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74" r:id="rId10"/>
    <p:sldId id="269" r:id="rId11"/>
    <p:sldId id="272" r:id="rId12"/>
    <p:sldId id="273" r:id="rId13"/>
  </p:sldIdLst>
  <p:sldSz cx="9144000" cy="5143500" type="screen16x9"/>
  <p:notesSz cx="6858000" cy="9144000"/>
  <p:embeddedFontLst>
    <p:embeddedFont>
      <p:font typeface="Asap" pitchFamily="2" charset="77"/>
      <p:regular r:id="rId15"/>
      <p:bold r:id="rId16"/>
      <p:italic r:id="rId17"/>
      <p:boldItalic r:id="rId18"/>
    </p:embeddedFont>
    <p:embeddedFont>
      <p:font typeface="Asap Medium" pitchFamily="2" charset="77"/>
      <p:regular r:id="rId19"/>
      <p:bold r:id="rId20"/>
      <p:italic r:id="rId21"/>
      <p:boldItalic r:id="rId22"/>
    </p:embeddedFont>
    <p:embeddedFont>
      <p:font typeface="Avenir Book" panose="02000503020000020003" pitchFamily="2" charset="0"/>
      <p:regular r:id="rId23"/>
      <p:italic r:id="rId24"/>
    </p:embeddedFont>
    <p:embeddedFont>
      <p:font typeface="Changa Medium" pitchFamily="2" charset="-78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718D9-B933-AF4C-8040-A591FCA94B46}" v="2" dt="2024-04-23T23:08:23.955"/>
  </p1510:revLst>
</p1510:revInfo>
</file>

<file path=ppt/tableStyles.xml><?xml version="1.0" encoding="utf-8"?>
<a:tblStyleLst xmlns:a="http://schemas.openxmlformats.org/drawingml/2006/main" def="{6016431D-48EF-4642-9568-085B1FF9E6BD}">
  <a:tblStyle styleId="{6016431D-48EF-4642-9568-085B1FF9E6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93"/>
    <p:restoredTop sz="94607"/>
  </p:normalViewPr>
  <p:slideViewPr>
    <p:cSldViewPr snapToGrid="0">
      <p:cViewPr varScale="1">
        <p:scale>
          <a:sx n="65" d="100"/>
          <a:sy n="65" d="100"/>
        </p:scale>
        <p:origin x="208" y="1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son, Lasira L." userId="572c79f2-65a8-4fad-9e62-a878ca9b64a0" providerId="ADAL" clId="{FBB718D9-B933-AF4C-8040-A591FCA94B46}"/>
    <pc:docChg chg="undo custSel delSld modSld sldOrd delMainMaster">
      <pc:chgData name="Nicholson, Lasira L." userId="572c79f2-65a8-4fad-9e62-a878ca9b64a0" providerId="ADAL" clId="{FBB718D9-B933-AF4C-8040-A591FCA94B46}" dt="2024-04-24T04:23:18.532" v="1267" actId="20577"/>
      <pc:docMkLst>
        <pc:docMk/>
      </pc:docMkLst>
      <pc:sldChg chg="modSp mod modNotes">
        <pc:chgData name="Nicholson, Lasira L." userId="572c79f2-65a8-4fad-9e62-a878ca9b64a0" providerId="ADAL" clId="{FBB718D9-B933-AF4C-8040-A591FCA94B46}" dt="2024-04-23T15:58:26.430" v="196" actId="20577"/>
        <pc:sldMkLst>
          <pc:docMk/>
          <pc:sldMk cId="0" sldId="256"/>
        </pc:sldMkLst>
        <pc:spChg chg="mod">
          <ac:chgData name="Nicholson, Lasira L." userId="572c79f2-65a8-4fad-9e62-a878ca9b64a0" providerId="ADAL" clId="{FBB718D9-B933-AF4C-8040-A591FCA94B46}" dt="2024-04-23T15:58:26.430" v="196" actId="20577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15:57:34.158" v="133" actId="20577"/>
          <ac:spMkLst>
            <pc:docMk/>
            <pc:sldMk cId="0" sldId="256"/>
            <ac:spMk id="220" creationId="{00000000-0000-0000-0000-000000000000}"/>
          </ac:spMkLst>
        </pc:spChg>
      </pc:sldChg>
      <pc:sldChg chg="del modNotes">
        <pc:chgData name="Nicholson, Lasira L." userId="572c79f2-65a8-4fad-9e62-a878ca9b64a0" providerId="ADAL" clId="{FBB718D9-B933-AF4C-8040-A591FCA94B46}" dt="2024-04-18T19:01:36.558" v="42" actId="2696"/>
        <pc:sldMkLst>
          <pc:docMk/>
          <pc:sldMk cId="0" sldId="257"/>
        </pc:sldMkLst>
      </pc:sldChg>
      <pc:sldChg chg="addSp delSp modSp mod modNotes">
        <pc:chgData name="Nicholson, Lasira L." userId="572c79f2-65a8-4fad-9e62-a878ca9b64a0" providerId="ADAL" clId="{FBB718D9-B933-AF4C-8040-A591FCA94B46}" dt="2024-04-23T23:04:09.082" v="487" actId="1076"/>
        <pc:sldMkLst>
          <pc:docMk/>
          <pc:sldMk cId="0" sldId="258"/>
        </pc:sldMkLst>
        <pc:spChg chg="add del mod">
          <ac:chgData name="Nicholson, Lasira L." userId="572c79f2-65a8-4fad-9e62-a878ca9b64a0" providerId="ADAL" clId="{FBB718D9-B933-AF4C-8040-A591FCA94B46}" dt="2024-04-23T15:59:02.973" v="210" actId="478"/>
          <ac:spMkLst>
            <pc:docMk/>
            <pc:sldMk cId="0" sldId="258"/>
            <ac:spMk id="3" creationId="{77481621-8CEC-D3E0-6FA5-8E8E2E17E75A}"/>
          </ac:spMkLst>
        </pc:spChg>
        <pc:spChg chg="add del mod">
          <ac:chgData name="Nicholson, Lasira L." userId="572c79f2-65a8-4fad-9e62-a878ca9b64a0" providerId="ADAL" clId="{FBB718D9-B933-AF4C-8040-A591FCA94B46}" dt="2024-04-23T16:00:30.757" v="347" actId="478"/>
          <ac:spMkLst>
            <pc:docMk/>
            <pc:sldMk cId="0" sldId="258"/>
            <ac:spMk id="5" creationId="{600F570D-ECF6-100A-49DB-EDAD464D0EE8}"/>
          </ac:spMkLst>
        </pc:spChg>
        <pc:spChg chg="add del mod">
          <ac:chgData name="Nicholson, Lasira L." userId="572c79f2-65a8-4fad-9e62-a878ca9b64a0" providerId="ADAL" clId="{FBB718D9-B933-AF4C-8040-A591FCA94B46}" dt="2024-04-23T16:00:35.990" v="349" actId="478"/>
          <ac:spMkLst>
            <pc:docMk/>
            <pc:sldMk cId="0" sldId="258"/>
            <ac:spMk id="7" creationId="{483914AB-3B7B-6A85-AC56-D32300123D47}"/>
          </ac:spMkLst>
        </pc:spChg>
        <pc:spChg chg="add del mod">
          <ac:chgData name="Nicholson, Lasira L." userId="572c79f2-65a8-4fad-9e62-a878ca9b64a0" providerId="ADAL" clId="{FBB718D9-B933-AF4C-8040-A591FCA94B46}" dt="2024-04-23T16:00:43.592" v="352" actId="478"/>
          <ac:spMkLst>
            <pc:docMk/>
            <pc:sldMk cId="0" sldId="258"/>
            <ac:spMk id="9" creationId="{FFAC8173-3190-93DE-82A3-435AF23749FD}"/>
          </ac:spMkLst>
        </pc:spChg>
        <pc:spChg chg="add del mod">
          <ac:chgData name="Nicholson, Lasira L." userId="572c79f2-65a8-4fad-9e62-a878ca9b64a0" providerId="ADAL" clId="{FBB718D9-B933-AF4C-8040-A591FCA94B46}" dt="2024-04-23T16:01:03.332" v="366" actId="478"/>
          <ac:spMkLst>
            <pc:docMk/>
            <pc:sldMk cId="0" sldId="258"/>
            <ac:spMk id="11" creationId="{FAAA5243-621C-EEDC-AC14-06622D4BC81A}"/>
          </ac:spMkLst>
        </pc:spChg>
        <pc:spChg chg="add del mod">
          <ac:chgData name="Nicholson, Lasira L." userId="572c79f2-65a8-4fad-9e62-a878ca9b64a0" providerId="ADAL" clId="{FBB718D9-B933-AF4C-8040-A591FCA94B46}" dt="2024-04-23T16:01:08.741" v="368" actId="478"/>
          <ac:spMkLst>
            <pc:docMk/>
            <pc:sldMk cId="0" sldId="258"/>
            <ac:spMk id="13" creationId="{C5237D55-7329-65DC-9D35-4538BE1C83E1}"/>
          </ac:spMkLst>
        </pc:spChg>
        <pc:spChg chg="add del mod">
          <ac:chgData name="Nicholson, Lasira L." userId="572c79f2-65a8-4fad-9e62-a878ca9b64a0" providerId="ADAL" clId="{FBB718D9-B933-AF4C-8040-A591FCA94B46}" dt="2024-04-23T16:01:29.284" v="376" actId="478"/>
          <ac:spMkLst>
            <pc:docMk/>
            <pc:sldMk cId="0" sldId="258"/>
            <ac:spMk id="15" creationId="{0D0828E6-9763-654E-D5C1-5F06CA51A53D}"/>
          </ac:spMkLst>
        </pc:spChg>
        <pc:spChg chg="add del mod">
          <ac:chgData name="Nicholson, Lasira L." userId="572c79f2-65a8-4fad-9e62-a878ca9b64a0" providerId="ADAL" clId="{FBB718D9-B933-AF4C-8040-A591FCA94B46}" dt="2024-04-23T16:01:17.229" v="373" actId="478"/>
          <ac:spMkLst>
            <pc:docMk/>
            <pc:sldMk cId="0" sldId="258"/>
            <ac:spMk id="17" creationId="{AF19A8CE-0EB2-8C05-4379-7895DB607E3E}"/>
          </ac:spMkLst>
        </pc:spChg>
        <pc:spChg chg="add mod">
          <ac:chgData name="Nicholson, Lasira L." userId="572c79f2-65a8-4fad-9e62-a878ca9b64a0" providerId="ADAL" clId="{FBB718D9-B933-AF4C-8040-A591FCA94B46}" dt="2024-04-23T23:04:09.082" v="487" actId="1076"/>
          <ac:spMkLst>
            <pc:docMk/>
            <pc:sldMk cId="0" sldId="258"/>
            <ac:spMk id="18" creationId="{77B98476-E4D4-E2B4-C3E8-CFB52FDA32C0}"/>
          </ac:spMkLst>
        </pc:spChg>
        <pc:spChg chg="mod">
          <ac:chgData name="Nicholson, Lasira L." userId="572c79f2-65a8-4fad-9e62-a878ca9b64a0" providerId="ADAL" clId="{FBB718D9-B933-AF4C-8040-A591FCA94B46}" dt="2024-04-23T16:00:38.362" v="350" actId="1076"/>
          <ac:spMkLst>
            <pc:docMk/>
            <pc:sldMk cId="0" sldId="258"/>
            <ac:spMk id="388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15:58:49.788" v="208" actId="20577"/>
          <ac:spMkLst>
            <pc:docMk/>
            <pc:sldMk cId="0" sldId="258"/>
            <ac:spMk id="391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16:00:25.564" v="345" actId="20577"/>
          <ac:spMkLst>
            <pc:docMk/>
            <pc:sldMk cId="0" sldId="258"/>
            <ac:spMk id="392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03:55.110" v="484" actId="1076"/>
          <ac:spMkLst>
            <pc:docMk/>
            <pc:sldMk cId="0" sldId="258"/>
            <ac:spMk id="393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04:01.968" v="486" actId="313"/>
          <ac:spMkLst>
            <pc:docMk/>
            <pc:sldMk cId="0" sldId="258"/>
            <ac:spMk id="394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2:59:38.508" v="377" actId="20577"/>
          <ac:spMkLst>
            <pc:docMk/>
            <pc:sldMk cId="0" sldId="258"/>
            <ac:spMk id="39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1:05.423" v="367" actId="478"/>
          <ac:spMkLst>
            <pc:docMk/>
            <pc:sldMk cId="0" sldId="258"/>
            <ac:spMk id="396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1:01.041" v="365" actId="478"/>
          <ac:spMkLst>
            <pc:docMk/>
            <pc:sldMk cId="0" sldId="258"/>
            <ac:spMk id="39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0:41.290" v="351" actId="478"/>
          <ac:spMkLst>
            <pc:docMk/>
            <pc:sldMk cId="0" sldId="258"/>
            <ac:spMk id="398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0:33.573" v="348" actId="478"/>
          <ac:spMkLst>
            <pc:docMk/>
            <pc:sldMk cId="0" sldId="258"/>
            <ac:spMk id="399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5:58:59.453" v="209" actId="478"/>
          <ac:spMkLst>
            <pc:docMk/>
            <pc:sldMk cId="0" sldId="258"/>
            <ac:spMk id="400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1:15.612" v="372" actId="478"/>
          <ac:spMkLst>
            <pc:docMk/>
            <pc:sldMk cId="0" sldId="258"/>
            <ac:spMk id="40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0:28.425" v="346" actId="478"/>
          <ac:spMkLst>
            <pc:docMk/>
            <pc:sldMk cId="0" sldId="258"/>
            <ac:spMk id="40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16:01:11.667" v="369" actId="478"/>
          <ac:spMkLst>
            <pc:docMk/>
            <pc:sldMk cId="0" sldId="258"/>
            <ac:spMk id="403" creationId="{00000000-0000-0000-0000-000000000000}"/>
          </ac:spMkLst>
        </pc:spChg>
      </pc:sldChg>
      <pc:sldChg chg="addSp delSp modSp mod modNotes">
        <pc:chgData name="Nicholson, Lasira L." userId="572c79f2-65a8-4fad-9e62-a878ca9b64a0" providerId="ADAL" clId="{FBB718D9-B933-AF4C-8040-A591FCA94B46}" dt="2024-04-23T23:05:53.665" v="552" actId="20577"/>
        <pc:sldMkLst>
          <pc:docMk/>
          <pc:sldMk cId="0" sldId="259"/>
        </pc:sldMkLst>
        <pc:spChg chg="add del mod">
          <ac:chgData name="Nicholson, Lasira L." userId="572c79f2-65a8-4fad-9e62-a878ca9b64a0" providerId="ADAL" clId="{FBB718D9-B933-AF4C-8040-A591FCA94B46}" dt="2024-04-23T23:04:56.230" v="543" actId="478"/>
          <ac:spMkLst>
            <pc:docMk/>
            <pc:sldMk cId="0" sldId="259"/>
            <ac:spMk id="3" creationId="{69EB8F5F-E630-536D-5B07-A2B25AF32931}"/>
          </ac:spMkLst>
        </pc:spChg>
        <pc:spChg chg="mod">
          <ac:chgData name="Nicholson, Lasira L." userId="572c79f2-65a8-4fad-9e62-a878ca9b64a0" providerId="ADAL" clId="{FBB718D9-B933-AF4C-8040-A591FCA94B46}" dt="2024-04-23T23:05:12.884" v="546" actId="1076"/>
          <ac:spMkLst>
            <pc:docMk/>
            <pc:sldMk cId="0" sldId="259"/>
            <ac:spMk id="47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04:53.875" v="542" actId="478"/>
          <ac:spMkLst>
            <pc:docMk/>
            <pc:sldMk cId="0" sldId="259"/>
            <ac:spMk id="472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05:53.665" v="552" actId="20577"/>
          <ac:spMkLst>
            <pc:docMk/>
            <pc:sldMk cId="0" sldId="259"/>
            <ac:spMk id="473" creationId="{00000000-0000-0000-0000-000000000000}"/>
          </ac:spMkLst>
        </pc:spChg>
      </pc:sldChg>
      <pc:sldChg chg="addSp delSp modSp mod modNotes">
        <pc:chgData name="Nicholson, Lasira L." userId="572c79f2-65a8-4fad-9e62-a878ca9b64a0" providerId="ADAL" clId="{FBB718D9-B933-AF4C-8040-A591FCA94B46}" dt="2024-04-23T23:15:57.528" v="642" actId="1076"/>
        <pc:sldMkLst>
          <pc:docMk/>
          <pc:sldMk cId="0" sldId="260"/>
        </pc:sldMkLst>
        <pc:spChg chg="add del mod">
          <ac:chgData name="Nicholson, Lasira L." userId="572c79f2-65a8-4fad-9e62-a878ca9b64a0" providerId="ADAL" clId="{FBB718D9-B933-AF4C-8040-A591FCA94B46}" dt="2024-04-23T23:08:26.179" v="581" actId="478"/>
          <ac:spMkLst>
            <pc:docMk/>
            <pc:sldMk cId="0" sldId="260"/>
            <ac:spMk id="2" creationId="{8C696C42-07C9-533F-90C0-09626A5D745D}"/>
          </ac:spMkLst>
        </pc:spChg>
        <pc:spChg chg="mod">
          <ac:chgData name="Nicholson, Lasira L." userId="572c79f2-65a8-4fad-9e62-a878ca9b64a0" providerId="ADAL" clId="{FBB718D9-B933-AF4C-8040-A591FCA94B46}" dt="2024-04-23T23:15:57.528" v="642" actId="1076"/>
          <ac:spMkLst>
            <pc:docMk/>
            <pc:sldMk cId="0" sldId="260"/>
            <ac:spMk id="676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15:48.199" v="641" actId="14100"/>
          <ac:spMkLst>
            <pc:docMk/>
            <pc:sldMk cId="0" sldId="260"/>
            <ac:spMk id="677" creationId="{00000000-0000-0000-0000-000000000000}"/>
          </ac:spMkLst>
        </pc:spChg>
        <pc:grpChg chg="del">
          <ac:chgData name="Nicholson, Lasira L." userId="572c79f2-65a8-4fad-9e62-a878ca9b64a0" providerId="ADAL" clId="{FBB718D9-B933-AF4C-8040-A591FCA94B46}" dt="2024-04-23T23:08:16.983" v="578" actId="478"/>
          <ac:grpSpMkLst>
            <pc:docMk/>
            <pc:sldMk cId="0" sldId="260"/>
            <ac:grpSpMk id="682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08:21.997" v="579" actId="478"/>
          <ac:grpSpMkLst>
            <pc:docMk/>
            <pc:sldMk cId="0" sldId="260"/>
            <ac:grpSpMk id="707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08:29.410" v="582" actId="478"/>
          <ac:grpSpMkLst>
            <pc:docMk/>
            <pc:sldMk cId="0" sldId="260"/>
            <ac:grpSpMk id="710" creationId="{00000000-0000-0000-0000-000000000000}"/>
          </ac:grpSpMkLst>
        </pc:grpChg>
        <pc:grpChg chg="mod">
          <ac:chgData name="Nicholson, Lasira L." userId="572c79f2-65a8-4fad-9e62-a878ca9b64a0" providerId="ADAL" clId="{FBB718D9-B933-AF4C-8040-A591FCA94B46}" dt="2024-04-23T23:08:41.143" v="583" actId="1076"/>
          <ac:grpSpMkLst>
            <pc:docMk/>
            <pc:sldMk cId="0" sldId="260"/>
            <ac:grpSpMk id="715" creationId="{00000000-0000-0000-0000-000000000000}"/>
          </ac:grpSpMkLst>
        </pc:grpChg>
      </pc:sldChg>
      <pc:sldChg chg="addSp delSp modSp mod modNotes">
        <pc:chgData name="Nicholson, Lasira L." userId="572c79f2-65a8-4fad-9e62-a878ca9b64a0" providerId="ADAL" clId="{FBB718D9-B933-AF4C-8040-A591FCA94B46}" dt="2024-04-23T23:14:58.147" v="631" actId="1076"/>
        <pc:sldMkLst>
          <pc:docMk/>
          <pc:sldMk cId="0" sldId="261"/>
        </pc:sldMkLst>
        <pc:spChg chg="add del mod">
          <ac:chgData name="Nicholson, Lasira L." userId="572c79f2-65a8-4fad-9e62-a878ca9b64a0" providerId="ADAL" clId="{FBB718D9-B933-AF4C-8040-A591FCA94B46}" dt="2024-04-23T23:14:01.884" v="615" actId="478"/>
          <ac:spMkLst>
            <pc:docMk/>
            <pc:sldMk cId="0" sldId="261"/>
            <ac:spMk id="3" creationId="{8D0F166B-4AD3-FAAB-A25A-7E04D776C3F8}"/>
          </ac:spMkLst>
        </pc:spChg>
        <pc:spChg chg="add del mod">
          <ac:chgData name="Nicholson, Lasira L." userId="572c79f2-65a8-4fad-9e62-a878ca9b64a0" providerId="ADAL" clId="{FBB718D9-B933-AF4C-8040-A591FCA94B46}" dt="2024-04-23T23:14:05.752" v="617" actId="478"/>
          <ac:spMkLst>
            <pc:docMk/>
            <pc:sldMk cId="0" sldId="261"/>
            <ac:spMk id="5" creationId="{76E930A4-2EDD-37BA-BE1B-7F709D319A01}"/>
          </ac:spMkLst>
        </pc:spChg>
        <pc:spChg chg="add del mod">
          <ac:chgData name="Nicholson, Lasira L." userId="572c79f2-65a8-4fad-9e62-a878ca9b64a0" providerId="ADAL" clId="{FBB718D9-B933-AF4C-8040-A591FCA94B46}" dt="2024-04-23T23:14:36.271" v="626" actId="478"/>
          <ac:spMkLst>
            <pc:docMk/>
            <pc:sldMk cId="0" sldId="261"/>
            <ac:spMk id="7" creationId="{534F251C-F75B-AEFC-C1C3-2749CB8EF97B}"/>
          </ac:spMkLst>
        </pc:spChg>
        <pc:spChg chg="del">
          <ac:chgData name="Nicholson, Lasira L." userId="572c79f2-65a8-4fad-9e62-a878ca9b64a0" providerId="ADAL" clId="{FBB718D9-B933-AF4C-8040-A591FCA94B46}" dt="2024-04-23T23:14:03.964" v="616" actId="478"/>
          <ac:spMkLst>
            <pc:docMk/>
            <pc:sldMk cId="0" sldId="261"/>
            <ac:spMk id="759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4:33.752" v="625" actId="478"/>
          <ac:spMkLst>
            <pc:docMk/>
            <pc:sldMk cId="0" sldId="261"/>
            <ac:spMk id="760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14:58.147" v="631" actId="1076"/>
          <ac:spMkLst>
            <pc:docMk/>
            <pc:sldMk cId="0" sldId="261"/>
            <ac:spMk id="76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4:00.366" v="614" actId="478"/>
          <ac:spMkLst>
            <pc:docMk/>
            <pc:sldMk cId="0" sldId="261"/>
            <ac:spMk id="76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4:15.418" v="621" actId="478"/>
          <ac:spMkLst>
            <pc:docMk/>
            <pc:sldMk cId="0" sldId="261"/>
            <ac:spMk id="76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4:07.290" v="618" actId="478"/>
          <ac:spMkLst>
            <pc:docMk/>
            <pc:sldMk cId="0" sldId="261"/>
            <ac:spMk id="764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14:49.161" v="629" actId="1076"/>
          <ac:spMkLst>
            <pc:docMk/>
            <pc:sldMk cId="0" sldId="261"/>
            <ac:spMk id="801" creationId="{00000000-0000-0000-0000-000000000000}"/>
          </ac:spMkLst>
        </pc:spChg>
        <pc:spChg chg="del mod">
          <ac:chgData name="Nicholson, Lasira L." userId="572c79f2-65a8-4fad-9e62-a878ca9b64a0" providerId="ADAL" clId="{FBB718D9-B933-AF4C-8040-A591FCA94B46}" dt="2024-04-23T23:14:45.238" v="628" actId="478"/>
          <ac:spMkLst>
            <pc:docMk/>
            <pc:sldMk cId="0" sldId="261"/>
            <ac:spMk id="803" creationId="{00000000-0000-0000-0000-000000000000}"/>
          </ac:spMkLst>
        </pc:spChg>
        <pc:grpChg chg="del">
          <ac:chgData name="Nicholson, Lasira L." userId="572c79f2-65a8-4fad-9e62-a878ca9b64a0" providerId="ADAL" clId="{FBB718D9-B933-AF4C-8040-A591FCA94B46}" dt="2024-04-23T23:14:17.658" v="622" actId="478"/>
          <ac:grpSpMkLst>
            <pc:docMk/>
            <pc:sldMk cId="0" sldId="261"/>
            <ac:grpSpMk id="765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14:08.112" v="619" actId="478"/>
          <ac:grpSpMkLst>
            <pc:docMk/>
            <pc:sldMk cId="0" sldId="261"/>
            <ac:grpSpMk id="769" creationId="{00000000-0000-0000-0000-000000000000}"/>
          </ac:grpSpMkLst>
        </pc:grpChg>
        <pc:grpChg chg="mod">
          <ac:chgData name="Nicholson, Lasira L." userId="572c79f2-65a8-4fad-9e62-a878ca9b64a0" providerId="ADAL" clId="{FBB718D9-B933-AF4C-8040-A591FCA94B46}" dt="2024-04-23T23:14:52.597" v="630" actId="1076"/>
          <ac:grpSpMkLst>
            <pc:docMk/>
            <pc:sldMk cId="0" sldId="261"/>
            <ac:grpSpMk id="791" creationId="{00000000-0000-0000-0000-000000000000}"/>
          </ac:grpSpMkLst>
        </pc:grpChg>
      </pc:sldChg>
      <pc:sldChg chg="del modNotes">
        <pc:chgData name="Nicholson, Lasira L." userId="572c79f2-65a8-4fad-9e62-a878ca9b64a0" providerId="ADAL" clId="{FBB718D9-B933-AF4C-8040-A591FCA94B46}" dt="2024-04-18T19:01:32.764" v="40" actId="2696"/>
        <pc:sldMkLst>
          <pc:docMk/>
          <pc:sldMk cId="0" sldId="262"/>
        </pc:sldMkLst>
      </pc:sldChg>
      <pc:sldChg chg="del modNotes">
        <pc:chgData name="Nicholson, Lasira L." userId="572c79f2-65a8-4fad-9e62-a878ca9b64a0" providerId="ADAL" clId="{FBB718D9-B933-AF4C-8040-A591FCA94B46}" dt="2024-04-18T19:01:30.015" v="38" actId="2696"/>
        <pc:sldMkLst>
          <pc:docMk/>
          <pc:sldMk cId="0" sldId="263"/>
        </pc:sldMkLst>
      </pc:sldChg>
      <pc:sldChg chg="del modNotes">
        <pc:chgData name="Nicholson, Lasira L." userId="572c79f2-65a8-4fad-9e62-a878ca9b64a0" providerId="ADAL" clId="{FBB718D9-B933-AF4C-8040-A591FCA94B46}" dt="2024-04-18T19:01:50.163" v="45" actId="2696"/>
        <pc:sldMkLst>
          <pc:docMk/>
          <pc:sldMk cId="0" sldId="264"/>
        </pc:sldMkLst>
      </pc:sldChg>
      <pc:sldChg chg="del modNotes">
        <pc:chgData name="Nicholson, Lasira L." userId="572c79f2-65a8-4fad-9e62-a878ca9b64a0" providerId="ADAL" clId="{FBB718D9-B933-AF4C-8040-A591FCA94B46}" dt="2024-04-18T19:01:47.855" v="44" actId="2696"/>
        <pc:sldMkLst>
          <pc:docMk/>
          <pc:sldMk cId="0" sldId="265"/>
        </pc:sldMkLst>
      </pc:sldChg>
      <pc:sldChg chg="modSp mod modNotes">
        <pc:chgData name="Nicholson, Lasira L." userId="572c79f2-65a8-4fad-9e62-a878ca9b64a0" providerId="ADAL" clId="{FBB718D9-B933-AF4C-8040-A591FCA94B46}" dt="2024-04-23T23:16:18.180" v="644"/>
        <pc:sldMkLst>
          <pc:docMk/>
          <pc:sldMk cId="0" sldId="266"/>
        </pc:sldMkLst>
        <pc:spChg chg="mod">
          <ac:chgData name="Nicholson, Lasira L." userId="572c79f2-65a8-4fad-9e62-a878ca9b64a0" providerId="ADAL" clId="{FBB718D9-B933-AF4C-8040-A591FCA94B46}" dt="2024-04-23T23:16:18.180" v="644"/>
          <ac:spMkLst>
            <pc:docMk/>
            <pc:sldMk cId="0" sldId="266"/>
            <ac:spMk id="1011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15:38.541" v="639" actId="14100"/>
          <ac:spMkLst>
            <pc:docMk/>
            <pc:sldMk cId="0" sldId="266"/>
            <ac:spMk id="1012" creationId="{00000000-0000-0000-0000-000000000000}"/>
          </ac:spMkLst>
        </pc:spChg>
      </pc:sldChg>
      <pc:sldChg chg="delSp modSp mod modNotes">
        <pc:chgData name="Nicholson, Lasira L." userId="572c79f2-65a8-4fad-9e62-a878ca9b64a0" providerId="ADAL" clId="{FBB718D9-B933-AF4C-8040-A591FCA94B46}" dt="2024-04-23T23:19:29.353" v="684" actId="14100"/>
        <pc:sldMkLst>
          <pc:docMk/>
          <pc:sldMk cId="0" sldId="267"/>
        </pc:sldMkLst>
        <pc:spChg chg="mod">
          <ac:chgData name="Nicholson, Lasira L." userId="572c79f2-65a8-4fad-9e62-a878ca9b64a0" providerId="ADAL" clId="{FBB718D9-B933-AF4C-8040-A591FCA94B46}" dt="2024-04-23T23:16:27.438" v="646" actId="1076"/>
          <ac:spMkLst>
            <pc:docMk/>
            <pc:sldMk cId="0" sldId="267"/>
            <ac:spMk id="104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8:26.930" v="675" actId="478"/>
          <ac:spMkLst>
            <pc:docMk/>
            <pc:sldMk cId="0" sldId="267"/>
            <ac:spMk id="104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8:22.365" v="673" actId="478"/>
          <ac:spMkLst>
            <pc:docMk/>
            <pc:sldMk cId="0" sldId="267"/>
            <ac:spMk id="1044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19:29.353" v="684" actId="14100"/>
          <ac:spMkLst>
            <pc:docMk/>
            <pc:sldMk cId="0" sldId="267"/>
            <ac:spMk id="104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8:24.373" v="674" actId="478"/>
          <ac:spMkLst>
            <pc:docMk/>
            <pc:sldMk cId="0" sldId="267"/>
            <ac:spMk id="1046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7:55.384" v="647" actId="478"/>
          <ac:spMkLst>
            <pc:docMk/>
            <pc:sldMk cId="0" sldId="267"/>
            <ac:spMk id="104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17:58.185" v="648" actId="478"/>
          <ac:spMkLst>
            <pc:docMk/>
            <pc:sldMk cId="0" sldId="267"/>
            <ac:spMk id="1048" creationId="{00000000-0000-0000-0000-000000000000}"/>
          </ac:spMkLst>
        </pc:spChg>
        <pc:grpChg chg="del">
          <ac:chgData name="Nicholson, Lasira L." userId="572c79f2-65a8-4fad-9e62-a878ca9b64a0" providerId="ADAL" clId="{FBB718D9-B933-AF4C-8040-A591FCA94B46}" dt="2024-04-23T23:18:33.395" v="677" actId="478"/>
          <ac:grpSpMkLst>
            <pc:docMk/>
            <pc:sldMk cId="0" sldId="267"/>
            <ac:grpSpMk id="1052" creationId="{00000000-0000-0000-0000-000000000000}"/>
          </ac:grpSpMkLst>
        </pc:grpChg>
      </pc:sldChg>
      <pc:sldChg chg="addSp delSp modSp mod modNotes">
        <pc:chgData name="Nicholson, Lasira L." userId="572c79f2-65a8-4fad-9e62-a878ca9b64a0" providerId="ADAL" clId="{FBB718D9-B933-AF4C-8040-A591FCA94B46}" dt="2024-04-23T23:30:22.866" v="767"/>
        <pc:sldMkLst>
          <pc:docMk/>
          <pc:sldMk cId="0" sldId="268"/>
        </pc:sldMkLst>
        <pc:spChg chg="add del mod">
          <ac:chgData name="Nicholson, Lasira L." userId="572c79f2-65a8-4fad-9e62-a878ca9b64a0" providerId="ADAL" clId="{FBB718D9-B933-AF4C-8040-A591FCA94B46}" dt="2024-04-23T23:20:12.992" v="711" actId="478"/>
          <ac:spMkLst>
            <pc:docMk/>
            <pc:sldMk cId="0" sldId="268"/>
            <ac:spMk id="3" creationId="{7328D215-D99D-64E4-19A1-F2F5CB8E103D}"/>
          </ac:spMkLst>
        </pc:spChg>
        <pc:spChg chg="add del mod">
          <ac:chgData name="Nicholson, Lasira L." userId="572c79f2-65a8-4fad-9e62-a878ca9b64a0" providerId="ADAL" clId="{FBB718D9-B933-AF4C-8040-A591FCA94B46}" dt="2024-04-23T23:20:17.983" v="713" actId="478"/>
          <ac:spMkLst>
            <pc:docMk/>
            <pc:sldMk cId="0" sldId="268"/>
            <ac:spMk id="5" creationId="{BC4DBDD3-94A9-A498-8D0D-2E022A4F83E3}"/>
          </ac:spMkLst>
        </pc:spChg>
        <pc:spChg chg="add del mod">
          <ac:chgData name="Nicholson, Lasira L." userId="572c79f2-65a8-4fad-9e62-a878ca9b64a0" providerId="ADAL" clId="{FBB718D9-B933-AF4C-8040-A591FCA94B46}" dt="2024-04-23T23:20:31.496" v="717" actId="478"/>
          <ac:spMkLst>
            <pc:docMk/>
            <pc:sldMk cId="0" sldId="268"/>
            <ac:spMk id="7" creationId="{184941AE-2F69-DBC1-73C3-B3D3225D0BC5}"/>
          </ac:spMkLst>
        </pc:spChg>
        <pc:spChg chg="add del mod">
          <ac:chgData name="Nicholson, Lasira L." userId="572c79f2-65a8-4fad-9e62-a878ca9b64a0" providerId="ADAL" clId="{FBB718D9-B933-AF4C-8040-A591FCA94B46}" dt="2024-04-23T23:20:34.932" v="719" actId="478"/>
          <ac:spMkLst>
            <pc:docMk/>
            <pc:sldMk cId="0" sldId="268"/>
            <ac:spMk id="9" creationId="{5C88E949-B0B5-4544-E7D1-46BC0B471196}"/>
          </ac:spMkLst>
        </pc:spChg>
        <pc:spChg chg="add del mod">
          <ac:chgData name="Nicholson, Lasira L." userId="572c79f2-65a8-4fad-9e62-a878ca9b64a0" providerId="ADAL" clId="{FBB718D9-B933-AF4C-8040-A591FCA94B46}" dt="2024-04-23T23:20:44.008" v="725" actId="478"/>
          <ac:spMkLst>
            <pc:docMk/>
            <pc:sldMk cId="0" sldId="268"/>
            <ac:spMk id="11" creationId="{FB189233-8238-821D-5108-C8F83326CEA5}"/>
          </ac:spMkLst>
        </pc:spChg>
        <pc:spChg chg="add del mod">
          <ac:chgData name="Nicholson, Lasira L." userId="572c79f2-65a8-4fad-9e62-a878ca9b64a0" providerId="ADAL" clId="{FBB718D9-B933-AF4C-8040-A591FCA94B46}" dt="2024-04-23T23:20:48.961" v="727" actId="478"/>
          <ac:spMkLst>
            <pc:docMk/>
            <pc:sldMk cId="0" sldId="268"/>
            <ac:spMk id="13" creationId="{EDD5E1EF-C4F1-F4AC-4604-69D80C712FE9}"/>
          </ac:spMkLst>
        </pc:spChg>
        <pc:spChg chg="add del mod">
          <ac:chgData name="Nicholson, Lasira L." userId="572c79f2-65a8-4fad-9e62-a878ca9b64a0" providerId="ADAL" clId="{FBB718D9-B933-AF4C-8040-A591FCA94B46}" dt="2024-04-23T23:25:41.269" v="741" actId="478"/>
          <ac:spMkLst>
            <pc:docMk/>
            <pc:sldMk cId="0" sldId="268"/>
            <ac:spMk id="15" creationId="{9A631AFC-DAE9-9EF7-68A8-1DA901051A93}"/>
          </ac:spMkLst>
        </pc:spChg>
        <pc:spChg chg="add del mod">
          <ac:chgData name="Nicholson, Lasira L." userId="572c79f2-65a8-4fad-9e62-a878ca9b64a0" providerId="ADAL" clId="{FBB718D9-B933-AF4C-8040-A591FCA94B46}" dt="2024-04-23T23:25:44.685" v="743" actId="478"/>
          <ac:spMkLst>
            <pc:docMk/>
            <pc:sldMk cId="0" sldId="268"/>
            <ac:spMk id="17" creationId="{250B50A2-02F5-BB94-FFEF-591AD8921E70}"/>
          </ac:spMkLst>
        </pc:spChg>
        <pc:spChg chg="add del mod">
          <ac:chgData name="Nicholson, Lasira L." userId="572c79f2-65a8-4fad-9e62-a878ca9b64a0" providerId="ADAL" clId="{FBB718D9-B933-AF4C-8040-A591FCA94B46}" dt="2024-04-23T23:25:51.046" v="746" actId="478"/>
          <ac:spMkLst>
            <pc:docMk/>
            <pc:sldMk cId="0" sldId="268"/>
            <ac:spMk id="19" creationId="{4D0378B5-F182-32C1-46F4-A96E1E4F7F33}"/>
          </ac:spMkLst>
        </pc:spChg>
        <pc:spChg chg="add del mod">
          <ac:chgData name="Nicholson, Lasira L." userId="572c79f2-65a8-4fad-9e62-a878ca9b64a0" providerId="ADAL" clId="{FBB718D9-B933-AF4C-8040-A591FCA94B46}" dt="2024-04-23T23:25:59.006" v="750" actId="478"/>
          <ac:spMkLst>
            <pc:docMk/>
            <pc:sldMk cId="0" sldId="268"/>
            <ac:spMk id="21" creationId="{80BAEA19-12F4-776C-7AF9-B699303D6D50}"/>
          </ac:spMkLst>
        </pc:spChg>
        <pc:spChg chg="add del mod">
          <ac:chgData name="Nicholson, Lasira L." userId="572c79f2-65a8-4fad-9e62-a878ca9b64a0" providerId="ADAL" clId="{FBB718D9-B933-AF4C-8040-A591FCA94B46}" dt="2024-04-23T23:26:08.275" v="755" actId="478"/>
          <ac:spMkLst>
            <pc:docMk/>
            <pc:sldMk cId="0" sldId="268"/>
            <ac:spMk id="23" creationId="{72DA3185-B197-BE26-089F-0E4D812A0839}"/>
          </ac:spMkLst>
        </pc:spChg>
        <pc:spChg chg="add del mod">
          <ac:chgData name="Nicholson, Lasira L." userId="572c79f2-65a8-4fad-9e62-a878ca9b64a0" providerId="ADAL" clId="{FBB718D9-B933-AF4C-8040-A591FCA94B46}" dt="2024-04-23T23:26:11.322" v="756" actId="478"/>
          <ac:spMkLst>
            <pc:docMk/>
            <pc:sldMk cId="0" sldId="268"/>
            <ac:spMk id="25" creationId="{0DE2D00B-5390-6BD3-C9AC-8F09C00C3F96}"/>
          </ac:spMkLst>
        </pc:spChg>
        <pc:spChg chg="del">
          <ac:chgData name="Nicholson, Lasira L." userId="572c79f2-65a8-4fad-9e62-a878ca9b64a0" providerId="ADAL" clId="{FBB718D9-B933-AF4C-8040-A591FCA94B46}" dt="2024-04-23T23:25:36.604" v="739" actId="478"/>
          <ac:spMkLst>
            <pc:docMk/>
            <pc:sldMk cId="0" sldId="268"/>
            <ac:spMk id="1401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20:06.756" v="709" actId="20577"/>
          <ac:spMkLst>
            <pc:docMk/>
            <pc:sldMk cId="0" sldId="268"/>
            <ac:spMk id="140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10.935" v="710" actId="478"/>
          <ac:spMkLst>
            <pc:docMk/>
            <pc:sldMk cId="0" sldId="268"/>
            <ac:spMk id="140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28.803" v="716" actId="478"/>
          <ac:spMkLst>
            <pc:docMk/>
            <pc:sldMk cId="0" sldId="268"/>
            <ac:spMk id="1404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33.819" v="718" actId="478"/>
          <ac:spMkLst>
            <pc:docMk/>
            <pc:sldMk cId="0" sldId="268"/>
            <ac:spMk id="140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14.720" v="712" actId="478"/>
          <ac:spMkLst>
            <pc:docMk/>
            <pc:sldMk cId="0" sldId="268"/>
            <ac:spMk id="1406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41.641" v="724" actId="478"/>
          <ac:spMkLst>
            <pc:docMk/>
            <pc:sldMk cId="0" sldId="268"/>
            <ac:spMk id="140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46.072" v="726" actId="478"/>
          <ac:spMkLst>
            <pc:docMk/>
            <pc:sldMk cId="0" sldId="268"/>
            <ac:spMk id="1408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5:48.752" v="745" actId="478"/>
          <ac:spMkLst>
            <pc:docMk/>
            <pc:sldMk cId="0" sldId="268"/>
            <ac:spMk id="1409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0:22.866" v="767"/>
          <ac:spMkLst>
            <pc:docMk/>
            <pc:sldMk cId="0" sldId="268"/>
            <ac:spMk id="1410" creationId="{00000000-0000-0000-0000-000000000000}"/>
          </ac:spMkLst>
        </pc:spChg>
        <pc:spChg chg="del mod">
          <ac:chgData name="Nicholson, Lasira L." userId="572c79f2-65a8-4fad-9e62-a878ca9b64a0" providerId="ADAL" clId="{FBB718D9-B933-AF4C-8040-A591FCA94B46}" dt="2024-04-23T23:25:34.911" v="738" actId="478"/>
          <ac:spMkLst>
            <pc:docMk/>
            <pc:sldMk cId="0" sldId="268"/>
            <ac:spMk id="141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5:43.019" v="742" actId="478"/>
          <ac:spMkLst>
            <pc:docMk/>
            <pc:sldMk cId="0" sldId="268"/>
            <ac:spMk id="1412" creationId="{00000000-0000-0000-0000-000000000000}"/>
          </ac:spMkLst>
        </pc:spChg>
        <pc:spChg chg="del mod">
          <ac:chgData name="Nicholson, Lasira L." userId="572c79f2-65a8-4fad-9e62-a878ca9b64a0" providerId="ADAL" clId="{FBB718D9-B933-AF4C-8040-A591FCA94B46}" dt="2024-04-23T23:25:56.891" v="749" actId="478"/>
          <ac:spMkLst>
            <pc:docMk/>
            <pc:sldMk cId="0" sldId="268"/>
            <ac:spMk id="141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6:03.663" v="753" actId="478"/>
          <ac:spMkLst>
            <pc:docMk/>
            <pc:sldMk cId="0" sldId="268"/>
            <ac:spMk id="1414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37.252" v="721" actId="478"/>
          <ac:spMkLst>
            <pc:docMk/>
            <pc:sldMk cId="0" sldId="268"/>
            <ac:spMk id="141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39.678" v="723" actId="478"/>
          <ac:spMkLst>
            <pc:docMk/>
            <pc:sldMk cId="0" sldId="268"/>
            <ac:spMk id="1416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0:19.932" v="714" actId="478"/>
          <ac:spMkLst>
            <pc:docMk/>
            <pc:sldMk cId="0" sldId="268"/>
            <ac:spMk id="141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5:46.939" v="744" actId="478"/>
          <ac:spMkLst>
            <pc:docMk/>
            <pc:sldMk cId="0" sldId="268"/>
            <ac:spMk id="1439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6:00.802" v="752" actId="478"/>
          <ac:spMkLst>
            <pc:docMk/>
            <pc:sldMk cId="0" sldId="268"/>
            <ac:spMk id="1440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26:19.858" v="759" actId="478"/>
          <ac:spMkLst>
            <pc:docMk/>
            <pc:sldMk cId="0" sldId="268"/>
            <ac:spMk id="1447" creationId="{00000000-0000-0000-0000-000000000000}"/>
          </ac:spMkLst>
        </pc:spChg>
        <pc:grpChg chg="del">
          <ac:chgData name="Nicholson, Lasira L." userId="572c79f2-65a8-4fad-9e62-a878ca9b64a0" providerId="ADAL" clId="{FBB718D9-B933-AF4C-8040-A591FCA94B46}" dt="2024-04-23T23:20:36.321" v="720" actId="478"/>
          <ac:grpSpMkLst>
            <pc:docMk/>
            <pc:sldMk cId="0" sldId="268"/>
            <ac:grpSpMk id="1418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0:38.906" v="722" actId="478"/>
          <ac:grpSpMkLst>
            <pc:docMk/>
            <pc:sldMk cId="0" sldId="268"/>
            <ac:grpSpMk id="1421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5:37.371" v="740" actId="478"/>
          <ac:grpSpMkLst>
            <pc:docMk/>
            <pc:sldMk cId="0" sldId="268"/>
            <ac:grpSpMk id="1429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0:22.111" v="715" actId="478"/>
          <ac:grpSpMkLst>
            <pc:docMk/>
            <pc:sldMk cId="0" sldId="268"/>
            <ac:grpSpMk id="1435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5:59.964" v="751" actId="478"/>
          <ac:grpSpMkLst>
            <pc:docMk/>
            <pc:sldMk cId="0" sldId="268"/>
            <ac:grpSpMk id="1441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5:52.483" v="747" actId="478"/>
          <ac:grpSpMkLst>
            <pc:docMk/>
            <pc:sldMk cId="0" sldId="268"/>
            <ac:grpSpMk id="1444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6:19.024" v="758" actId="478"/>
          <ac:grpSpMkLst>
            <pc:docMk/>
            <pc:sldMk cId="0" sldId="268"/>
            <ac:grpSpMk id="1448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20:50.780" v="728" actId="478"/>
          <ac:grpSpMkLst>
            <pc:docMk/>
            <pc:sldMk cId="0" sldId="268"/>
            <ac:grpSpMk id="1456" creationId="{00000000-0000-0000-0000-000000000000}"/>
          </ac:grpSpMkLst>
        </pc:grpChg>
      </pc:sldChg>
      <pc:sldChg chg="addSp delSp modSp mod modNotes">
        <pc:chgData name="Nicholson, Lasira L." userId="572c79f2-65a8-4fad-9e62-a878ca9b64a0" providerId="ADAL" clId="{FBB718D9-B933-AF4C-8040-A591FCA94B46}" dt="2024-04-23T23:33:44.124" v="813" actId="1076"/>
        <pc:sldMkLst>
          <pc:docMk/>
          <pc:sldMk cId="0" sldId="269"/>
        </pc:sldMkLst>
        <pc:spChg chg="add del mod">
          <ac:chgData name="Nicholson, Lasira L." userId="572c79f2-65a8-4fad-9e62-a878ca9b64a0" providerId="ADAL" clId="{FBB718D9-B933-AF4C-8040-A591FCA94B46}" dt="2024-04-23T23:31:46.470" v="772" actId="478"/>
          <ac:spMkLst>
            <pc:docMk/>
            <pc:sldMk cId="0" sldId="269"/>
            <ac:spMk id="3" creationId="{5C30AE23-341F-5363-D033-5466F1772666}"/>
          </ac:spMkLst>
        </pc:spChg>
        <pc:spChg chg="add del mod">
          <ac:chgData name="Nicholson, Lasira L." userId="572c79f2-65a8-4fad-9e62-a878ca9b64a0" providerId="ADAL" clId="{FBB718D9-B933-AF4C-8040-A591FCA94B46}" dt="2024-04-23T23:31:50.196" v="774" actId="478"/>
          <ac:spMkLst>
            <pc:docMk/>
            <pc:sldMk cId="0" sldId="269"/>
            <ac:spMk id="5" creationId="{FCCCD153-5530-98A8-95F1-BAF49AB4BF72}"/>
          </ac:spMkLst>
        </pc:spChg>
        <pc:spChg chg="add del mod">
          <ac:chgData name="Nicholson, Lasira L." userId="572c79f2-65a8-4fad-9e62-a878ca9b64a0" providerId="ADAL" clId="{FBB718D9-B933-AF4C-8040-A591FCA94B46}" dt="2024-04-23T23:32:08.070" v="780" actId="478"/>
          <ac:spMkLst>
            <pc:docMk/>
            <pc:sldMk cId="0" sldId="269"/>
            <ac:spMk id="7" creationId="{FAA78892-9ACD-5CD6-ABDE-66D80882DC10}"/>
          </ac:spMkLst>
        </pc:spChg>
        <pc:spChg chg="add del mod">
          <ac:chgData name="Nicholson, Lasira L." userId="572c79f2-65a8-4fad-9e62-a878ca9b64a0" providerId="ADAL" clId="{FBB718D9-B933-AF4C-8040-A591FCA94B46}" dt="2024-04-23T23:32:12.642" v="782" actId="478"/>
          <ac:spMkLst>
            <pc:docMk/>
            <pc:sldMk cId="0" sldId="269"/>
            <ac:spMk id="9" creationId="{D96271D6-7FA3-2E65-B14B-2B0F9F31EA8D}"/>
          </ac:spMkLst>
        </pc:spChg>
        <pc:spChg chg="add del mod">
          <ac:chgData name="Nicholson, Lasira L." userId="572c79f2-65a8-4fad-9e62-a878ca9b64a0" providerId="ADAL" clId="{FBB718D9-B933-AF4C-8040-A591FCA94B46}" dt="2024-04-23T23:32:18.397" v="785" actId="478"/>
          <ac:spMkLst>
            <pc:docMk/>
            <pc:sldMk cId="0" sldId="269"/>
            <ac:spMk id="11" creationId="{27E0F260-1A26-BF85-5992-A08293A229CC}"/>
          </ac:spMkLst>
        </pc:spChg>
        <pc:spChg chg="add del mod">
          <ac:chgData name="Nicholson, Lasira L." userId="572c79f2-65a8-4fad-9e62-a878ca9b64a0" providerId="ADAL" clId="{FBB718D9-B933-AF4C-8040-A591FCA94B46}" dt="2024-04-23T23:32:23.802" v="788" actId="478"/>
          <ac:spMkLst>
            <pc:docMk/>
            <pc:sldMk cId="0" sldId="269"/>
            <ac:spMk id="13" creationId="{89DEF393-2F51-BE3B-4D67-68E71F8932E1}"/>
          </ac:spMkLst>
        </pc:spChg>
        <pc:spChg chg="add del mod">
          <ac:chgData name="Nicholson, Lasira L." userId="572c79f2-65a8-4fad-9e62-a878ca9b64a0" providerId="ADAL" clId="{FBB718D9-B933-AF4C-8040-A591FCA94B46}" dt="2024-04-23T23:32:28.656" v="790" actId="478"/>
          <ac:spMkLst>
            <pc:docMk/>
            <pc:sldMk cId="0" sldId="269"/>
            <ac:spMk id="15" creationId="{877CE993-4833-F7CE-DE0F-E0A869C1959E}"/>
          </ac:spMkLst>
        </pc:spChg>
        <pc:spChg chg="del">
          <ac:chgData name="Nicholson, Lasira L." userId="572c79f2-65a8-4fad-9e62-a878ca9b64a0" providerId="ADAL" clId="{FBB718D9-B933-AF4C-8040-A591FCA94B46}" dt="2024-04-23T23:31:41.076" v="769" actId="478"/>
          <ac:spMkLst>
            <pc:docMk/>
            <pc:sldMk cId="0" sldId="269"/>
            <ac:spMk id="1474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3:36.824" v="811" actId="1076"/>
          <ac:spMkLst>
            <pc:docMk/>
            <pc:sldMk cId="0" sldId="269"/>
            <ac:spMk id="147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16.580" v="784" actId="478"/>
          <ac:spMkLst>
            <pc:docMk/>
            <pc:sldMk cId="0" sldId="269"/>
            <ac:spMk id="1476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25.880" v="789" actId="478"/>
          <ac:spMkLst>
            <pc:docMk/>
            <pc:sldMk cId="0" sldId="269"/>
            <ac:spMk id="147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22.011" v="787" actId="478"/>
          <ac:spMkLst>
            <pc:docMk/>
            <pc:sldMk cId="0" sldId="269"/>
            <ac:spMk id="1478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10.245" v="781" actId="478"/>
          <ac:spMkLst>
            <pc:docMk/>
            <pc:sldMk cId="0" sldId="269"/>
            <ac:spMk id="1479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1:48.100" v="773" actId="478"/>
          <ac:spMkLst>
            <pc:docMk/>
            <pc:sldMk cId="0" sldId="269"/>
            <ac:spMk id="1480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3:39.669" v="812" actId="1076"/>
          <ac:spMkLst>
            <pc:docMk/>
            <pc:sldMk cId="0" sldId="269"/>
            <ac:spMk id="148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1:44.481" v="771" actId="478"/>
          <ac:spMkLst>
            <pc:docMk/>
            <pc:sldMk cId="0" sldId="269"/>
            <ac:spMk id="148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05.846" v="779" actId="478"/>
          <ac:spMkLst>
            <pc:docMk/>
            <pc:sldMk cId="0" sldId="269"/>
            <ac:spMk id="148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31.043" v="791" actId="478"/>
          <ac:spMkLst>
            <pc:docMk/>
            <pc:sldMk cId="0" sldId="269"/>
            <ac:spMk id="1484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2:14.374" v="783" actId="478"/>
          <ac:spMkLst>
            <pc:docMk/>
            <pc:sldMk cId="0" sldId="269"/>
            <ac:spMk id="1485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1:51.484" v="775" actId="478"/>
          <ac:spMkLst>
            <pc:docMk/>
            <pc:sldMk cId="0" sldId="269"/>
            <ac:spMk id="1487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2:49.788" v="798" actId="1076"/>
          <ac:spMkLst>
            <pc:docMk/>
            <pc:sldMk cId="0" sldId="269"/>
            <ac:spMk id="1524" creationId="{00000000-0000-0000-0000-000000000000}"/>
          </ac:spMkLst>
        </pc:spChg>
        <pc:grpChg chg="mod">
          <ac:chgData name="Nicholson, Lasira L." userId="572c79f2-65a8-4fad-9e62-a878ca9b64a0" providerId="ADAL" clId="{FBB718D9-B933-AF4C-8040-A591FCA94B46}" dt="2024-04-23T23:33:44.124" v="813" actId="1076"/>
          <ac:grpSpMkLst>
            <pc:docMk/>
            <pc:sldMk cId="0" sldId="269"/>
            <ac:grpSpMk id="1488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32:33.231" v="792" actId="478"/>
          <ac:grpSpMkLst>
            <pc:docMk/>
            <pc:sldMk cId="0" sldId="269"/>
            <ac:grpSpMk id="1599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32:19.715" v="786" actId="478"/>
          <ac:grpSpMkLst>
            <pc:docMk/>
            <pc:sldMk cId="0" sldId="269"/>
            <ac:grpSpMk id="1602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31:42.210" v="770" actId="478"/>
          <ac:grpSpMkLst>
            <pc:docMk/>
            <pc:sldMk cId="0" sldId="269"/>
            <ac:grpSpMk id="1608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31:52.248" v="776" actId="478"/>
          <ac:grpSpMkLst>
            <pc:docMk/>
            <pc:sldMk cId="0" sldId="269"/>
            <ac:grpSpMk id="1616" creationId="{00000000-0000-0000-0000-000000000000}"/>
          </ac:grpSpMkLst>
        </pc:grpChg>
      </pc:sldChg>
      <pc:sldChg chg="del modNotes">
        <pc:chgData name="Nicholson, Lasira L." userId="572c79f2-65a8-4fad-9e62-a878ca9b64a0" providerId="ADAL" clId="{FBB718D9-B933-AF4C-8040-A591FCA94B46}" dt="2024-04-18T19:01:21.847" v="34" actId="2696"/>
        <pc:sldMkLst>
          <pc:docMk/>
          <pc:sldMk cId="0" sldId="270"/>
        </pc:sldMkLst>
      </pc:sldChg>
      <pc:sldChg chg="del modNotes">
        <pc:chgData name="Nicholson, Lasira L." userId="572c79f2-65a8-4fad-9e62-a878ca9b64a0" providerId="ADAL" clId="{FBB718D9-B933-AF4C-8040-A591FCA94B46}" dt="2024-04-18T19:01:22.848" v="36" actId="2696"/>
        <pc:sldMkLst>
          <pc:docMk/>
          <pc:sldMk cId="0" sldId="271"/>
        </pc:sldMkLst>
      </pc:sldChg>
      <pc:sldChg chg="delSp modSp mod modNotes">
        <pc:chgData name="Nicholson, Lasira L." userId="572c79f2-65a8-4fad-9e62-a878ca9b64a0" providerId="ADAL" clId="{FBB718D9-B933-AF4C-8040-A591FCA94B46}" dt="2024-04-23T23:35:02.955" v="852" actId="14100"/>
        <pc:sldMkLst>
          <pc:docMk/>
          <pc:sldMk cId="0" sldId="272"/>
        </pc:sldMkLst>
        <pc:spChg chg="mod">
          <ac:chgData name="Nicholson, Lasira L." userId="572c79f2-65a8-4fad-9e62-a878ca9b64a0" providerId="ADAL" clId="{FBB718D9-B933-AF4C-8040-A591FCA94B46}" dt="2024-04-23T23:33:58.911" v="834" actId="20577"/>
          <ac:spMkLst>
            <pc:docMk/>
            <pc:sldMk cId="0" sldId="272"/>
            <ac:spMk id="1842" creationId="{00000000-0000-0000-0000-000000000000}"/>
          </ac:spMkLst>
        </pc:spChg>
        <pc:spChg chg="del mod">
          <ac:chgData name="Nicholson, Lasira L." userId="572c79f2-65a8-4fad-9e62-a878ca9b64a0" providerId="ADAL" clId="{FBB718D9-B933-AF4C-8040-A591FCA94B46}" dt="2024-04-23T23:34:20.552" v="841" actId="478"/>
          <ac:spMkLst>
            <pc:docMk/>
            <pc:sldMk cId="0" sldId="272"/>
            <ac:spMk id="184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29.994" v="845" actId="478"/>
          <ac:spMkLst>
            <pc:docMk/>
            <pc:sldMk cId="0" sldId="272"/>
            <ac:spMk id="1844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28.177" v="844" actId="478"/>
          <ac:spMkLst>
            <pc:docMk/>
            <pc:sldMk cId="0" sldId="272"/>
            <ac:spMk id="1845" creationId="{00000000-0000-0000-0000-000000000000}"/>
          </ac:spMkLst>
        </pc:spChg>
        <pc:spChg chg="del mod">
          <ac:chgData name="Nicholson, Lasira L." userId="572c79f2-65a8-4fad-9e62-a878ca9b64a0" providerId="ADAL" clId="{FBB718D9-B933-AF4C-8040-A591FCA94B46}" dt="2024-04-23T23:34:26.305" v="843" actId="478"/>
          <ac:spMkLst>
            <pc:docMk/>
            <pc:sldMk cId="0" sldId="272"/>
            <ac:spMk id="1846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5:02.955" v="852" actId="14100"/>
          <ac:spMkLst>
            <pc:docMk/>
            <pc:sldMk cId="0" sldId="272"/>
            <ac:spMk id="1847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07.575" v="836" actId="478"/>
          <ac:spMkLst>
            <pc:docMk/>
            <pc:sldMk cId="0" sldId="272"/>
            <ac:spMk id="1851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13.180" v="839" actId="478"/>
          <ac:spMkLst>
            <pc:docMk/>
            <pc:sldMk cId="0" sldId="272"/>
            <ac:spMk id="1852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11.327" v="838" actId="478"/>
          <ac:spMkLst>
            <pc:docMk/>
            <pc:sldMk cId="0" sldId="272"/>
            <ac:spMk id="1853" creationId="{00000000-0000-0000-0000-000000000000}"/>
          </ac:spMkLst>
        </pc:spChg>
        <pc:spChg chg="del">
          <ac:chgData name="Nicholson, Lasira L." userId="572c79f2-65a8-4fad-9e62-a878ca9b64a0" providerId="ADAL" clId="{FBB718D9-B933-AF4C-8040-A591FCA94B46}" dt="2024-04-23T23:34:09.468" v="837" actId="478"/>
          <ac:spMkLst>
            <pc:docMk/>
            <pc:sldMk cId="0" sldId="272"/>
            <ac:spMk id="1854" creationId="{00000000-0000-0000-0000-000000000000}"/>
          </ac:spMkLst>
        </pc:spChg>
        <pc:picChg chg="del">
          <ac:chgData name="Nicholson, Lasira L." userId="572c79f2-65a8-4fad-9e62-a878ca9b64a0" providerId="ADAL" clId="{FBB718D9-B933-AF4C-8040-A591FCA94B46}" dt="2024-04-23T23:34:04.780" v="835" actId="478"/>
          <ac:picMkLst>
            <pc:docMk/>
            <pc:sldMk cId="0" sldId="272"/>
            <ac:picMk id="1848" creationId="{00000000-0000-0000-0000-000000000000}"/>
          </ac:picMkLst>
        </pc:picChg>
      </pc:sldChg>
      <pc:sldChg chg="delSp modSp mod modNotes">
        <pc:chgData name="Nicholson, Lasira L." userId="572c79f2-65a8-4fad-9e62-a878ca9b64a0" providerId="ADAL" clId="{FBB718D9-B933-AF4C-8040-A591FCA94B46}" dt="2024-04-23T23:36:44.099" v="874" actId="20577"/>
        <pc:sldMkLst>
          <pc:docMk/>
          <pc:sldMk cId="0" sldId="273"/>
        </pc:sldMkLst>
        <pc:spChg chg="mod">
          <ac:chgData name="Nicholson, Lasira L." userId="572c79f2-65a8-4fad-9e62-a878ca9b64a0" providerId="ADAL" clId="{FBB718D9-B933-AF4C-8040-A591FCA94B46}" dt="2024-04-23T23:35:23.860" v="863" actId="20577"/>
          <ac:spMkLst>
            <pc:docMk/>
            <pc:sldMk cId="0" sldId="273"/>
            <ac:spMk id="1871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6:44.099" v="874" actId="20577"/>
          <ac:spMkLst>
            <pc:docMk/>
            <pc:sldMk cId="0" sldId="273"/>
            <ac:spMk id="1872" creationId="{00000000-0000-0000-0000-000000000000}"/>
          </ac:spMkLst>
        </pc:spChg>
        <pc:grpChg chg="mod">
          <ac:chgData name="Nicholson, Lasira L." userId="572c79f2-65a8-4fad-9e62-a878ca9b64a0" providerId="ADAL" clId="{FBB718D9-B933-AF4C-8040-A591FCA94B46}" dt="2024-04-23T23:36:25.631" v="869" actId="1076"/>
          <ac:grpSpMkLst>
            <pc:docMk/>
            <pc:sldMk cId="0" sldId="273"/>
            <ac:grpSpMk id="1874" creationId="{00000000-0000-0000-0000-000000000000}"/>
          </ac:grpSpMkLst>
        </pc:grpChg>
        <pc:grpChg chg="del">
          <ac:chgData name="Nicholson, Lasira L." userId="572c79f2-65a8-4fad-9e62-a878ca9b64a0" providerId="ADAL" clId="{FBB718D9-B933-AF4C-8040-A591FCA94B46}" dt="2024-04-23T23:36:22.129" v="868" actId="478"/>
          <ac:grpSpMkLst>
            <pc:docMk/>
            <pc:sldMk cId="0" sldId="273"/>
            <ac:grpSpMk id="1928" creationId="{00000000-0000-0000-0000-000000000000}"/>
          </ac:grpSpMkLst>
        </pc:grpChg>
      </pc:sldChg>
      <pc:sldChg chg="modSp mod ord modNotes">
        <pc:chgData name="Nicholson, Lasira L." userId="572c79f2-65a8-4fad-9e62-a878ca9b64a0" providerId="ADAL" clId="{FBB718D9-B933-AF4C-8040-A591FCA94B46}" dt="2024-04-24T04:23:18.532" v="1267" actId="20577"/>
        <pc:sldMkLst>
          <pc:docMk/>
          <pc:sldMk cId="0" sldId="274"/>
        </pc:sldMkLst>
        <pc:graphicFrameChg chg="mod modGraphic">
          <ac:chgData name="Nicholson, Lasira L." userId="572c79f2-65a8-4fad-9e62-a878ca9b64a0" providerId="ADAL" clId="{FBB718D9-B933-AF4C-8040-A591FCA94B46}" dt="2024-04-24T04:23:18.532" v="1267" actId="20577"/>
          <ac:graphicFrameMkLst>
            <pc:docMk/>
            <pc:sldMk cId="0" sldId="274"/>
            <ac:graphicFrameMk id="2015" creationId="{00000000-0000-0000-0000-000000000000}"/>
          </ac:graphicFrameMkLst>
        </pc:graphicFrameChg>
      </pc:sldChg>
      <pc:sldChg chg="del modNotes">
        <pc:chgData name="Nicholson, Lasira L." userId="572c79f2-65a8-4fad-9e62-a878ca9b64a0" providerId="ADAL" clId="{FBB718D9-B933-AF4C-8040-A591FCA94B46}" dt="2024-04-18T19:01:17.489" v="32" actId="2696"/>
        <pc:sldMkLst>
          <pc:docMk/>
          <pc:sldMk cId="0" sldId="275"/>
        </pc:sldMkLst>
      </pc:sldChg>
      <pc:sldChg chg="del modNotes">
        <pc:chgData name="Nicholson, Lasira L." userId="572c79f2-65a8-4fad-9e62-a878ca9b64a0" providerId="ADAL" clId="{FBB718D9-B933-AF4C-8040-A591FCA94B46}" dt="2024-04-18T19:01:14.585" v="29" actId="2696"/>
        <pc:sldMkLst>
          <pc:docMk/>
          <pc:sldMk cId="0" sldId="276"/>
        </pc:sldMkLst>
      </pc:sldChg>
      <pc:sldChg chg="del modNotes">
        <pc:chgData name="Nicholson, Lasira L." userId="572c79f2-65a8-4fad-9e62-a878ca9b64a0" providerId="ADAL" clId="{FBB718D9-B933-AF4C-8040-A591FCA94B46}" dt="2024-04-18T19:01:14.974" v="30" actId="2696"/>
        <pc:sldMkLst>
          <pc:docMk/>
          <pc:sldMk cId="0" sldId="277"/>
        </pc:sldMkLst>
      </pc:sldChg>
      <pc:sldChg chg="del modNotes">
        <pc:chgData name="Nicholson, Lasira L." userId="572c79f2-65a8-4fad-9e62-a878ca9b64a0" providerId="ADAL" clId="{FBB718D9-B933-AF4C-8040-A591FCA94B46}" dt="2024-04-18T19:01:08.644" v="27" actId="2696"/>
        <pc:sldMkLst>
          <pc:docMk/>
          <pc:sldMk cId="0" sldId="278"/>
        </pc:sldMkLst>
      </pc:sldChg>
      <pc:sldChg chg="del modNotes">
        <pc:chgData name="Nicholson, Lasira L." userId="572c79f2-65a8-4fad-9e62-a878ca9b64a0" providerId="ADAL" clId="{FBB718D9-B933-AF4C-8040-A591FCA94B46}" dt="2024-04-18T19:01:07.034" v="26" actId="2696"/>
        <pc:sldMkLst>
          <pc:docMk/>
          <pc:sldMk cId="0" sldId="279"/>
        </pc:sldMkLst>
      </pc:sldChg>
      <pc:sldChg chg="modSp del mod modNotes">
        <pc:chgData name="Nicholson, Lasira L." userId="572c79f2-65a8-4fad-9e62-a878ca9b64a0" providerId="ADAL" clId="{FBB718D9-B933-AF4C-8040-A591FCA94B46}" dt="2024-04-24T04:18:06.287" v="886" actId="2696"/>
        <pc:sldMkLst>
          <pc:docMk/>
          <pc:sldMk cId="0" sldId="280"/>
        </pc:sldMkLst>
        <pc:spChg chg="mod">
          <ac:chgData name="Nicholson, Lasira L." userId="572c79f2-65a8-4fad-9e62-a878ca9b64a0" providerId="ADAL" clId="{FBB718D9-B933-AF4C-8040-A591FCA94B46}" dt="2024-04-23T23:36:57.256" v="884" actId="20577"/>
          <ac:spMkLst>
            <pc:docMk/>
            <pc:sldMk cId="0" sldId="280"/>
            <ac:spMk id="2481" creationId="{00000000-0000-0000-0000-000000000000}"/>
          </ac:spMkLst>
        </pc:spChg>
        <pc:spChg chg="mod">
          <ac:chgData name="Nicholson, Lasira L." userId="572c79f2-65a8-4fad-9e62-a878ca9b64a0" providerId="ADAL" clId="{FBB718D9-B933-AF4C-8040-A591FCA94B46}" dt="2024-04-23T23:37:00.148" v="885" actId="20577"/>
          <ac:spMkLst>
            <pc:docMk/>
            <pc:sldMk cId="0" sldId="280"/>
            <ac:spMk id="2482" creationId="{00000000-0000-0000-0000-000000000000}"/>
          </ac:spMkLst>
        </pc:spChg>
      </pc:sldChg>
      <pc:sldChg chg="del">
        <pc:chgData name="Nicholson, Lasira L." userId="572c79f2-65a8-4fad-9e62-a878ca9b64a0" providerId="ADAL" clId="{FBB718D9-B933-AF4C-8040-A591FCA94B46}" dt="2024-04-18T19:01:05.725" v="23" actId="2696"/>
        <pc:sldMkLst>
          <pc:docMk/>
          <pc:sldMk cId="0" sldId="281"/>
        </pc:sldMkLst>
      </pc:sldChg>
      <pc:sldChg chg="del modNotes">
        <pc:chgData name="Nicholson, Lasira L." userId="572c79f2-65a8-4fad-9e62-a878ca9b64a0" providerId="ADAL" clId="{FBB718D9-B933-AF4C-8040-A591FCA94B46}" dt="2024-04-18T19:01:03.958" v="20" actId="2696"/>
        <pc:sldMkLst>
          <pc:docMk/>
          <pc:sldMk cId="0" sldId="282"/>
        </pc:sldMkLst>
      </pc:sldChg>
      <pc:sldChg chg="del modNotes">
        <pc:chgData name="Nicholson, Lasira L." userId="572c79f2-65a8-4fad-9e62-a878ca9b64a0" providerId="ADAL" clId="{FBB718D9-B933-AF4C-8040-A591FCA94B46}" dt="2024-04-18T19:01:03.151" v="19" actId="2696"/>
        <pc:sldMkLst>
          <pc:docMk/>
          <pc:sldMk cId="0" sldId="283"/>
        </pc:sldMkLst>
      </pc:sldChg>
      <pc:sldChg chg="del modNotes">
        <pc:chgData name="Nicholson, Lasira L." userId="572c79f2-65a8-4fad-9e62-a878ca9b64a0" providerId="ADAL" clId="{FBB718D9-B933-AF4C-8040-A591FCA94B46}" dt="2024-04-18T19:01:03.003" v="18" actId="2696"/>
        <pc:sldMkLst>
          <pc:docMk/>
          <pc:sldMk cId="0" sldId="284"/>
        </pc:sldMkLst>
      </pc:sldChg>
      <pc:sldChg chg="del modNotes">
        <pc:chgData name="Nicholson, Lasira L." userId="572c79f2-65a8-4fad-9e62-a878ca9b64a0" providerId="ADAL" clId="{FBB718D9-B933-AF4C-8040-A591FCA94B46}" dt="2024-04-18T19:01:02.834" v="17" actId="2696"/>
        <pc:sldMkLst>
          <pc:docMk/>
          <pc:sldMk cId="0" sldId="285"/>
        </pc:sldMkLst>
      </pc:sldChg>
      <pc:sldChg chg="del modNotes">
        <pc:chgData name="Nicholson, Lasira L." userId="572c79f2-65a8-4fad-9e62-a878ca9b64a0" providerId="ADAL" clId="{FBB718D9-B933-AF4C-8040-A591FCA94B46}" dt="2024-04-18T19:01:02.677" v="16" actId="2696"/>
        <pc:sldMkLst>
          <pc:docMk/>
          <pc:sldMk cId="0" sldId="286"/>
        </pc:sldMkLst>
      </pc:sldChg>
      <pc:sldChg chg="del">
        <pc:chgData name="Nicholson, Lasira L." userId="572c79f2-65a8-4fad-9e62-a878ca9b64a0" providerId="ADAL" clId="{FBB718D9-B933-AF4C-8040-A591FCA94B46}" dt="2024-04-18T19:01:02.614" v="13" actId="2696"/>
        <pc:sldMkLst>
          <pc:docMk/>
          <pc:sldMk cId="0" sldId="287"/>
        </pc:sldMkLst>
      </pc:sldChg>
      <pc:sldChg chg="del">
        <pc:chgData name="Nicholson, Lasira L." userId="572c79f2-65a8-4fad-9e62-a878ca9b64a0" providerId="ADAL" clId="{FBB718D9-B933-AF4C-8040-A591FCA94B46}" dt="2024-04-18T19:01:02.420" v="12" actId="2696"/>
        <pc:sldMkLst>
          <pc:docMk/>
          <pc:sldMk cId="0" sldId="288"/>
        </pc:sldMkLst>
      </pc:sldChg>
      <pc:sldChg chg="modSp del modNotes">
        <pc:chgData name="Nicholson, Lasira L." userId="572c79f2-65a8-4fad-9e62-a878ca9b64a0" providerId="ADAL" clId="{FBB718D9-B933-AF4C-8040-A591FCA94B46}" dt="2024-04-18T19:01:02.228" v="11" actId="2696"/>
        <pc:sldMkLst>
          <pc:docMk/>
          <pc:sldMk cId="0" sldId="289"/>
        </pc:sldMkLst>
        <pc:graphicFrameChg chg="mod">
          <ac:chgData name="Nicholson, Lasira L." userId="572c79f2-65a8-4fad-9e62-a878ca9b64a0" providerId="ADAL" clId="{FBB718D9-B933-AF4C-8040-A591FCA94B46}" dt="2024-04-18T19:01:02.080" v="10"/>
          <ac:graphicFrameMkLst>
            <pc:docMk/>
            <pc:sldMk cId="0" sldId="289"/>
            <ac:graphicFrameMk id="6284" creationId="{00000000-0000-0000-0000-000000000000}"/>
          </ac:graphicFrameMkLst>
        </pc:graphicFrameChg>
        <pc:graphicFrameChg chg="mod">
          <ac:chgData name="Nicholson, Lasira L." userId="572c79f2-65a8-4fad-9e62-a878ca9b64a0" providerId="ADAL" clId="{FBB718D9-B933-AF4C-8040-A591FCA94B46}" dt="2024-04-18T19:01:02.080" v="10"/>
          <ac:graphicFrameMkLst>
            <pc:docMk/>
            <pc:sldMk cId="0" sldId="289"/>
            <ac:graphicFrameMk id="6336" creationId="{00000000-0000-0000-0000-000000000000}"/>
          </ac:graphicFrameMkLst>
        </pc:graphicFrameChg>
        <pc:graphicFrameChg chg="mod">
          <ac:chgData name="Nicholson, Lasira L." userId="572c79f2-65a8-4fad-9e62-a878ca9b64a0" providerId="ADAL" clId="{FBB718D9-B933-AF4C-8040-A591FCA94B46}" dt="2024-04-18T19:01:02.080" v="10"/>
          <ac:graphicFrameMkLst>
            <pc:docMk/>
            <pc:sldMk cId="0" sldId="289"/>
            <ac:graphicFrameMk id="6337" creationId="{00000000-0000-0000-0000-000000000000}"/>
          </ac:graphicFrameMkLst>
        </pc:graphicFrameChg>
        <pc:graphicFrameChg chg="mod">
          <ac:chgData name="Nicholson, Lasira L." userId="572c79f2-65a8-4fad-9e62-a878ca9b64a0" providerId="ADAL" clId="{FBB718D9-B933-AF4C-8040-A591FCA94B46}" dt="2024-04-18T19:01:02.080" v="10"/>
          <ac:graphicFrameMkLst>
            <pc:docMk/>
            <pc:sldMk cId="0" sldId="289"/>
            <ac:graphicFrameMk id="6380" creationId="{00000000-0000-0000-0000-000000000000}"/>
          </ac:graphicFrameMkLst>
        </pc:graphicFrameChg>
      </pc:sldChg>
      <pc:sldChg chg="del">
        <pc:chgData name="Nicholson, Lasira L." userId="572c79f2-65a8-4fad-9e62-a878ca9b64a0" providerId="ADAL" clId="{FBB718D9-B933-AF4C-8040-A591FCA94B46}" dt="2024-04-18T19:01:02.080" v="9" actId="2696"/>
        <pc:sldMkLst>
          <pc:docMk/>
          <pc:sldMk cId="0" sldId="290"/>
        </pc:sldMkLst>
      </pc:sldChg>
      <pc:sldChg chg="del">
        <pc:chgData name="Nicholson, Lasira L." userId="572c79f2-65a8-4fad-9e62-a878ca9b64a0" providerId="ADAL" clId="{FBB718D9-B933-AF4C-8040-A591FCA94B46}" dt="2024-04-18T19:01:01.903" v="8" actId="2696"/>
        <pc:sldMkLst>
          <pc:docMk/>
          <pc:sldMk cId="0" sldId="291"/>
        </pc:sldMkLst>
      </pc:sldChg>
      <pc:sldChg chg="del">
        <pc:chgData name="Nicholson, Lasira L." userId="572c79f2-65a8-4fad-9e62-a878ca9b64a0" providerId="ADAL" clId="{FBB718D9-B933-AF4C-8040-A591FCA94B46}" dt="2024-04-18T19:01:01.760" v="7" actId="2696"/>
        <pc:sldMkLst>
          <pc:docMk/>
          <pc:sldMk cId="0" sldId="292"/>
        </pc:sldMkLst>
      </pc:sldChg>
      <pc:sldChg chg="del">
        <pc:chgData name="Nicholson, Lasira L." userId="572c79f2-65a8-4fad-9e62-a878ca9b64a0" providerId="ADAL" clId="{FBB718D9-B933-AF4C-8040-A591FCA94B46}" dt="2024-04-18T19:01:01.608" v="6" actId="2696"/>
        <pc:sldMkLst>
          <pc:docMk/>
          <pc:sldMk cId="0" sldId="293"/>
        </pc:sldMkLst>
      </pc:sldChg>
      <pc:sldChg chg="del">
        <pc:chgData name="Nicholson, Lasira L." userId="572c79f2-65a8-4fad-9e62-a878ca9b64a0" providerId="ADAL" clId="{FBB718D9-B933-AF4C-8040-A591FCA94B46}" dt="2024-04-18T19:01:01.481" v="5" actId="2696"/>
        <pc:sldMkLst>
          <pc:docMk/>
          <pc:sldMk cId="0" sldId="294"/>
        </pc:sldMkLst>
      </pc:sldChg>
      <pc:sldChg chg="del">
        <pc:chgData name="Nicholson, Lasira L." userId="572c79f2-65a8-4fad-9e62-a878ca9b64a0" providerId="ADAL" clId="{FBB718D9-B933-AF4C-8040-A591FCA94B46}" dt="2024-04-18T19:01:01.348" v="4" actId="2696"/>
        <pc:sldMkLst>
          <pc:docMk/>
          <pc:sldMk cId="0" sldId="295"/>
        </pc:sldMkLst>
      </pc:sldChg>
      <pc:sldChg chg="del">
        <pc:chgData name="Nicholson, Lasira L." userId="572c79f2-65a8-4fad-9e62-a878ca9b64a0" providerId="ADAL" clId="{FBB718D9-B933-AF4C-8040-A591FCA94B46}" dt="2024-04-18T19:01:01.173" v="3" actId="2696"/>
        <pc:sldMkLst>
          <pc:docMk/>
          <pc:sldMk cId="0" sldId="296"/>
        </pc:sldMkLst>
      </pc:sldChg>
      <pc:sldChg chg="del">
        <pc:chgData name="Nicholson, Lasira L." userId="572c79f2-65a8-4fad-9e62-a878ca9b64a0" providerId="ADAL" clId="{FBB718D9-B933-AF4C-8040-A591FCA94B46}" dt="2024-04-18T19:01:00.981" v="2" actId="2696"/>
        <pc:sldMkLst>
          <pc:docMk/>
          <pc:sldMk cId="0" sldId="297"/>
        </pc:sldMkLst>
      </pc:sldChg>
      <pc:sldChg chg="del">
        <pc:chgData name="Nicholson, Lasira L." userId="572c79f2-65a8-4fad-9e62-a878ca9b64a0" providerId="ADAL" clId="{FBB718D9-B933-AF4C-8040-A591FCA94B46}" dt="2024-04-18T19:01:00.824" v="1" actId="2696"/>
        <pc:sldMkLst>
          <pc:docMk/>
          <pc:sldMk cId="0" sldId="298"/>
        </pc:sldMkLst>
      </pc:sldChg>
      <pc:sldChg chg="del">
        <pc:chgData name="Nicholson, Lasira L." userId="572c79f2-65a8-4fad-9e62-a878ca9b64a0" providerId="ADAL" clId="{FBB718D9-B933-AF4C-8040-A591FCA94B46}" dt="2024-04-18T19:01:00.431" v="0" actId="2696"/>
        <pc:sldMkLst>
          <pc:docMk/>
          <pc:sldMk cId="0" sldId="299"/>
        </pc:sldMkLst>
      </pc:sldChg>
      <pc:sldMasterChg chg="delSldLayout">
        <pc:chgData name="Nicholson, Lasira L." userId="572c79f2-65a8-4fad-9e62-a878ca9b64a0" providerId="ADAL" clId="{FBB718D9-B933-AF4C-8040-A591FCA94B46}" dt="2024-04-24T04:18:06.290" v="887" actId="2696"/>
        <pc:sldMasterMkLst>
          <pc:docMk/>
          <pc:sldMasterMk cId="0" sldId="2147483676"/>
        </pc:sldMasterMkLst>
        <pc:sldLayoutChg chg="del">
          <pc:chgData name="Nicholson, Lasira L." userId="572c79f2-65a8-4fad-9e62-a878ca9b64a0" providerId="ADAL" clId="{FBB718D9-B933-AF4C-8040-A591FCA94B46}" dt="2024-04-18T19:01:36.560" v="43" actId="2696"/>
          <pc:sldLayoutMkLst>
            <pc:docMk/>
            <pc:sldMasterMk cId="0" sldId="2147483676"/>
            <pc:sldLayoutMk cId="0" sldId="2147483650"/>
          </pc:sldLayoutMkLst>
        </pc:sldLayoutChg>
        <pc:sldLayoutChg chg="del">
          <pc:chgData name="Nicholson, Lasira L." userId="572c79f2-65a8-4fad-9e62-a878ca9b64a0" providerId="ADAL" clId="{FBB718D9-B933-AF4C-8040-A591FCA94B46}" dt="2024-04-18T19:01:22.850" v="37" actId="2696"/>
          <pc:sldLayoutMkLst>
            <pc:docMk/>
            <pc:sldMasterMk cId="0" sldId="2147483676"/>
            <pc:sldLayoutMk cId="0" sldId="2147483654"/>
          </pc:sldLayoutMkLst>
        </pc:sldLayoutChg>
        <pc:sldLayoutChg chg="del">
          <pc:chgData name="Nicholson, Lasira L." userId="572c79f2-65a8-4fad-9e62-a878ca9b64a0" providerId="ADAL" clId="{FBB718D9-B933-AF4C-8040-A591FCA94B46}" dt="2024-04-18T19:01:32.765" v="41" actId="2696"/>
          <pc:sldLayoutMkLst>
            <pc:docMk/>
            <pc:sldMasterMk cId="0" sldId="2147483676"/>
            <pc:sldLayoutMk cId="0" sldId="2147483656"/>
          </pc:sldLayoutMkLst>
        </pc:sldLayoutChg>
        <pc:sldLayoutChg chg="del">
          <pc:chgData name="Nicholson, Lasira L." userId="572c79f2-65a8-4fad-9e62-a878ca9b64a0" providerId="ADAL" clId="{FBB718D9-B933-AF4C-8040-A591FCA94B46}" dt="2024-04-18T19:01:30.017" v="39" actId="2696"/>
          <pc:sldLayoutMkLst>
            <pc:docMk/>
            <pc:sldMasterMk cId="0" sldId="2147483676"/>
            <pc:sldLayoutMk cId="0" sldId="2147483657"/>
          </pc:sldLayoutMkLst>
        </pc:sldLayoutChg>
        <pc:sldLayoutChg chg="del">
          <pc:chgData name="Nicholson, Lasira L." userId="572c79f2-65a8-4fad-9e62-a878ca9b64a0" providerId="ADAL" clId="{FBB718D9-B933-AF4C-8040-A591FCA94B46}" dt="2024-04-18T19:01:50.165" v="46" actId="2696"/>
          <pc:sldLayoutMkLst>
            <pc:docMk/>
            <pc:sldMasterMk cId="0" sldId="2147483676"/>
            <pc:sldLayoutMk cId="0" sldId="2147483660"/>
          </pc:sldLayoutMkLst>
        </pc:sldLayoutChg>
        <pc:sldLayoutChg chg="del">
          <pc:chgData name="Nicholson, Lasira L." userId="572c79f2-65a8-4fad-9e62-a878ca9b64a0" providerId="ADAL" clId="{FBB718D9-B933-AF4C-8040-A591FCA94B46}" dt="2024-04-18T19:01:21.850" v="35" actId="2696"/>
          <pc:sldLayoutMkLst>
            <pc:docMk/>
            <pc:sldMasterMk cId="0" sldId="2147483676"/>
            <pc:sldLayoutMk cId="0" sldId="2147483664"/>
          </pc:sldLayoutMkLst>
        </pc:sldLayoutChg>
        <pc:sldLayoutChg chg="del">
          <pc:chgData name="Nicholson, Lasira L." userId="572c79f2-65a8-4fad-9e62-a878ca9b64a0" providerId="ADAL" clId="{FBB718D9-B933-AF4C-8040-A591FCA94B46}" dt="2024-04-18T19:01:17.491" v="33" actId="2696"/>
          <pc:sldLayoutMkLst>
            <pc:docMk/>
            <pc:sldMasterMk cId="0" sldId="2147483676"/>
            <pc:sldLayoutMk cId="0" sldId="2147483666"/>
          </pc:sldLayoutMkLst>
        </pc:sldLayoutChg>
        <pc:sldLayoutChg chg="del">
          <pc:chgData name="Nicholson, Lasira L." userId="572c79f2-65a8-4fad-9e62-a878ca9b64a0" providerId="ADAL" clId="{FBB718D9-B933-AF4C-8040-A591FCA94B46}" dt="2024-04-18T19:01:14.977" v="31" actId="2696"/>
          <pc:sldLayoutMkLst>
            <pc:docMk/>
            <pc:sldMasterMk cId="0" sldId="2147483676"/>
            <pc:sldLayoutMk cId="0" sldId="2147483667"/>
          </pc:sldLayoutMkLst>
        </pc:sldLayoutChg>
        <pc:sldLayoutChg chg="del">
          <pc:chgData name="Nicholson, Lasira L." userId="572c79f2-65a8-4fad-9e62-a878ca9b64a0" providerId="ADAL" clId="{FBB718D9-B933-AF4C-8040-A591FCA94B46}" dt="2024-04-24T04:18:06.290" v="887" actId="2696"/>
          <pc:sldLayoutMkLst>
            <pc:docMk/>
            <pc:sldMasterMk cId="0" sldId="2147483676"/>
            <pc:sldLayoutMk cId="0" sldId="2147483668"/>
          </pc:sldLayoutMkLst>
        </pc:sldLayoutChg>
        <pc:sldLayoutChg chg="del">
          <pc:chgData name="Nicholson, Lasira L." userId="572c79f2-65a8-4fad-9e62-a878ca9b64a0" providerId="ADAL" clId="{FBB718D9-B933-AF4C-8040-A591FCA94B46}" dt="2024-04-18T19:01:05.728" v="24" actId="2696"/>
          <pc:sldLayoutMkLst>
            <pc:docMk/>
            <pc:sldMasterMk cId="0" sldId="2147483676"/>
            <pc:sldLayoutMk cId="0" sldId="2147483669"/>
          </pc:sldLayoutMkLst>
        </pc:sldLayoutChg>
        <pc:sldLayoutChg chg="del">
          <pc:chgData name="Nicholson, Lasira L." userId="572c79f2-65a8-4fad-9e62-a878ca9b64a0" providerId="ADAL" clId="{FBB718D9-B933-AF4C-8040-A591FCA94B46}" dt="2024-04-18T19:01:08.646" v="28" actId="2696"/>
          <pc:sldLayoutMkLst>
            <pc:docMk/>
            <pc:sldMasterMk cId="0" sldId="2147483676"/>
            <pc:sldLayoutMk cId="0" sldId="2147483670"/>
          </pc:sldLayoutMkLst>
        </pc:sldLayoutChg>
      </pc:sldMasterChg>
      <pc:sldMasterChg chg="del delSldLayout">
        <pc:chgData name="Nicholson, Lasira L." userId="572c79f2-65a8-4fad-9e62-a878ca9b64a0" providerId="ADAL" clId="{FBB718D9-B933-AF4C-8040-A591FCA94B46}" dt="2024-04-18T19:01:03.961" v="22" actId="2696"/>
        <pc:sldMasterMkLst>
          <pc:docMk/>
          <pc:sldMasterMk cId="0" sldId="2147483677"/>
        </pc:sldMasterMkLst>
        <pc:sldLayoutChg chg="del">
          <pc:chgData name="Nicholson, Lasira L." userId="572c79f2-65a8-4fad-9e62-a878ca9b64a0" providerId="ADAL" clId="{FBB718D9-B933-AF4C-8040-A591FCA94B46}" dt="2024-04-18T19:01:02.615" v="14" actId="2696"/>
          <pc:sldLayoutMkLst>
            <pc:docMk/>
            <pc:sldMasterMk cId="0" sldId="2147483677"/>
            <pc:sldLayoutMk cId="0" sldId="2147483674"/>
          </pc:sldLayoutMkLst>
        </pc:sldLayoutChg>
        <pc:sldLayoutChg chg="del">
          <pc:chgData name="Nicholson, Lasira L." userId="572c79f2-65a8-4fad-9e62-a878ca9b64a0" providerId="ADAL" clId="{FBB718D9-B933-AF4C-8040-A591FCA94B46}" dt="2024-04-18T19:01:03.959" v="21" actId="2696"/>
          <pc:sldLayoutMkLst>
            <pc:docMk/>
            <pc:sldMasterMk cId="0" sldId="2147483677"/>
            <pc:sldLayoutMk cId="0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0b6b89c7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0b6b89c7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10b8eb4e782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2" name="Google Shape;1472;g10b8eb4e782_0_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9" name="Google Shape;1839;g10b8eb4e782_0_7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0" name="Google Shape;1840;g10b8eb4e782_0_7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Google Shape;1867;g10b8eb4e782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8" name="Google Shape;1868;g10b8eb4e782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1003bd6ff0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1003bd6ff0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1003bd6ff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1003bd6ff0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g10b8eb4e782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1" name="Google Shape;671;g10b8eb4e782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g10b8eb4e782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6" name="Google Shape;756;g10b8eb4e782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0b8eb4e782_0_4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0b8eb4e782_0_4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g10b8eb4e782_0_4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0" name="Google Shape;1040;g10b8eb4e782_0_4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g10b8eb4e782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9" name="Google Shape;1399;g10b8eb4e782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1" name="Google Shape;2011;g10b800682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2" name="Google Shape;2012;g10b800682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391670" y="874625"/>
            <a:ext cx="4137600" cy="226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391670" y="3139625"/>
            <a:ext cx="4137600" cy="3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444690" y="762078"/>
            <a:ext cx="898372" cy="817831"/>
          </a:xfrm>
          <a:custGeom>
            <a:avLst/>
            <a:gdLst/>
            <a:ahLst/>
            <a:cxnLst/>
            <a:rect l="l" t="t" r="r" b="b"/>
            <a:pathLst>
              <a:path w="18951" h="17252" extrusionOk="0">
                <a:moveTo>
                  <a:pt x="11762" y="1"/>
                </a:moveTo>
                <a:cubicBezTo>
                  <a:pt x="11282" y="1"/>
                  <a:pt x="10769" y="54"/>
                  <a:pt x="10224" y="167"/>
                </a:cubicBezTo>
                <a:cubicBezTo>
                  <a:pt x="3945" y="1482"/>
                  <a:pt x="0" y="11444"/>
                  <a:pt x="5392" y="15882"/>
                </a:cubicBezTo>
                <a:cubicBezTo>
                  <a:pt x="6523" y="16820"/>
                  <a:pt x="7958" y="17252"/>
                  <a:pt x="9418" y="17252"/>
                </a:cubicBezTo>
                <a:cubicBezTo>
                  <a:pt x="11182" y="17252"/>
                  <a:pt x="12984" y="16621"/>
                  <a:pt x="14334" y="15487"/>
                </a:cubicBezTo>
                <a:cubicBezTo>
                  <a:pt x="18950" y="11548"/>
                  <a:pt x="18813" y="1"/>
                  <a:pt x="117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328274" y="-410950"/>
            <a:ext cx="1778494" cy="1173037"/>
          </a:xfrm>
          <a:custGeom>
            <a:avLst/>
            <a:gdLst/>
            <a:ahLst/>
            <a:cxnLst/>
            <a:rect l="l" t="t" r="r" b="b"/>
            <a:pathLst>
              <a:path w="25808" h="24745" extrusionOk="0">
                <a:moveTo>
                  <a:pt x="9150" y="0"/>
                </a:moveTo>
                <a:cubicBezTo>
                  <a:pt x="7225" y="0"/>
                  <a:pt x="5566" y="484"/>
                  <a:pt x="4603" y="1734"/>
                </a:cubicBezTo>
                <a:cubicBezTo>
                  <a:pt x="3387" y="3377"/>
                  <a:pt x="3420" y="6829"/>
                  <a:pt x="3025" y="8769"/>
                </a:cubicBezTo>
                <a:cubicBezTo>
                  <a:pt x="2204" y="12747"/>
                  <a:pt x="1316" y="16725"/>
                  <a:pt x="461" y="20702"/>
                </a:cubicBezTo>
                <a:cubicBezTo>
                  <a:pt x="198" y="21886"/>
                  <a:pt x="1" y="23300"/>
                  <a:pt x="889" y="24154"/>
                </a:cubicBezTo>
                <a:cubicBezTo>
                  <a:pt x="1304" y="24584"/>
                  <a:pt x="1846" y="24745"/>
                  <a:pt x="2434" y="24745"/>
                </a:cubicBezTo>
                <a:cubicBezTo>
                  <a:pt x="3285" y="24745"/>
                  <a:pt x="4233" y="24406"/>
                  <a:pt x="5031" y="24056"/>
                </a:cubicBezTo>
                <a:lnTo>
                  <a:pt x="18148" y="18138"/>
                </a:lnTo>
                <a:cubicBezTo>
                  <a:pt x="20383" y="17119"/>
                  <a:pt x="22816" y="15968"/>
                  <a:pt x="24000" y="13799"/>
                </a:cubicBezTo>
                <a:cubicBezTo>
                  <a:pt x="25808" y="10577"/>
                  <a:pt x="24065" y="6270"/>
                  <a:pt x="21140" y="4035"/>
                </a:cubicBezTo>
                <a:cubicBezTo>
                  <a:pt x="18944" y="2360"/>
                  <a:pt x="13400" y="0"/>
                  <a:pt x="91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2220412">
            <a:off x="-672897" y="970951"/>
            <a:ext cx="3263617" cy="3294455"/>
          </a:xfrm>
          <a:custGeom>
            <a:avLst/>
            <a:gdLst/>
            <a:ahLst/>
            <a:cxnLst/>
            <a:rect l="l" t="t" r="r" b="b"/>
            <a:pathLst>
              <a:path w="41062" h="41450" extrusionOk="0">
                <a:moveTo>
                  <a:pt x="12234" y="1"/>
                </a:moveTo>
                <a:cubicBezTo>
                  <a:pt x="10254" y="1"/>
                  <a:pt x="9068" y="1252"/>
                  <a:pt x="7660" y="3790"/>
                </a:cubicBezTo>
                <a:cubicBezTo>
                  <a:pt x="5490" y="7703"/>
                  <a:pt x="3025" y="11385"/>
                  <a:pt x="1644" y="15625"/>
                </a:cubicBezTo>
                <a:cubicBezTo>
                  <a:pt x="165" y="20162"/>
                  <a:pt x="0" y="25324"/>
                  <a:pt x="2334" y="29466"/>
                </a:cubicBezTo>
                <a:cubicBezTo>
                  <a:pt x="3847" y="32227"/>
                  <a:pt x="6279" y="34331"/>
                  <a:pt x="8844" y="36107"/>
                </a:cubicBezTo>
                <a:cubicBezTo>
                  <a:pt x="12328" y="38572"/>
                  <a:pt x="16208" y="40578"/>
                  <a:pt x="20416" y="41235"/>
                </a:cubicBezTo>
                <a:cubicBezTo>
                  <a:pt x="21322" y="41377"/>
                  <a:pt x="22246" y="41450"/>
                  <a:pt x="23170" y="41450"/>
                </a:cubicBezTo>
                <a:cubicBezTo>
                  <a:pt x="26534" y="41450"/>
                  <a:pt x="29902" y="40483"/>
                  <a:pt x="32481" y="38342"/>
                </a:cubicBezTo>
                <a:cubicBezTo>
                  <a:pt x="36196" y="35219"/>
                  <a:pt x="37708" y="30255"/>
                  <a:pt x="39023" y="25554"/>
                </a:cubicBezTo>
                <a:cubicBezTo>
                  <a:pt x="40042" y="21839"/>
                  <a:pt x="41061" y="17828"/>
                  <a:pt x="39549" y="14310"/>
                </a:cubicBezTo>
                <a:cubicBezTo>
                  <a:pt x="37872" y="10398"/>
                  <a:pt x="33566" y="8393"/>
                  <a:pt x="29653" y="6749"/>
                </a:cubicBezTo>
                <a:lnTo>
                  <a:pt x="16306" y="1095"/>
                </a:lnTo>
                <a:cubicBezTo>
                  <a:pt x="14609" y="367"/>
                  <a:pt x="13305" y="1"/>
                  <a:pt x="1223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-264939" y="1094849"/>
            <a:ext cx="1309189" cy="3283061"/>
            <a:chOff x="-63364" y="1106924"/>
            <a:chExt cx="1309189" cy="3283061"/>
          </a:xfrm>
        </p:grpSpPr>
        <p:grpSp>
          <p:nvGrpSpPr>
            <p:cNvPr id="16" name="Google Shape;16;p2"/>
            <p:cNvGrpSpPr/>
            <p:nvPr/>
          </p:nvGrpSpPr>
          <p:grpSpPr>
            <a:xfrm>
              <a:off x="-63364" y="1106924"/>
              <a:ext cx="1309189" cy="3283061"/>
              <a:chOff x="392148" y="762074"/>
              <a:chExt cx="1309189" cy="3283061"/>
            </a:xfrm>
          </p:grpSpPr>
          <p:sp>
            <p:nvSpPr>
              <p:cNvPr id="17" name="Google Shape;17;p2"/>
              <p:cNvSpPr/>
              <p:nvPr/>
            </p:nvSpPr>
            <p:spPr>
              <a:xfrm>
                <a:off x="1271244" y="1689497"/>
                <a:ext cx="3121" cy="71326"/>
              </a:xfrm>
              <a:custGeom>
                <a:avLst/>
                <a:gdLst/>
                <a:ahLst/>
                <a:cxnLst/>
                <a:rect l="l" t="t" r="r" b="b"/>
                <a:pathLst>
                  <a:path w="35" h="800" extrusionOk="0">
                    <a:moveTo>
                      <a:pt x="12" y="1"/>
                    </a:moveTo>
                    <a:lnTo>
                      <a:pt x="12" y="1"/>
                    </a:lnTo>
                    <a:cubicBezTo>
                      <a:pt x="1" y="271"/>
                      <a:pt x="1" y="529"/>
                      <a:pt x="34" y="799"/>
                    </a:cubicBezTo>
                    <a:cubicBezTo>
                      <a:pt x="23" y="619"/>
                      <a:pt x="12" y="451"/>
                      <a:pt x="12" y="271"/>
                    </a:cubicBezTo>
                    <a:lnTo>
                      <a:pt x="1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392148" y="762074"/>
                <a:ext cx="1309189" cy="2471803"/>
              </a:xfrm>
              <a:custGeom>
                <a:avLst/>
                <a:gdLst/>
                <a:ahLst/>
                <a:cxnLst/>
                <a:rect l="l" t="t" r="r" b="b"/>
                <a:pathLst>
                  <a:path w="14684" h="27724" extrusionOk="0">
                    <a:moveTo>
                      <a:pt x="11401" y="206"/>
                    </a:moveTo>
                    <a:lnTo>
                      <a:pt x="11401" y="206"/>
                    </a:lnTo>
                    <a:cubicBezTo>
                      <a:pt x="10434" y="1499"/>
                      <a:pt x="9737" y="2972"/>
                      <a:pt x="9355" y="4534"/>
                    </a:cubicBezTo>
                    <a:cubicBezTo>
                      <a:pt x="9411" y="3860"/>
                      <a:pt x="9422" y="3185"/>
                      <a:pt x="9726" y="2511"/>
                    </a:cubicBezTo>
                    <a:lnTo>
                      <a:pt x="9714" y="2511"/>
                    </a:lnTo>
                    <a:cubicBezTo>
                      <a:pt x="10130" y="1611"/>
                      <a:pt x="10760" y="925"/>
                      <a:pt x="11401" y="206"/>
                    </a:cubicBezTo>
                    <a:close/>
                    <a:moveTo>
                      <a:pt x="11491" y="150"/>
                    </a:moveTo>
                    <a:cubicBezTo>
                      <a:pt x="11333" y="1049"/>
                      <a:pt x="11266" y="1993"/>
                      <a:pt x="10929" y="2837"/>
                    </a:cubicBezTo>
                    <a:cubicBezTo>
                      <a:pt x="10580" y="3691"/>
                      <a:pt x="9939" y="4366"/>
                      <a:pt x="9355" y="5040"/>
                    </a:cubicBezTo>
                    <a:lnTo>
                      <a:pt x="9332" y="5040"/>
                    </a:lnTo>
                    <a:cubicBezTo>
                      <a:pt x="9950" y="3376"/>
                      <a:pt x="10670" y="1735"/>
                      <a:pt x="11491" y="150"/>
                    </a:cubicBezTo>
                    <a:close/>
                    <a:moveTo>
                      <a:pt x="11524" y="94"/>
                    </a:moveTo>
                    <a:cubicBezTo>
                      <a:pt x="11524" y="1049"/>
                      <a:pt x="11569" y="2387"/>
                      <a:pt x="11198" y="3241"/>
                    </a:cubicBezTo>
                    <a:cubicBezTo>
                      <a:pt x="10839" y="4062"/>
                      <a:pt x="10018" y="4568"/>
                      <a:pt x="9332" y="5108"/>
                    </a:cubicBezTo>
                    <a:cubicBezTo>
                      <a:pt x="9950" y="4444"/>
                      <a:pt x="10614" y="3759"/>
                      <a:pt x="10951" y="2938"/>
                    </a:cubicBezTo>
                    <a:cubicBezTo>
                      <a:pt x="11311" y="2061"/>
                      <a:pt x="11401" y="1038"/>
                      <a:pt x="11524" y="94"/>
                    </a:cubicBezTo>
                    <a:close/>
                    <a:moveTo>
                      <a:pt x="11412" y="273"/>
                    </a:moveTo>
                    <a:lnTo>
                      <a:pt x="11412" y="273"/>
                    </a:lnTo>
                    <a:cubicBezTo>
                      <a:pt x="10591" y="1814"/>
                      <a:pt x="9894" y="3421"/>
                      <a:pt x="9321" y="5063"/>
                    </a:cubicBezTo>
                    <a:lnTo>
                      <a:pt x="9265" y="5130"/>
                    </a:lnTo>
                    <a:cubicBezTo>
                      <a:pt x="9276" y="5051"/>
                      <a:pt x="9287" y="4973"/>
                      <a:pt x="9298" y="4894"/>
                    </a:cubicBezTo>
                    <a:cubicBezTo>
                      <a:pt x="9714" y="3230"/>
                      <a:pt x="10423" y="1667"/>
                      <a:pt x="11412" y="273"/>
                    </a:cubicBezTo>
                    <a:close/>
                    <a:moveTo>
                      <a:pt x="6364" y="2758"/>
                    </a:moveTo>
                    <a:cubicBezTo>
                      <a:pt x="6769" y="3556"/>
                      <a:pt x="7308" y="4231"/>
                      <a:pt x="7601" y="5130"/>
                    </a:cubicBezTo>
                    <a:cubicBezTo>
                      <a:pt x="7871" y="5951"/>
                      <a:pt x="7848" y="6985"/>
                      <a:pt x="7826" y="7885"/>
                    </a:cubicBezTo>
                    <a:cubicBezTo>
                      <a:pt x="7803" y="7379"/>
                      <a:pt x="7736" y="6873"/>
                      <a:pt x="7635" y="6389"/>
                    </a:cubicBezTo>
                    <a:lnTo>
                      <a:pt x="7623" y="6389"/>
                    </a:lnTo>
                    <a:cubicBezTo>
                      <a:pt x="7702" y="6918"/>
                      <a:pt x="7758" y="7446"/>
                      <a:pt x="7781" y="7974"/>
                    </a:cubicBezTo>
                    <a:cubicBezTo>
                      <a:pt x="7410" y="7143"/>
                      <a:pt x="6960" y="6344"/>
                      <a:pt x="6713" y="5467"/>
                    </a:cubicBezTo>
                    <a:cubicBezTo>
                      <a:pt x="6477" y="4635"/>
                      <a:pt x="6364" y="3770"/>
                      <a:pt x="6364" y="2904"/>
                    </a:cubicBezTo>
                    <a:lnTo>
                      <a:pt x="6364" y="2904"/>
                    </a:lnTo>
                    <a:cubicBezTo>
                      <a:pt x="6780" y="3995"/>
                      <a:pt x="7432" y="4939"/>
                      <a:pt x="7578" y="6131"/>
                    </a:cubicBezTo>
                    <a:cubicBezTo>
                      <a:pt x="7455" y="4961"/>
                      <a:pt x="6881" y="3837"/>
                      <a:pt x="6375" y="2792"/>
                    </a:cubicBezTo>
                    <a:lnTo>
                      <a:pt x="6364" y="2792"/>
                    </a:lnTo>
                    <a:lnTo>
                      <a:pt x="6364" y="2758"/>
                    </a:lnTo>
                    <a:close/>
                    <a:moveTo>
                      <a:pt x="6319" y="3275"/>
                    </a:moveTo>
                    <a:cubicBezTo>
                      <a:pt x="6342" y="3567"/>
                      <a:pt x="6387" y="3860"/>
                      <a:pt x="6420" y="4141"/>
                    </a:cubicBezTo>
                    <a:lnTo>
                      <a:pt x="6420" y="4152"/>
                    </a:lnTo>
                    <a:cubicBezTo>
                      <a:pt x="6477" y="4602"/>
                      <a:pt x="6566" y="5040"/>
                      <a:pt x="6679" y="5479"/>
                    </a:cubicBezTo>
                    <a:cubicBezTo>
                      <a:pt x="6926" y="6367"/>
                      <a:pt x="7365" y="7244"/>
                      <a:pt x="7792" y="8064"/>
                    </a:cubicBezTo>
                    <a:cubicBezTo>
                      <a:pt x="7106" y="7469"/>
                      <a:pt x="6611" y="6682"/>
                      <a:pt x="6375" y="5793"/>
                    </a:cubicBezTo>
                    <a:cubicBezTo>
                      <a:pt x="6173" y="4973"/>
                      <a:pt x="6252" y="4118"/>
                      <a:pt x="6319" y="3275"/>
                    </a:cubicBezTo>
                    <a:close/>
                    <a:moveTo>
                      <a:pt x="6195" y="4163"/>
                    </a:moveTo>
                    <a:cubicBezTo>
                      <a:pt x="6151" y="4770"/>
                      <a:pt x="6218" y="5389"/>
                      <a:pt x="6398" y="5985"/>
                    </a:cubicBezTo>
                    <a:cubicBezTo>
                      <a:pt x="6645" y="6805"/>
                      <a:pt x="7140" y="7536"/>
                      <a:pt x="7803" y="8087"/>
                    </a:cubicBezTo>
                    <a:lnTo>
                      <a:pt x="7803" y="8132"/>
                    </a:lnTo>
                    <a:cubicBezTo>
                      <a:pt x="6746" y="7446"/>
                      <a:pt x="6162" y="6603"/>
                      <a:pt x="6128" y="5299"/>
                    </a:cubicBezTo>
                    <a:lnTo>
                      <a:pt x="6117" y="5310"/>
                    </a:lnTo>
                    <a:cubicBezTo>
                      <a:pt x="6117" y="4928"/>
                      <a:pt x="6139" y="4546"/>
                      <a:pt x="6195" y="4163"/>
                    </a:cubicBezTo>
                    <a:close/>
                    <a:moveTo>
                      <a:pt x="14403" y="4534"/>
                    </a:moveTo>
                    <a:lnTo>
                      <a:pt x="14403" y="4534"/>
                    </a:lnTo>
                    <a:cubicBezTo>
                      <a:pt x="14256" y="5366"/>
                      <a:pt x="14335" y="6142"/>
                      <a:pt x="13885" y="6895"/>
                    </a:cubicBezTo>
                    <a:cubicBezTo>
                      <a:pt x="13492" y="7514"/>
                      <a:pt x="12952" y="8031"/>
                      <a:pt x="12323" y="8402"/>
                    </a:cubicBezTo>
                    <a:cubicBezTo>
                      <a:pt x="12143" y="7356"/>
                      <a:pt x="12469" y="6524"/>
                      <a:pt x="13222" y="5782"/>
                    </a:cubicBezTo>
                    <a:cubicBezTo>
                      <a:pt x="13649" y="5366"/>
                      <a:pt x="14065" y="5018"/>
                      <a:pt x="14403" y="4534"/>
                    </a:cubicBezTo>
                    <a:close/>
                    <a:moveTo>
                      <a:pt x="10187" y="6783"/>
                    </a:moveTo>
                    <a:cubicBezTo>
                      <a:pt x="9861" y="7705"/>
                      <a:pt x="9332" y="8548"/>
                      <a:pt x="9321" y="9560"/>
                    </a:cubicBezTo>
                    <a:cubicBezTo>
                      <a:pt x="9298" y="10212"/>
                      <a:pt x="9456" y="10841"/>
                      <a:pt x="9771" y="11403"/>
                    </a:cubicBezTo>
                    <a:cubicBezTo>
                      <a:pt x="9197" y="10673"/>
                      <a:pt x="9006" y="10021"/>
                      <a:pt x="9276" y="8919"/>
                    </a:cubicBezTo>
                    <a:cubicBezTo>
                      <a:pt x="9467" y="8132"/>
                      <a:pt x="9827" y="7480"/>
                      <a:pt x="10187" y="6783"/>
                    </a:cubicBezTo>
                    <a:close/>
                    <a:moveTo>
                      <a:pt x="10243" y="6682"/>
                    </a:moveTo>
                    <a:lnTo>
                      <a:pt x="10243" y="6727"/>
                    </a:lnTo>
                    <a:cubicBezTo>
                      <a:pt x="10029" y="7559"/>
                      <a:pt x="9906" y="8413"/>
                      <a:pt x="9872" y="9279"/>
                    </a:cubicBezTo>
                    <a:cubicBezTo>
                      <a:pt x="9861" y="9650"/>
                      <a:pt x="9861" y="10021"/>
                      <a:pt x="9861" y="10403"/>
                    </a:cubicBezTo>
                    <a:cubicBezTo>
                      <a:pt x="9872" y="10009"/>
                      <a:pt x="9906" y="9627"/>
                      <a:pt x="9928" y="9279"/>
                    </a:cubicBezTo>
                    <a:cubicBezTo>
                      <a:pt x="9973" y="8469"/>
                      <a:pt x="10085" y="7660"/>
                      <a:pt x="10254" y="6873"/>
                    </a:cubicBezTo>
                    <a:cubicBezTo>
                      <a:pt x="10288" y="7660"/>
                      <a:pt x="10456" y="8435"/>
                      <a:pt x="10411" y="9234"/>
                    </a:cubicBezTo>
                    <a:cubicBezTo>
                      <a:pt x="10344" y="10054"/>
                      <a:pt x="10209" y="10875"/>
                      <a:pt x="9995" y="11673"/>
                    </a:cubicBezTo>
                    <a:lnTo>
                      <a:pt x="9962" y="11628"/>
                    </a:lnTo>
                    <a:cubicBezTo>
                      <a:pt x="9928" y="11493"/>
                      <a:pt x="9906" y="11347"/>
                      <a:pt x="9894" y="11201"/>
                    </a:cubicBezTo>
                    <a:lnTo>
                      <a:pt x="9894" y="11201"/>
                    </a:lnTo>
                    <a:cubicBezTo>
                      <a:pt x="9894" y="11336"/>
                      <a:pt x="9906" y="11460"/>
                      <a:pt x="9928" y="11595"/>
                    </a:cubicBezTo>
                    <a:cubicBezTo>
                      <a:pt x="9512" y="10931"/>
                      <a:pt x="9321" y="10156"/>
                      <a:pt x="9366" y="9380"/>
                    </a:cubicBezTo>
                    <a:cubicBezTo>
                      <a:pt x="9445" y="8413"/>
                      <a:pt x="9973" y="7603"/>
                      <a:pt x="10243" y="6682"/>
                    </a:cubicBezTo>
                    <a:close/>
                    <a:moveTo>
                      <a:pt x="10277" y="6749"/>
                    </a:moveTo>
                    <a:cubicBezTo>
                      <a:pt x="10434" y="7435"/>
                      <a:pt x="10692" y="8132"/>
                      <a:pt x="10737" y="8840"/>
                    </a:cubicBezTo>
                    <a:cubicBezTo>
                      <a:pt x="10794" y="9852"/>
                      <a:pt x="10366" y="10785"/>
                      <a:pt x="10029" y="11718"/>
                    </a:cubicBezTo>
                    <a:lnTo>
                      <a:pt x="10007" y="11696"/>
                    </a:lnTo>
                    <a:cubicBezTo>
                      <a:pt x="10198" y="10909"/>
                      <a:pt x="10400" y="10111"/>
                      <a:pt x="10456" y="9301"/>
                    </a:cubicBezTo>
                    <a:cubicBezTo>
                      <a:pt x="10513" y="8458"/>
                      <a:pt x="10400" y="7615"/>
                      <a:pt x="10265" y="6794"/>
                    </a:cubicBezTo>
                    <a:lnTo>
                      <a:pt x="10277" y="6749"/>
                    </a:lnTo>
                    <a:close/>
                    <a:moveTo>
                      <a:pt x="2665" y="7188"/>
                    </a:moveTo>
                    <a:cubicBezTo>
                      <a:pt x="2722" y="7210"/>
                      <a:pt x="3464" y="9256"/>
                      <a:pt x="3520" y="9672"/>
                    </a:cubicBezTo>
                    <a:cubicBezTo>
                      <a:pt x="3655" y="10673"/>
                      <a:pt x="3272" y="11797"/>
                      <a:pt x="2958" y="12764"/>
                    </a:cubicBezTo>
                    <a:cubicBezTo>
                      <a:pt x="2530" y="11842"/>
                      <a:pt x="1856" y="11336"/>
                      <a:pt x="1845" y="10212"/>
                    </a:cubicBezTo>
                    <a:lnTo>
                      <a:pt x="1833" y="10234"/>
                    </a:lnTo>
                    <a:cubicBezTo>
                      <a:pt x="1822" y="9200"/>
                      <a:pt x="2665" y="7188"/>
                      <a:pt x="2665" y="7188"/>
                    </a:cubicBezTo>
                    <a:close/>
                    <a:moveTo>
                      <a:pt x="11222" y="12684"/>
                    </a:moveTo>
                    <a:cubicBezTo>
                      <a:pt x="11903" y="12684"/>
                      <a:pt x="12535" y="12961"/>
                      <a:pt x="13211" y="13124"/>
                    </a:cubicBezTo>
                    <a:cubicBezTo>
                      <a:pt x="12503" y="13584"/>
                      <a:pt x="11805" y="14135"/>
                      <a:pt x="10962" y="14293"/>
                    </a:cubicBezTo>
                    <a:cubicBezTo>
                      <a:pt x="10795" y="14322"/>
                      <a:pt x="10633" y="14335"/>
                      <a:pt x="10474" y="14335"/>
                    </a:cubicBezTo>
                    <a:cubicBezTo>
                      <a:pt x="9837" y="14335"/>
                      <a:pt x="9266" y="14116"/>
                      <a:pt x="8680" y="13809"/>
                    </a:cubicBezTo>
                    <a:cubicBezTo>
                      <a:pt x="9343" y="13405"/>
                      <a:pt x="9928" y="12921"/>
                      <a:pt x="10704" y="12741"/>
                    </a:cubicBezTo>
                    <a:cubicBezTo>
                      <a:pt x="10880" y="12701"/>
                      <a:pt x="11053" y="12684"/>
                      <a:pt x="11222" y="12684"/>
                    </a:cubicBezTo>
                    <a:close/>
                    <a:moveTo>
                      <a:pt x="113" y="13270"/>
                    </a:moveTo>
                    <a:lnTo>
                      <a:pt x="113" y="13270"/>
                    </a:lnTo>
                    <a:cubicBezTo>
                      <a:pt x="844" y="13933"/>
                      <a:pt x="1609" y="14574"/>
                      <a:pt x="2249" y="15327"/>
                    </a:cubicBezTo>
                    <a:cubicBezTo>
                      <a:pt x="2868" y="16035"/>
                      <a:pt x="3070" y="16890"/>
                      <a:pt x="3520" y="17688"/>
                    </a:cubicBezTo>
                    <a:cubicBezTo>
                      <a:pt x="2306" y="17418"/>
                      <a:pt x="1204" y="17058"/>
                      <a:pt x="709" y="15799"/>
                    </a:cubicBezTo>
                    <a:lnTo>
                      <a:pt x="709" y="15810"/>
                    </a:lnTo>
                    <a:cubicBezTo>
                      <a:pt x="394" y="15001"/>
                      <a:pt x="316" y="14113"/>
                      <a:pt x="113" y="13270"/>
                    </a:cubicBezTo>
                    <a:close/>
                    <a:moveTo>
                      <a:pt x="10850" y="15023"/>
                    </a:moveTo>
                    <a:cubicBezTo>
                      <a:pt x="10884" y="15754"/>
                      <a:pt x="11030" y="16507"/>
                      <a:pt x="10906" y="17238"/>
                    </a:cubicBezTo>
                    <a:cubicBezTo>
                      <a:pt x="10749" y="18104"/>
                      <a:pt x="10029" y="18711"/>
                      <a:pt x="9287" y="19127"/>
                    </a:cubicBezTo>
                    <a:cubicBezTo>
                      <a:pt x="9298" y="19104"/>
                      <a:pt x="9276" y="19082"/>
                      <a:pt x="9253" y="19071"/>
                    </a:cubicBezTo>
                    <a:cubicBezTo>
                      <a:pt x="9186" y="18183"/>
                      <a:pt x="9164" y="17474"/>
                      <a:pt x="9681" y="16665"/>
                    </a:cubicBezTo>
                    <a:cubicBezTo>
                      <a:pt x="10040" y="16103"/>
                      <a:pt x="10445" y="15552"/>
                      <a:pt x="10850" y="15023"/>
                    </a:cubicBezTo>
                    <a:close/>
                    <a:moveTo>
                      <a:pt x="12368" y="20307"/>
                    </a:moveTo>
                    <a:lnTo>
                      <a:pt x="12368" y="20307"/>
                    </a:lnTo>
                    <a:cubicBezTo>
                      <a:pt x="11884" y="20937"/>
                      <a:pt x="11603" y="21488"/>
                      <a:pt x="10906" y="21915"/>
                    </a:cubicBezTo>
                    <a:cubicBezTo>
                      <a:pt x="10369" y="22254"/>
                      <a:pt x="9747" y="22307"/>
                      <a:pt x="9124" y="22307"/>
                    </a:cubicBezTo>
                    <a:cubicBezTo>
                      <a:pt x="8900" y="22307"/>
                      <a:pt x="8676" y="22300"/>
                      <a:pt x="8455" y="22297"/>
                    </a:cubicBezTo>
                    <a:cubicBezTo>
                      <a:pt x="8894" y="21758"/>
                      <a:pt x="9298" y="21196"/>
                      <a:pt x="9883" y="20813"/>
                    </a:cubicBezTo>
                    <a:cubicBezTo>
                      <a:pt x="10737" y="20240"/>
                      <a:pt x="11468" y="20352"/>
                      <a:pt x="12368" y="20307"/>
                    </a:cubicBezTo>
                    <a:close/>
                    <a:moveTo>
                      <a:pt x="11542" y="0"/>
                    </a:moveTo>
                    <a:cubicBezTo>
                      <a:pt x="11538" y="0"/>
                      <a:pt x="11536" y="1"/>
                      <a:pt x="11536" y="4"/>
                    </a:cubicBezTo>
                    <a:cubicBezTo>
                      <a:pt x="10737" y="746"/>
                      <a:pt x="9894" y="1578"/>
                      <a:pt x="9445" y="2578"/>
                    </a:cubicBezTo>
                    <a:cubicBezTo>
                      <a:pt x="9062" y="3455"/>
                      <a:pt x="9085" y="4377"/>
                      <a:pt x="9119" y="5310"/>
                    </a:cubicBezTo>
                    <a:lnTo>
                      <a:pt x="9107" y="5321"/>
                    </a:lnTo>
                    <a:cubicBezTo>
                      <a:pt x="9096" y="5332"/>
                      <a:pt x="9107" y="5344"/>
                      <a:pt x="9119" y="5355"/>
                    </a:cubicBezTo>
                    <a:lnTo>
                      <a:pt x="9119" y="5490"/>
                    </a:lnTo>
                    <a:cubicBezTo>
                      <a:pt x="8714" y="6254"/>
                      <a:pt x="8332" y="7030"/>
                      <a:pt x="7983" y="7828"/>
                    </a:cubicBezTo>
                    <a:cubicBezTo>
                      <a:pt x="8039" y="6985"/>
                      <a:pt x="8140" y="6108"/>
                      <a:pt x="7927" y="5321"/>
                    </a:cubicBezTo>
                    <a:cubicBezTo>
                      <a:pt x="7657" y="4332"/>
                      <a:pt x="6342" y="2589"/>
                      <a:pt x="6330" y="2589"/>
                    </a:cubicBezTo>
                    <a:cubicBezTo>
                      <a:pt x="6319" y="2589"/>
                      <a:pt x="6308" y="2589"/>
                      <a:pt x="6319" y="2601"/>
                    </a:cubicBezTo>
                    <a:cubicBezTo>
                      <a:pt x="6319" y="2601"/>
                      <a:pt x="6297" y="2702"/>
                      <a:pt x="6297" y="2713"/>
                    </a:cubicBezTo>
                    <a:cubicBezTo>
                      <a:pt x="5971" y="4827"/>
                      <a:pt x="5296" y="7266"/>
                      <a:pt x="7803" y="8211"/>
                    </a:cubicBezTo>
                    <a:cubicBezTo>
                      <a:pt x="6027" y="12280"/>
                      <a:pt x="4993" y="16665"/>
                      <a:pt x="5476" y="20948"/>
                    </a:cubicBezTo>
                    <a:cubicBezTo>
                      <a:pt x="3947" y="18497"/>
                      <a:pt x="3306" y="15844"/>
                      <a:pt x="3025" y="12977"/>
                    </a:cubicBezTo>
                    <a:cubicBezTo>
                      <a:pt x="3036" y="12966"/>
                      <a:pt x="3048" y="12966"/>
                      <a:pt x="3059" y="12944"/>
                    </a:cubicBezTo>
                    <a:cubicBezTo>
                      <a:pt x="3441" y="11966"/>
                      <a:pt x="3857" y="10875"/>
                      <a:pt x="3778" y="9796"/>
                    </a:cubicBezTo>
                    <a:cubicBezTo>
                      <a:pt x="3700" y="8784"/>
                      <a:pt x="3160" y="7817"/>
                      <a:pt x="2733" y="6906"/>
                    </a:cubicBezTo>
                    <a:cubicBezTo>
                      <a:pt x="2727" y="6884"/>
                      <a:pt x="2708" y="6873"/>
                      <a:pt x="2686" y="6873"/>
                    </a:cubicBezTo>
                    <a:cubicBezTo>
                      <a:pt x="2665" y="6873"/>
                      <a:pt x="2643" y="6884"/>
                      <a:pt x="2632" y="6906"/>
                    </a:cubicBezTo>
                    <a:cubicBezTo>
                      <a:pt x="2114" y="8064"/>
                      <a:pt x="1530" y="9099"/>
                      <a:pt x="1609" y="10414"/>
                    </a:cubicBezTo>
                    <a:cubicBezTo>
                      <a:pt x="1665" y="11482"/>
                      <a:pt x="2249" y="12055"/>
                      <a:pt x="2946" y="12809"/>
                    </a:cubicBezTo>
                    <a:cubicBezTo>
                      <a:pt x="2946" y="12809"/>
                      <a:pt x="2946" y="12820"/>
                      <a:pt x="2946" y="12820"/>
                    </a:cubicBezTo>
                    <a:lnTo>
                      <a:pt x="2946" y="12876"/>
                    </a:lnTo>
                    <a:cubicBezTo>
                      <a:pt x="2946" y="12887"/>
                      <a:pt x="2935" y="12899"/>
                      <a:pt x="2924" y="12921"/>
                    </a:cubicBezTo>
                    <a:cubicBezTo>
                      <a:pt x="2924" y="12932"/>
                      <a:pt x="2924" y="12966"/>
                      <a:pt x="2946" y="12977"/>
                    </a:cubicBezTo>
                    <a:cubicBezTo>
                      <a:pt x="2946" y="14495"/>
                      <a:pt x="3104" y="16069"/>
                      <a:pt x="3531" y="17553"/>
                    </a:cubicBezTo>
                    <a:cubicBezTo>
                      <a:pt x="3194" y="16732"/>
                      <a:pt x="2969" y="15934"/>
                      <a:pt x="2384" y="15237"/>
                    </a:cubicBezTo>
                    <a:cubicBezTo>
                      <a:pt x="1687" y="14450"/>
                      <a:pt x="923" y="13742"/>
                      <a:pt x="91" y="13124"/>
                    </a:cubicBezTo>
                    <a:cubicBezTo>
                      <a:pt x="80" y="13113"/>
                      <a:pt x="69" y="13109"/>
                      <a:pt x="59" y="13109"/>
                    </a:cubicBezTo>
                    <a:cubicBezTo>
                      <a:pt x="25" y="13109"/>
                      <a:pt x="0" y="13156"/>
                      <a:pt x="35" y="13191"/>
                    </a:cubicBezTo>
                    <a:lnTo>
                      <a:pt x="57" y="13202"/>
                    </a:lnTo>
                    <a:cubicBezTo>
                      <a:pt x="158" y="14237"/>
                      <a:pt x="248" y="15529"/>
                      <a:pt x="810" y="16440"/>
                    </a:cubicBezTo>
                    <a:cubicBezTo>
                      <a:pt x="1406" y="17429"/>
                      <a:pt x="2542" y="17710"/>
                      <a:pt x="3621" y="17857"/>
                    </a:cubicBezTo>
                    <a:cubicBezTo>
                      <a:pt x="4003" y="19104"/>
                      <a:pt x="4655" y="20262"/>
                      <a:pt x="5532" y="21229"/>
                    </a:cubicBezTo>
                    <a:cubicBezTo>
                      <a:pt x="5813" y="23512"/>
                      <a:pt x="6555" y="25704"/>
                      <a:pt x="7713" y="27694"/>
                    </a:cubicBezTo>
                    <a:cubicBezTo>
                      <a:pt x="7727" y="27715"/>
                      <a:pt x="7749" y="27724"/>
                      <a:pt x="7771" y="27724"/>
                    </a:cubicBezTo>
                    <a:cubicBezTo>
                      <a:pt x="7820" y="27724"/>
                      <a:pt x="7871" y="27680"/>
                      <a:pt x="7848" y="27626"/>
                    </a:cubicBezTo>
                    <a:cubicBezTo>
                      <a:pt x="7410" y="26738"/>
                      <a:pt x="7027" y="25827"/>
                      <a:pt x="6701" y="24894"/>
                    </a:cubicBezTo>
                    <a:cubicBezTo>
                      <a:pt x="7342" y="24186"/>
                      <a:pt x="7871" y="23388"/>
                      <a:pt x="8275" y="22522"/>
                    </a:cubicBezTo>
                    <a:cubicBezTo>
                      <a:pt x="8309" y="22477"/>
                      <a:pt x="8343" y="22444"/>
                      <a:pt x="8377" y="22399"/>
                    </a:cubicBezTo>
                    <a:cubicBezTo>
                      <a:pt x="8763" y="22518"/>
                      <a:pt x="9119" y="22570"/>
                      <a:pt x="9447" y="22570"/>
                    </a:cubicBezTo>
                    <a:cubicBezTo>
                      <a:pt x="11672" y="22570"/>
                      <a:pt x="12561" y="20161"/>
                      <a:pt x="12503" y="20161"/>
                    </a:cubicBezTo>
                    <a:cubicBezTo>
                      <a:pt x="12228" y="20137"/>
                      <a:pt x="11964" y="20120"/>
                      <a:pt x="11706" y="20120"/>
                    </a:cubicBezTo>
                    <a:cubicBezTo>
                      <a:pt x="11117" y="20120"/>
                      <a:pt x="10562" y="20212"/>
                      <a:pt x="10007" y="20532"/>
                    </a:cubicBezTo>
                    <a:cubicBezTo>
                      <a:pt x="9377" y="20915"/>
                      <a:pt x="8849" y="21443"/>
                      <a:pt x="8478" y="22073"/>
                    </a:cubicBezTo>
                    <a:cubicBezTo>
                      <a:pt x="8837" y="21196"/>
                      <a:pt x="9107" y="20274"/>
                      <a:pt x="9253" y="19341"/>
                    </a:cubicBezTo>
                    <a:lnTo>
                      <a:pt x="9276" y="19341"/>
                    </a:lnTo>
                    <a:cubicBezTo>
                      <a:pt x="9973" y="18936"/>
                      <a:pt x="10760" y="18396"/>
                      <a:pt x="11063" y="17598"/>
                    </a:cubicBezTo>
                    <a:cubicBezTo>
                      <a:pt x="11356" y="16800"/>
                      <a:pt x="11108" y="15721"/>
                      <a:pt x="10940" y="14900"/>
                    </a:cubicBezTo>
                    <a:cubicBezTo>
                      <a:pt x="10933" y="14880"/>
                      <a:pt x="10912" y="14868"/>
                      <a:pt x="10892" y="14868"/>
                    </a:cubicBezTo>
                    <a:cubicBezTo>
                      <a:pt x="10878" y="14868"/>
                      <a:pt x="10866" y="14874"/>
                      <a:pt x="10861" y="14889"/>
                    </a:cubicBezTo>
                    <a:cubicBezTo>
                      <a:pt x="9681" y="16103"/>
                      <a:pt x="8714" y="17407"/>
                      <a:pt x="9175" y="19127"/>
                    </a:cubicBezTo>
                    <a:cubicBezTo>
                      <a:pt x="8725" y="21229"/>
                      <a:pt x="7859" y="22904"/>
                      <a:pt x="6623" y="24636"/>
                    </a:cubicBezTo>
                    <a:cubicBezTo>
                      <a:pt x="5791" y="22140"/>
                      <a:pt x="5476" y="19520"/>
                      <a:pt x="5701" y="16901"/>
                    </a:cubicBezTo>
                    <a:cubicBezTo>
                      <a:pt x="5723" y="16586"/>
                      <a:pt x="5768" y="16271"/>
                      <a:pt x="5802" y="15957"/>
                    </a:cubicBezTo>
                    <a:cubicBezTo>
                      <a:pt x="5824" y="15945"/>
                      <a:pt x="5836" y="15945"/>
                      <a:pt x="5858" y="15934"/>
                    </a:cubicBezTo>
                    <a:cubicBezTo>
                      <a:pt x="6780" y="15361"/>
                      <a:pt x="7657" y="14697"/>
                      <a:pt x="8455" y="13955"/>
                    </a:cubicBezTo>
                    <a:lnTo>
                      <a:pt x="8556" y="13899"/>
                    </a:lnTo>
                    <a:cubicBezTo>
                      <a:pt x="9058" y="14383"/>
                      <a:pt x="9611" y="14570"/>
                      <a:pt x="10177" y="14570"/>
                    </a:cubicBezTo>
                    <a:cubicBezTo>
                      <a:pt x="11323" y="14570"/>
                      <a:pt x="12525" y="13804"/>
                      <a:pt x="13481" y="13180"/>
                    </a:cubicBezTo>
                    <a:cubicBezTo>
                      <a:pt x="13537" y="13146"/>
                      <a:pt x="13537" y="13056"/>
                      <a:pt x="13469" y="13034"/>
                    </a:cubicBezTo>
                    <a:lnTo>
                      <a:pt x="13447" y="13034"/>
                    </a:lnTo>
                    <a:cubicBezTo>
                      <a:pt x="13447" y="13022"/>
                      <a:pt x="13436" y="13011"/>
                      <a:pt x="13424" y="13011"/>
                    </a:cubicBezTo>
                    <a:cubicBezTo>
                      <a:pt x="12677" y="12777"/>
                      <a:pt x="11980" y="12464"/>
                      <a:pt x="11218" y="12464"/>
                    </a:cubicBezTo>
                    <a:cubicBezTo>
                      <a:pt x="11029" y="12464"/>
                      <a:pt x="10835" y="12483"/>
                      <a:pt x="10636" y="12528"/>
                    </a:cubicBezTo>
                    <a:cubicBezTo>
                      <a:pt x="10130" y="12651"/>
                      <a:pt x="9658" y="12876"/>
                      <a:pt x="9231" y="13180"/>
                    </a:cubicBezTo>
                    <a:cubicBezTo>
                      <a:pt x="10479" y="11898"/>
                      <a:pt x="11468" y="10392"/>
                      <a:pt x="12143" y="8739"/>
                    </a:cubicBezTo>
                    <a:cubicBezTo>
                      <a:pt x="12154" y="8739"/>
                      <a:pt x="12165" y="8728"/>
                      <a:pt x="12176" y="8728"/>
                    </a:cubicBezTo>
                    <a:cubicBezTo>
                      <a:pt x="13930" y="7828"/>
                      <a:pt x="14684" y="6333"/>
                      <a:pt x="14470" y="4422"/>
                    </a:cubicBezTo>
                    <a:cubicBezTo>
                      <a:pt x="14481" y="4411"/>
                      <a:pt x="14492" y="4399"/>
                      <a:pt x="14504" y="4377"/>
                    </a:cubicBezTo>
                    <a:cubicBezTo>
                      <a:pt x="14520" y="4345"/>
                      <a:pt x="14496" y="4318"/>
                      <a:pt x="14468" y="4318"/>
                    </a:cubicBezTo>
                    <a:cubicBezTo>
                      <a:pt x="14457" y="4318"/>
                      <a:pt x="14446" y="4322"/>
                      <a:pt x="14436" y="4332"/>
                    </a:cubicBezTo>
                    <a:cubicBezTo>
                      <a:pt x="13323" y="5535"/>
                      <a:pt x="11659" y="6502"/>
                      <a:pt x="12165" y="8345"/>
                    </a:cubicBezTo>
                    <a:cubicBezTo>
                      <a:pt x="11671" y="9301"/>
                      <a:pt x="11108" y="10223"/>
                      <a:pt x="10501" y="11111"/>
                    </a:cubicBezTo>
                    <a:cubicBezTo>
                      <a:pt x="11063" y="9560"/>
                      <a:pt x="11075" y="8154"/>
                      <a:pt x="10321" y="6513"/>
                    </a:cubicBezTo>
                    <a:cubicBezTo>
                      <a:pt x="10342" y="6483"/>
                      <a:pt x="10308" y="6444"/>
                      <a:pt x="10268" y="6444"/>
                    </a:cubicBezTo>
                    <a:cubicBezTo>
                      <a:pt x="10264" y="6444"/>
                      <a:pt x="10259" y="6444"/>
                      <a:pt x="10254" y="6446"/>
                    </a:cubicBezTo>
                    <a:cubicBezTo>
                      <a:pt x="10243" y="6446"/>
                      <a:pt x="10232" y="6446"/>
                      <a:pt x="10232" y="6457"/>
                    </a:cubicBezTo>
                    <a:cubicBezTo>
                      <a:pt x="9456" y="7390"/>
                      <a:pt x="9006" y="8548"/>
                      <a:pt x="8927" y="9751"/>
                    </a:cubicBezTo>
                    <a:cubicBezTo>
                      <a:pt x="8871" y="10650"/>
                      <a:pt x="9298" y="11302"/>
                      <a:pt x="9928" y="11887"/>
                    </a:cubicBezTo>
                    <a:cubicBezTo>
                      <a:pt x="8793" y="13382"/>
                      <a:pt x="7410" y="14664"/>
                      <a:pt x="5836" y="15687"/>
                    </a:cubicBezTo>
                    <a:cubicBezTo>
                      <a:pt x="6387" y="12100"/>
                      <a:pt x="7859" y="8773"/>
                      <a:pt x="9253" y="5422"/>
                    </a:cubicBezTo>
                    <a:lnTo>
                      <a:pt x="9265" y="5422"/>
                    </a:lnTo>
                    <a:cubicBezTo>
                      <a:pt x="10007" y="4804"/>
                      <a:pt x="11041" y="4287"/>
                      <a:pt x="11457" y="3365"/>
                    </a:cubicBezTo>
                    <a:cubicBezTo>
                      <a:pt x="11918" y="2364"/>
                      <a:pt x="11704" y="1072"/>
                      <a:pt x="11592" y="15"/>
                    </a:cubicBezTo>
                    <a:cubicBezTo>
                      <a:pt x="11592" y="15"/>
                      <a:pt x="11556" y="0"/>
                      <a:pt x="1154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156944" y="1912214"/>
                <a:ext cx="431166" cy="111982"/>
              </a:xfrm>
              <a:custGeom>
                <a:avLst/>
                <a:gdLst/>
                <a:ahLst/>
                <a:cxnLst/>
                <a:rect l="l" t="t" r="r" b="b"/>
                <a:pathLst>
                  <a:path w="4836" h="1256" extrusionOk="0">
                    <a:moveTo>
                      <a:pt x="3063" y="39"/>
                    </a:moveTo>
                    <a:cubicBezTo>
                      <a:pt x="3522" y="39"/>
                      <a:pt x="3981" y="94"/>
                      <a:pt x="4430" y="201"/>
                    </a:cubicBezTo>
                    <a:cubicBezTo>
                      <a:pt x="4334" y="199"/>
                      <a:pt x="4237" y="198"/>
                      <a:pt x="4140" y="198"/>
                    </a:cubicBezTo>
                    <a:cubicBezTo>
                      <a:pt x="2822" y="198"/>
                      <a:pt x="1517" y="411"/>
                      <a:pt x="271" y="819"/>
                    </a:cubicBezTo>
                    <a:cubicBezTo>
                      <a:pt x="957" y="516"/>
                      <a:pt x="1665" y="190"/>
                      <a:pt x="2407" y="77"/>
                    </a:cubicBezTo>
                    <a:cubicBezTo>
                      <a:pt x="2625" y="52"/>
                      <a:pt x="2844" y="39"/>
                      <a:pt x="3063" y="39"/>
                    </a:cubicBezTo>
                    <a:close/>
                    <a:moveTo>
                      <a:pt x="4453" y="223"/>
                    </a:moveTo>
                    <a:cubicBezTo>
                      <a:pt x="4491" y="223"/>
                      <a:pt x="4528" y="223"/>
                      <a:pt x="4565" y="224"/>
                    </a:cubicBezTo>
                    <a:lnTo>
                      <a:pt x="4588" y="224"/>
                    </a:lnTo>
                    <a:cubicBezTo>
                      <a:pt x="3704" y="818"/>
                      <a:pt x="2702" y="1196"/>
                      <a:pt x="1689" y="1196"/>
                    </a:cubicBezTo>
                    <a:cubicBezTo>
                      <a:pt x="1169" y="1196"/>
                      <a:pt x="647" y="1097"/>
                      <a:pt x="136" y="876"/>
                    </a:cubicBezTo>
                    <a:lnTo>
                      <a:pt x="147" y="876"/>
                    </a:lnTo>
                    <a:cubicBezTo>
                      <a:pt x="1539" y="437"/>
                      <a:pt x="2995" y="223"/>
                      <a:pt x="4453" y="223"/>
                    </a:cubicBezTo>
                    <a:close/>
                    <a:moveTo>
                      <a:pt x="3008" y="0"/>
                    </a:moveTo>
                    <a:cubicBezTo>
                      <a:pt x="2807" y="0"/>
                      <a:pt x="2606" y="13"/>
                      <a:pt x="2407" y="44"/>
                    </a:cubicBezTo>
                    <a:cubicBezTo>
                      <a:pt x="1620" y="156"/>
                      <a:pt x="799" y="505"/>
                      <a:pt x="113" y="887"/>
                    </a:cubicBezTo>
                    <a:lnTo>
                      <a:pt x="1" y="831"/>
                    </a:lnTo>
                    <a:lnTo>
                      <a:pt x="1" y="831"/>
                    </a:lnTo>
                    <a:lnTo>
                      <a:pt x="102" y="887"/>
                    </a:lnTo>
                    <a:lnTo>
                      <a:pt x="91" y="898"/>
                    </a:lnTo>
                    <a:lnTo>
                      <a:pt x="35" y="909"/>
                    </a:lnTo>
                    <a:lnTo>
                      <a:pt x="35" y="921"/>
                    </a:lnTo>
                    <a:cubicBezTo>
                      <a:pt x="26" y="921"/>
                      <a:pt x="31" y="935"/>
                      <a:pt x="34" y="935"/>
                    </a:cubicBezTo>
                    <a:cubicBezTo>
                      <a:pt x="34" y="935"/>
                      <a:pt x="35" y="934"/>
                      <a:pt x="35" y="932"/>
                    </a:cubicBezTo>
                    <a:lnTo>
                      <a:pt x="125" y="898"/>
                    </a:lnTo>
                    <a:cubicBezTo>
                      <a:pt x="645" y="1133"/>
                      <a:pt x="1203" y="1255"/>
                      <a:pt x="1766" y="1255"/>
                    </a:cubicBezTo>
                    <a:cubicBezTo>
                      <a:pt x="1957" y="1255"/>
                      <a:pt x="2149" y="1241"/>
                      <a:pt x="2339" y="1213"/>
                    </a:cubicBezTo>
                    <a:cubicBezTo>
                      <a:pt x="2744" y="1145"/>
                      <a:pt x="3138" y="1033"/>
                      <a:pt x="3497" y="853"/>
                    </a:cubicBezTo>
                    <a:cubicBezTo>
                      <a:pt x="3868" y="696"/>
                      <a:pt x="4307" y="516"/>
                      <a:pt x="4610" y="246"/>
                    </a:cubicBezTo>
                    <a:lnTo>
                      <a:pt x="4801" y="291"/>
                    </a:lnTo>
                    <a:cubicBezTo>
                      <a:pt x="4824" y="280"/>
                      <a:pt x="4835" y="257"/>
                      <a:pt x="4813" y="235"/>
                    </a:cubicBezTo>
                    <a:lnTo>
                      <a:pt x="4678" y="212"/>
                    </a:lnTo>
                    <a:lnTo>
                      <a:pt x="4644" y="212"/>
                    </a:lnTo>
                    <a:lnTo>
                      <a:pt x="4667" y="190"/>
                    </a:lnTo>
                    <a:lnTo>
                      <a:pt x="4633" y="212"/>
                    </a:lnTo>
                    <a:cubicBezTo>
                      <a:pt x="4099" y="97"/>
                      <a:pt x="3553" y="0"/>
                      <a:pt x="300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08299" y="2099089"/>
                <a:ext cx="152281" cy="382307"/>
              </a:xfrm>
              <a:custGeom>
                <a:avLst/>
                <a:gdLst/>
                <a:ahLst/>
                <a:cxnLst/>
                <a:rect l="l" t="t" r="r" b="b"/>
                <a:pathLst>
                  <a:path w="1708" h="4288" extrusionOk="0">
                    <a:moveTo>
                      <a:pt x="707" y="2321"/>
                    </a:moveTo>
                    <a:cubicBezTo>
                      <a:pt x="505" y="2801"/>
                      <a:pt x="353" y="3289"/>
                      <a:pt x="242" y="3799"/>
                    </a:cubicBezTo>
                    <a:lnTo>
                      <a:pt x="242" y="3799"/>
                    </a:lnTo>
                    <a:cubicBezTo>
                      <a:pt x="360" y="3289"/>
                      <a:pt x="512" y="2797"/>
                      <a:pt x="707" y="2321"/>
                    </a:cubicBezTo>
                    <a:close/>
                    <a:moveTo>
                      <a:pt x="1673" y="106"/>
                    </a:moveTo>
                    <a:cubicBezTo>
                      <a:pt x="1628" y="803"/>
                      <a:pt x="1606" y="1534"/>
                      <a:pt x="1392" y="2209"/>
                    </a:cubicBezTo>
                    <a:cubicBezTo>
                      <a:pt x="1157" y="2925"/>
                      <a:pt x="687" y="3486"/>
                      <a:pt x="195" y="4035"/>
                    </a:cubicBezTo>
                    <a:lnTo>
                      <a:pt x="195" y="4035"/>
                    </a:lnTo>
                    <a:cubicBezTo>
                      <a:pt x="210" y="3956"/>
                      <a:pt x="226" y="3877"/>
                      <a:pt x="242" y="3799"/>
                    </a:cubicBezTo>
                    <a:lnTo>
                      <a:pt x="242" y="3799"/>
                    </a:lnTo>
                    <a:cubicBezTo>
                      <a:pt x="224" y="3879"/>
                      <a:pt x="206" y="3960"/>
                      <a:pt x="189" y="4041"/>
                    </a:cubicBezTo>
                    <a:cubicBezTo>
                      <a:pt x="191" y="4039"/>
                      <a:pt x="193" y="4037"/>
                      <a:pt x="195" y="4035"/>
                    </a:cubicBezTo>
                    <a:lnTo>
                      <a:pt x="195" y="4035"/>
                    </a:lnTo>
                    <a:cubicBezTo>
                      <a:pt x="193" y="4045"/>
                      <a:pt x="191" y="4054"/>
                      <a:pt x="189" y="4064"/>
                    </a:cubicBezTo>
                    <a:lnTo>
                      <a:pt x="167" y="4075"/>
                    </a:lnTo>
                    <a:cubicBezTo>
                      <a:pt x="178" y="3389"/>
                      <a:pt x="302" y="2703"/>
                      <a:pt x="538" y="2062"/>
                    </a:cubicBezTo>
                    <a:cubicBezTo>
                      <a:pt x="785" y="1467"/>
                      <a:pt x="1100" y="904"/>
                      <a:pt x="1482" y="398"/>
                    </a:cubicBezTo>
                    <a:lnTo>
                      <a:pt x="1482" y="398"/>
                    </a:lnTo>
                    <a:cubicBezTo>
                      <a:pt x="1269" y="848"/>
                      <a:pt x="1089" y="1320"/>
                      <a:pt x="920" y="1793"/>
                    </a:cubicBezTo>
                    <a:cubicBezTo>
                      <a:pt x="1111" y="1264"/>
                      <a:pt x="1359" y="758"/>
                      <a:pt x="1572" y="241"/>
                    </a:cubicBezTo>
                    <a:cubicBezTo>
                      <a:pt x="1606" y="196"/>
                      <a:pt x="1640" y="151"/>
                      <a:pt x="1673" y="106"/>
                    </a:cubicBezTo>
                    <a:close/>
                    <a:moveTo>
                      <a:pt x="1670" y="0"/>
                    </a:moveTo>
                    <a:cubicBezTo>
                      <a:pt x="1668" y="0"/>
                      <a:pt x="1666" y="1"/>
                      <a:pt x="1662" y="5"/>
                    </a:cubicBezTo>
                    <a:cubicBezTo>
                      <a:pt x="1617" y="84"/>
                      <a:pt x="1572" y="162"/>
                      <a:pt x="1538" y="241"/>
                    </a:cubicBezTo>
                    <a:cubicBezTo>
                      <a:pt x="695" y="1388"/>
                      <a:pt x="88" y="2669"/>
                      <a:pt x="122" y="4120"/>
                    </a:cubicBezTo>
                    <a:lnTo>
                      <a:pt x="10" y="4232"/>
                    </a:lnTo>
                    <a:cubicBezTo>
                      <a:pt x="0" y="4241"/>
                      <a:pt x="6" y="4258"/>
                      <a:pt x="20" y="4258"/>
                    </a:cubicBezTo>
                    <a:cubicBezTo>
                      <a:pt x="24" y="4258"/>
                      <a:pt x="28" y="4257"/>
                      <a:pt x="32" y="4255"/>
                    </a:cubicBezTo>
                    <a:lnTo>
                      <a:pt x="122" y="4165"/>
                    </a:lnTo>
                    <a:lnTo>
                      <a:pt x="122" y="4266"/>
                    </a:lnTo>
                    <a:cubicBezTo>
                      <a:pt x="122" y="4281"/>
                      <a:pt x="129" y="4287"/>
                      <a:pt x="136" y="4287"/>
                    </a:cubicBezTo>
                    <a:cubicBezTo>
                      <a:pt x="146" y="4287"/>
                      <a:pt x="156" y="4278"/>
                      <a:pt x="156" y="4266"/>
                    </a:cubicBezTo>
                    <a:cubicBezTo>
                      <a:pt x="167" y="4210"/>
                      <a:pt x="167" y="4165"/>
                      <a:pt x="167" y="4120"/>
                    </a:cubicBezTo>
                    <a:lnTo>
                      <a:pt x="167" y="4131"/>
                    </a:lnTo>
                    <a:cubicBezTo>
                      <a:pt x="167" y="4137"/>
                      <a:pt x="170" y="4139"/>
                      <a:pt x="173" y="4139"/>
                    </a:cubicBezTo>
                    <a:cubicBezTo>
                      <a:pt x="175" y="4139"/>
                      <a:pt x="178" y="4137"/>
                      <a:pt x="178" y="4131"/>
                    </a:cubicBezTo>
                    <a:cubicBezTo>
                      <a:pt x="178" y="4131"/>
                      <a:pt x="178" y="4108"/>
                      <a:pt x="178" y="4097"/>
                    </a:cubicBezTo>
                    <a:cubicBezTo>
                      <a:pt x="662" y="3580"/>
                      <a:pt x="1134" y="3029"/>
                      <a:pt x="1392" y="2355"/>
                    </a:cubicBezTo>
                    <a:cubicBezTo>
                      <a:pt x="1662" y="1635"/>
                      <a:pt x="1685" y="848"/>
                      <a:pt x="1673" y="84"/>
                    </a:cubicBezTo>
                    <a:lnTo>
                      <a:pt x="1707" y="39"/>
                    </a:lnTo>
                    <a:cubicBezTo>
                      <a:pt x="1707" y="39"/>
                      <a:pt x="1707" y="24"/>
                      <a:pt x="1701" y="24"/>
                    </a:cubicBezTo>
                    <a:cubicBezTo>
                      <a:pt x="1700" y="24"/>
                      <a:pt x="1698" y="25"/>
                      <a:pt x="1696" y="27"/>
                    </a:cubicBezTo>
                    <a:cubicBezTo>
                      <a:pt x="1685" y="39"/>
                      <a:pt x="1685" y="50"/>
                      <a:pt x="1673" y="61"/>
                    </a:cubicBezTo>
                    <a:lnTo>
                      <a:pt x="1673" y="39"/>
                    </a:lnTo>
                    <a:lnTo>
                      <a:pt x="1662" y="39"/>
                    </a:lnTo>
                    <a:lnTo>
                      <a:pt x="1662" y="72"/>
                    </a:lnTo>
                    <a:cubicBezTo>
                      <a:pt x="1662" y="84"/>
                      <a:pt x="1628" y="117"/>
                      <a:pt x="1606" y="140"/>
                    </a:cubicBezTo>
                    <a:lnTo>
                      <a:pt x="1673" y="5"/>
                    </a:lnTo>
                    <a:cubicBezTo>
                      <a:pt x="1673" y="5"/>
                      <a:pt x="1673" y="0"/>
                      <a:pt x="167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136973" y="2564138"/>
                <a:ext cx="364654" cy="185091"/>
              </a:xfrm>
              <a:custGeom>
                <a:avLst/>
                <a:gdLst/>
                <a:ahLst/>
                <a:cxnLst/>
                <a:rect l="l" t="t" r="r" b="b"/>
                <a:pathLst>
                  <a:path w="4090" h="2076" extrusionOk="0">
                    <a:moveTo>
                      <a:pt x="3575" y="197"/>
                    </a:moveTo>
                    <a:cubicBezTo>
                      <a:pt x="2440" y="568"/>
                      <a:pt x="1360" y="1107"/>
                      <a:pt x="382" y="1782"/>
                    </a:cubicBezTo>
                    <a:cubicBezTo>
                      <a:pt x="854" y="1343"/>
                      <a:pt x="1360" y="916"/>
                      <a:pt x="1956" y="646"/>
                    </a:cubicBezTo>
                    <a:cubicBezTo>
                      <a:pt x="2473" y="433"/>
                      <a:pt x="3024" y="287"/>
                      <a:pt x="3575" y="197"/>
                    </a:cubicBezTo>
                    <a:close/>
                    <a:moveTo>
                      <a:pt x="4079" y="1"/>
                    </a:moveTo>
                    <a:cubicBezTo>
                      <a:pt x="4076" y="1"/>
                      <a:pt x="4073" y="2"/>
                      <a:pt x="4070" y="6"/>
                    </a:cubicBezTo>
                    <a:cubicBezTo>
                      <a:pt x="4059" y="17"/>
                      <a:pt x="4036" y="39"/>
                      <a:pt x="4025" y="50"/>
                    </a:cubicBezTo>
                    <a:lnTo>
                      <a:pt x="3946" y="84"/>
                    </a:lnTo>
                    <a:cubicBezTo>
                      <a:pt x="3249" y="163"/>
                      <a:pt x="2575" y="332"/>
                      <a:pt x="1923" y="590"/>
                    </a:cubicBezTo>
                    <a:cubicBezTo>
                      <a:pt x="1282" y="871"/>
                      <a:pt x="776" y="1343"/>
                      <a:pt x="292" y="1838"/>
                    </a:cubicBezTo>
                    <a:cubicBezTo>
                      <a:pt x="225" y="1894"/>
                      <a:pt x="146" y="1950"/>
                      <a:pt x="68" y="2007"/>
                    </a:cubicBezTo>
                    <a:cubicBezTo>
                      <a:pt x="68" y="2015"/>
                      <a:pt x="68" y="2023"/>
                      <a:pt x="71" y="2023"/>
                    </a:cubicBezTo>
                    <a:cubicBezTo>
                      <a:pt x="73" y="2023"/>
                      <a:pt x="75" y="2021"/>
                      <a:pt x="79" y="2018"/>
                    </a:cubicBezTo>
                    <a:lnTo>
                      <a:pt x="202" y="1939"/>
                    </a:lnTo>
                    <a:lnTo>
                      <a:pt x="202" y="1939"/>
                    </a:lnTo>
                    <a:cubicBezTo>
                      <a:pt x="180" y="1962"/>
                      <a:pt x="169" y="1973"/>
                      <a:pt x="157" y="1995"/>
                    </a:cubicBezTo>
                    <a:lnTo>
                      <a:pt x="225" y="1928"/>
                    </a:lnTo>
                    <a:cubicBezTo>
                      <a:pt x="1360" y="1197"/>
                      <a:pt x="2586" y="590"/>
                      <a:pt x="3856" y="140"/>
                    </a:cubicBezTo>
                    <a:lnTo>
                      <a:pt x="3957" y="129"/>
                    </a:lnTo>
                    <a:lnTo>
                      <a:pt x="3957" y="129"/>
                    </a:lnTo>
                    <a:cubicBezTo>
                      <a:pt x="3485" y="646"/>
                      <a:pt x="2934" y="1074"/>
                      <a:pt x="2327" y="1411"/>
                    </a:cubicBezTo>
                    <a:cubicBezTo>
                      <a:pt x="1574" y="1816"/>
                      <a:pt x="832" y="1962"/>
                      <a:pt x="0" y="2063"/>
                    </a:cubicBezTo>
                    <a:lnTo>
                      <a:pt x="0" y="2074"/>
                    </a:lnTo>
                    <a:cubicBezTo>
                      <a:pt x="38" y="2075"/>
                      <a:pt x="76" y="2076"/>
                      <a:pt x="113" y="2076"/>
                    </a:cubicBezTo>
                    <a:cubicBezTo>
                      <a:pt x="1593" y="2076"/>
                      <a:pt x="3059" y="1225"/>
                      <a:pt x="3991" y="118"/>
                    </a:cubicBezTo>
                    <a:lnTo>
                      <a:pt x="4047" y="107"/>
                    </a:lnTo>
                    <a:cubicBezTo>
                      <a:pt x="4070" y="107"/>
                      <a:pt x="4070" y="84"/>
                      <a:pt x="4059" y="73"/>
                    </a:cubicBezTo>
                    <a:cubicBezTo>
                      <a:pt x="4070" y="62"/>
                      <a:pt x="4070" y="50"/>
                      <a:pt x="4059" y="50"/>
                    </a:cubicBezTo>
                    <a:cubicBezTo>
                      <a:pt x="4070" y="39"/>
                      <a:pt x="4081" y="28"/>
                      <a:pt x="4081" y="17"/>
                    </a:cubicBezTo>
                    <a:cubicBezTo>
                      <a:pt x="4089" y="9"/>
                      <a:pt x="4086" y="1"/>
                      <a:pt x="40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581609" y="1388766"/>
                <a:ext cx="80331" cy="516133"/>
              </a:xfrm>
              <a:custGeom>
                <a:avLst/>
                <a:gdLst/>
                <a:ahLst/>
                <a:cxnLst/>
                <a:rect l="l" t="t" r="r" b="b"/>
                <a:pathLst>
                  <a:path w="901" h="5789" extrusionOk="0">
                    <a:moveTo>
                      <a:pt x="529" y="338"/>
                    </a:moveTo>
                    <a:lnTo>
                      <a:pt x="529" y="338"/>
                    </a:lnTo>
                    <a:cubicBezTo>
                      <a:pt x="473" y="1249"/>
                      <a:pt x="484" y="2160"/>
                      <a:pt x="552" y="3082"/>
                    </a:cubicBezTo>
                    <a:cubicBezTo>
                      <a:pt x="642" y="3936"/>
                      <a:pt x="810" y="4779"/>
                      <a:pt x="866" y="5645"/>
                    </a:cubicBezTo>
                    <a:cubicBezTo>
                      <a:pt x="484" y="4779"/>
                      <a:pt x="79" y="3812"/>
                      <a:pt x="79" y="2868"/>
                    </a:cubicBezTo>
                    <a:cubicBezTo>
                      <a:pt x="79" y="2002"/>
                      <a:pt x="327" y="1159"/>
                      <a:pt x="529" y="338"/>
                    </a:cubicBezTo>
                    <a:close/>
                    <a:moveTo>
                      <a:pt x="571" y="0"/>
                    </a:moveTo>
                    <a:cubicBezTo>
                      <a:pt x="563" y="0"/>
                      <a:pt x="556" y="4"/>
                      <a:pt x="552" y="12"/>
                    </a:cubicBezTo>
                    <a:cubicBezTo>
                      <a:pt x="383" y="541"/>
                      <a:pt x="259" y="1080"/>
                      <a:pt x="158" y="1631"/>
                    </a:cubicBezTo>
                    <a:cubicBezTo>
                      <a:pt x="57" y="2081"/>
                      <a:pt x="1" y="2542"/>
                      <a:pt x="12" y="3003"/>
                    </a:cubicBezTo>
                    <a:cubicBezTo>
                      <a:pt x="57" y="3936"/>
                      <a:pt x="439" y="4914"/>
                      <a:pt x="855" y="5735"/>
                    </a:cubicBezTo>
                    <a:cubicBezTo>
                      <a:pt x="855" y="5746"/>
                      <a:pt x="866" y="5746"/>
                      <a:pt x="866" y="5746"/>
                    </a:cubicBezTo>
                    <a:lnTo>
                      <a:pt x="866" y="5780"/>
                    </a:lnTo>
                    <a:cubicBezTo>
                      <a:pt x="866" y="5785"/>
                      <a:pt x="872" y="5788"/>
                      <a:pt x="878" y="5788"/>
                    </a:cubicBezTo>
                    <a:cubicBezTo>
                      <a:pt x="883" y="5788"/>
                      <a:pt x="889" y="5785"/>
                      <a:pt x="889" y="5780"/>
                    </a:cubicBezTo>
                    <a:lnTo>
                      <a:pt x="889" y="5746"/>
                    </a:lnTo>
                    <a:cubicBezTo>
                      <a:pt x="900" y="5735"/>
                      <a:pt x="900" y="5724"/>
                      <a:pt x="900" y="5712"/>
                    </a:cubicBezTo>
                    <a:lnTo>
                      <a:pt x="878" y="5679"/>
                    </a:lnTo>
                    <a:cubicBezTo>
                      <a:pt x="844" y="4802"/>
                      <a:pt x="687" y="3936"/>
                      <a:pt x="597" y="3070"/>
                    </a:cubicBezTo>
                    <a:cubicBezTo>
                      <a:pt x="507" y="2137"/>
                      <a:pt x="540" y="1215"/>
                      <a:pt x="540" y="282"/>
                    </a:cubicBezTo>
                    <a:cubicBezTo>
                      <a:pt x="563" y="192"/>
                      <a:pt x="574" y="102"/>
                      <a:pt x="597" y="24"/>
                    </a:cubicBezTo>
                    <a:cubicBezTo>
                      <a:pt x="597" y="10"/>
                      <a:pt x="584" y="0"/>
                      <a:pt x="57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640810" y="1451979"/>
                <a:ext cx="58220" cy="455862"/>
              </a:xfrm>
              <a:custGeom>
                <a:avLst/>
                <a:gdLst/>
                <a:ahLst/>
                <a:cxnLst/>
                <a:rect l="l" t="t" r="r" b="b"/>
                <a:pathLst>
                  <a:path w="653" h="5113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315" y="821"/>
                      <a:pt x="495" y="1687"/>
                      <a:pt x="540" y="2564"/>
                    </a:cubicBezTo>
                    <a:cubicBezTo>
                      <a:pt x="573" y="3418"/>
                      <a:pt x="259" y="4250"/>
                      <a:pt x="225" y="5104"/>
                    </a:cubicBezTo>
                    <a:cubicBezTo>
                      <a:pt x="225" y="5110"/>
                      <a:pt x="230" y="5113"/>
                      <a:pt x="236" y="5113"/>
                    </a:cubicBezTo>
                    <a:cubicBezTo>
                      <a:pt x="242" y="5113"/>
                      <a:pt x="247" y="5110"/>
                      <a:pt x="247" y="5104"/>
                    </a:cubicBezTo>
                    <a:cubicBezTo>
                      <a:pt x="281" y="4171"/>
                      <a:pt x="652" y="3317"/>
                      <a:pt x="562" y="2361"/>
                    </a:cubicBezTo>
                    <a:cubicBezTo>
                      <a:pt x="506" y="1552"/>
                      <a:pt x="315" y="754"/>
                      <a:pt x="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395536" y="1937267"/>
                <a:ext cx="339512" cy="402279"/>
              </a:xfrm>
              <a:custGeom>
                <a:avLst/>
                <a:gdLst/>
                <a:ahLst/>
                <a:cxnLst/>
                <a:rect l="l" t="t" r="r" b="b"/>
                <a:pathLst>
                  <a:path w="3808" h="4512" extrusionOk="0">
                    <a:moveTo>
                      <a:pt x="233" y="561"/>
                    </a:moveTo>
                    <a:cubicBezTo>
                      <a:pt x="795" y="2079"/>
                      <a:pt x="2032" y="3484"/>
                      <a:pt x="3369" y="4372"/>
                    </a:cubicBezTo>
                    <a:lnTo>
                      <a:pt x="3381" y="4383"/>
                    </a:lnTo>
                    <a:cubicBezTo>
                      <a:pt x="2335" y="4147"/>
                      <a:pt x="1436" y="3495"/>
                      <a:pt x="874" y="2596"/>
                    </a:cubicBezTo>
                    <a:cubicBezTo>
                      <a:pt x="503" y="1966"/>
                      <a:pt x="435" y="1235"/>
                      <a:pt x="233" y="561"/>
                    </a:cubicBezTo>
                    <a:close/>
                    <a:moveTo>
                      <a:pt x="27" y="0"/>
                    </a:moveTo>
                    <a:cubicBezTo>
                      <a:pt x="14" y="0"/>
                      <a:pt x="0" y="13"/>
                      <a:pt x="8" y="21"/>
                    </a:cubicBezTo>
                    <a:cubicBezTo>
                      <a:pt x="311" y="966"/>
                      <a:pt x="379" y="2079"/>
                      <a:pt x="1008" y="2899"/>
                    </a:cubicBezTo>
                    <a:cubicBezTo>
                      <a:pt x="1593" y="3664"/>
                      <a:pt x="2481" y="4271"/>
                      <a:pt x="3426" y="4451"/>
                    </a:cubicBezTo>
                    <a:lnTo>
                      <a:pt x="3471" y="4507"/>
                    </a:lnTo>
                    <a:cubicBezTo>
                      <a:pt x="3474" y="4510"/>
                      <a:pt x="3478" y="4511"/>
                      <a:pt x="3483" y="4511"/>
                    </a:cubicBezTo>
                    <a:cubicBezTo>
                      <a:pt x="3497" y="4511"/>
                      <a:pt x="3512" y="4501"/>
                      <a:pt x="3504" y="4484"/>
                    </a:cubicBezTo>
                    <a:lnTo>
                      <a:pt x="3482" y="4462"/>
                    </a:lnTo>
                    <a:lnTo>
                      <a:pt x="3527" y="4462"/>
                    </a:lnTo>
                    <a:lnTo>
                      <a:pt x="3560" y="4484"/>
                    </a:lnTo>
                    <a:cubicBezTo>
                      <a:pt x="3560" y="4484"/>
                      <a:pt x="3572" y="4473"/>
                      <a:pt x="3572" y="4473"/>
                    </a:cubicBezTo>
                    <a:cubicBezTo>
                      <a:pt x="3639" y="4473"/>
                      <a:pt x="3707" y="4484"/>
                      <a:pt x="3763" y="4496"/>
                    </a:cubicBezTo>
                    <a:cubicBezTo>
                      <a:pt x="3767" y="4497"/>
                      <a:pt x="3771" y="4497"/>
                      <a:pt x="3774" y="4497"/>
                    </a:cubicBezTo>
                    <a:cubicBezTo>
                      <a:pt x="3807" y="4497"/>
                      <a:pt x="3804" y="4450"/>
                      <a:pt x="3763" y="4439"/>
                    </a:cubicBezTo>
                    <a:cubicBezTo>
                      <a:pt x="3673" y="4439"/>
                      <a:pt x="3583" y="4417"/>
                      <a:pt x="3482" y="4406"/>
                    </a:cubicBezTo>
                    <a:lnTo>
                      <a:pt x="3414" y="4350"/>
                    </a:lnTo>
                    <a:cubicBezTo>
                      <a:pt x="2931" y="3653"/>
                      <a:pt x="2515" y="2911"/>
                      <a:pt x="1975" y="2247"/>
                    </a:cubicBezTo>
                    <a:cubicBezTo>
                      <a:pt x="1368" y="1505"/>
                      <a:pt x="772" y="741"/>
                      <a:pt x="109" y="66"/>
                    </a:cubicBezTo>
                    <a:lnTo>
                      <a:pt x="98" y="66"/>
                    </a:lnTo>
                    <a:cubicBezTo>
                      <a:pt x="682" y="774"/>
                      <a:pt x="1267" y="1460"/>
                      <a:pt x="1852" y="2169"/>
                    </a:cubicBezTo>
                    <a:cubicBezTo>
                      <a:pt x="2403" y="2832"/>
                      <a:pt x="2818" y="3574"/>
                      <a:pt x="3313" y="4271"/>
                    </a:cubicBezTo>
                    <a:cubicBezTo>
                      <a:pt x="2627" y="3787"/>
                      <a:pt x="2009" y="3203"/>
                      <a:pt x="1481" y="2551"/>
                    </a:cubicBezTo>
                    <a:cubicBezTo>
                      <a:pt x="885" y="1798"/>
                      <a:pt x="480" y="954"/>
                      <a:pt x="98" y="89"/>
                    </a:cubicBezTo>
                    <a:lnTo>
                      <a:pt x="87" y="89"/>
                    </a:lnTo>
                    <a:cubicBezTo>
                      <a:pt x="98" y="122"/>
                      <a:pt x="109" y="167"/>
                      <a:pt x="120" y="201"/>
                    </a:cubicBezTo>
                    <a:cubicBezTo>
                      <a:pt x="98" y="134"/>
                      <a:pt x="64" y="66"/>
                      <a:pt x="42" y="10"/>
                    </a:cubicBezTo>
                    <a:cubicBezTo>
                      <a:pt x="38" y="3"/>
                      <a:pt x="32" y="0"/>
                      <a:pt x="2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683873" y="2912389"/>
                <a:ext cx="589509" cy="1132746"/>
              </a:xfrm>
              <a:custGeom>
                <a:avLst/>
                <a:gdLst/>
                <a:ahLst/>
                <a:cxnLst/>
                <a:rect l="l" t="t" r="r" b="b"/>
                <a:pathLst>
                  <a:path w="6612" h="12705" extrusionOk="0">
                    <a:moveTo>
                      <a:pt x="237" y="1"/>
                    </a:moveTo>
                    <a:cubicBezTo>
                      <a:pt x="0" y="1"/>
                      <a:pt x="1203" y="11648"/>
                      <a:pt x="1203" y="12154"/>
                    </a:cubicBezTo>
                    <a:cubicBezTo>
                      <a:pt x="1203" y="12660"/>
                      <a:pt x="3306" y="12705"/>
                      <a:pt x="3306" y="12705"/>
                    </a:cubicBezTo>
                    <a:cubicBezTo>
                      <a:pt x="3306" y="12705"/>
                      <a:pt x="5419" y="12660"/>
                      <a:pt x="5419" y="12154"/>
                    </a:cubicBezTo>
                    <a:cubicBezTo>
                      <a:pt x="5419" y="11648"/>
                      <a:pt x="6611" y="1"/>
                      <a:pt x="63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Google Shape;26;p2"/>
            <p:cNvSpPr/>
            <p:nvPr/>
          </p:nvSpPr>
          <p:spPr>
            <a:xfrm>
              <a:off x="1045309" y="1491835"/>
              <a:ext cx="200515" cy="361088"/>
            </a:xfrm>
            <a:custGeom>
              <a:avLst/>
              <a:gdLst/>
              <a:ahLst/>
              <a:cxnLst/>
              <a:rect l="l" t="t" r="r" b="b"/>
              <a:pathLst>
                <a:path w="2249" h="4050" extrusionOk="0">
                  <a:moveTo>
                    <a:pt x="2236" y="0"/>
                  </a:moveTo>
                  <a:cubicBezTo>
                    <a:pt x="2233" y="0"/>
                    <a:pt x="2230" y="2"/>
                    <a:pt x="2227" y="5"/>
                  </a:cubicBezTo>
                  <a:lnTo>
                    <a:pt x="2204" y="27"/>
                  </a:lnTo>
                  <a:cubicBezTo>
                    <a:pt x="2198" y="22"/>
                    <a:pt x="2193" y="19"/>
                    <a:pt x="2189" y="19"/>
                  </a:cubicBezTo>
                  <a:cubicBezTo>
                    <a:pt x="2184" y="19"/>
                    <a:pt x="2182" y="22"/>
                    <a:pt x="2182" y="27"/>
                  </a:cubicBezTo>
                  <a:lnTo>
                    <a:pt x="2170" y="27"/>
                  </a:lnTo>
                  <a:cubicBezTo>
                    <a:pt x="2137" y="72"/>
                    <a:pt x="2114" y="117"/>
                    <a:pt x="2092" y="151"/>
                  </a:cubicBezTo>
                  <a:cubicBezTo>
                    <a:pt x="1136" y="1230"/>
                    <a:pt x="304" y="2444"/>
                    <a:pt x="79" y="3883"/>
                  </a:cubicBezTo>
                  <a:lnTo>
                    <a:pt x="90" y="3872"/>
                  </a:lnTo>
                  <a:lnTo>
                    <a:pt x="90" y="3872"/>
                  </a:lnTo>
                  <a:lnTo>
                    <a:pt x="90" y="3872"/>
                  </a:lnTo>
                  <a:lnTo>
                    <a:pt x="90" y="3872"/>
                  </a:lnTo>
                  <a:cubicBezTo>
                    <a:pt x="203" y="3153"/>
                    <a:pt x="461" y="2467"/>
                    <a:pt x="855" y="1849"/>
                  </a:cubicBezTo>
                  <a:cubicBezTo>
                    <a:pt x="1170" y="1376"/>
                    <a:pt x="1541" y="938"/>
                    <a:pt x="1889" y="477"/>
                  </a:cubicBezTo>
                  <a:lnTo>
                    <a:pt x="1889" y="477"/>
                  </a:lnTo>
                  <a:cubicBezTo>
                    <a:pt x="1586" y="1005"/>
                    <a:pt x="1293" y="1545"/>
                    <a:pt x="1001" y="2073"/>
                  </a:cubicBezTo>
                  <a:cubicBezTo>
                    <a:pt x="686" y="2636"/>
                    <a:pt x="349" y="3198"/>
                    <a:pt x="147" y="3805"/>
                  </a:cubicBezTo>
                  <a:lnTo>
                    <a:pt x="90" y="3872"/>
                  </a:lnTo>
                  <a:lnTo>
                    <a:pt x="90" y="3872"/>
                  </a:lnTo>
                  <a:lnTo>
                    <a:pt x="135" y="3827"/>
                  </a:lnTo>
                  <a:lnTo>
                    <a:pt x="135" y="3827"/>
                  </a:lnTo>
                  <a:cubicBezTo>
                    <a:pt x="124" y="3861"/>
                    <a:pt x="113" y="3895"/>
                    <a:pt x="102" y="3928"/>
                  </a:cubicBezTo>
                  <a:cubicBezTo>
                    <a:pt x="97" y="3944"/>
                    <a:pt x="101" y="3950"/>
                    <a:pt x="107" y="3950"/>
                  </a:cubicBezTo>
                  <a:cubicBezTo>
                    <a:pt x="114" y="3950"/>
                    <a:pt x="124" y="3941"/>
                    <a:pt x="124" y="3928"/>
                  </a:cubicBezTo>
                  <a:lnTo>
                    <a:pt x="203" y="3749"/>
                  </a:lnTo>
                  <a:cubicBezTo>
                    <a:pt x="213" y="3739"/>
                    <a:pt x="223" y="3729"/>
                    <a:pt x="233" y="3719"/>
                  </a:cubicBezTo>
                  <a:lnTo>
                    <a:pt x="233" y="3719"/>
                  </a:lnTo>
                  <a:cubicBezTo>
                    <a:pt x="231" y="3725"/>
                    <a:pt x="228" y="3731"/>
                    <a:pt x="225" y="3737"/>
                  </a:cubicBezTo>
                  <a:cubicBezTo>
                    <a:pt x="264" y="3696"/>
                    <a:pt x="303" y="3654"/>
                    <a:pt x="341" y="3613"/>
                  </a:cubicBezTo>
                  <a:lnTo>
                    <a:pt x="341" y="3613"/>
                  </a:lnTo>
                  <a:cubicBezTo>
                    <a:pt x="305" y="3648"/>
                    <a:pt x="269" y="3684"/>
                    <a:pt x="233" y="3719"/>
                  </a:cubicBezTo>
                  <a:lnTo>
                    <a:pt x="233" y="3719"/>
                  </a:lnTo>
                  <a:cubicBezTo>
                    <a:pt x="750" y="2512"/>
                    <a:pt x="1465" y="1415"/>
                    <a:pt x="2069" y="252"/>
                  </a:cubicBezTo>
                  <a:lnTo>
                    <a:pt x="2137" y="162"/>
                  </a:lnTo>
                  <a:lnTo>
                    <a:pt x="2137" y="162"/>
                  </a:lnTo>
                  <a:cubicBezTo>
                    <a:pt x="1957" y="848"/>
                    <a:pt x="1721" y="1523"/>
                    <a:pt x="1417" y="2175"/>
                  </a:cubicBezTo>
                  <a:cubicBezTo>
                    <a:pt x="1150" y="2719"/>
                    <a:pt x="751" y="3170"/>
                    <a:pt x="341" y="3613"/>
                  </a:cubicBezTo>
                  <a:lnTo>
                    <a:pt x="341" y="3613"/>
                  </a:lnTo>
                  <a:cubicBezTo>
                    <a:pt x="773" y="3185"/>
                    <a:pt x="1177" y="2746"/>
                    <a:pt x="1462" y="2197"/>
                  </a:cubicBezTo>
                  <a:cubicBezTo>
                    <a:pt x="1788" y="1523"/>
                    <a:pt x="2035" y="814"/>
                    <a:pt x="2193" y="83"/>
                  </a:cubicBezTo>
                  <a:lnTo>
                    <a:pt x="2249" y="16"/>
                  </a:lnTo>
                  <a:cubicBezTo>
                    <a:pt x="2249" y="8"/>
                    <a:pt x="2243" y="0"/>
                    <a:pt x="2236" y="0"/>
                  </a:cubicBezTo>
                  <a:close/>
                  <a:moveTo>
                    <a:pt x="79" y="3883"/>
                  </a:moveTo>
                  <a:lnTo>
                    <a:pt x="68" y="3895"/>
                  </a:lnTo>
                  <a:lnTo>
                    <a:pt x="68" y="3895"/>
                  </a:lnTo>
                  <a:lnTo>
                    <a:pt x="0" y="3962"/>
                  </a:lnTo>
                  <a:lnTo>
                    <a:pt x="68" y="3895"/>
                  </a:lnTo>
                  <a:lnTo>
                    <a:pt x="68" y="3895"/>
                  </a:lnTo>
                  <a:cubicBezTo>
                    <a:pt x="57" y="3951"/>
                    <a:pt x="57" y="3996"/>
                    <a:pt x="45" y="4041"/>
                  </a:cubicBezTo>
                  <a:cubicBezTo>
                    <a:pt x="45" y="4046"/>
                    <a:pt x="48" y="4049"/>
                    <a:pt x="51" y="4049"/>
                  </a:cubicBezTo>
                  <a:cubicBezTo>
                    <a:pt x="54" y="4049"/>
                    <a:pt x="57" y="4046"/>
                    <a:pt x="57" y="4041"/>
                  </a:cubicBezTo>
                  <a:cubicBezTo>
                    <a:pt x="68" y="3985"/>
                    <a:pt x="79" y="3928"/>
                    <a:pt x="79" y="388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1"/>
          </p:nvPr>
        </p:nvSpPr>
        <p:spPr>
          <a:xfrm>
            <a:off x="3520723" y="188820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subTitle" idx="2"/>
          </p:nvPr>
        </p:nvSpPr>
        <p:spPr>
          <a:xfrm>
            <a:off x="3520700" y="220122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3"/>
          </p:nvPr>
        </p:nvSpPr>
        <p:spPr>
          <a:xfrm>
            <a:off x="1254461" y="188820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4"/>
          </p:nvPr>
        </p:nvSpPr>
        <p:spPr>
          <a:xfrm>
            <a:off x="1254438" y="220122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5"/>
          </p:nvPr>
        </p:nvSpPr>
        <p:spPr>
          <a:xfrm>
            <a:off x="5787048" y="188820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6"/>
          </p:nvPr>
        </p:nvSpPr>
        <p:spPr>
          <a:xfrm>
            <a:off x="5787025" y="220122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7"/>
          </p:nvPr>
        </p:nvSpPr>
        <p:spPr>
          <a:xfrm>
            <a:off x="3520723" y="372285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8"/>
          </p:nvPr>
        </p:nvSpPr>
        <p:spPr>
          <a:xfrm>
            <a:off x="3520747" y="403587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9"/>
          </p:nvPr>
        </p:nvSpPr>
        <p:spPr>
          <a:xfrm>
            <a:off x="1254461" y="372285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13"/>
          </p:nvPr>
        </p:nvSpPr>
        <p:spPr>
          <a:xfrm>
            <a:off x="1254438" y="403587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14"/>
          </p:nvPr>
        </p:nvSpPr>
        <p:spPr>
          <a:xfrm>
            <a:off x="5787048" y="372285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subTitle" idx="15"/>
          </p:nvPr>
        </p:nvSpPr>
        <p:spPr>
          <a:xfrm>
            <a:off x="5787025" y="403587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6" name="Google Shape;126;p16"/>
          <p:cNvSpPr/>
          <p:nvPr/>
        </p:nvSpPr>
        <p:spPr>
          <a:xfrm>
            <a:off x="7488225" y="-96300"/>
            <a:ext cx="1908538" cy="1466642"/>
          </a:xfrm>
          <a:custGeom>
            <a:avLst/>
            <a:gdLst/>
            <a:ahLst/>
            <a:cxnLst/>
            <a:rect l="l" t="t" r="r" b="b"/>
            <a:pathLst>
              <a:path w="45928" h="35294" extrusionOk="0">
                <a:moveTo>
                  <a:pt x="12353" y="1"/>
                </a:moveTo>
                <a:cubicBezTo>
                  <a:pt x="8260" y="1"/>
                  <a:pt x="4419" y="1163"/>
                  <a:pt x="2828" y="4957"/>
                </a:cubicBezTo>
                <a:cubicBezTo>
                  <a:pt x="1" y="11696"/>
                  <a:pt x="6477" y="21066"/>
                  <a:pt x="12756" y="22973"/>
                </a:cubicBezTo>
                <a:cubicBezTo>
                  <a:pt x="16044" y="23926"/>
                  <a:pt x="19792" y="23827"/>
                  <a:pt x="22454" y="25931"/>
                </a:cubicBezTo>
                <a:cubicBezTo>
                  <a:pt x="24690" y="27707"/>
                  <a:pt x="25610" y="30698"/>
                  <a:pt x="27616" y="32736"/>
                </a:cubicBezTo>
                <a:cubicBezTo>
                  <a:pt x="29317" y="34470"/>
                  <a:pt x="31704" y="35293"/>
                  <a:pt x="34129" y="35293"/>
                </a:cubicBezTo>
                <a:cubicBezTo>
                  <a:pt x="36625" y="35293"/>
                  <a:pt x="39161" y="34420"/>
                  <a:pt x="41029" y="32769"/>
                </a:cubicBezTo>
                <a:cubicBezTo>
                  <a:pt x="44744" y="29548"/>
                  <a:pt x="45927" y="23959"/>
                  <a:pt x="44678" y="19225"/>
                </a:cubicBezTo>
                <a:cubicBezTo>
                  <a:pt x="43396" y="14458"/>
                  <a:pt x="39977" y="10414"/>
                  <a:pt x="35900" y="7620"/>
                </a:cubicBezTo>
                <a:cubicBezTo>
                  <a:pt x="31824" y="4858"/>
                  <a:pt x="27123" y="3149"/>
                  <a:pt x="22389" y="1702"/>
                </a:cubicBezTo>
                <a:cubicBezTo>
                  <a:pt x="19757" y="902"/>
                  <a:pt x="15957" y="1"/>
                  <a:pt x="1235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6"/>
          <p:cNvSpPr/>
          <p:nvPr/>
        </p:nvSpPr>
        <p:spPr>
          <a:xfrm>
            <a:off x="-748975" y="2603600"/>
            <a:ext cx="1595324" cy="1730443"/>
          </a:xfrm>
          <a:custGeom>
            <a:avLst/>
            <a:gdLst/>
            <a:ahLst/>
            <a:cxnLst/>
            <a:rect l="l" t="t" r="r" b="b"/>
            <a:pathLst>
              <a:path w="38136" h="41366" extrusionOk="0">
                <a:moveTo>
                  <a:pt x="26368" y="1"/>
                </a:moveTo>
                <a:cubicBezTo>
                  <a:pt x="23697" y="1"/>
                  <a:pt x="21039" y="649"/>
                  <a:pt x="18673" y="1927"/>
                </a:cubicBezTo>
                <a:cubicBezTo>
                  <a:pt x="17029" y="2814"/>
                  <a:pt x="15583" y="3998"/>
                  <a:pt x="14399" y="5411"/>
                </a:cubicBezTo>
                <a:cubicBezTo>
                  <a:pt x="11737" y="8535"/>
                  <a:pt x="10454" y="12578"/>
                  <a:pt x="7989" y="15833"/>
                </a:cubicBezTo>
                <a:cubicBezTo>
                  <a:pt x="6477" y="17772"/>
                  <a:pt x="4636" y="19416"/>
                  <a:pt x="3058" y="21290"/>
                </a:cubicBezTo>
                <a:cubicBezTo>
                  <a:pt x="1447" y="23164"/>
                  <a:pt x="132" y="25399"/>
                  <a:pt x="66" y="27865"/>
                </a:cubicBezTo>
                <a:cubicBezTo>
                  <a:pt x="0" y="30133"/>
                  <a:pt x="1052" y="32336"/>
                  <a:pt x="2433" y="34144"/>
                </a:cubicBezTo>
                <a:cubicBezTo>
                  <a:pt x="5946" y="38806"/>
                  <a:pt x="11368" y="41366"/>
                  <a:pt x="16928" y="41366"/>
                </a:cubicBezTo>
                <a:cubicBezTo>
                  <a:pt x="19329" y="41366"/>
                  <a:pt x="21755" y="40889"/>
                  <a:pt x="24065" y="39897"/>
                </a:cubicBezTo>
                <a:cubicBezTo>
                  <a:pt x="31757" y="36577"/>
                  <a:pt x="36163" y="28457"/>
                  <a:pt x="34782" y="20238"/>
                </a:cubicBezTo>
                <a:cubicBezTo>
                  <a:pt x="34585" y="18989"/>
                  <a:pt x="34223" y="17772"/>
                  <a:pt x="34355" y="16523"/>
                </a:cubicBezTo>
                <a:cubicBezTo>
                  <a:pt x="34650" y="13992"/>
                  <a:pt x="36820" y="12052"/>
                  <a:pt x="37576" y="9619"/>
                </a:cubicBezTo>
                <a:cubicBezTo>
                  <a:pt x="38135" y="7713"/>
                  <a:pt x="37839" y="5674"/>
                  <a:pt x="36754" y="4031"/>
                </a:cubicBezTo>
                <a:cubicBezTo>
                  <a:pt x="35012" y="1401"/>
                  <a:pt x="31034" y="414"/>
                  <a:pt x="28043" y="86"/>
                </a:cubicBezTo>
                <a:cubicBezTo>
                  <a:pt x="27485" y="29"/>
                  <a:pt x="26926" y="1"/>
                  <a:pt x="2636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CUSTOM_2_1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1"/>
          </p:nvPr>
        </p:nvSpPr>
        <p:spPr>
          <a:xfrm>
            <a:off x="2940223" y="1843325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2"/>
          </p:nvPr>
        </p:nvSpPr>
        <p:spPr>
          <a:xfrm>
            <a:off x="2940200" y="2156350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3"/>
          </p:nvPr>
        </p:nvSpPr>
        <p:spPr>
          <a:xfrm>
            <a:off x="621111" y="1843325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4"/>
          </p:nvPr>
        </p:nvSpPr>
        <p:spPr>
          <a:xfrm>
            <a:off x="621088" y="2156350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5"/>
          </p:nvPr>
        </p:nvSpPr>
        <p:spPr>
          <a:xfrm>
            <a:off x="2940223" y="360410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6"/>
          </p:nvPr>
        </p:nvSpPr>
        <p:spPr>
          <a:xfrm>
            <a:off x="2940247" y="391712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7"/>
          </p:nvPr>
        </p:nvSpPr>
        <p:spPr>
          <a:xfrm>
            <a:off x="621111" y="3604100"/>
            <a:ext cx="21027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subTitle" idx="8"/>
          </p:nvPr>
        </p:nvSpPr>
        <p:spPr>
          <a:xfrm>
            <a:off x="621088" y="3917125"/>
            <a:ext cx="21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8" name="Google Shape;138;p17"/>
          <p:cNvSpPr/>
          <p:nvPr/>
        </p:nvSpPr>
        <p:spPr>
          <a:xfrm rot="-4844991">
            <a:off x="6513223" y="-387717"/>
            <a:ext cx="3388425" cy="3303671"/>
          </a:xfrm>
          <a:custGeom>
            <a:avLst/>
            <a:gdLst/>
            <a:ahLst/>
            <a:cxnLst/>
            <a:rect l="l" t="t" r="r" b="b"/>
            <a:pathLst>
              <a:path w="38940" h="37966" extrusionOk="0">
                <a:moveTo>
                  <a:pt x="24392" y="1"/>
                </a:moveTo>
                <a:cubicBezTo>
                  <a:pt x="22840" y="1"/>
                  <a:pt x="21352" y="801"/>
                  <a:pt x="20036" y="1658"/>
                </a:cubicBezTo>
                <a:cubicBezTo>
                  <a:pt x="16683" y="3860"/>
                  <a:pt x="13658" y="6556"/>
                  <a:pt x="11094" y="9614"/>
                </a:cubicBezTo>
                <a:cubicBezTo>
                  <a:pt x="6656" y="14906"/>
                  <a:pt x="4618" y="20890"/>
                  <a:pt x="1922" y="27070"/>
                </a:cubicBezTo>
                <a:cubicBezTo>
                  <a:pt x="1" y="31489"/>
                  <a:pt x="1884" y="37966"/>
                  <a:pt x="7512" y="37966"/>
                </a:cubicBezTo>
                <a:cubicBezTo>
                  <a:pt x="7662" y="37966"/>
                  <a:pt x="7815" y="37961"/>
                  <a:pt x="7971" y="37952"/>
                </a:cubicBezTo>
                <a:cubicBezTo>
                  <a:pt x="11028" y="37787"/>
                  <a:pt x="13527" y="35388"/>
                  <a:pt x="15368" y="32889"/>
                </a:cubicBezTo>
                <a:cubicBezTo>
                  <a:pt x="17176" y="30391"/>
                  <a:pt x="18754" y="27596"/>
                  <a:pt x="21285" y="25854"/>
                </a:cubicBezTo>
                <a:cubicBezTo>
                  <a:pt x="23323" y="24440"/>
                  <a:pt x="25822" y="23848"/>
                  <a:pt x="28222" y="23322"/>
                </a:cubicBezTo>
                <a:cubicBezTo>
                  <a:pt x="30655" y="22796"/>
                  <a:pt x="33120" y="22270"/>
                  <a:pt x="35224" y="20923"/>
                </a:cubicBezTo>
                <a:cubicBezTo>
                  <a:pt x="37295" y="19608"/>
                  <a:pt x="38939" y="17273"/>
                  <a:pt x="38742" y="14808"/>
                </a:cubicBezTo>
                <a:cubicBezTo>
                  <a:pt x="38545" y="12835"/>
                  <a:pt x="37230" y="11093"/>
                  <a:pt x="35520" y="10041"/>
                </a:cubicBezTo>
                <a:cubicBezTo>
                  <a:pt x="33844" y="8989"/>
                  <a:pt x="31871" y="8562"/>
                  <a:pt x="29898" y="8331"/>
                </a:cubicBezTo>
                <a:cubicBezTo>
                  <a:pt x="29142" y="8299"/>
                  <a:pt x="28419" y="8167"/>
                  <a:pt x="27762" y="7904"/>
                </a:cubicBezTo>
                <a:cubicBezTo>
                  <a:pt x="27038" y="7641"/>
                  <a:pt x="26545" y="7016"/>
                  <a:pt x="26447" y="6260"/>
                </a:cubicBezTo>
                <a:cubicBezTo>
                  <a:pt x="26381" y="5241"/>
                  <a:pt x="27334" y="4452"/>
                  <a:pt x="27630" y="3466"/>
                </a:cubicBezTo>
                <a:cubicBezTo>
                  <a:pt x="28057" y="1822"/>
                  <a:pt x="26447" y="178"/>
                  <a:pt x="24737" y="14"/>
                </a:cubicBezTo>
                <a:cubicBezTo>
                  <a:pt x="24622" y="5"/>
                  <a:pt x="24506" y="1"/>
                  <a:pt x="243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7"/>
          <p:cNvSpPr/>
          <p:nvPr/>
        </p:nvSpPr>
        <p:spPr>
          <a:xfrm>
            <a:off x="-18000" y="4710425"/>
            <a:ext cx="9180000" cy="4620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7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/>
          <p:nvPr/>
        </p:nvSpPr>
        <p:spPr>
          <a:xfrm rot="-566773">
            <a:off x="6805811" y="-747291"/>
            <a:ext cx="1946119" cy="1931400"/>
          </a:xfrm>
          <a:custGeom>
            <a:avLst/>
            <a:gdLst/>
            <a:ahLst/>
            <a:cxnLst/>
            <a:rect l="l" t="t" r="r" b="b"/>
            <a:pathLst>
              <a:path w="24197" h="24014" extrusionOk="0">
                <a:moveTo>
                  <a:pt x="17528" y="0"/>
                </a:moveTo>
                <a:cubicBezTo>
                  <a:pt x="16175" y="0"/>
                  <a:pt x="14804" y="379"/>
                  <a:pt x="13611" y="1066"/>
                </a:cubicBezTo>
                <a:cubicBezTo>
                  <a:pt x="11080" y="2479"/>
                  <a:pt x="10225" y="5438"/>
                  <a:pt x="7825" y="6819"/>
                </a:cubicBezTo>
                <a:cubicBezTo>
                  <a:pt x="5688" y="7969"/>
                  <a:pt x="1" y="9416"/>
                  <a:pt x="2795" y="13262"/>
                </a:cubicBezTo>
                <a:cubicBezTo>
                  <a:pt x="4012" y="14972"/>
                  <a:pt x="6576" y="14807"/>
                  <a:pt x="8417" y="15826"/>
                </a:cubicBezTo>
                <a:cubicBezTo>
                  <a:pt x="10324" y="16878"/>
                  <a:pt x="11178" y="19114"/>
                  <a:pt x="12362" y="20955"/>
                </a:cubicBezTo>
                <a:cubicBezTo>
                  <a:pt x="13332" y="22507"/>
                  <a:pt x="15004" y="24013"/>
                  <a:pt x="16726" y="24013"/>
                </a:cubicBezTo>
                <a:cubicBezTo>
                  <a:pt x="17046" y="24013"/>
                  <a:pt x="17368" y="23961"/>
                  <a:pt x="17688" y="23848"/>
                </a:cubicBezTo>
                <a:cubicBezTo>
                  <a:pt x="19660" y="23158"/>
                  <a:pt x="20285" y="20692"/>
                  <a:pt x="20153" y="18621"/>
                </a:cubicBezTo>
                <a:cubicBezTo>
                  <a:pt x="20055" y="16583"/>
                  <a:pt x="19463" y="14446"/>
                  <a:pt x="20153" y="12506"/>
                </a:cubicBezTo>
                <a:cubicBezTo>
                  <a:pt x="20844" y="10501"/>
                  <a:pt x="22783" y="9087"/>
                  <a:pt x="23441" y="7082"/>
                </a:cubicBezTo>
                <a:cubicBezTo>
                  <a:pt x="24197" y="4715"/>
                  <a:pt x="22882" y="1986"/>
                  <a:pt x="20712" y="803"/>
                </a:cubicBezTo>
                <a:cubicBezTo>
                  <a:pt x="19735" y="255"/>
                  <a:pt x="18637" y="0"/>
                  <a:pt x="1752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9"/>
          <p:cNvGrpSpPr/>
          <p:nvPr/>
        </p:nvGrpSpPr>
        <p:grpSpPr>
          <a:xfrm>
            <a:off x="8789386" y="1782375"/>
            <a:ext cx="743073" cy="475610"/>
            <a:chOff x="7061736" y="298488"/>
            <a:chExt cx="743073" cy="475610"/>
          </a:xfrm>
        </p:grpSpPr>
        <p:sp>
          <p:nvSpPr>
            <p:cNvPr id="149" name="Google Shape;149;p19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" name="Google Shape;150;p19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51" name="Google Shape;151;p19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9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" name="Google Shape;153;p19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19"/>
          <p:cNvGrpSpPr/>
          <p:nvPr/>
        </p:nvGrpSpPr>
        <p:grpSpPr>
          <a:xfrm>
            <a:off x="6817524" y="200450"/>
            <a:ext cx="743073" cy="302435"/>
            <a:chOff x="353361" y="320550"/>
            <a:chExt cx="743073" cy="302435"/>
          </a:xfrm>
        </p:grpSpPr>
        <p:sp>
          <p:nvSpPr>
            <p:cNvPr id="155" name="Google Shape;155;p19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19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157" name="Google Shape;157;p19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9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9" name="Google Shape;159;p19"/>
          <p:cNvSpPr/>
          <p:nvPr/>
        </p:nvSpPr>
        <p:spPr>
          <a:xfrm rot="-3003689">
            <a:off x="-941193" y="4112264"/>
            <a:ext cx="1946136" cy="1931418"/>
          </a:xfrm>
          <a:custGeom>
            <a:avLst/>
            <a:gdLst/>
            <a:ahLst/>
            <a:cxnLst/>
            <a:rect l="l" t="t" r="r" b="b"/>
            <a:pathLst>
              <a:path w="24197" h="24014" extrusionOk="0">
                <a:moveTo>
                  <a:pt x="17528" y="0"/>
                </a:moveTo>
                <a:cubicBezTo>
                  <a:pt x="16175" y="0"/>
                  <a:pt x="14804" y="379"/>
                  <a:pt x="13611" y="1066"/>
                </a:cubicBezTo>
                <a:cubicBezTo>
                  <a:pt x="11080" y="2479"/>
                  <a:pt x="10225" y="5438"/>
                  <a:pt x="7825" y="6819"/>
                </a:cubicBezTo>
                <a:cubicBezTo>
                  <a:pt x="5688" y="7969"/>
                  <a:pt x="1" y="9416"/>
                  <a:pt x="2795" y="13262"/>
                </a:cubicBezTo>
                <a:cubicBezTo>
                  <a:pt x="4012" y="14972"/>
                  <a:pt x="6576" y="14807"/>
                  <a:pt x="8417" y="15826"/>
                </a:cubicBezTo>
                <a:cubicBezTo>
                  <a:pt x="10324" y="16878"/>
                  <a:pt x="11178" y="19114"/>
                  <a:pt x="12362" y="20955"/>
                </a:cubicBezTo>
                <a:cubicBezTo>
                  <a:pt x="13332" y="22507"/>
                  <a:pt x="15004" y="24013"/>
                  <a:pt x="16726" y="24013"/>
                </a:cubicBezTo>
                <a:cubicBezTo>
                  <a:pt x="17046" y="24013"/>
                  <a:pt x="17368" y="23961"/>
                  <a:pt x="17688" y="23848"/>
                </a:cubicBezTo>
                <a:cubicBezTo>
                  <a:pt x="19660" y="23158"/>
                  <a:pt x="20285" y="20692"/>
                  <a:pt x="20153" y="18621"/>
                </a:cubicBezTo>
                <a:cubicBezTo>
                  <a:pt x="20055" y="16583"/>
                  <a:pt x="19463" y="14446"/>
                  <a:pt x="20153" y="12506"/>
                </a:cubicBezTo>
                <a:cubicBezTo>
                  <a:pt x="20844" y="10501"/>
                  <a:pt x="22783" y="9087"/>
                  <a:pt x="23441" y="7082"/>
                </a:cubicBezTo>
                <a:cubicBezTo>
                  <a:pt x="24197" y="4715"/>
                  <a:pt x="22882" y="1986"/>
                  <a:pt x="20712" y="803"/>
                </a:cubicBezTo>
                <a:cubicBezTo>
                  <a:pt x="19735" y="255"/>
                  <a:pt x="18637" y="0"/>
                  <a:pt x="1752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/>
          <p:nvPr/>
        </p:nvSpPr>
        <p:spPr>
          <a:xfrm>
            <a:off x="1122875" y="-713150"/>
            <a:ext cx="1946271" cy="2111114"/>
          </a:xfrm>
          <a:custGeom>
            <a:avLst/>
            <a:gdLst/>
            <a:ahLst/>
            <a:cxnLst/>
            <a:rect l="l" t="t" r="r" b="b"/>
            <a:pathLst>
              <a:path w="38136" h="41366" extrusionOk="0">
                <a:moveTo>
                  <a:pt x="26368" y="1"/>
                </a:moveTo>
                <a:cubicBezTo>
                  <a:pt x="23697" y="1"/>
                  <a:pt x="21039" y="649"/>
                  <a:pt x="18673" y="1927"/>
                </a:cubicBezTo>
                <a:cubicBezTo>
                  <a:pt x="17029" y="2814"/>
                  <a:pt x="15583" y="3998"/>
                  <a:pt x="14399" y="5411"/>
                </a:cubicBezTo>
                <a:cubicBezTo>
                  <a:pt x="11737" y="8535"/>
                  <a:pt x="10454" y="12578"/>
                  <a:pt x="7989" y="15833"/>
                </a:cubicBezTo>
                <a:cubicBezTo>
                  <a:pt x="6477" y="17772"/>
                  <a:pt x="4636" y="19416"/>
                  <a:pt x="3058" y="21290"/>
                </a:cubicBezTo>
                <a:cubicBezTo>
                  <a:pt x="1447" y="23164"/>
                  <a:pt x="132" y="25399"/>
                  <a:pt x="66" y="27865"/>
                </a:cubicBezTo>
                <a:cubicBezTo>
                  <a:pt x="0" y="30133"/>
                  <a:pt x="1052" y="32336"/>
                  <a:pt x="2433" y="34144"/>
                </a:cubicBezTo>
                <a:cubicBezTo>
                  <a:pt x="5946" y="38806"/>
                  <a:pt x="11368" y="41366"/>
                  <a:pt x="16928" y="41366"/>
                </a:cubicBezTo>
                <a:cubicBezTo>
                  <a:pt x="19329" y="41366"/>
                  <a:pt x="21755" y="40889"/>
                  <a:pt x="24065" y="39897"/>
                </a:cubicBezTo>
                <a:cubicBezTo>
                  <a:pt x="31757" y="36577"/>
                  <a:pt x="36163" y="28457"/>
                  <a:pt x="34782" y="20238"/>
                </a:cubicBezTo>
                <a:cubicBezTo>
                  <a:pt x="34585" y="18989"/>
                  <a:pt x="34223" y="17772"/>
                  <a:pt x="34355" y="16523"/>
                </a:cubicBezTo>
                <a:cubicBezTo>
                  <a:pt x="34650" y="13992"/>
                  <a:pt x="36820" y="12052"/>
                  <a:pt x="37576" y="9619"/>
                </a:cubicBezTo>
                <a:cubicBezTo>
                  <a:pt x="38135" y="7713"/>
                  <a:pt x="37839" y="5674"/>
                  <a:pt x="36754" y="4031"/>
                </a:cubicBezTo>
                <a:cubicBezTo>
                  <a:pt x="35012" y="1401"/>
                  <a:pt x="31034" y="414"/>
                  <a:pt x="28043" y="86"/>
                </a:cubicBezTo>
                <a:cubicBezTo>
                  <a:pt x="27485" y="29"/>
                  <a:pt x="26926" y="1"/>
                  <a:pt x="2636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5"/>
          <p:cNvSpPr/>
          <p:nvPr/>
        </p:nvSpPr>
        <p:spPr>
          <a:xfrm flipH="1">
            <a:off x="-254205" y="1826553"/>
            <a:ext cx="3009432" cy="2312639"/>
          </a:xfrm>
          <a:custGeom>
            <a:avLst/>
            <a:gdLst/>
            <a:ahLst/>
            <a:cxnLst/>
            <a:rect l="l" t="t" r="r" b="b"/>
            <a:pathLst>
              <a:path w="45928" h="35294" extrusionOk="0">
                <a:moveTo>
                  <a:pt x="12353" y="1"/>
                </a:moveTo>
                <a:cubicBezTo>
                  <a:pt x="8260" y="1"/>
                  <a:pt x="4419" y="1163"/>
                  <a:pt x="2828" y="4957"/>
                </a:cubicBezTo>
                <a:cubicBezTo>
                  <a:pt x="1" y="11696"/>
                  <a:pt x="6477" y="21066"/>
                  <a:pt x="12756" y="22973"/>
                </a:cubicBezTo>
                <a:cubicBezTo>
                  <a:pt x="16044" y="23926"/>
                  <a:pt x="19792" y="23827"/>
                  <a:pt x="22454" y="25931"/>
                </a:cubicBezTo>
                <a:cubicBezTo>
                  <a:pt x="24690" y="27707"/>
                  <a:pt x="25610" y="30698"/>
                  <a:pt x="27616" y="32736"/>
                </a:cubicBezTo>
                <a:cubicBezTo>
                  <a:pt x="29317" y="34470"/>
                  <a:pt x="31704" y="35293"/>
                  <a:pt x="34129" y="35293"/>
                </a:cubicBezTo>
                <a:cubicBezTo>
                  <a:pt x="36625" y="35293"/>
                  <a:pt x="39161" y="34420"/>
                  <a:pt x="41029" y="32769"/>
                </a:cubicBezTo>
                <a:cubicBezTo>
                  <a:pt x="44744" y="29548"/>
                  <a:pt x="45927" y="23959"/>
                  <a:pt x="44678" y="19225"/>
                </a:cubicBezTo>
                <a:cubicBezTo>
                  <a:pt x="43396" y="14458"/>
                  <a:pt x="39977" y="10414"/>
                  <a:pt x="35900" y="7620"/>
                </a:cubicBezTo>
                <a:cubicBezTo>
                  <a:pt x="31824" y="4858"/>
                  <a:pt x="27123" y="3149"/>
                  <a:pt x="22389" y="1702"/>
                </a:cubicBezTo>
                <a:cubicBezTo>
                  <a:pt x="19757" y="902"/>
                  <a:pt x="15957" y="1"/>
                  <a:pt x="1235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5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/>
          <p:nvPr/>
        </p:nvSpPr>
        <p:spPr>
          <a:xfrm>
            <a:off x="-18000" y="4710425"/>
            <a:ext cx="9180000" cy="4620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6"/>
          <p:cNvSpPr/>
          <p:nvPr/>
        </p:nvSpPr>
        <p:spPr>
          <a:xfrm rot="-4844991">
            <a:off x="6513223" y="-387717"/>
            <a:ext cx="3388425" cy="3303671"/>
          </a:xfrm>
          <a:custGeom>
            <a:avLst/>
            <a:gdLst/>
            <a:ahLst/>
            <a:cxnLst/>
            <a:rect l="l" t="t" r="r" b="b"/>
            <a:pathLst>
              <a:path w="38940" h="37966" extrusionOk="0">
                <a:moveTo>
                  <a:pt x="24392" y="1"/>
                </a:moveTo>
                <a:cubicBezTo>
                  <a:pt x="22840" y="1"/>
                  <a:pt x="21352" y="801"/>
                  <a:pt x="20036" y="1658"/>
                </a:cubicBezTo>
                <a:cubicBezTo>
                  <a:pt x="16683" y="3860"/>
                  <a:pt x="13658" y="6556"/>
                  <a:pt x="11094" y="9614"/>
                </a:cubicBezTo>
                <a:cubicBezTo>
                  <a:pt x="6656" y="14906"/>
                  <a:pt x="4618" y="20890"/>
                  <a:pt x="1922" y="27070"/>
                </a:cubicBezTo>
                <a:cubicBezTo>
                  <a:pt x="1" y="31489"/>
                  <a:pt x="1884" y="37966"/>
                  <a:pt x="7512" y="37966"/>
                </a:cubicBezTo>
                <a:cubicBezTo>
                  <a:pt x="7662" y="37966"/>
                  <a:pt x="7815" y="37961"/>
                  <a:pt x="7971" y="37952"/>
                </a:cubicBezTo>
                <a:cubicBezTo>
                  <a:pt x="11028" y="37787"/>
                  <a:pt x="13527" y="35388"/>
                  <a:pt x="15368" y="32889"/>
                </a:cubicBezTo>
                <a:cubicBezTo>
                  <a:pt x="17176" y="30391"/>
                  <a:pt x="18754" y="27596"/>
                  <a:pt x="21285" y="25854"/>
                </a:cubicBezTo>
                <a:cubicBezTo>
                  <a:pt x="23323" y="24440"/>
                  <a:pt x="25822" y="23848"/>
                  <a:pt x="28222" y="23322"/>
                </a:cubicBezTo>
                <a:cubicBezTo>
                  <a:pt x="30655" y="22796"/>
                  <a:pt x="33120" y="22270"/>
                  <a:pt x="35224" y="20923"/>
                </a:cubicBezTo>
                <a:cubicBezTo>
                  <a:pt x="37295" y="19608"/>
                  <a:pt x="38939" y="17273"/>
                  <a:pt x="38742" y="14808"/>
                </a:cubicBezTo>
                <a:cubicBezTo>
                  <a:pt x="38545" y="12835"/>
                  <a:pt x="37230" y="11093"/>
                  <a:pt x="35520" y="10041"/>
                </a:cubicBezTo>
                <a:cubicBezTo>
                  <a:pt x="33844" y="8989"/>
                  <a:pt x="31871" y="8562"/>
                  <a:pt x="29898" y="8331"/>
                </a:cubicBezTo>
                <a:cubicBezTo>
                  <a:pt x="29142" y="8299"/>
                  <a:pt x="28419" y="8167"/>
                  <a:pt x="27762" y="7904"/>
                </a:cubicBezTo>
                <a:cubicBezTo>
                  <a:pt x="27038" y="7641"/>
                  <a:pt x="26545" y="7016"/>
                  <a:pt x="26447" y="6260"/>
                </a:cubicBezTo>
                <a:cubicBezTo>
                  <a:pt x="26381" y="5241"/>
                  <a:pt x="27334" y="4452"/>
                  <a:pt x="27630" y="3466"/>
                </a:cubicBezTo>
                <a:cubicBezTo>
                  <a:pt x="28057" y="1822"/>
                  <a:pt x="26447" y="178"/>
                  <a:pt x="24737" y="14"/>
                </a:cubicBezTo>
                <a:cubicBezTo>
                  <a:pt x="24622" y="5"/>
                  <a:pt x="24506" y="1"/>
                  <a:pt x="2439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6"/>
          <p:cNvSpPr/>
          <p:nvPr/>
        </p:nvSpPr>
        <p:spPr>
          <a:xfrm>
            <a:off x="3974950" y="-623300"/>
            <a:ext cx="1881531" cy="1425944"/>
          </a:xfrm>
          <a:custGeom>
            <a:avLst/>
            <a:gdLst/>
            <a:ahLst/>
            <a:cxnLst/>
            <a:rect l="l" t="t" r="r" b="b"/>
            <a:pathLst>
              <a:path w="47242" h="35803" extrusionOk="0">
                <a:moveTo>
                  <a:pt x="15568" y="0"/>
                </a:moveTo>
                <a:cubicBezTo>
                  <a:pt x="12840" y="0"/>
                  <a:pt x="10091" y="1520"/>
                  <a:pt x="8548" y="3720"/>
                </a:cubicBezTo>
                <a:cubicBezTo>
                  <a:pt x="8186" y="4246"/>
                  <a:pt x="7857" y="4772"/>
                  <a:pt x="7594" y="5331"/>
                </a:cubicBezTo>
                <a:cubicBezTo>
                  <a:pt x="6608" y="7238"/>
                  <a:pt x="5819" y="9440"/>
                  <a:pt x="4011" y="10755"/>
                </a:cubicBezTo>
                <a:cubicBezTo>
                  <a:pt x="2630" y="11709"/>
                  <a:pt x="1348" y="12301"/>
                  <a:pt x="855" y="14076"/>
                </a:cubicBezTo>
                <a:cubicBezTo>
                  <a:pt x="0" y="17067"/>
                  <a:pt x="2334" y="19960"/>
                  <a:pt x="5063" y="20947"/>
                </a:cubicBezTo>
                <a:cubicBezTo>
                  <a:pt x="8614" y="22196"/>
                  <a:pt x="12953" y="21769"/>
                  <a:pt x="16010" y="24234"/>
                </a:cubicBezTo>
                <a:cubicBezTo>
                  <a:pt x="17556" y="25483"/>
                  <a:pt x="18542" y="27292"/>
                  <a:pt x="19429" y="29034"/>
                </a:cubicBezTo>
                <a:cubicBezTo>
                  <a:pt x="21209" y="32374"/>
                  <a:pt x="23107" y="35803"/>
                  <a:pt x="27149" y="35803"/>
                </a:cubicBezTo>
                <a:cubicBezTo>
                  <a:pt x="27364" y="35803"/>
                  <a:pt x="27585" y="35793"/>
                  <a:pt x="27813" y="35773"/>
                </a:cubicBezTo>
                <a:cubicBezTo>
                  <a:pt x="36590" y="35017"/>
                  <a:pt x="47242" y="17067"/>
                  <a:pt x="35407" y="13287"/>
                </a:cubicBezTo>
                <a:cubicBezTo>
                  <a:pt x="34249" y="12915"/>
                  <a:pt x="33039" y="12855"/>
                  <a:pt x="31823" y="12855"/>
                </a:cubicBezTo>
                <a:cubicBezTo>
                  <a:pt x="31243" y="12855"/>
                  <a:pt x="30663" y="12868"/>
                  <a:pt x="30085" y="12868"/>
                </a:cubicBezTo>
                <a:cubicBezTo>
                  <a:pt x="28985" y="12868"/>
                  <a:pt x="27898" y="12819"/>
                  <a:pt x="26859" y="12531"/>
                </a:cubicBezTo>
                <a:cubicBezTo>
                  <a:pt x="24459" y="11873"/>
                  <a:pt x="22947" y="10164"/>
                  <a:pt x="22257" y="7764"/>
                </a:cubicBezTo>
                <a:cubicBezTo>
                  <a:pt x="21468" y="4969"/>
                  <a:pt x="21106" y="1616"/>
                  <a:pt x="17983" y="433"/>
                </a:cubicBezTo>
                <a:cubicBezTo>
                  <a:pt x="17202" y="137"/>
                  <a:pt x="16386" y="0"/>
                  <a:pt x="1556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_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3715575" y="-426187"/>
            <a:ext cx="1946104" cy="1931386"/>
          </a:xfrm>
          <a:custGeom>
            <a:avLst/>
            <a:gdLst/>
            <a:ahLst/>
            <a:cxnLst/>
            <a:rect l="l" t="t" r="r" b="b"/>
            <a:pathLst>
              <a:path w="24197" h="24014" extrusionOk="0">
                <a:moveTo>
                  <a:pt x="17528" y="0"/>
                </a:moveTo>
                <a:cubicBezTo>
                  <a:pt x="16175" y="0"/>
                  <a:pt x="14804" y="379"/>
                  <a:pt x="13611" y="1066"/>
                </a:cubicBezTo>
                <a:cubicBezTo>
                  <a:pt x="11080" y="2479"/>
                  <a:pt x="10225" y="5438"/>
                  <a:pt x="7825" y="6819"/>
                </a:cubicBezTo>
                <a:cubicBezTo>
                  <a:pt x="5688" y="7969"/>
                  <a:pt x="1" y="9416"/>
                  <a:pt x="2795" y="13262"/>
                </a:cubicBezTo>
                <a:cubicBezTo>
                  <a:pt x="4012" y="14972"/>
                  <a:pt x="6576" y="14807"/>
                  <a:pt x="8417" y="15826"/>
                </a:cubicBezTo>
                <a:cubicBezTo>
                  <a:pt x="10324" y="16878"/>
                  <a:pt x="11178" y="19114"/>
                  <a:pt x="12362" y="20955"/>
                </a:cubicBezTo>
                <a:cubicBezTo>
                  <a:pt x="13332" y="22507"/>
                  <a:pt x="15004" y="24013"/>
                  <a:pt x="16726" y="24013"/>
                </a:cubicBezTo>
                <a:cubicBezTo>
                  <a:pt x="17046" y="24013"/>
                  <a:pt x="17368" y="23961"/>
                  <a:pt x="17688" y="23848"/>
                </a:cubicBezTo>
                <a:cubicBezTo>
                  <a:pt x="19660" y="23158"/>
                  <a:pt x="20285" y="20692"/>
                  <a:pt x="20153" y="18621"/>
                </a:cubicBezTo>
                <a:cubicBezTo>
                  <a:pt x="20055" y="16583"/>
                  <a:pt x="19463" y="14446"/>
                  <a:pt x="20153" y="12506"/>
                </a:cubicBezTo>
                <a:cubicBezTo>
                  <a:pt x="20844" y="10501"/>
                  <a:pt x="22783" y="9087"/>
                  <a:pt x="23441" y="7082"/>
                </a:cubicBezTo>
                <a:cubicBezTo>
                  <a:pt x="24197" y="4715"/>
                  <a:pt x="22882" y="1986"/>
                  <a:pt x="20712" y="803"/>
                </a:cubicBezTo>
                <a:cubicBezTo>
                  <a:pt x="19735" y="255"/>
                  <a:pt x="18637" y="0"/>
                  <a:pt x="1752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7"/>
          <p:cNvSpPr/>
          <p:nvPr/>
        </p:nvSpPr>
        <p:spPr>
          <a:xfrm>
            <a:off x="-304075" y="-833050"/>
            <a:ext cx="3737566" cy="2639432"/>
          </a:xfrm>
          <a:custGeom>
            <a:avLst/>
            <a:gdLst/>
            <a:ahLst/>
            <a:cxnLst/>
            <a:rect l="l" t="t" r="r" b="b"/>
            <a:pathLst>
              <a:path w="41062" h="41450" extrusionOk="0">
                <a:moveTo>
                  <a:pt x="12234" y="1"/>
                </a:moveTo>
                <a:cubicBezTo>
                  <a:pt x="10254" y="1"/>
                  <a:pt x="9068" y="1252"/>
                  <a:pt x="7660" y="3790"/>
                </a:cubicBezTo>
                <a:cubicBezTo>
                  <a:pt x="5490" y="7703"/>
                  <a:pt x="3025" y="11385"/>
                  <a:pt x="1644" y="15625"/>
                </a:cubicBezTo>
                <a:cubicBezTo>
                  <a:pt x="165" y="20162"/>
                  <a:pt x="0" y="25324"/>
                  <a:pt x="2334" y="29466"/>
                </a:cubicBezTo>
                <a:cubicBezTo>
                  <a:pt x="3847" y="32227"/>
                  <a:pt x="6279" y="34331"/>
                  <a:pt x="8844" y="36107"/>
                </a:cubicBezTo>
                <a:cubicBezTo>
                  <a:pt x="12328" y="38572"/>
                  <a:pt x="16208" y="40578"/>
                  <a:pt x="20416" y="41235"/>
                </a:cubicBezTo>
                <a:cubicBezTo>
                  <a:pt x="21322" y="41377"/>
                  <a:pt x="22246" y="41450"/>
                  <a:pt x="23170" y="41450"/>
                </a:cubicBezTo>
                <a:cubicBezTo>
                  <a:pt x="26534" y="41450"/>
                  <a:pt x="29902" y="40483"/>
                  <a:pt x="32481" y="38342"/>
                </a:cubicBezTo>
                <a:cubicBezTo>
                  <a:pt x="36196" y="35219"/>
                  <a:pt x="37708" y="30255"/>
                  <a:pt x="39023" y="25554"/>
                </a:cubicBezTo>
                <a:cubicBezTo>
                  <a:pt x="40042" y="21839"/>
                  <a:pt x="41061" y="17828"/>
                  <a:pt x="39549" y="14310"/>
                </a:cubicBezTo>
                <a:cubicBezTo>
                  <a:pt x="37872" y="10398"/>
                  <a:pt x="33566" y="8393"/>
                  <a:pt x="29653" y="6749"/>
                </a:cubicBezTo>
                <a:lnTo>
                  <a:pt x="16306" y="1095"/>
                </a:lnTo>
                <a:cubicBezTo>
                  <a:pt x="14609" y="367"/>
                  <a:pt x="13305" y="1"/>
                  <a:pt x="1223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447400" y="2362300"/>
            <a:ext cx="4075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title" idx="2" hasCustomPrompt="1"/>
          </p:nvPr>
        </p:nvSpPr>
        <p:spPr>
          <a:xfrm>
            <a:off x="4937313" y="922713"/>
            <a:ext cx="1222500" cy="10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2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1"/>
          </p:nvPr>
        </p:nvSpPr>
        <p:spPr>
          <a:xfrm>
            <a:off x="4447400" y="3307638"/>
            <a:ext cx="4075500" cy="2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1" name="Google Shape;31;p3"/>
          <p:cNvGrpSpPr/>
          <p:nvPr/>
        </p:nvGrpSpPr>
        <p:grpSpPr>
          <a:xfrm>
            <a:off x="7779836" y="895500"/>
            <a:ext cx="743073" cy="302435"/>
            <a:chOff x="353361" y="320550"/>
            <a:chExt cx="743073" cy="302435"/>
          </a:xfrm>
        </p:grpSpPr>
        <p:sp>
          <p:nvSpPr>
            <p:cNvPr id="32" name="Google Shape;32;p3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6" name="Google Shape;36;p3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>
            <a:spLocks noGrp="1"/>
          </p:cNvSpPr>
          <p:nvPr>
            <p:ph type="subTitle" idx="1"/>
          </p:nvPr>
        </p:nvSpPr>
        <p:spPr>
          <a:xfrm>
            <a:off x="959087" y="2345925"/>
            <a:ext cx="2621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2"/>
          </p:nvPr>
        </p:nvSpPr>
        <p:spPr>
          <a:xfrm>
            <a:off x="959138" y="2802850"/>
            <a:ext cx="2621100" cy="9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3"/>
          </p:nvPr>
        </p:nvSpPr>
        <p:spPr>
          <a:xfrm>
            <a:off x="5563730" y="2345925"/>
            <a:ext cx="2621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anga Medium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4"/>
          </p:nvPr>
        </p:nvSpPr>
        <p:spPr>
          <a:xfrm>
            <a:off x="5563690" y="2802850"/>
            <a:ext cx="2621100" cy="9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4943500" y="-179950"/>
            <a:ext cx="817466" cy="770832"/>
          </a:xfrm>
          <a:custGeom>
            <a:avLst/>
            <a:gdLst/>
            <a:ahLst/>
            <a:cxnLst/>
            <a:rect l="l" t="t" r="r" b="b"/>
            <a:pathLst>
              <a:path w="19002" h="17918" extrusionOk="0">
                <a:moveTo>
                  <a:pt x="13671" y="0"/>
                </a:moveTo>
                <a:cubicBezTo>
                  <a:pt x="13225" y="0"/>
                  <a:pt x="12788" y="109"/>
                  <a:pt x="12394" y="359"/>
                </a:cubicBezTo>
                <a:cubicBezTo>
                  <a:pt x="11145" y="1148"/>
                  <a:pt x="10980" y="2792"/>
                  <a:pt x="10750" y="4206"/>
                </a:cubicBezTo>
                <a:cubicBezTo>
                  <a:pt x="10520" y="5619"/>
                  <a:pt x="9830" y="7296"/>
                  <a:pt x="8383" y="7493"/>
                </a:cubicBezTo>
                <a:cubicBezTo>
                  <a:pt x="8302" y="7504"/>
                  <a:pt x="8221" y="7509"/>
                  <a:pt x="8141" y="7509"/>
                </a:cubicBezTo>
                <a:cubicBezTo>
                  <a:pt x="7215" y="7509"/>
                  <a:pt x="6366" y="6834"/>
                  <a:pt x="5852" y="6047"/>
                </a:cubicBezTo>
                <a:cubicBezTo>
                  <a:pt x="5293" y="5192"/>
                  <a:pt x="4964" y="4173"/>
                  <a:pt x="4438" y="3318"/>
                </a:cubicBezTo>
                <a:cubicBezTo>
                  <a:pt x="3806" y="2337"/>
                  <a:pt x="2939" y="1802"/>
                  <a:pt x="2159" y="1802"/>
                </a:cubicBezTo>
                <a:cubicBezTo>
                  <a:pt x="1398" y="1802"/>
                  <a:pt x="720" y="2312"/>
                  <a:pt x="428" y="3417"/>
                </a:cubicBezTo>
                <a:cubicBezTo>
                  <a:pt x="0" y="5028"/>
                  <a:pt x="1315" y="8743"/>
                  <a:pt x="1808" y="10288"/>
                </a:cubicBezTo>
                <a:cubicBezTo>
                  <a:pt x="2564" y="12655"/>
                  <a:pt x="3879" y="14890"/>
                  <a:pt x="5819" y="16337"/>
                </a:cubicBezTo>
                <a:cubicBezTo>
                  <a:pt x="7137" y="17325"/>
                  <a:pt x="8792" y="17917"/>
                  <a:pt x="10422" y="17917"/>
                </a:cubicBezTo>
                <a:cubicBezTo>
                  <a:pt x="11232" y="17917"/>
                  <a:pt x="12036" y="17771"/>
                  <a:pt x="12789" y="17454"/>
                </a:cubicBezTo>
                <a:cubicBezTo>
                  <a:pt x="15156" y="16468"/>
                  <a:pt x="16635" y="14068"/>
                  <a:pt x="17523" y="11668"/>
                </a:cubicBezTo>
                <a:cubicBezTo>
                  <a:pt x="18739" y="8315"/>
                  <a:pt x="19002" y="4173"/>
                  <a:pt x="16635" y="1477"/>
                </a:cubicBezTo>
                <a:cubicBezTo>
                  <a:pt x="15891" y="640"/>
                  <a:pt x="14751" y="0"/>
                  <a:pt x="1367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2809450" y="-497650"/>
            <a:ext cx="1630543" cy="1550164"/>
          </a:xfrm>
          <a:custGeom>
            <a:avLst/>
            <a:gdLst/>
            <a:ahLst/>
            <a:cxnLst/>
            <a:rect l="l" t="t" r="r" b="b"/>
            <a:pathLst>
              <a:path w="45359" h="43123" extrusionOk="0">
                <a:moveTo>
                  <a:pt x="16451" y="0"/>
                </a:moveTo>
                <a:cubicBezTo>
                  <a:pt x="5789" y="0"/>
                  <a:pt x="0" y="15189"/>
                  <a:pt x="1207" y="23706"/>
                </a:cubicBezTo>
                <a:cubicBezTo>
                  <a:pt x="2227" y="31201"/>
                  <a:pt x="7224" y="38039"/>
                  <a:pt x="14062" y="41162"/>
                </a:cubicBezTo>
                <a:cubicBezTo>
                  <a:pt x="16907" y="42476"/>
                  <a:pt x="20044" y="43123"/>
                  <a:pt x="23181" y="43123"/>
                </a:cubicBezTo>
                <a:cubicBezTo>
                  <a:pt x="27582" y="43123"/>
                  <a:pt x="31986" y="41849"/>
                  <a:pt x="35595" y="39354"/>
                </a:cubicBezTo>
                <a:cubicBezTo>
                  <a:pt x="41775" y="35047"/>
                  <a:pt x="45359" y="27223"/>
                  <a:pt x="44471" y="19728"/>
                </a:cubicBezTo>
                <a:cubicBezTo>
                  <a:pt x="43912" y="15158"/>
                  <a:pt x="41249" y="10358"/>
                  <a:pt x="36778" y="9208"/>
                </a:cubicBezTo>
                <a:cubicBezTo>
                  <a:pt x="32636" y="8156"/>
                  <a:pt x="28494" y="9865"/>
                  <a:pt x="24943" y="6972"/>
                </a:cubicBezTo>
                <a:cubicBezTo>
                  <a:pt x="21590" y="4276"/>
                  <a:pt x="22083" y="134"/>
                  <a:pt x="16692" y="3"/>
                </a:cubicBezTo>
                <a:cubicBezTo>
                  <a:pt x="16611" y="1"/>
                  <a:pt x="16531" y="0"/>
                  <a:pt x="1645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/>
          <p:nvPr/>
        </p:nvSpPr>
        <p:spPr>
          <a:xfrm>
            <a:off x="-18000" y="4710425"/>
            <a:ext cx="9180000" cy="4620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subTitle" idx="1"/>
          </p:nvPr>
        </p:nvSpPr>
        <p:spPr>
          <a:xfrm>
            <a:off x="621100" y="1269550"/>
            <a:ext cx="4356000" cy="292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/>
          <p:nvPr/>
        </p:nvSpPr>
        <p:spPr>
          <a:xfrm>
            <a:off x="6170725" y="-208225"/>
            <a:ext cx="1881531" cy="1425944"/>
          </a:xfrm>
          <a:custGeom>
            <a:avLst/>
            <a:gdLst/>
            <a:ahLst/>
            <a:cxnLst/>
            <a:rect l="l" t="t" r="r" b="b"/>
            <a:pathLst>
              <a:path w="47242" h="35803" extrusionOk="0">
                <a:moveTo>
                  <a:pt x="15568" y="0"/>
                </a:moveTo>
                <a:cubicBezTo>
                  <a:pt x="12840" y="0"/>
                  <a:pt x="10091" y="1520"/>
                  <a:pt x="8548" y="3720"/>
                </a:cubicBezTo>
                <a:cubicBezTo>
                  <a:pt x="8186" y="4246"/>
                  <a:pt x="7857" y="4772"/>
                  <a:pt x="7594" y="5331"/>
                </a:cubicBezTo>
                <a:cubicBezTo>
                  <a:pt x="6608" y="7238"/>
                  <a:pt x="5819" y="9440"/>
                  <a:pt x="4011" y="10755"/>
                </a:cubicBezTo>
                <a:cubicBezTo>
                  <a:pt x="2630" y="11709"/>
                  <a:pt x="1348" y="12301"/>
                  <a:pt x="855" y="14076"/>
                </a:cubicBezTo>
                <a:cubicBezTo>
                  <a:pt x="0" y="17067"/>
                  <a:pt x="2334" y="19960"/>
                  <a:pt x="5063" y="20947"/>
                </a:cubicBezTo>
                <a:cubicBezTo>
                  <a:pt x="8614" y="22196"/>
                  <a:pt x="12953" y="21769"/>
                  <a:pt x="16010" y="24234"/>
                </a:cubicBezTo>
                <a:cubicBezTo>
                  <a:pt x="17556" y="25483"/>
                  <a:pt x="18542" y="27292"/>
                  <a:pt x="19429" y="29034"/>
                </a:cubicBezTo>
                <a:cubicBezTo>
                  <a:pt x="21209" y="32374"/>
                  <a:pt x="23107" y="35803"/>
                  <a:pt x="27149" y="35803"/>
                </a:cubicBezTo>
                <a:cubicBezTo>
                  <a:pt x="27364" y="35803"/>
                  <a:pt x="27585" y="35793"/>
                  <a:pt x="27813" y="35773"/>
                </a:cubicBezTo>
                <a:cubicBezTo>
                  <a:pt x="36590" y="35017"/>
                  <a:pt x="47242" y="17067"/>
                  <a:pt x="35407" y="13287"/>
                </a:cubicBezTo>
                <a:cubicBezTo>
                  <a:pt x="34249" y="12915"/>
                  <a:pt x="33039" y="12855"/>
                  <a:pt x="31823" y="12855"/>
                </a:cubicBezTo>
                <a:cubicBezTo>
                  <a:pt x="31243" y="12855"/>
                  <a:pt x="30663" y="12868"/>
                  <a:pt x="30085" y="12868"/>
                </a:cubicBezTo>
                <a:cubicBezTo>
                  <a:pt x="28985" y="12868"/>
                  <a:pt x="27898" y="12819"/>
                  <a:pt x="26859" y="12531"/>
                </a:cubicBezTo>
                <a:cubicBezTo>
                  <a:pt x="24459" y="11873"/>
                  <a:pt x="22947" y="10164"/>
                  <a:pt x="22257" y="7764"/>
                </a:cubicBezTo>
                <a:cubicBezTo>
                  <a:pt x="21468" y="4969"/>
                  <a:pt x="21106" y="1616"/>
                  <a:pt x="17983" y="433"/>
                </a:cubicBezTo>
                <a:cubicBezTo>
                  <a:pt x="17202" y="137"/>
                  <a:pt x="16386" y="0"/>
                  <a:pt x="1556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/>
          <p:nvPr/>
        </p:nvSpPr>
        <p:spPr>
          <a:xfrm rot="3129440">
            <a:off x="7495390" y="1289647"/>
            <a:ext cx="2697163" cy="2564204"/>
          </a:xfrm>
          <a:custGeom>
            <a:avLst/>
            <a:gdLst/>
            <a:ahLst/>
            <a:cxnLst/>
            <a:rect l="l" t="t" r="r" b="b"/>
            <a:pathLst>
              <a:path w="45359" h="43123" extrusionOk="0">
                <a:moveTo>
                  <a:pt x="16451" y="0"/>
                </a:moveTo>
                <a:cubicBezTo>
                  <a:pt x="5789" y="0"/>
                  <a:pt x="0" y="15189"/>
                  <a:pt x="1207" y="23706"/>
                </a:cubicBezTo>
                <a:cubicBezTo>
                  <a:pt x="2227" y="31201"/>
                  <a:pt x="7224" y="38039"/>
                  <a:pt x="14062" y="41162"/>
                </a:cubicBezTo>
                <a:cubicBezTo>
                  <a:pt x="16907" y="42476"/>
                  <a:pt x="20044" y="43123"/>
                  <a:pt x="23181" y="43123"/>
                </a:cubicBezTo>
                <a:cubicBezTo>
                  <a:pt x="27582" y="43123"/>
                  <a:pt x="31986" y="41849"/>
                  <a:pt x="35595" y="39354"/>
                </a:cubicBezTo>
                <a:cubicBezTo>
                  <a:pt x="41775" y="35047"/>
                  <a:pt x="45359" y="27223"/>
                  <a:pt x="44471" y="19728"/>
                </a:cubicBezTo>
                <a:cubicBezTo>
                  <a:pt x="43912" y="15158"/>
                  <a:pt x="41249" y="10358"/>
                  <a:pt x="36778" y="9208"/>
                </a:cubicBezTo>
                <a:cubicBezTo>
                  <a:pt x="32636" y="8156"/>
                  <a:pt x="28494" y="9865"/>
                  <a:pt x="24943" y="6972"/>
                </a:cubicBezTo>
                <a:cubicBezTo>
                  <a:pt x="21590" y="4276"/>
                  <a:pt x="22083" y="134"/>
                  <a:pt x="16692" y="3"/>
                </a:cubicBezTo>
                <a:cubicBezTo>
                  <a:pt x="16611" y="1"/>
                  <a:pt x="16531" y="0"/>
                  <a:pt x="1645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621100" y="539500"/>
            <a:ext cx="3534000" cy="40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621100" y="1005325"/>
            <a:ext cx="35340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2129675" y="3517300"/>
            <a:ext cx="2852377" cy="2593782"/>
          </a:xfrm>
          <a:custGeom>
            <a:avLst/>
            <a:gdLst/>
            <a:ahLst/>
            <a:cxnLst/>
            <a:rect l="l" t="t" r="r" b="b"/>
            <a:pathLst>
              <a:path w="37150" h="33782" extrusionOk="0">
                <a:moveTo>
                  <a:pt x="24290" y="1"/>
                </a:moveTo>
                <a:cubicBezTo>
                  <a:pt x="21441" y="1"/>
                  <a:pt x="18505" y="987"/>
                  <a:pt x="15781" y="1956"/>
                </a:cubicBezTo>
                <a:cubicBezTo>
                  <a:pt x="9009" y="4389"/>
                  <a:pt x="1" y="5408"/>
                  <a:pt x="1020" y="14284"/>
                </a:cubicBezTo>
                <a:cubicBezTo>
                  <a:pt x="1743" y="20465"/>
                  <a:pt x="6642" y="33385"/>
                  <a:pt x="14597" y="33385"/>
                </a:cubicBezTo>
                <a:cubicBezTo>
                  <a:pt x="15740" y="33665"/>
                  <a:pt x="16901" y="33781"/>
                  <a:pt x="18069" y="33781"/>
                </a:cubicBezTo>
                <a:cubicBezTo>
                  <a:pt x="20732" y="33781"/>
                  <a:pt x="23433" y="33180"/>
                  <a:pt x="26038" y="32563"/>
                </a:cubicBezTo>
                <a:cubicBezTo>
                  <a:pt x="29293" y="31774"/>
                  <a:pt x="32810" y="30821"/>
                  <a:pt x="34848" y="28158"/>
                </a:cubicBezTo>
                <a:cubicBezTo>
                  <a:pt x="37150" y="25133"/>
                  <a:pt x="36821" y="20958"/>
                  <a:pt x="36426" y="17210"/>
                </a:cubicBezTo>
                <a:cubicBezTo>
                  <a:pt x="36065" y="13923"/>
                  <a:pt x="35670" y="10635"/>
                  <a:pt x="34421" y="7578"/>
                </a:cubicBezTo>
                <a:cubicBezTo>
                  <a:pt x="33205" y="4521"/>
                  <a:pt x="30936" y="1759"/>
                  <a:pt x="27846" y="608"/>
                </a:cubicBezTo>
                <a:cubicBezTo>
                  <a:pt x="26691" y="178"/>
                  <a:pt x="25498" y="1"/>
                  <a:pt x="2429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6963780" y="2818699"/>
            <a:ext cx="2732676" cy="2758601"/>
          </a:xfrm>
          <a:custGeom>
            <a:avLst/>
            <a:gdLst/>
            <a:ahLst/>
            <a:cxnLst/>
            <a:rect l="l" t="t" r="r" b="b"/>
            <a:pathLst>
              <a:path w="41062" h="41450" extrusionOk="0">
                <a:moveTo>
                  <a:pt x="12234" y="1"/>
                </a:moveTo>
                <a:cubicBezTo>
                  <a:pt x="10254" y="1"/>
                  <a:pt x="9068" y="1252"/>
                  <a:pt x="7660" y="3790"/>
                </a:cubicBezTo>
                <a:cubicBezTo>
                  <a:pt x="5490" y="7703"/>
                  <a:pt x="3025" y="11385"/>
                  <a:pt x="1644" y="15625"/>
                </a:cubicBezTo>
                <a:cubicBezTo>
                  <a:pt x="165" y="20162"/>
                  <a:pt x="0" y="25324"/>
                  <a:pt x="2334" y="29466"/>
                </a:cubicBezTo>
                <a:cubicBezTo>
                  <a:pt x="3847" y="32227"/>
                  <a:pt x="6279" y="34331"/>
                  <a:pt x="8844" y="36107"/>
                </a:cubicBezTo>
                <a:cubicBezTo>
                  <a:pt x="12328" y="38572"/>
                  <a:pt x="16208" y="40578"/>
                  <a:pt x="20416" y="41235"/>
                </a:cubicBezTo>
                <a:cubicBezTo>
                  <a:pt x="21322" y="41377"/>
                  <a:pt x="22246" y="41450"/>
                  <a:pt x="23170" y="41450"/>
                </a:cubicBezTo>
                <a:cubicBezTo>
                  <a:pt x="26534" y="41450"/>
                  <a:pt x="29902" y="40483"/>
                  <a:pt x="32481" y="38342"/>
                </a:cubicBezTo>
                <a:cubicBezTo>
                  <a:pt x="36196" y="35219"/>
                  <a:pt x="37708" y="30255"/>
                  <a:pt x="39023" y="25554"/>
                </a:cubicBezTo>
                <a:cubicBezTo>
                  <a:pt x="40042" y="21839"/>
                  <a:pt x="41061" y="17828"/>
                  <a:pt x="39549" y="14310"/>
                </a:cubicBezTo>
                <a:cubicBezTo>
                  <a:pt x="37872" y="10398"/>
                  <a:pt x="33566" y="8393"/>
                  <a:pt x="29653" y="6749"/>
                </a:cubicBezTo>
                <a:lnTo>
                  <a:pt x="16306" y="1095"/>
                </a:lnTo>
                <a:cubicBezTo>
                  <a:pt x="14609" y="367"/>
                  <a:pt x="13305" y="1"/>
                  <a:pt x="1223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7117250" y="-542250"/>
            <a:ext cx="1775609" cy="1600191"/>
          </a:xfrm>
          <a:custGeom>
            <a:avLst/>
            <a:gdLst/>
            <a:ahLst/>
            <a:cxnLst/>
            <a:rect l="l" t="t" r="r" b="b"/>
            <a:pathLst>
              <a:path w="30903" h="27850" extrusionOk="0">
                <a:moveTo>
                  <a:pt x="7871" y="1"/>
                </a:moveTo>
                <a:cubicBezTo>
                  <a:pt x="6342" y="1"/>
                  <a:pt x="5009" y="270"/>
                  <a:pt x="4044" y="931"/>
                </a:cubicBezTo>
                <a:cubicBezTo>
                  <a:pt x="0" y="3693"/>
                  <a:pt x="3025" y="15725"/>
                  <a:pt x="3616" y="19867"/>
                </a:cubicBezTo>
                <a:cubicBezTo>
                  <a:pt x="3945" y="22201"/>
                  <a:pt x="4438" y="24700"/>
                  <a:pt x="6181" y="26278"/>
                </a:cubicBezTo>
                <a:cubicBezTo>
                  <a:pt x="7382" y="27375"/>
                  <a:pt x="9020" y="27850"/>
                  <a:pt x="10665" y="27850"/>
                </a:cubicBezTo>
                <a:cubicBezTo>
                  <a:pt x="11090" y="27850"/>
                  <a:pt x="11515" y="27818"/>
                  <a:pt x="11934" y="27757"/>
                </a:cubicBezTo>
                <a:cubicBezTo>
                  <a:pt x="13972" y="27494"/>
                  <a:pt x="15846" y="26640"/>
                  <a:pt x="17687" y="25818"/>
                </a:cubicBezTo>
                <a:cubicBezTo>
                  <a:pt x="21007" y="24338"/>
                  <a:pt x="24426" y="22760"/>
                  <a:pt x="26925" y="20130"/>
                </a:cubicBezTo>
                <a:cubicBezTo>
                  <a:pt x="29456" y="17533"/>
                  <a:pt x="30903" y="13522"/>
                  <a:pt x="29522" y="10169"/>
                </a:cubicBezTo>
                <a:cubicBezTo>
                  <a:pt x="28437" y="7473"/>
                  <a:pt x="25807" y="5731"/>
                  <a:pt x="23210" y="4449"/>
                </a:cubicBezTo>
                <a:cubicBezTo>
                  <a:pt x="20202" y="2983"/>
                  <a:pt x="12957" y="1"/>
                  <a:pt x="787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9"/>
          <p:cNvSpPr/>
          <p:nvPr/>
        </p:nvSpPr>
        <p:spPr>
          <a:xfrm rot="-4498733">
            <a:off x="711615" y="4308372"/>
            <a:ext cx="1023130" cy="972233"/>
          </a:xfrm>
          <a:custGeom>
            <a:avLst/>
            <a:gdLst/>
            <a:ahLst/>
            <a:cxnLst/>
            <a:rect l="l" t="t" r="r" b="b"/>
            <a:pathLst>
              <a:path w="27781" h="26399" extrusionOk="0">
                <a:moveTo>
                  <a:pt x="5612" y="1"/>
                </a:moveTo>
                <a:cubicBezTo>
                  <a:pt x="3649" y="1"/>
                  <a:pt x="1873" y="1434"/>
                  <a:pt x="1579" y="3522"/>
                </a:cubicBezTo>
                <a:cubicBezTo>
                  <a:pt x="921" y="8387"/>
                  <a:pt x="856" y="13647"/>
                  <a:pt x="395" y="18414"/>
                </a:cubicBezTo>
                <a:cubicBezTo>
                  <a:pt x="99" y="21307"/>
                  <a:pt x="1" y="24693"/>
                  <a:pt x="3321" y="26008"/>
                </a:cubicBezTo>
                <a:cubicBezTo>
                  <a:pt x="4054" y="26265"/>
                  <a:pt x="4818" y="26399"/>
                  <a:pt x="5584" y="26399"/>
                </a:cubicBezTo>
                <a:cubicBezTo>
                  <a:pt x="6192" y="26399"/>
                  <a:pt x="6801" y="26314"/>
                  <a:pt x="7398" y="26140"/>
                </a:cubicBezTo>
                <a:cubicBezTo>
                  <a:pt x="12691" y="24693"/>
                  <a:pt x="17819" y="22622"/>
                  <a:pt x="22586" y="19894"/>
                </a:cubicBezTo>
                <a:cubicBezTo>
                  <a:pt x="23901" y="19170"/>
                  <a:pt x="24953" y="18118"/>
                  <a:pt x="25643" y="16803"/>
                </a:cubicBezTo>
                <a:cubicBezTo>
                  <a:pt x="27780" y="12661"/>
                  <a:pt x="24493" y="9472"/>
                  <a:pt x="21370" y="7335"/>
                </a:cubicBezTo>
                <a:cubicBezTo>
                  <a:pt x="16899" y="4344"/>
                  <a:pt x="12066" y="1944"/>
                  <a:pt x="6970" y="234"/>
                </a:cubicBezTo>
                <a:cubicBezTo>
                  <a:pt x="6518" y="75"/>
                  <a:pt x="6060" y="1"/>
                  <a:pt x="561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6037301" y="1652425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2"/>
          </p:nvPr>
        </p:nvSpPr>
        <p:spPr>
          <a:xfrm>
            <a:off x="6037288" y="1964600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2512638" y="1652425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4"/>
          </p:nvPr>
        </p:nvSpPr>
        <p:spPr>
          <a:xfrm>
            <a:off x="2512637" y="1964600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6037301" y="2904075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6"/>
          </p:nvPr>
        </p:nvSpPr>
        <p:spPr>
          <a:xfrm>
            <a:off x="6037288" y="3216250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7"/>
          </p:nvPr>
        </p:nvSpPr>
        <p:spPr>
          <a:xfrm>
            <a:off x="2512638" y="2904075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8"/>
          </p:nvPr>
        </p:nvSpPr>
        <p:spPr>
          <a:xfrm>
            <a:off x="2512637" y="3216250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9" hasCustomPrompt="1"/>
          </p:nvPr>
        </p:nvSpPr>
        <p:spPr>
          <a:xfrm>
            <a:off x="1473438" y="1753500"/>
            <a:ext cx="1039200" cy="5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13" hasCustomPrompt="1"/>
          </p:nvPr>
        </p:nvSpPr>
        <p:spPr>
          <a:xfrm>
            <a:off x="4998088" y="1753500"/>
            <a:ext cx="1039200" cy="5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14" hasCustomPrompt="1"/>
          </p:nvPr>
        </p:nvSpPr>
        <p:spPr>
          <a:xfrm>
            <a:off x="1473438" y="2994575"/>
            <a:ext cx="1039200" cy="5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15" hasCustomPrompt="1"/>
          </p:nvPr>
        </p:nvSpPr>
        <p:spPr>
          <a:xfrm>
            <a:off x="4998088" y="2994586"/>
            <a:ext cx="1039200" cy="5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4" name="Google Shape;94;p13"/>
          <p:cNvSpPr/>
          <p:nvPr/>
        </p:nvSpPr>
        <p:spPr>
          <a:xfrm>
            <a:off x="8003325" y="182475"/>
            <a:ext cx="1510982" cy="1499554"/>
          </a:xfrm>
          <a:custGeom>
            <a:avLst/>
            <a:gdLst/>
            <a:ahLst/>
            <a:cxnLst/>
            <a:rect l="l" t="t" r="r" b="b"/>
            <a:pathLst>
              <a:path w="24197" h="24014" extrusionOk="0">
                <a:moveTo>
                  <a:pt x="17528" y="0"/>
                </a:moveTo>
                <a:cubicBezTo>
                  <a:pt x="16175" y="0"/>
                  <a:pt x="14804" y="379"/>
                  <a:pt x="13611" y="1066"/>
                </a:cubicBezTo>
                <a:cubicBezTo>
                  <a:pt x="11080" y="2479"/>
                  <a:pt x="10225" y="5438"/>
                  <a:pt x="7825" y="6819"/>
                </a:cubicBezTo>
                <a:cubicBezTo>
                  <a:pt x="5688" y="7969"/>
                  <a:pt x="1" y="9416"/>
                  <a:pt x="2795" y="13262"/>
                </a:cubicBezTo>
                <a:cubicBezTo>
                  <a:pt x="4012" y="14972"/>
                  <a:pt x="6576" y="14807"/>
                  <a:pt x="8417" y="15826"/>
                </a:cubicBezTo>
                <a:cubicBezTo>
                  <a:pt x="10324" y="16878"/>
                  <a:pt x="11178" y="19114"/>
                  <a:pt x="12362" y="20955"/>
                </a:cubicBezTo>
                <a:cubicBezTo>
                  <a:pt x="13332" y="22507"/>
                  <a:pt x="15004" y="24013"/>
                  <a:pt x="16726" y="24013"/>
                </a:cubicBezTo>
                <a:cubicBezTo>
                  <a:pt x="17046" y="24013"/>
                  <a:pt x="17368" y="23961"/>
                  <a:pt x="17688" y="23848"/>
                </a:cubicBezTo>
                <a:cubicBezTo>
                  <a:pt x="19660" y="23158"/>
                  <a:pt x="20285" y="20692"/>
                  <a:pt x="20153" y="18621"/>
                </a:cubicBezTo>
                <a:cubicBezTo>
                  <a:pt x="20055" y="16583"/>
                  <a:pt x="19463" y="14446"/>
                  <a:pt x="20153" y="12506"/>
                </a:cubicBezTo>
                <a:cubicBezTo>
                  <a:pt x="20844" y="10501"/>
                  <a:pt x="22783" y="9087"/>
                  <a:pt x="23441" y="7082"/>
                </a:cubicBezTo>
                <a:cubicBezTo>
                  <a:pt x="24197" y="4715"/>
                  <a:pt x="22882" y="1986"/>
                  <a:pt x="20712" y="803"/>
                </a:cubicBezTo>
                <a:cubicBezTo>
                  <a:pt x="19735" y="255"/>
                  <a:pt x="18637" y="0"/>
                  <a:pt x="1752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4260000" y="1570425"/>
            <a:ext cx="4037100" cy="16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4260000" y="3227325"/>
            <a:ext cx="4037100" cy="8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6572400" y="-203275"/>
            <a:ext cx="743067" cy="783181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7859888" y="-317400"/>
            <a:ext cx="1589360" cy="1713797"/>
          </a:xfrm>
          <a:custGeom>
            <a:avLst/>
            <a:gdLst/>
            <a:ahLst/>
            <a:cxnLst/>
            <a:rect l="l" t="t" r="r" b="b"/>
            <a:pathLst>
              <a:path w="27550" h="29707" extrusionOk="0">
                <a:moveTo>
                  <a:pt x="5324" y="0"/>
                </a:moveTo>
                <a:cubicBezTo>
                  <a:pt x="3584" y="0"/>
                  <a:pt x="2091" y="387"/>
                  <a:pt x="1282" y="1507"/>
                </a:cubicBezTo>
                <a:cubicBezTo>
                  <a:pt x="0" y="3315"/>
                  <a:pt x="1151" y="6997"/>
                  <a:pt x="1381" y="9002"/>
                </a:cubicBezTo>
                <a:cubicBezTo>
                  <a:pt x="1710" y="12191"/>
                  <a:pt x="2006" y="15380"/>
                  <a:pt x="2367" y="18536"/>
                </a:cubicBezTo>
                <a:cubicBezTo>
                  <a:pt x="2663" y="21495"/>
                  <a:pt x="3091" y="24716"/>
                  <a:pt x="5227" y="26820"/>
                </a:cubicBezTo>
                <a:cubicBezTo>
                  <a:pt x="7364" y="28891"/>
                  <a:pt x="10619" y="29286"/>
                  <a:pt x="13611" y="29516"/>
                </a:cubicBezTo>
                <a:cubicBezTo>
                  <a:pt x="14748" y="29621"/>
                  <a:pt x="15932" y="29707"/>
                  <a:pt x="17109" y="29707"/>
                </a:cubicBezTo>
                <a:cubicBezTo>
                  <a:pt x="19981" y="29707"/>
                  <a:pt x="22806" y="29197"/>
                  <a:pt x="24788" y="27215"/>
                </a:cubicBezTo>
                <a:cubicBezTo>
                  <a:pt x="27550" y="24420"/>
                  <a:pt x="27385" y="19785"/>
                  <a:pt x="26958" y="15807"/>
                </a:cubicBezTo>
                <a:cubicBezTo>
                  <a:pt x="26498" y="11764"/>
                  <a:pt x="25873" y="7260"/>
                  <a:pt x="22717" y="4663"/>
                </a:cubicBezTo>
                <a:cubicBezTo>
                  <a:pt x="20646" y="2920"/>
                  <a:pt x="17819" y="2361"/>
                  <a:pt x="15156" y="1868"/>
                </a:cubicBezTo>
                <a:cubicBezTo>
                  <a:pt x="13129" y="1498"/>
                  <a:pt x="8747" y="0"/>
                  <a:pt x="532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0" y="4132350"/>
            <a:ext cx="9144000" cy="1011300"/>
          </a:xfrm>
          <a:prstGeom prst="rect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anga Medium"/>
              <a:buNone/>
              <a:defRPr sz="3600">
                <a:solidFill>
                  <a:schemeClr val="dk1"/>
                </a:solidFill>
                <a:latin typeface="Changa Medium"/>
                <a:ea typeface="Changa Medium"/>
                <a:cs typeface="Changa Medium"/>
                <a:sym typeface="Changa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1100" y="1152475"/>
            <a:ext cx="7901700" cy="3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●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○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■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●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○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■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●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○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sap"/>
              <a:buChar char="■"/>
              <a:defRPr sz="16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8" r:id="rId7"/>
    <p:sldLayoutId id="2147483659" r:id="rId8"/>
    <p:sldLayoutId id="2147483661" r:id="rId9"/>
    <p:sldLayoutId id="2147483662" r:id="rId10"/>
    <p:sldLayoutId id="2147483663" r:id="rId11"/>
    <p:sldLayoutId id="2147483665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1"/>
          <p:cNvSpPr/>
          <p:nvPr/>
        </p:nvSpPr>
        <p:spPr>
          <a:xfrm>
            <a:off x="417575" y="4288350"/>
            <a:ext cx="2437800" cy="6123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31"/>
          <p:cNvSpPr txBox="1">
            <a:spLocks noGrp="1"/>
          </p:cNvSpPr>
          <p:nvPr>
            <p:ph type="ctrTitle"/>
          </p:nvPr>
        </p:nvSpPr>
        <p:spPr>
          <a:xfrm>
            <a:off x="4391670" y="874625"/>
            <a:ext cx="4137600" cy="226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Understanding and overcoming your procrastination</a:t>
            </a:r>
            <a:endParaRPr dirty="0"/>
          </a:p>
        </p:txBody>
      </p:sp>
      <p:sp>
        <p:nvSpPr>
          <p:cNvPr id="220" name="Google Shape;220;p31"/>
          <p:cNvSpPr txBox="1">
            <a:spLocks noGrp="1"/>
          </p:cNvSpPr>
          <p:nvPr>
            <p:ph type="subTitle" idx="1"/>
          </p:nvPr>
        </p:nvSpPr>
        <p:spPr>
          <a:xfrm>
            <a:off x="4391670" y="3139625"/>
            <a:ext cx="4137600" cy="3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By: </a:t>
            </a:r>
            <a:r>
              <a:rPr lang="en" dirty="0" err="1"/>
              <a:t>Lasira</a:t>
            </a:r>
            <a:r>
              <a:rPr lang="en" dirty="0"/>
              <a:t> Nicholson</a:t>
            </a:r>
            <a:endParaRPr dirty="0"/>
          </a:p>
        </p:txBody>
      </p:sp>
      <p:grpSp>
        <p:nvGrpSpPr>
          <p:cNvPr id="221" name="Google Shape;221;p31"/>
          <p:cNvGrpSpPr/>
          <p:nvPr/>
        </p:nvGrpSpPr>
        <p:grpSpPr>
          <a:xfrm>
            <a:off x="518288" y="1892303"/>
            <a:ext cx="2437801" cy="2731690"/>
            <a:chOff x="621097" y="1925903"/>
            <a:chExt cx="2437801" cy="2731690"/>
          </a:xfrm>
        </p:grpSpPr>
        <p:sp>
          <p:nvSpPr>
            <p:cNvPr id="222" name="Google Shape;222;p31"/>
            <p:cNvSpPr/>
            <p:nvPr/>
          </p:nvSpPr>
          <p:spPr>
            <a:xfrm>
              <a:off x="621097" y="2547074"/>
              <a:ext cx="2287066" cy="2110518"/>
            </a:xfrm>
            <a:custGeom>
              <a:avLst/>
              <a:gdLst/>
              <a:ahLst/>
              <a:cxnLst/>
              <a:rect l="l" t="t" r="r" b="b"/>
              <a:pathLst>
                <a:path w="37179" h="34309" extrusionOk="0">
                  <a:moveTo>
                    <a:pt x="12928" y="0"/>
                  </a:moveTo>
                  <a:cubicBezTo>
                    <a:pt x="10717" y="0"/>
                    <a:pt x="8271" y="530"/>
                    <a:pt x="6554" y="1579"/>
                  </a:cubicBezTo>
                  <a:cubicBezTo>
                    <a:pt x="2372" y="4131"/>
                    <a:pt x="0" y="16183"/>
                    <a:pt x="0" y="19466"/>
                  </a:cubicBezTo>
                  <a:cubicBezTo>
                    <a:pt x="0" y="22737"/>
                    <a:pt x="2305" y="28999"/>
                    <a:pt x="5891" y="31236"/>
                  </a:cubicBezTo>
                  <a:cubicBezTo>
                    <a:pt x="9233" y="33327"/>
                    <a:pt x="15471" y="34309"/>
                    <a:pt x="19632" y="34309"/>
                  </a:cubicBezTo>
                  <a:cubicBezTo>
                    <a:pt x="19923" y="34309"/>
                    <a:pt x="20204" y="34304"/>
                    <a:pt x="20473" y="34294"/>
                  </a:cubicBezTo>
                  <a:cubicBezTo>
                    <a:pt x="24587" y="34137"/>
                    <a:pt x="37179" y="31281"/>
                    <a:pt x="36965" y="24075"/>
                  </a:cubicBezTo>
                  <a:cubicBezTo>
                    <a:pt x="36740" y="16857"/>
                    <a:pt x="29860" y="16205"/>
                    <a:pt x="26746" y="13878"/>
                  </a:cubicBezTo>
                  <a:cubicBezTo>
                    <a:pt x="23643" y="11562"/>
                    <a:pt x="18842" y="1466"/>
                    <a:pt x="16279" y="511"/>
                  </a:cubicBezTo>
                  <a:cubicBezTo>
                    <a:pt x="15353" y="170"/>
                    <a:pt x="14178" y="0"/>
                    <a:pt x="12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1"/>
            <p:cNvSpPr/>
            <p:nvPr/>
          </p:nvSpPr>
          <p:spPr>
            <a:xfrm>
              <a:off x="960302" y="2838650"/>
              <a:ext cx="1585963" cy="1463450"/>
            </a:xfrm>
            <a:custGeom>
              <a:avLst/>
              <a:gdLst/>
              <a:ahLst/>
              <a:cxnLst/>
              <a:rect l="l" t="t" r="r" b="b"/>
              <a:pathLst>
                <a:path w="37179" h="34309" extrusionOk="0">
                  <a:moveTo>
                    <a:pt x="12928" y="0"/>
                  </a:moveTo>
                  <a:cubicBezTo>
                    <a:pt x="10717" y="0"/>
                    <a:pt x="8271" y="530"/>
                    <a:pt x="6554" y="1579"/>
                  </a:cubicBezTo>
                  <a:cubicBezTo>
                    <a:pt x="2372" y="4131"/>
                    <a:pt x="0" y="16183"/>
                    <a:pt x="0" y="19466"/>
                  </a:cubicBezTo>
                  <a:cubicBezTo>
                    <a:pt x="0" y="22737"/>
                    <a:pt x="2305" y="28999"/>
                    <a:pt x="5891" y="31236"/>
                  </a:cubicBezTo>
                  <a:cubicBezTo>
                    <a:pt x="9233" y="33327"/>
                    <a:pt x="15471" y="34309"/>
                    <a:pt x="19632" y="34309"/>
                  </a:cubicBezTo>
                  <a:cubicBezTo>
                    <a:pt x="19923" y="34309"/>
                    <a:pt x="20204" y="34304"/>
                    <a:pt x="20473" y="34294"/>
                  </a:cubicBezTo>
                  <a:cubicBezTo>
                    <a:pt x="24587" y="34137"/>
                    <a:pt x="37179" y="31281"/>
                    <a:pt x="36965" y="24075"/>
                  </a:cubicBezTo>
                  <a:cubicBezTo>
                    <a:pt x="36740" y="16857"/>
                    <a:pt x="29860" y="16205"/>
                    <a:pt x="26746" y="13878"/>
                  </a:cubicBezTo>
                  <a:cubicBezTo>
                    <a:pt x="23643" y="11562"/>
                    <a:pt x="18842" y="1466"/>
                    <a:pt x="16279" y="511"/>
                  </a:cubicBezTo>
                  <a:cubicBezTo>
                    <a:pt x="15353" y="170"/>
                    <a:pt x="14178" y="0"/>
                    <a:pt x="129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1"/>
            <p:cNvSpPr/>
            <p:nvPr/>
          </p:nvSpPr>
          <p:spPr>
            <a:xfrm>
              <a:off x="1766298" y="2866765"/>
              <a:ext cx="733382" cy="603831"/>
            </a:xfrm>
            <a:custGeom>
              <a:avLst/>
              <a:gdLst/>
              <a:ahLst/>
              <a:cxnLst/>
              <a:rect l="l" t="t" r="r" b="b"/>
              <a:pathLst>
                <a:path w="11922" h="9816" extrusionOk="0">
                  <a:moveTo>
                    <a:pt x="560" y="1"/>
                  </a:moveTo>
                  <a:cubicBezTo>
                    <a:pt x="557" y="1"/>
                    <a:pt x="554" y="1"/>
                    <a:pt x="551" y="2"/>
                  </a:cubicBezTo>
                  <a:cubicBezTo>
                    <a:pt x="1" y="137"/>
                    <a:pt x="810" y="4173"/>
                    <a:pt x="1170" y="4971"/>
                  </a:cubicBezTo>
                  <a:cubicBezTo>
                    <a:pt x="1406" y="5499"/>
                    <a:pt x="2733" y="7388"/>
                    <a:pt x="3812" y="8659"/>
                  </a:cubicBezTo>
                  <a:cubicBezTo>
                    <a:pt x="4351" y="9299"/>
                    <a:pt x="4835" y="9772"/>
                    <a:pt x="5071" y="9805"/>
                  </a:cubicBezTo>
                  <a:cubicBezTo>
                    <a:pt x="5116" y="9812"/>
                    <a:pt x="5165" y="9815"/>
                    <a:pt x="5215" y="9815"/>
                  </a:cubicBezTo>
                  <a:cubicBezTo>
                    <a:pt x="6909" y="9815"/>
                    <a:pt x="11441" y="6102"/>
                    <a:pt x="11682" y="5938"/>
                  </a:cubicBezTo>
                  <a:cubicBezTo>
                    <a:pt x="11921" y="5785"/>
                    <a:pt x="11072" y="4427"/>
                    <a:pt x="10621" y="4427"/>
                  </a:cubicBezTo>
                  <a:cubicBezTo>
                    <a:pt x="10607" y="4427"/>
                    <a:pt x="10593" y="4429"/>
                    <a:pt x="10580" y="4431"/>
                  </a:cubicBezTo>
                  <a:cubicBezTo>
                    <a:pt x="8042" y="4945"/>
                    <a:pt x="6646" y="5776"/>
                    <a:pt x="6383" y="5776"/>
                  </a:cubicBezTo>
                  <a:cubicBezTo>
                    <a:pt x="6370" y="5776"/>
                    <a:pt x="6360" y="5774"/>
                    <a:pt x="6353" y="5769"/>
                  </a:cubicBezTo>
                  <a:cubicBezTo>
                    <a:pt x="6263" y="5702"/>
                    <a:pt x="6184" y="5623"/>
                    <a:pt x="6105" y="5533"/>
                  </a:cubicBezTo>
                  <a:cubicBezTo>
                    <a:pt x="5046" y="4452"/>
                    <a:pt x="927" y="1"/>
                    <a:pt x="560" y="1"/>
                  </a:cubicBez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1"/>
            <p:cNvSpPr/>
            <p:nvPr/>
          </p:nvSpPr>
          <p:spPr>
            <a:xfrm>
              <a:off x="1766298" y="2866765"/>
              <a:ext cx="375611" cy="532658"/>
            </a:xfrm>
            <a:custGeom>
              <a:avLst/>
              <a:gdLst/>
              <a:ahLst/>
              <a:cxnLst/>
              <a:rect l="l" t="t" r="r" b="b"/>
              <a:pathLst>
                <a:path w="6106" h="8659" extrusionOk="0">
                  <a:moveTo>
                    <a:pt x="560" y="1"/>
                  </a:moveTo>
                  <a:cubicBezTo>
                    <a:pt x="557" y="1"/>
                    <a:pt x="554" y="1"/>
                    <a:pt x="551" y="2"/>
                  </a:cubicBezTo>
                  <a:cubicBezTo>
                    <a:pt x="1" y="137"/>
                    <a:pt x="810" y="4173"/>
                    <a:pt x="1170" y="4971"/>
                  </a:cubicBezTo>
                  <a:cubicBezTo>
                    <a:pt x="1406" y="5499"/>
                    <a:pt x="2733" y="7388"/>
                    <a:pt x="3812" y="8659"/>
                  </a:cubicBezTo>
                  <a:cubicBezTo>
                    <a:pt x="4217" y="7399"/>
                    <a:pt x="5026" y="6309"/>
                    <a:pt x="6105" y="5533"/>
                  </a:cubicBezTo>
                  <a:cubicBezTo>
                    <a:pt x="5046" y="4452"/>
                    <a:pt x="927" y="1"/>
                    <a:pt x="560" y="1"/>
                  </a:cubicBezTo>
                  <a:close/>
                </a:path>
              </a:pathLst>
            </a:custGeom>
            <a:solidFill>
              <a:srgbClr val="DDA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1"/>
            <p:cNvSpPr/>
            <p:nvPr/>
          </p:nvSpPr>
          <p:spPr>
            <a:xfrm>
              <a:off x="1709582" y="2763113"/>
              <a:ext cx="432327" cy="503131"/>
            </a:xfrm>
            <a:custGeom>
              <a:avLst/>
              <a:gdLst/>
              <a:ahLst/>
              <a:cxnLst/>
              <a:rect l="l" t="t" r="r" b="b"/>
              <a:pathLst>
                <a:path w="7028" h="8179" extrusionOk="0">
                  <a:moveTo>
                    <a:pt x="1" y="1"/>
                  </a:moveTo>
                  <a:cubicBezTo>
                    <a:pt x="1" y="1"/>
                    <a:pt x="1881" y="8179"/>
                    <a:pt x="2408" y="8179"/>
                  </a:cubicBezTo>
                  <a:cubicBezTo>
                    <a:pt x="2415" y="8179"/>
                    <a:pt x="2422" y="8177"/>
                    <a:pt x="2429" y="8174"/>
                  </a:cubicBezTo>
                  <a:cubicBezTo>
                    <a:pt x="4295" y="7331"/>
                    <a:pt x="6645" y="7061"/>
                    <a:pt x="6802" y="6712"/>
                  </a:cubicBezTo>
                  <a:cubicBezTo>
                    <a:pt x="7027" y="6218"/>
                    <a:pt x="956" y="383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1"/>
            <p:cNvSpPr/>
            <p:nvPr/>
          </p:nvSpPr>
          <p:spPr>
            <a:xfrm>
              <a:off x="1875854" y="3132260"/>
              <a:ext cx="218317" cy="50873"/>
            </a:xfrm>
            <a:custGeom>
              <a:avLst/>
              <a:gdLst/>
              <a:ahLst/>
              <a:cxnLst/>
              <a:rect l="l" t="t" r="r" b="b"/>
              <a:pathLst>
                <a:path w="3549" h="827" extrusionOk="0">
                  <a:moveTo>
                    <a:pt x="3102" y="1"/>
                  </a:moveTo>
                  <a:cubicBezTo>
                    <a:pt x="2025" y="1"/>
                    <a:pt x="955" y="273"/>
                    <a:pt x="18" y="801"/>
                  </a:cubicBezTo>
                  <a:cubicBezTo>
                    <a:pt x="0" y="810"/>
                    <a:pt x="4" y="827"/>
                    <a:pt x="18" y="827"/>
                  </a:cubicBezTo>
                  <a:cubicBezTo>
                    <a:pt x="21" y="827"/>
                    <a:pt x="25" y="826"/>
                    <a:pt x="30" y="824"/>
                  </a:cubicBezTo>
                  <a:cubicBezTo>
                    <a:pt x="1131" y="351"/>
                    <a:pt x="2312" y="93"/>
                    <a:pt x="3504" y="70"/>
                  </a:cubicBezTo>
                  <a:cubicBezTo>
                    <a:pt x="3549" y="70"/>
                    <a:pt x="3549" y="14"/>
                    <a:pt x="3515" y="14"/>
                  </a:cubicBezTo>
                  <a:cubicBezTo>
                    <a:pt x="3377" y="5"/>
                    <a:pt x="3239" y="1"/>
                    <a:pt x="31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1"/>
            <p:cNvSpPr/>
            <p:nvPr/>
          </p:nvSpPr>
          <p:spPr>
            <a:xfrm>
              <a:off x="1725514" y="3172798"/>
              <a:ext cx="1035359" cy="836666"/>
            </a:xfrm>
            <a:custGeom>
              <a:avLst/>
              <a:gdLst/>
              <a:ahLst/>
              <a:cxnLst/>
              <a:rect l="l" t="t" r="r" b="b"/>
              <a:pathLst>
                <a:path w="16831" h="13601" extrusionOk="0">
                  <a:moveTo>
                    <a:pt x="13423" y="1"/>
                  </a:moveTo>
                  <a:cubicBezTo>
                    <a:pt x="12870" y="1"/>
                    <a:pt x="12354" y="27"/>
                    <a:pt x="11996" y="63"/>
                  </a:cubicBezTo>
                  <a:cubicBezTo>
                    <a:pt x="10894" y="176"/>
                    <a:pt x="877" y="6809"/>
                    <a:pt x="877" y="6809"/>
                  </a:cubicBezTo>
                  <a:cubicBezTo>
                    <a:pt x="877" y="6809"/>
                    <a:pt x="0" y="10092"/>
                    <a:pt x="1844" y="10733"/>
                  </a:cubicBezTo>
                  <a:cubicBezTo>
                    <a:pt x="2087" y="10819"/>
                    <a:pt x="2331" y="10856"/>
                    <a:pt x="2571" y="10856"/>
                  </a:cubicBezTo>
                  <a:cubicBezTo>
                    <a:pt x="4153" y="10856"/>
                    <a:pt x="5576" y="9238"/>
                    <a:pt x="5577" y="9237"/>
                  </a:cubicBezTo>
                  <a:lnTo>
                    <a:pt x="5577" y="9237"/>
                  </a:lnTo>
                  <a:cubicBezTo>
                    <a:pt x="5576" y="9238"/>
                    <a:pt x="4070" y="11250"/>
                    <a:pt x="4149" y="11497"/>
                  </a:cubicBezTo>
                  <a:cubicBezTo>
                    <a:pt x="4555" y="12694"/>
                    <a:pt x="6355" y="13601"/>
                    <a:pt x="6711" y="13601"/>
                  </a:cubicBezTo>
                  <a:cubicBezTo>
                    <a:pt x="6720" y="13601"/>
                    <a:pt x="6728" y="13600"/>
                    <a:pt x="6735" y="13599"/>
                  </a:cubicBezTo>
                  <a:cubicBezTo>
                    <a:pt x="7038" y="13566"/>
                    <a:pt x="14840" y="6719"/>
                    <a:pt x="15470" y="5359"/>
                  </a:cubicBezTo>
                  <a:cubicBezTo>
                    <a:pt x="16088" y="3987"/>
                    <a:pt x="16830" y="1109"/>
                    <a:pt x="16291" y="524"/>
                  </a:cubicBezTo>
                  <a:cubicBezTo>
                    <a:pt x="15924" y="120"/>
                    <a:pt x="14590" y="1"/>
                    <a:pt x="134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1"/>
            <p:cNvSpPr/>
            <p:nvPr/>
          </p:nvSpPr>
          <p:spPr>
            <a:xfrm>
              <a:off x="2067161" y="3306100"/>
              <a:ext cx="355680" cy="432881"/>
            </a:xfrm>
            <a:custGeom>
              <a:avLst/>
              <a:gdLst/>
              <a:ahLst/>
              <a:cxnLst/>
              <a:rect l="l" t="t" r="r" b="b"/>
              <a:pathLst>
                <a:path w="5782" h="7037" extrusionOk="0">
                  <a:moveTo>
                    <a:pt x="5705" y="1"/>
                  </a:moveTo>
                  <a:cubicBezTo>
                    <a:pt x="5696" y="1"/>
                    <a:pt x="5686" y="4"/>
                    <a:pt x="5678" y="10"/>
                  </a:cubicBezTo>
                  <a:cubicBezTo>
                    <a:pt x="5037" y="471"/>
                    <a:pt x="4418" y="966"/>
                    <a:pt x="3789" y="1460"/>
                  </a:cubicBezTo>
                  <a:cubicBezTo>
                    <a:pt x="3227" y="1921"/>
                    <a:pt x="2687" y="2371"/>
                    <a:pt x="2271" y="2978"/>
                  </a:cubicBezTo>
                  <a:cubicBezTo>
                    <a:pt x="1394" y="4237"/>
                    <a:pt x="573" y="5609"/>
                    <a:pt x="0" y="7037"/>
                  </a:cubicBezTo>
                  <a:lnTo>
                    <a:pt x="11" y="7037"/>
                  </a:lnTo>
                  <a:cubicBezTo>
                    <a:pt x="798" y="5755"/>
                    <a:pt x="1529" y="4440"/>
                    <a:pt x="2372" y="3203"/>
                  </a:cubicBezTo>
                  <a:cubicBezTo>
                    <a:pt x="3227" y="1955"/>
                    <a:pt x="4587" y="1056"/>
                    <a:pt x="5745" y="78"/>
                  </a:cubicBezTo>
                  <a:cubicBezTo>
                    <a:pt x="5781" y="50"/>
                    <a:pt x="5744" y="1"/>
                    <a:pt x="57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1"/>
            <p:cNvSpPr/>
            <p:nvPr/>
          </p:nvSpPr>
          <p:spPr>
            <a:xfrm>
              <a:off x="1165309" y="2712610"/>
              <a:ext cx="827930" cy="1339612"/>
            </a:xfrm>
            <a:custGeom>
              <a:avLst/>
              <a:gdLst/>
              <a:ahLst/>
              <a:cxnLst/>
              <a:rect l="l" t="t" r="r" b="b"/>
              <a:pathLst>
                <a:path w="13459" h="21777" extrusionOk="0">
                  <a:moveTo>
                    <a:pt x="3396" y="1"/>
                  </a:moveTo>
                  <a:cubicBezTo>
                    <a:pt x="3396" y="1"/>
                    <a:pt x="327" y="1552"/>
                    <a:pt x="170" y="2429"/>
                  </a:cubicBezTo>
                  <a:cubicBezTo>
                    <a:pt x="1" y="3306"/>
                    <a:pt x="1080" y="12930"/>
                    <a:pt x="1024" y="14526"/>
                  </a:cubicBezTo>
                  <a:cubicBezTo>
                    <a:pt x="968" y="16122"/>
                    <a:pt x="451" y="19158"/>
                    <a:pt x="2317" y="21575"/>
                  </a:cubicBezTo>
                  <a:cubicBezTo>
                    <a:pt x="2423" y="21712"/>
                    <a:pt x="2612" y="21777"/>
                    <a:pt x="2867" y="21777"/>
                  </a:cubicBezTo>
                  <a:cubicBezTo>
                    <a:pt x="5021" y="21777"/>
                    <a:pt x="11891" y="17150"/>
                    <a:pt x="13368" y="12154"/>
                  </a:cubicBezTo>
                  <a:cubicBezTo>
                    <a:pt x="13458" y="11862"/>
                    <a:pt x="12446" y="9467"/>
                    <a:pt x="11333" y="6814"/>
                  </a:cubicBezTo>
                  <a:cubicBezTo>
                    <a:pt x="10277" y="4295"/>
                    <a:pt x="9804" y="1552"/>
                    <a:pt x="9681" y="1451"/>
                  </a:cubicBezTo>
                  <a:cubicBezTo>
                    <a:pt x="9062" y="866"/>
                    <a:pt x="8298" y="451"/>
                    <a:pt x="7477" y="259"/>
                  </a:cubicBezTo>
                  <a:lnTo>
                    <a:pt x="33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1"/>
            <p:cNvSpPr/>
            <p:nvPr/>
          </p:nvSpPr>
          <p:spPr>
            <a:xfrm>
              <a:off x="1354156" y="2751856"/>
              <a:ext cx="304315" cy="128874"/>
            </a:xfrm>
            <a:custGeom>
              <a:avLst/>
              <a:gdLst/>
              <a:ahLst/>
              <a:cxnLst/>
              <a:rect l="l" t="t" r="r" b="b"/>
              <a:pathLst>
                <a:path w="4947" h="2095" extrusionOk="0">
                  <a:moveTo>
                    <a:pt x="4907" y="1"/>
                  </a:moveTo>
                  <a:cubicBezTo>
                    <a:pt x="4888" y="1"/>
                    <a:pt x="4868" y="9"/>
                    <a:pt x="4868" y="26"/>
                  </a:cubicBezTo>
                  <a:cubicBezTo>
                    <a:pt x="4767" y="622"/>
                    <a:pt x="4643" y="1150"/>
                    <a:pt x="4115" y="1533"/>
                  </a:cubicBezTo>
                  <a:cubicBezTo>
                    <a:pt x="3771" y="1772"/>
                    <a:pt x="3353" y="1905"/>
                    <a:pt x="2932" y="1905"/>
                  </a:cubicBezTo>
                  <a:cubicBezTo>
                    <a:pt x="2858" y="1905"/>
                    <a:pt x="2784" y="1901"/>
                    <a:pt x="2710" y="1892"/>
                  </a:cubicBezTo>
                  <a:cubicBezTo>
                    <a:pt x="1664" y="1802"/>
                    <a:pt x="540" y="1060"/>
                    <a:pt x="23" y="139"/>
                  </a:cubicBezTo>
                  <a:cubicBezTo>
                    <a:pt x="23" y="139"/>
                    <a:pt x="0" y="139"/>
                    <a:pt x="0" y="150"/>
                  </a:cubicBezTo>
                  <a:cubicBezTo>
                    <a:pt x="461" y="1240"/>
                    <a:pt x="1720" y="2072"/>
                    <a:pt x="2901" y="2095"/>
                  </a:cubicBezTo>
                  <a:cubicBezTo>
                    <a:pt x="2908" y="2095"/>
                    <a:pt x="2916" y="2095"/>
                    <a:pt x="2923" y="2095"/>
                  </a:cubicBezTo>
                  <a:cubicBezTo>
                    <a:pt x="4037" y="2095"/>
                    <a:pt x="4924" y="1277"/>
                    <a:pt x="4947" y="26"/>
                  </a:cubicBezTo>
                  <a:cubicBezTo>
                    <a:pt x="4947" y="9"/>
                    <a:pt x="4927" y="1"/>
                    <a:pt x="49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1"/>
            <p:cNvSpPr/>
            <p:nvPr/>
          </p:nvSpPr>
          <p:spPr>
            <a:xfrm>
              <a:off x="1781799" y="2939782"/>
              <a:ext cx="149481" cy="351927"/>
            </a:xfrm>
            <a:custGeom>
              <a:avLst/>
              <a:gdLst/>
              <a:ahLst/>
              <a:cxnLst/>
              <a:rect l="l" t="t" r="r" b="b"/>
              <a:pathLst>
                <a:path w="2430" h="5721" extrusionOk="0">
                  <a:moveTo>
                    <a:pt x="31" y="1"/>
                  </a:moveTo>
                  <a:cubicBezTo>
                    <a:pt x="15" y="1"/>
                    <a:pt x="0" y="15"/>
                    <a:pt x="7" y="29"/>
                  </a:cubicBezTo>
                  <a:cubicBezTo>
                    <a:pt x="738" y="2053"/>
                    <a:pt x="1457" y="3975"/>
                    <a:pt x="2346" y="5706"/>
                  </a:cubicBezTo>
                  <a:cubicBezTo>
                    <a:pt x="2352" y="5716"/>
                    <a:pt x="2362" y="5720"/>
                    <a:pt x="2373" y="5720"/>
                  </a:cubicBezTo>
                  <a:cubicBezTo>
                    <a:pt x="2399" y="5720"/>
                    <a:pt x="2429" y="5694"/>
                    <a:pt x="2413" y="5662"/>
                  </a:cubicBezTo>
                  <a:cubicBezTo>
                    <a:pt x="1941" y="4380"/>
                    <a:pt x="1412" y="3109"/>
                    <a:pt x="862" y="1850"/>
                  </a:cubicBezTo>
                  <a:cubicBezTo>
                    <a:pt x="783" y="1356"/>
                    <a:pt x="659" y="861"/>
                    <a:pt x="502" y="389"/>
                  </a:cubicBezTo>
                  <a:cubicBezTo>
                    <a:pt x="498" y="377"/>
                    <a:pt x="490" y="372"/>
                    <a:pt x="482" y="372"/>
                  </a:cubicBezTo>
                  <a:cubicBezTo>
                    <a:pt x="466" y="372"/>
                    <a:pt x="450" y="389"/>
                    <a:pt x="457" y="411"/>
                  </a:cubicBezTo>
                  <a:cubicBezTo>
                    <a:pt x="513" y="704"/>
                    <a:pt x="569" y="1007"/>
                    <a:pt x="637" y="1311"/>
                  </a:cubicBezTo>
                  <a:cubicBezTo>
                    <a:pt x="446" y="883"/>
                    <a:pt x="255" y="445"/>
                    <a:pt x="52" y="18"/>
                  </a:cubicBezTo>
                  <a:cubicBezTo>
                    <a:pt x="48" y="5"/>
                    <a:pt x="39" y="1"/>
                    <a:pt x="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1"/>
            <p:cNvSpPr/>
            <p:nvPr/>
          </p:nvSpPr>
          <p:spPr>
            <a:xfrm>
              <a:off x="1369350" y="2420786"/>
              <a:ext cx="287767" cy="404092"/>
            </a:xfrm>
            <a:custGeom>
              <a:avLst/>
              <a:gdLst/>
              <a:ahLst/>
              <a:cxnLst/>
              <a:rect l="l" t="t" r="r" b="b"/>
              <a:pathLst>
                <a:path w="4678" h="6569" extrusionOk="0">
                  <a:moveTo>
                    <a:pt x="360" y="0"/>
                  </a:moveTo>
                  <a:cubicBezTo>
                    <a:pt x="360" y="0"/>
                    <a:pt x="0" y="4531"/>
                    <a:pt x="102" y="4801"/>
                  </a:cubicBezTo>
                  <a:cubicBezTo>
                    <a:pt x="200" y="5075"/>
                    <a:pt x="1583" y="6569"/>
                    <a:pt x="2652" y="6569"/>
                  </a:cubicBezTo>
                  <a:cubicBezTo>
                    <a:pt x="2679" y="6569"/>
                    <a:pt x="2706" y="6568"/>
                    <a:pt x="2732" y="6566"/>
                  </a:cubicBezTo>
                  <a:cubicBezTo>
                    <a:pt x="3351" y="6510"/>
                    <a:pt x="3890" y="6094"/>
                    <a:pt x="4081" y="5487"/>
                  </a:cubicBezTo>
                  <a:lnTo>
                    <a:pt x="4160" y="5003"/>
                  </a:lnTo>
                  <a:lnTo>
                    <a:pt x="4677" y="1529"/>
                  </a:lnTo>
                  <a:lnTo>
                    <a:pt x="844" y="169"/>
                  </a:lnTo>
                  <a:lnTo>
                    <a:pt x="360" y="0"/>
                  </a:ln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1"/>
            <p:cNvSpPr/>
            <p:nvPr/>
          </p:nvSpPr>
          <p:spPr>
            <a:xfrm>
              <a:off x="1418438" y="2431858"/>
              <a:ext cx="238678" cy="296748"/>
            </a:xfrm>
            <a:custGeom>
              <a:avLst/>
              <a:gdLst/>
              <a:ahLst/>
              <a:cxnLst/>
              <a:rect l="l" t="t" r="r" b="b"/>
              <a:pathLst>
                <a:path w="3880" h="4824" extrusionOk="0">
                  <a:moveTo>
                    <a:pt x="46" y="0"/>
                  </a:moveTo>
                  <a:cubicBezTo>
                    <a:pt x="1" y="1102"/>
                    <a:pt x="327" y="2193"/>
                    <a:pt x="967" y="3092"/>
                  </a:cubicBezTo>
                  <a:cubicBezTo>
                    <a:pt x="1563" y="3902"/>
                    <a:pt x="2395" y="4509"/>
                    <a:pt x="3362" y="4823"/>
                  </a:cubicBezTo>
                  <a:lnTo>
                    <a:pt x="3879" y="1349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DDA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1"/>
            <p:cNvSpPr/>
            <p:nvPr/>
          </p:nvSpPr>
          <p:spPr>
            <a:xfrm>
              <a:off x="1361722" y="1993138"/>
              <a:ext cx="492489" cy="622532"/>
            </a:xfrm>
            <a:custGeom>
              <a:avLst/>
              <a:gdLst/>
              <a:ahLst/>
              <a:cxnLst/>
              <a:rect l="l" t="t" r="r" b="b"/>
              <a:pathLst>
                <a:path w="8006" h="10120" extrusionOk="0">
                  <a:moveTo>
                    <a:pt x="3988" y="0"/>
                  </a:moveTo>
                  <a:cubicBezTo>
                    <a:pt x="2891" y="0"/>
                    <a:pt x="1833" y="407"/>
                    <a:pt x="1215" y="1275"/>
                  </a:cubicBezTo>
                  <a:cubicBezTo>
                    <a:pt x="181" y="2759"/>
                    <a:pt x="1" y="6941"/>
                    <a:pt x="956" y="8560"/>
                  </a:cubicBezTo>
                  <a:cubicBezTo>
                    <a:pt x="1507" y="9501"/>
                    <a:pt x="2869" y="10120"/>
                    <a:pt x="4166" y="10120"/>
                  </a:cubicBezTo>
                  <a:cubicBezTo>
                    <a:pt x="4404" y="10120"/>
                    <a:pt x="4640" y="10099"/>
                    <a:pt x="4869" y="10055"/>
                  </a:cubicBezTo>
                  <a:cubicBezTo>
                    <a:pt x="5543" y="9943"/>
                    <a:pt x="6150" y="9572"/>
                    <a:pt x="6566" y="9032"/>
                  </a:cubicBezTo>
                  <a:cubicBezTo>
                    <a:pt x="7893" y="7234"/>
                    <a:pt x="8005" y="2287"/>
                    <a:pt x="7162" y="1343"/>
                  </a:cubicBezTo>
                  <a:cubicBezTo>
                    <a:pt x="6388" y="469"/>
                    <a:pt x="5165" y="0"/>
                    <a:pt x="3988" y="0"/>
                  </a:cubicBez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1"/>
            <p:cNvSpPr/>
            <p:nvPr/>
          </p:nvSpPr>
          <p:spPr>
            <a:xfrm>
              <a:off x="1609315" y="2341740"/>
              <a:ext cx="24298" cy="39677"/>
            </a:xfrm>
            <a:custGeom>
              <a:avLst/>
              <a:gdLst/>
              <a:ahLst/>
              <a:cxnLst/>
              <a:rect l="l" t="t" r="r" b="b"/>
              <a:pathLst>
                <a:path w="395" h="645" extrusionOk="0">
                  <a:moveTo>
                    <a:pt x="381" y="1"/>
                  </a:moveTo>
                  <a:cubicBezTo>
                    <a:pt x="375" y="1"/>
                    <a:pt x="360" y="17"/>
                    <a:pt x="360" y="26"/>
                  </a:cubicBezTo>
                  <a:cubicBezTo>
                    <a:pt x="327" y="285"/>
                    <a:pt x="259" y="577"/>
                    <a:pt x="12" y="622"/>
                  </a:cubicBezTo>
                  <a:cubicBezTo>
                    <a:pt x="1" y="622"/>
                    <a:pt x="1" y="645"/>
                    <a:pt x="12" y="645"/>
                  </a:cubicBezTo>
                  <a:cubicBezTo>
                    <a:pt x="304" y="645"/>
                    <a:pt x="394" y="251"/>
                    <a:pt x="383" y="4"/>
                  </a:cubicBezTo>
                  <a:cubicBezTo>
                    <a:pt x="383" y="2"/>
                    <a:pt x="382" y="1"/>
                    <a:pt x="381" y="1"/>
                  </a:cubicBezTo>
                  <a:close/>
                </a:path>
              </a:pathLst>
            </a:cu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1"/>
            <p:cNvSpPr/>
            <p:nvPr/>
          </p:nvSpPr>
          <p:spPr>
            <a:xfrm>
              <a:off x="1587601" y="2322916"/>
              <a:ext cx="53210" cy="51304"/>
            </a:xfrm>
            <a:custGeom>
              <a:avLst/>
              <a:gdLst/>
              <a:ahLst/>
              <a:cxnLst/>
              <a:rect l="l" t="t" r="r" b="b"/>
              <a:pathLst>
                <a:path w="865" h="834" extrusionOk="0">
                  <a:moveTo>
                    <a:pt x="489" y="1"/>
                  </a:moveTo>
                  <a:cubicBezTo>
                    <a:pt x="116" y="1"/>
                    <a:pt x="0" y="752"/>
                    <a:pt x="365" y="827"/>
                  </a:cubicBezTo>
                  <a:cubicBezTo>
                    <a:pt x="384" y="832"/>
                    <a:pt x="403" y="834"/>
                    <a:pt x="422" y="834"/>
                  </a:cubicBezTo>
                  <a:cubicBezTo>
                    <a:pt x="760" y="834"/>
                    <a:pt x="865" y="81"/>
                    <a:pt x="545" y="6"/>
                  </a:cubicBezTo>
                  <a:cubicBezTo>
                    <a:pt x="526" y="3"/>
                    <a:pt x="507" y="1"/>
                    <a:pt x="4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1"/>
            <p:cNvSpPr/>
            <p:nvPr/>
          </p:nvSpPr>
          <p:spPr>
            <a:xfrm>
              <a:off x="1749012" y="2359763"/>
              <a:ext cx="17347" cy="44475"/>
            </a:xfrm>
            <a:custGeom>
              <a:avLst/>
              <a:gdLst/>
              <a:ahLst/>
              <a:cxnLst/>
              <a:rect l="l" t="t" r="r" b="b"/>
              <a:pathLst>
                <a:path w="282" h="723" extrusionOk="0">
                  <a:moveTo>
                    <a:pt x="114" y="1"/>
                  </a:moveTo>
                  <a:cubicBezTo>
                    <a:pt x="113" y="1"/>
                    <a:pt x="113" y="2"/>
                    <a:pt x="113" y="3"/>
                  </a:cubicBezTo>
                  <a:cubicBezTo>
                    <a:pt x="23" y="239"/>
                    <a:pt x="1" y="633"/>
                    <a:pt x="270" y="723"/>
                  </a:cubicBezTo>
                  <a:cubicBezTo>
                    <a:pt x="270" y="723"/>
                    <a:pt x="282" y="711"/>
                    <a:pt x="270" y="711"/>
                  </a:cubicBezTo>
                  <a:cubicBezTo>
                    <a:pt x="57" y="588"/>
                    <a:pt x="79" y="284"/>
                    <a:pt x="135" y="26"/>
                  </a:cubicBezTo>
                  <a:cubicBezTo>
                    <a:pt x="135" y="26"/>
                    <a:pt x="119" y="1"/>
                    <a:pt x="114" y="1"/>
                  </a:cubicBezTo>
                  <a:close/>
                </a:path>
              </a:pathLst>
            </a:cu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1"/>
            <p:cNvSpPr/>
            <p:nvPr/>
          </p:nvSpPr>
          <p:spPr>
            <a:xfrm>
              <a:off x="1744768" y="2346661"/>
              <a:ext cx="53580" cy="51427"/>
            </a:xfrm>
            <a:custGeom>
              <a:avLst/>
              <a:gdLst/>
              <a:ahLst/>
              <a:cxnLst/>
              <a:rect l="l" t="t" r="r" b="b"/>
              <a:pathLst>
                <a:path w="871" h="836" extrusionOk="0">
                  <a:moveTo>
                    <a:pt x="436" y="1"/>
                  </a:moveTo>
                  <a:cubicBezTo>
                    <a:pt x="108" y="1"/>
                    <a:pt x="1" y="791"/>
                    <a:pt x="373" y="834"/>
                  </a:cubicBezTo>
                  <a:cubicBezTo>
                    <a:pt x="381" y="835"/>
                    <a:pt x="388" y="835"/>
                    <a:pt x="396" y="835"/>
                  </a:cubicBezTo>
                  <a:cubicBezTo>
                    <a:pt x="760" y="835"/>
                    <a:pt x="871" y="36"/>
                    <a:pt x="463" y="3"/>
                  </a:cubicBezTo>
                  <a:cubicBezTo>
                    <a:pt x="454" y="1"/>
                    <a:pt x="445" y="1"/>
                    <a:pt x="4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1"/>
            <p:cNvSpPr/>
            <p:nvPr/>
          </p:nvSpPr>
          <p:spPr>
            <a:xfrm>
              <a:off x="1643886" y="2470735"/>
              <a:ext cx="31188" cy="20054"/>
            </a:xfrm>
            <a:custGeom>
              <a:avLst/>
              <a:gdLst/>
              <a:ahLst/>
              <a:cxnLst/>
              <a:rect l="l" t="t" r="r" b="b"/>
              <a:pathLst>
                <a:path w="507" h="326" extrusionOk="0">
                  <a:moveTo>
                    <a:pt x="40" y="1"/>
                  </a:moveTo>
                  <a:cubicBezTo>
                    <a:pt x="34" y="1"/>
                    <a:pt x="29" y="4"/>
                    <a:pt x="23" y="9"/>
                  </a:cubicBezTo>
                  <a:cubicBezTo>
                    <a:pt x="1" y="122"/>
                    <a:pt x="46" y="234"/>
                    <a:pt x="147" y="290"/>
                  </a:cubicBezTo>
                  <a:cubicBezTo>
                    <a:pt x="194" y="314"/>
                    <a:pt x="244" y="325"/>
                    <a:pt x="296" y="325"/>
                  </a:cubicBezTo>
                  <a:cubicBezTo>
                    <a:pt x="368" y="325"/>
                    <a:pt x="441" y="302"/>
                    <a:pt x="507" y="257"/>
                  </a:cubicBezTo>
                  <a:cubicBezTo>
                    <a:pt x="507" y="257"/>
                    <a:pt x="507" y="245"/>
                    <a:pt x="507" y="245"/>
                  </a:cubicBezTo>
                  <a:cubicBezTo>
                    <a:pt x="479" y="248"/>
                    <a:pt x="453" y="250"/>
                    <a:pt x="427" y="250"/>
                  </a:cubicBezTo>
                  <a:cubicBezTo>
                    <a:pt x="357" y="250"/>
                    <a:pt x="291" y="239"/>
                    <a:pt x="226" y="223"/>
                  </a:cubicBezTo>
                  <a:cubicBezTo>
                    <a:pt x="136" y="189"/>
                    <a:pt x="102" y="88"/>
                    <a:pt x="57" y="9"/>
                  </a:cubicBezTo>
                  <a:cubicBezTo>
                    <a:pt x="51" y="4"/>
                    <a:pt x="46" y="1"/>
                    <a:pt x="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1"/>
            <p:cNvSpPr/>
            <p:nvPr/>
          </p:nvSpPr>
          <p:spPr>
            <a:xfrm>
              <a:off x="1582372" y="2245900"/>
              <a:ext cx="77509" cy="36724"/>
            </a:xfrm>
            <a:custGeom>
              <a:avLst/>
              <a:gdLst/>
              <a:ahLst/>
              <a:cxnLst/>
              <a:rect l="l" t="t" r="r" b="b"/>
              <a:pathLst>
                <a:path w="1260" h="597" extrusionOk="0">
                  <a:moveTo>
                    <a:pt x="1015" y="1"/>
                  </a:moveTo>
                  <a:cubicBezTo>
                    <a:pt x="734" y="1"/>
                    <a:pt x="298" y="101"/>
                    <a:pt x="23" y="393"/>
                  </a:cubicBezTo>
                  <a:cubicBezTo>
                    <a:pt x="0" y="415"/>
                    <a:pt x="11" y="449"/>
                    <a:pt x="34" y="449"/>
                  </a:cubicBezTo>
                  <a:cubicBezTo>
                    <a:pt x="23" y="460"/>
                    <a:pt x="11" y="516"/>
                    <a:pt x="34" y="516"/>
                  </a:cubicBezTo>
                  <a:lnTo>
                    <a:pt x="79" y="494"/>
                  </a:lnTo>
                  <a:lnTo>
                    <a:pt x="79" y="494"/>
                  </a:lnTo>
                  <a:cubicBezTo>
                    <a:pt x="7" y="545"/>
                    <a:pt x="29" y="596"/>
                    <a:pt x="67" y="596"/>
                  </a:cubicBezTo>
                  <a:cubicBezTo>
                    <a:pt x="71" y="596"/>
                    <a:pt x="75" y="596"/>
                    <a:pt x="79" y="595"/>
                  </a:cubicBezTo>
                  <a:cubicBezTo>
                    <a:pt x="326" y="510"/>
                    <a:pt x="584" y="467"/>
                    <a:pt x="842" y="467"/>
                  </a:cubicBezTo>
                  <a:cubicBezTo>
                    <a:pt x="959" y="467"/>
                    <a:pt x="1076" y="476"/>
                    <a:pt x="1192" y="494"/>
                  </a:cubicBezTo>
                  <a:cubicBezTo>
                    <a:pt x="1237" y="494"/>
                    <a:pt x="1248" y="438"/>
                    <a:pt x="1214" y="415"/>
                  </a:cubicBezTo>
                  <a:cubicBezTo>
                    <a:pt x="1147" y="381"/>
                    <a:pt x="1079" y="348"/>
                    <a:pt x="1001" y="336"/>
                  </a:cubicBezTo>
                  <a:cubicBezTo>
                    <a:pt x="1068" y="336"/>
                    <a:pt x="1136" y="325"/>
                    <a:pt x="1203" y="303"/>
                  </a:cubicBezTo>
                  <a:cubicBezTo>
                    <a:pt x="1237" y="291"/>
                    <a:pt x="1237" y="258"/>
                    <a:pt x="1214" y="235"/>
                  </a:cubicBezTo>
                  <a:cubicBezTo>
                    <a:pt x="1158" y="213"/>
                    <a:pt x="1102" y="202"/>
                    <a:pt x="1034" y="190"/>
                  </a:cubicBezTo>
                  <a:cubicBezTo>
                    <a:pt x="1113" y="179"/>
                    <a:pt x="1181" y="145"/>
                    <a:pt x="1237" y="100"/>
                  </a:cubicBezTo>
                  <a:cubicBezTo>
                    <a:pt x="1259" y="89"/>
                    <a:pt x="1259" y="55"/>
                    <a:pt x="1237" y="33"/>
                  </a:cubicBezTo>
                  <a:cubicBezTo>
                    <a:pt x="1190" y="13"/>
                    <a:pt x="1112" y="1"/>
                    <a:pt x="10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1"/>
            <p:cNvSpPr/>
            <p:nvPr/>
          </p:nvSpPr>
          <p:spPr>
            <a:xfrm>
              <a:off x="1757993" y="2261648"/>
              <a:ext cx="67728" cy="52411"/>
            </a:xfrm>
            <a:custGeom>
              <a:avLst/>
              <a:gdLst/>
              <a:ahLst/>
              <a:cxnLst/>
              <a:rect l="l" t="t" r="r" b="b"/>
              <a:pathLst>
                <a:path w="1101" h="852" extrusionOk="0">
                  <a:moveTo>
                    <a:pt x="150" y="0"/>
                  </a:moveTo>
                  <a:cubicBezTo>
                    <a:pt x="141" y="0"/>
                    <a:pt x="132" y="1"/>
                    <a:pt x="124" y="2"/>
                  </a:cubicBezTo>
                  <a:cubicBezTo>
                    <a:pt x="102" y="2"/>
                    <a:pt x="91" y="35"/>
                    <a:pt x="113" y="58"/>
                  </a:cubicBezTo>
                  <a:cubicBezTo>
                    <a:pt x="147" y="114"/>
                    <a:pt x="203" y="159"/>
                    <a:pt x="259" y="204"/>
                  </a:cubicBezTo>
                  <a:cubicBezTo>
                    <a:pt x="226" y="191"/>
                    <a:pt x="193" y="185"/>
                    <a:pt x="163" y="185"/>
                  </a:cubicBezTo>
                  <a:cubicBezTo>
                    <a:pt x="141" y="185"/>
                    <a:pt x="121" y="188"/>
                    <a:pt x="102" y="193"/>
                  </a:cubicBezTo>
                  <a:cubicBezTo>
                    <a:pt x="68" y="193"/>
                    <a:pt x="68" y="238"/>
                    <a:pt x="91" y="249"/>
                  </a:cubicBezTo>
                  <a:cubicBezTo>
                    <a:pt x="147" y="294"/>
                    <a:pt x="203" y="317"/>
                    <a:pt x="259" y="339"/>
                  </a:cubicBezTo>
                  <a:cubicBezTo>
                    <a:pt x="192" y="339"/>
                    <a:pt x="124" y="339"/>
                    <a:pt x="57" y="361"/>
                  </a:cubicBezTo>
                  <a:cubicBezTo>
                    <a:pt x="1" y="361"/>
                    <a:pt x="1" y="440"/>
                    <a:pt x="57" y="440"/>
                  </a:cubicBezTo>
                  <a:cubicBezTo>
                    <a:pt x="405" y="496"/>
                    <a:pt x="731" y="631"/>
                    <a:pt x="1001" y="845"/>
                  </a:cubicBezTo>
                  <a:cubicBezTo>
                    <a:pt x="1008" y="850"/>
                    <a:pt x="1015" y="852"/>
                    <a:pt x="1021" y="852"/>
                  </a:cubicBezTo>
                  <a:cubicBezTo>
                    <a:pt x="1044" y="852"/>
                    <a:pt x="1058" y="821"/>
                    <a:pt x="1029" y="764"/>
                  </a:cubicBezTo>
                  <a:lnTo>
                    <a:pt x="1029" y="764"/>
                  </a:lnTo>
                  <a:cubicBezTo>
                    <a:pt x="1033" y="772"/>
                    <a:pt x="1040" y="782"/>
                    <a:pt x="1046" y="789"/>
                  </a:cubicBezTo>
                  <a:cubicBezTo>
                    <a:pt x="1069" y="789"/>
                    <a:pt x="1080" y="744"/>
                    <a:pt x="1069" y="721"/>
                  </a:cubicBezTo>
                  <a:lnTo>
                    <a:pt x="1069" y="721"/>
                  </a:lnTo>
                  <a:cubicBezTo>
                    <a:pt x="1072" y="723"/>
                    <a:pt x="1075" y="723"/>
                    <a:pt x="1077" y="723"/>
                  </a:cubicBezTo>
                  <a:cubicBezTo>
                    <a:pt x="1094" y="723"/>
                    <a:pt x="1101" y="696"/>
                    <a:pt x="1091" y="676"/>
                  </a:cubicBezTo>
                  <a:cubicBezTo>
                    <a:pt x="876" y="235"/>
                    <a:pt x="353" y="0"/>
                    <a:pt x="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1"/>
            <p:cNvSpPr/>
            <p:nvPr/>
          </p:nvSpPr>
          <p:spPr>
            <a:xfrm>
              <a:off x="1635827" y="2277703"/>
              <a:ext cx="98732" cy="192788"/>
            </a:xfrm>
            <a:custGeom>
              <a:avLst/>
              <a:gdLst/>
              <a:ahLst/>
              <a:cxnLst/>
              <a:rect l="l" t="t" r="r" b="b"/>
              <a:pathLst>
                <a:path w="1605" h="3134" extrusionOk="0">
                  <a:moveTo>
                    <a:pt x="1494" y="1"/>
                  </a:moveTo>
                  <a:cubicBezTo>
                    <a:pt x="1481" y="1"/>
                    <a:pt x="1470" y="7"/>
                    <a:pt x="1470" y="22"/>
                  </a:cubicBezTo>
                  <a:cubicBezTo>
                    <a:pt x="1346" y="842"/>
                    <a:pt x="1357" y="1686"/>
                    <a:pt x="1245" y="2506"/>
                  </a:cubicBezTo>
                  <a:cubicBezTo>
                    <a:pt x="1121" y="2428"/>
                    <a:pt x="997" y="2360"/>
                    <a:pt x="851" y="2304"/>
                  </a:cubicBezTo>
                  <a:cubicBezTo>
                    <a:pt x="829" y="2304"/>
                    <a:pt x="795" y="2945"/>
                    <a:pt x="773" y="2990"/>
                  </a:cubicBezTo>
                  <a:cubicBezTo>
                    <a:pt x="491" y="2934"/>
                    <a:pt x="233" y="2776"/>
                    <a:pt x="42" y="2563"/>
                  </a:cubicBezTo>
                  <a:cubicBezTo>
                    <a:pt x="38" y="2556"/>
                    <a:pt x="33" y="2553"/>
                    <a:pt x="28" y="2553"/>
                  </a:cubicBezTo>
                  <a:cubicBezTo>
                    <a:pt x="15" y="2553"/>
                    <a:pt x="0" y="2569"/>
                    <a:pt x="8" y="2585"/>
                  </a:cubicBezTo>
                  <a:cubicBezTo>
                    <a:pt x="143" y="2889"/>
                    <a:pt x="435" y="3091"/>
                    <a:pt x="761" y="3125"/>
                  </a:cubicBezTo>
                  <a:lnTo>
                    <a:pt x="773" y="3125"/>
                  </a:lnTo>
                  <a:cubicBezTo>
                    <a:pt x="801" y="3130"/>
                    <a:pt x="829" y="3133"/>
                    <a:pt x="850" y="3133"/>
                  </a:cubicBezTo>
                  <a:cubicBezTo>
                    <a:pt x="871" y="3133"/>
                    <a:pt x="885" y="3130"/>
                    <a:pt x="885" y="3125"/>
                  </a:cubicBezTo>
                  <a:cubicBezTo>
                    <a:pt x="930" y="2934"/>
                    <a:pt x="975" y="2540"/>
                    <a:pt x="975" y="2540"/>
                  </a:cubicBezTo>
                  <a:cubicBezTo>
                    <a:pt x="1030" y="2577"/>
                    <a:pt x="1269" y="2739"/>
                    <a:pt x="1352" y="2739"/>
                  </a:cubicBezTo>
                  <a:cubicBezTo>
                    <a:pt x="1371" y="2739"/>
                    <a:pt x="1382" y="2730"/>
                    <a:pt x="1380" y="2709"/>
                  </a:cubicBezTo>
                  <a:cubicBezTo>
                    <a:pt x="1492" y="1854"/>
                    <a:pt x="1604" y="899"/>
                    <a:pt x="1526" y="22"/>
                  </a:cubicBezTo>
                  <a:cubicBezTo>
                    <a:pt x="1526" y="9"/>
                    <a:pt x="150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1"/>
            <p:cNvSpPr/>
            <p:nvPr/>
          </p:nvSpPr>
          <p:spPr>
            <a:xfrm>
              <a:off x="1313311" y="1925903"/>
              <a:ext cx="631513" cy="436326"/>
            </a:xfrm>
            <a:custGeom>
              <a:avLst/>
              <a:gdLst/>
              <a:ahLst/>
              <a:cxnLst/>
              <a:rect l="l" t="t" r="r" b="b"/>
              <a:pathLst>
                <a:path w="10266" h="7093" extrusionOk="0">
                  <a:moveTo>
                    <a:pt x="9248" y="1"/>
                  </a:moveTo>
                  <a:cubicBezTo>
                    <a:pt x="8974" y="1"/>
                    <a:pt x="8665" y="141"/>
                    <a:pt x="8421" y="412"/>
                  </a:cubicBezTo>
                  <a:cubicBezTo>
                    <a:pt x="8579" y="659"/>
                    <a:pt x="8635" y="952"/>
                    <a:pt x="8590" y="1244"/>
                  </a:cubicBezTo>
                  <a:cubicBezTo>
                    <a:pt x="8543" y="1597"/>
                    <a:pt x="8372" y="1767"/>
                    <a:pt x="8226" y="1767"/>
                  </a:cubicBezTo>
                  <a:cubicBezTo>
                    <a:pt x="8055" y="1767"/>
                    <a:pt x="7917" y="1535"/>
                    <a:pt x="8050" y="1086"/>
                  </a:cubicBezTo>
                  <a:cubicBezTo>
                    <a:pt x="8118" y="839"/>
                    <a:pt x="8253" y="614"/>
                    <a:pt x="8421" y="412"/>
                  </a:cubicBezTo>
                  <a:cubicBezTo>
                    <a:pt x="8285" y="189"/>
                    <a:pt x="8046" y="62"/>
                    <a:pt x="7801" y="62"/>
                  </a:cubicBezTo>
                  <a:cubicBezTo>
                    <a:pt x="7664" y="62"/>
                    <a:pt x="7524" y="102"/>
                    <a:pt x="7398" y="187"/>
                  </a:cubicBezTo>
                  <a:cubicBezTo>
                    <a:pt x="7061" y="401"/>
                    <a:pt x="6780" y="693"/>
                    <a:pt x="6578" y="1041"/>
                  </a:cubicBezTo>
                  <a:cubicBezTo>
                    <a:pt x="6578" y="1041"/>
                    <a:pt x="4780" y="231"/>
                    <a:pt x="3658" y="231"/>
                  </a:cubicBezTo>
                  <a:cubicBezTo>
                    <a:pt x="3420" y="231"/>
                    <a:pt x="3212" y="267"/>
                    <a:pt x="3059" y="356"/>
                  </a:cubicBezTo>
                  <a:cubicBezTo>
                    <a:pt x="2272" y="817"/>
                    <a:pt x="2114" y="1401"/>
                    <a:pt x="2114" y="1401"/>
                  </a:cubicBezTo>
                  <a:cubicBezTo>
                    <a:pt x="2114" y="1401"/>
                    <a:pt x="1103" y="1469"/>
                    <a:pt x="630" y="2199"/>
                  </a:cubicBezTo>
                  <a:cubicBezTo>
                    <a:pt x="158" y="2930"/>
                    <a:pt x="1" y="6921"/>
                    <a:pt x="1159" y="7090"/>
                  </a:cubicBezTo>
                  <a:cubicBezTo>
                    <a:pt x="1172" y="7092"/>
                    <a:pt x="1185" y="7093"/>
                    <a:pt x="1199" y="7093"/>
                  </a:cubicBezTo>
                  <a:cubicBezTo>
                    <a:pt x="1948" y="7093"/>
                    <a:pt x="2643" y="4335"/>
                    <a:pt x="2643" y="4335"/>
                  </a:cubicBezTo>
                  <a:cubicBezTo>
                    <a:pt x="2779" y="4366"/>
                    <a:pt x="2916" y="4380"/>
                    <a:pt x="3051" y="4380"/>
                  </a:cubicBezTo>
                  <a:cubicBezTo>
                    <a:pt x="3720" y="4380"/>
                    <a:pt x="4352" y="4021"/>
                    <a:pt x="4689" y="3414"/>
                  </a:cubicBezTo>
                  <a:cubicBezTo>
                    <a:pt x="4689" y="3414"/>
                    <a:pt x="6085" y="4795"/>
                    <a:pt x="7612" y="4795"/>
                  </a:cubicBezTo>
                  <a:cubicBezTo>
                    <a:pt x="7959" y="4795"/>
                    <a:pt x="8312" y="4724"/>
                    <a:pt x="8657" y="4549"/>
                  </a:cubicBezTo>
                  <a:cubicBezTo>
                    <a:pt x="10209" y="3762"/>
                    <a:pt x="10265" y="749"/>
                    <a:pt x="9714" y="187"/>
                  </a:cubicBezTo>
                  <a:cubicBezTo>
                    <a:pt x="9594" y="62"/>
                    <a:pt x="9428" y="1"/>
                    <a:pt x="9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1"/>
            <p:cNvSpPr/>
            <p:nvPr/>
          </p:nvSpPr>
          <p:spPr>
            <a:xfrm>
              <a:off x="1535991" y="2287299"/>
              <a:ext cx="143945" cy="143945"/>
            </a:xfrm>
            <a:custGeom>
              <a:avLst/>
              <a:gdLst/>
              <a:ahLst/>
              <a:cxnLst/>
              <a:rect l="l" t="t" r="r" b="b"/>
              <a:pathLst>
                <a:path w="2340" h="2340" fill="none" extrusionOk="0">
                  <a:moveTo>
                    <a:pt x="2339" y="1170"/>
                  </a:moveTo>
                  <a:cubicBezTo>
                    <a:pt x="2339" y="1822"/>
                    <a:pt x="1822" y="2339"/>
                    <a:pt x="1170" y="2339"/>
                  </a:cubicBezTo>
                  <a:cubicBezTo>
                    <a:pt x="529" y="2339"/>
                    <a:pt x="1" y="1822"/>
                    <a:pt x="1" y="1170"/>
                  </a:cubicBezTo>
                  <a:cubicBezTo>
                    <a:pt x="1" y="529"/>
                    <a:pt x="529" y="1"/>
                    <a:pt x="1170" y="1"/>
                  </a:cubicBezTo>
                  <a:cubicBezTo>
                    <a:pt x="1822" y="1"/>
                    <a:pt x="2339" y="529"/>
                    <a:pt x="2339" y="1170"/>
                  </a:cubicBezTo>
                  <a:close/>
                </a:path>
              </a:pathLst>
            </a:custGeom>
            <a:noFill/>
            <a:ln w="2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1"/>
            <p:cNvSpPr/>
            <p:nvPr/>
          </p:nvSpPr>
          <p:spPr>
            <a:xfrm>
              <a:off x="1722746" y="2306676"/>
              <a:ext cx="114172" cy="149420"/>
            </a:xfrm>
            <a:custGeom>
              <a:avLst/>
              <a:gdLst/>
              <a:ahLst/>
              <a:cxnLst/>
              <a:rect l="l" t="t" r="r" b="b"/>
              <a:pathLst>
                <a:path w="1856" h="2429" fill="none" extrusionOk="0">
                  <a:moveTo>
                    <a:pt x="1765" y="1327"/>
                  </a:moveTo>
                  <a:cubicBezTo>
                    <a:pt x="1675" y="1968"/>
                    <a:pt x="1237" y="2429"/>
                    <a:pt x="765" y="2373"/>
                  </a:cubicBezTo>
                  <a:cubicBezTo>
                    <a:pt x="304" y="2305"/>
                    <a:pt x="0" y="1743"/>
                    <a:pt x="79" y="1102"/>
                  </a:cubicBezTo>
                  <a:cubicBezTo>
                    <a:pt x="169" y="473"/>
                    <a:pt x="607" y="0"/>
                    <a:pt x="1080" y="57"/>
                  </a:cubicBezTo>
                  <a:cubicBezTo>
                    <a:pt x="1541" y="124"/>
                    <a:pt x="1855" y="686"/>
                    <a:pt x="1765" y="1327"/>
                  </a:cubicBezTo>
                  <a:close/>
                </a:path>
              </a:pathLst>
            </a:custGeom>
            <a:noFill/>
            <a:ln w="2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1"/>
            <p:cNvSpPr/>
            <p:nvPr/>
          </p:nvSpPr>
          <p:spPr>
            <a:xfrm>
              <a:off x="1678456" y="2342662"/>
              <a:ext cx="50565" cy="24237"/>
            </a:xfrm>
            <a:custGeom>
              <a:avLst/>
              <a:gdLst/>
              <a:ahLst/>
              <a:cxnLst/>
              <a:rect l="l" t="t" r="r" b="b"/>
              <a:pathLst>
                <a:path w="822" h="394" fill="none" extrusionOk="0">
                  <a:moveTo>
                    <a:pt x="1" y="349"/>
                  </a:moveTo>
                  <a:cubicBezTo>
                    <a:pt x="1" y="349"/>
                    <a:pt x="540" y="0"/>
                    <a:pt x="822" y="394"/>
                  </a:cubicBezTo>
                </a:path>
              </a:pathLst>
            </a:custGeom>
            <a:noFill/>
            <a:ln w="2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1"/>
            <p:cNvSpPr/>
            <p:nvPr/>
          </p:nvSpPr>
          <p:spPr>
            <a:xfrm>
              <a:off x="1330596" y="2284531"/>
              <a:ext cx="205460" cy="62315"/>
            </a:xfrm>
            <a:custGeom>
              <a:avLst/>
              <a:gdLst/>
              <a:ahLst/>
              <a:cxnLst/>
              <a:rect l="l" t="t" r="r" b="b"/>
              <a:pathLst>
                <a:path w="3340" h="1013" fill="none" extrusionOk="0">
                  <a:moveTo>
                    <a:pt x="3340" y="1013"/>
                  </a:moveTo>
                  <a:cubicBezTo>
                    <a:pt x="3340" y="1013"/>
                    <a:pt x="1193" y="102"/>
                    <a:pt x="844" y="46"/>
                  </a:cubicBezTo>
                  <a:cubicBezTo>
                    <a:pt x="507" y="1"/>
                    <a:pt x="1" y="507"/>
                    <a:pt x="1" y="507"/>
                  </a:cubicBezTo>
                </a:path>
              </a:pathLst>
            </a:custGeom>
            <a:noFill/>
            <a:ln w="2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1"/>
            <p:cNvSpPr/>
            <p:nvPr/>
          </p:nvSpPr>
          <p:spPr>
            <a:xfrm>
              <a:off x="1311958" y="2255558"/>
              <a:ext cx="114172" cy="171442"/>
            </a:xfrm>
            <a:custGeom>
              <a:avLst/>
              <a:gdLst/>
              <a:ahLst/>
              <a:cxnLst/>
              <a:rect l="l" t="t" r="r" b="b"/>
              <a:pathLst>
                <a:path w="1856" h="2787" extrusionOk="0">
                  <a:moveTo>
                    <a:pt x="755" y="1"/>
                  </a:moveTo>
                  <a:cubicBezTo>
                    <a:pt x="725" y="1"/>
                    <a:pt x="694" y="4"/>
                    <a:pt x="664" y="11"/>
                  </a:cubicBezTo>
                  <a:cubicBezTo>
                    <a:pt x="0" y="168"/>
                    <a:pt x="158" y="2181"/>
                    <a:pt x="765" y="2619"/>
                  </a:cubicBezTo>
                  <a:cubicBezTo>
                    <a:pt x="896" y="2731"/>
                    <a:pt x="1057" y="2786"/>
                    <a:pt x="1217" y="2786"/>
                  </a:cubicBezTo>
                  <a:cubicBezTo>
                    <a:pt x="1427" y="2786"/>
                    <a:pt x="1636" y="2692"/>
                    <a:pt x="1777" y="2507"/>
                  </a:cubicBezTo>
                  <a:lnTo>
                    <a:pt x="1855" y="1371"/>
                  </a:lnTo>
                  <a:cubicBezTo>
                    <a:pt x="1855" y="1371"/>
                    <a:pt x="1375" y="1"/>
                    <a:pt x="755" y="1"/>
                  </a:cubicBez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1"/>
            <p:cNvSpPr/>
            <p:nvPr/>
          </p:nvSpPr>
          <p:spPr>
            <a:xfrm>
              <a:off x="1355509" y="2292159"/>
              <a:ext cx="54687" cy="114849"/>
            </a:xfrm>
            <a:custGeom>
              <a:avLst/>
              <a:gdLst/>
              <a:ahLst/>
              <a:cxnLst/>
              <a:rect l="l" t="t" r="r" b="b"/>
              <a:pathLst>
                <a:path w="889" h="1867" extrusionOk="0">
                  <a:moveTo>
                    <a:pt x="12" y="0"/>
                  </a:moveTo>
                  <a:cubicBezTo>
                    <a:pt x="1" y="0"/>
                    <a:pt x="1" y="12"/>
                    <a:pt x="12" y="12"/>
                  </a:cubicBezTo>
                  <a:cubicBezTo>
                    <a:pt x="428" y="338"/>
                    <a:pt x="551" y="844"/>
                    <a:pt x="596" y="1338"/>
                  </a:cubicBezTo>
                  <a:cubicBezTo>
                    <a:pt x="527" y="1172"/>
                    <a:pt x="409" y="1047"/>
                    <a:pt x="233" y="1047"/>
                  </a:cubicBezTo>
                  <a:cubicBezTo>
                    <a:pt x="183" y="1047"/>
                    <a:pt x="128" y="1057"/>
                    <a:pt x="68" y="1080"/>
                  </a:cubicBezTo>
                  <a:cubicBezTo>
                    <a:pt x="46" y="1080"/>
                    <a:pt x="57" y="1113"/>
                    <a:pt x="68" y="1113"/>
                  </a:cubicBezTo>
                  <a:cubicBezTo>
                    <a:pt x="76" y="1113"/>
                    <a:pt x="85" y="1113"/>
                    <a:pt x="93" y="1113"/>
                  </a:cubicBezTo>
                  <a:cubicBezTo>
                    <a:pt x="263" y="1113"/>
                    <a:pt x="420" y="1223"/>
                    <a:pt x="484" y="1394"/>
                  </a:cubicBezTo>
                  <a:cubicBezTo>
                    <a:pt x="540" y="1529"/>
                    <a:pt x="574" y="1676"/>
                    <a:pt x="596" y="1833"/>
                  </a:cubicBezTo>
                  <a:cubicBezTo>
                    <a:pt x="602" y="1855"/>
                    <a:pt x="627" y="1867"/>
                    <a:pt x="650" y="1867"/>
                  </a:cubicBezTo>
                  <a:cubicBezTo>
                    <a:pt x="672" y="1867"/>
                    <a:pt x="692" y="1855"/>
                    <a:pt x="686" y="1833"/>
                  </a:cubicBezTo>
                  <a:lnTo>
                    <a:pt x="686" y="1810"/>
                  </a:lnTo>
                  <a:cubicBezTo>
                    <a:pt x="889" y="1203"/>
                    <a:pt x="641" y="236"/>
                    <a:pt x="12" y="0"/>
                  </a:cubicBezTo>
                  <a:close/>
                </a:path>
              </a:pathLst>
            </a:custGeom>
            <a:solidFill>
              <a:srgbClr val="DDA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1"/>
            <p:cNvSpPr/>
            <p:nvPr/>
          </p:nvSpPr>
          <p:spPr>
            <a:xfrm>
              <a:off x="2411515" y="4019728"/>
              <a:ext cx="647384" cy="309420"/>
            </a:xfrm>
            <a:custGeom>
              <a:avLst/>
              <a:gdLst/>
              <a:ahLst/>
              <a:cxnLst/>
              <a:rect l="l" t="t" r="r" b="b"/>
              <a:pathLst>
                <a:path w="10524" h="5030" extrusionOk="0">
                  <a:moveTo>
                    <a:pt x="1451" y="0"/>
                  </a:moveTo>
                  <a:cubicBezTo>
                    <a:pt x="1451" y="0"/>
                    <a:pt x="1" y="866"/>
                    <a:pt x="158" y="2901"/>
                  </a:cubicBezTo>
                  <a:cubicBezTo>
                    <a:pt x="158" y="2901"/>
                    <a:pt x="2395" y="3451"/>
                    <a:pt x="2845" y="3620"/>
                  </a:cubicBezTo>
                  <a:cubicBezTo>
                    <a:pt x="2868" y="3631"/>
                    <a:pt x="2890" y="3631"/>
                    <a:pt x="2913" y="3654"/>
                  </a:cubicBezTo>
                  <a:cubicBezTo>
                    <a:pt x="3081" y="3755"/>
                    <a:pt x="3913" y="4564"/>
                    <a:pt x="4352" y="4699"/>
                  </a:cubicBezTo>
                  <a:cubicBezTo>
                    <a:pt x="4801" y="4846"/>
                    <a:pt x="6420" y="4857"/>
                    <a:pt x="7219" y="4969"/>
                  </a:cubicBezTo>
                  <a:cubicBezTo>
                    <a:pt x="7511" y="5006"/>
                    <a:pt x="7890" y="5029"/>
                    <a:pt x="8278" y="5029"/>
                  </a:cubicBezTo>
                  <a:cubicBezTo>
                    <a:pt x="8962" y="5029"/>
                    <a:pt x="9677" y="4956"/>
                    <a:pt x="10007" y="4756"/>
                  </a:cubicBezTo>
                  <a:cubicBezTo>
                    <a:pt x="10524" y="4452"/>
                    <a:pt x="10490" y="3710"/>
                    <a:pt x="10007" y="3114"/>
                  </a:cubicBezTo>
                  <a:cubicBezTo>
                    <a:pt x="9512" y="2518"/>
                    <a:pt x="5858" y="2080"/>
                    <a:pt x="5161" y="1934"/>
                  </a:cubicBezTo>
                  <a:cubicBezTo>
                    <a:pt x="4869" y="1878"/>
                    <a:pt x="4183" y="1540"/>
                    <a:pt x="3486" y="1158"/>
                  </a:cubicBezTo>
                  <a:cubicBezTo>
                    <a:pt x="2485" y="618"/>
                    <a:pt x="1451" y="0"/>
                    <a:pt x="14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1"/>
            <p:cNvSpPr/>
            <p:nvPr/>
          </p:nvSpPr>
          <p:spPr>
            <a:xfrm>
              <a:off x="2411515" y="4019728"/>
              <a:ext cx="214503" cy="222746"/>
            </a:xfrm>
            <a:custGeom>
              <a:avLst/>
              <a:gdLst/>
              <a:ahLst/>
              <a:cxnLst/>
              <a:rect l="l" t="t" r="r" b="b"/>
              <a:pathLst>
                <a:path w="3487" h="3621" extrusionOk="0">
                  <a:moveTo>
                    <a:pt x="1451" y="0"/>
                  </a:moveTo>
                  <a:cubicBezTo>
                    <a:pt x="1451" y="0"/>
                    <a:pt x="1" y="866"/>
                    <a:pt x="158" y="2901"/>
                  </a:cubicBezTo>
                  <a:cubicBezTo>
                    <a:pt x="158" y="2901"/>
                    <a:pt x="2395" y="3451"/>
                    <a:pt x="2845" y="3620"/>
                  </a:cubicBezTo>
                  <a:cubicBezTo>
                    <a:pt x="2845" y="2754"/>
                    <a:pt x="3070" y="1911"/>
                    <a:pt x="3486" y="1158"/>
                  </a:cubicBezTo>
                  <a:cubicBezTo>
                    <a:pt x="2485" y="618"/>
                    <a:pt x="1451" y="0"/>
                    <a:pt x="14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1"/>
            <p:cNvSpPr/>
            <p:nvPr/>
          </p:nvSpPr>
          <p:spPr>
            <a:xfrm>
              <a:off x="1269083" y="3437064"/>
              <a:ext cx="1324418" cy="792928"/>
            </a:xfrm>
            <a:custGeom>
              <a:avLst/>
              <a:gdLst/>
              <a:ahLst/>
              <a:cxnLst/>
              <a:rect l="l" t="t" r="r" b="b"/>
              <a:pathLst>
                <a:path w="21530" h="12890" extrusionOk="0">
                  <a:moveTo>
                    <a:pt x="6861" y="1"/>
                  </a:moveTo>
                  <a:cubicBezTo>
                    <a:pt x="5664" y="1"/>
                    <a:pt x="3519" y="347"/>
                    <a:pt x="2856" y="1434"/>
                  </a:cubicBezTo>
                  <a:cubicBezTo>
                    <a:pt x="2080" y="2693"/>
                    <a:pt x="0" y="8404"/>
                    <a:pt x="821" y="10000"/>
                  </a:cubicBezTo>
                  <a:cubicBezTo>
                    <a:pt x="1642" y="11597"/>
                    <a:pt x="5161" y="11979"/>
                    <a:pt x="6307" y="11979"/>
                  </a:cubicBezTo>
                  <a:cubicBezTo>
                    <a:pt x="7454" y="11979"/>
                    <a:pt x="10568" y="10000"/>
                    <a:pt x="10568" y="10000"/>
                  </a:cubicBezTo>
                  <a:cubicBezTo>
                    <a:pt x="10568" y="10000"/>
                    <a:pt x="19337" y="12890"/>
                    <a:pt x="19810" y="12890"/>
                  </a:cubicBezTo>
                  <a:cubicBezTo>
                    <a:pt x="20282" y="12890"/>
                    <a:pt x="21530" y="10281"/>
                    <a:pt x="21237" y="10000"/>
                  </a:cubicBezTo>
                  <a:cubicBezTo>
                    <a:pt x="20945" y="9719"/>
                    <a:pt x="8331" y="141"/>
                    <a:pt x="7375" y="28"/>
                  </a:cubicBezTo>
                  <a:cubicBezTo>
                    <a:pt x="7239" y="10"/>
                    <a:pt x="7064" y="1"/>
                    <a:pt x="6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1"/>
            <p:cNvSpPr/>
            <p:nvPr/>
          </p:nvSpPr>
          <p:spPr>
            <a:xfrm>
              <a:off x="1583971" y="3795447"/>
              <a:ext cx="338640" cy="257994"/>
            </a:xfrm>
            <a:custGeom>
              <a:avLst/>
              <a:gdLst/>
              <a:ahLst/>
              <a:cxnLst/>
              <a:rect l="l" t="t" r="r" b="b"/>
              <a:pathLst>
                <a:path w="5505" h="4194" extrusionOk="0">
                  <a:moveTo>
                    <a:pt x="36" y="0"/>
                  </a:moveTo>
                  <a:cubicBezTo>
                    <a:pt x="19" y="0"/>
                    <a:pt x="0" y="22"/>
                    <a:pt x="8" y="37"/>
                  </a:cubicBezTo>
                  <a:cubicBezTo>
                    <a:pt x="525" y="959"/>
                    <a:pt x="1166" y="1825"/>
                    <a:pt x="2054" y="2421"/>
                  </a:cubicBezTo>
                  <a:cubicBezTo>
                    <a:pt x="2582" y="2769"/>
                    <a:pt x="4831" y="3927"/>
                    <a:pt x="5404" y="4186"/>
                  </a:cubicBezTo>
                  <a:cubicBezTo>
                    <a:pt x="5416" y="4191"/>
                    <a:pt x="5427" y="4193"/>
                    <a:pt x="5437" y="4193"/>
                  </a:cubicBezTo>
                  <a:cubicBezTo>
                    <a:pt x="5491" y="4193"/>
                    <a:pt x="5505" y="4123"/>
                    <a:pt x="5438" y="4084"/>
                  </a:cubicBezTo>
                  <a:cubicBezTo>
                    <a:pt x="4415" y="3545"/>
                    <a:pt x="3414" y="2960"/>
                    <a:pt x="2425" y="2376"/>
                  </a:cubicBezTo>
                  <a:cubicBezTo>
                    <a:pt x="1458" y="1780"/>
                    <a:pt x="649" y="970"/>
                    <a:pt x="53" y="15"/>
                  </a:cubicBezTo>
                  <a:cubicBezTo>
                    <a:pt x="49" y="4"/>
                    <a:pt x="43" y="0"/>
                    <a:pt x="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1"/>
            <p:cNvSpPr/>
            <p:nvPr/>
          </p:nvSpPr>
          <p:spPr>
            <a:xfrm>
              <a:off x="2159801" y="2880667"/>
              <a:ext cx="333411" cy="392220"/>
            </a:xfrm>
            <a:custGeom>
              <a:avLst/>
              <a:gdLst/>
              <a:ahLst/>
              <a:cxnLst/>
              <a:rect l="l" t="t" r="r" b="b"/>
              <a:pathLst>
                <a:path w="5420" h="6376" extrusionOk="0">
                  <a:moveTo>
                    <a:pt x="2283" y="1"/>
                  </a:moveTo>
                  <a:cubicBezTo>
                    <a:pt x="2035" y="1"/>
                    <a:pt x="1811" y="158"/>
                    <a:pt x="1732" y="405"/>
                  </a:cubicBezTo>
                  <a:lnTo>
                    <a:pt x="113" y="5633"/>
                  </a:lnTo>
                  <a:cubicBezTo>
                    <a:pt x="1" y="6004"/>
                    <a:pt x="270" y="6375"/>
                    <a:pt x="664" y="6375"/>
                  </a:cubicBezTo>
                  <a:lnTo>
                    <a:pt x="3126" y="6375"/>
                  </a:lnTo>
                  <a:cubicBezTo>
                    <a:pt x="3385" y="6375"/>
                    <a:pt x="3609" y="6218"/>
                    <a:pt x="3677" y="5970"/>
                  </a:cubicBezTo>
                  <a:lnTo>
                    <a:pt x="5307" y="743"/>
                  </a:lnTo>
                  <a:cubicBezTo>
                    <a:pt x="5419" y="372"/>
                    <a:pt x="5138" y="1"/>
                    <a:pt x="47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1"/>
            <p:cNvSpPr/>
            <p:nvPr/>
          </p:nvSpPr>
          <p:spPr>
            <a:xfrm>
              <a:off x="2333392" y="3010524"/>
              <a:ext cx="190943" cy="183438"/>
            </a:xfrm>
            <a:custGeom>
              <a:avLst/>
              <a:gdLst/>
              <a:ahLst/>
              <a:cxnLst/>
              <a:rect l="l" t="t" r="r" b="b"/>
              <a:pathLst>
                <a:path w="3104" h="2982" extrusionOk="0">
                  <a:moveTo>
                    <a:pt x="1890" y="1"/>
                  </a:moveTo>
                  <a:cubicBezTo>
                    <a:pt x="1861" y="1"/>
                    <a:pt x="1835" y="5"/>
                    <a:pt x="1810" y="15"/>
                  </a:cubicBezTo>
                  <a:cubicBezTo>
                    <a:pt x="1507" y="138"/>
                    <a:pt x="45" y="1409"/>
                    <a:pt x="45" y="1701"/>
                  </a:cubicBezTo>
                  <a:cubicBezTo>
                    <a:pt x="45" y="1746"/>
                    <a:pt x="72" y="1765"/>
                    <a:pt x="118" y="1765"/>
                  </a:cubicBezTo>
                  <a:cubicBezTo>
                    <a:pt x="418" y="1765"/>
                    <a:pt x="1542" y="948"/>
                    <a:pt x="1574" y="948"/>
                  </a:cubicBezTo>
                  <a:cubicBezTo>
                    <a:pt x="1574" y="948"/>
                    <a:pt x="1574" y="948"/>
                    <a:pt x="1574" y="948"/>
                  </a:cubicBezTo>
                  <a:cubicBezTo>
                    <a:pt x="1586" y="970"/>
                    <a:pt x="0" y="1892"/>
                    <a:pt x="79" y="2229"/>
                  </a:cubicBezTo>
                  <a:cubicBezTo>
                    <a:pt x="87" y="2263"/>
                    <a:pt x="116" y="2277"/>
                    <a:pt x="162" y="2277"/>
                  </a:cubicBezTo>
                  <a:cubicBezTo>
                    <a:pt x="373" y="2277"/>
                    <a:pt x="936" y="1962"/>
                    <a:pt x="1358" y="1707"/>
                  </a:cubicBezTo>
                  <a:lnTo>
                    <a:pt x="1358" y="1707"/>
                  </a:lnTo>
                  <a:cubicBezTo>
                    <a:pt x="868" y="2026"/>
                    <a:pt x="209" y="2493"/>
                    <a:pt x="259" y="2657"/>
                  </a:cubicBezTo>
                  <a:cubicBezTo>
                    <a:pt x="270" y="2696"/>
                    <a:pt x="310" y="2713"/>
                    <a:pt x="372" y="2713"/>
                  </a:cubicBezTo>
                  <a:cubicBezTo>
                    <a:pt x="764" y="2713"/>
                    <a:pt x="2017" y="2037"/>
                    <a:pt x="2067" y="2037"/>
                  </a:cubicBezTo>
                  <a:cubicBezTo>
                    <a:pt x="2069" y="2037"/>
                    <a:pt x="2069" y="2038"/>
                    <a:pt x="2069" y="2038"/>
                  </a:cubicBezTo>
                  <a:cubicBezTo>
                    <a:pt x="2069" y="2038"/>
                    <a:pt x="799" y="2668"/>
                    <a:pt x="799" y="2926"/>
                  </a:cubicBezTo>
                  <a:cubicBezTo>
                    <a:pt x="799" y="2965"/>
                    <a:pt x="837" y="2981"/>
                    <a:pt x="902" y="2981"/>
                  </a:cubicBezTo>
                  <a:cubicBezTo>
                    <a:pt x="1198" y="2981"/>
                    <a:pt x="2045" y="2649"/>
                    <a:pt x="2395" y="2567"/>
                  </a:cubicBezTo>
                  <a:cubicBezTo>
                    <a:pt x="2834" y="2465"/>
                    <a:pt x="3103" y="1544"/>
                    <a:pt x="3081" y="1240"/>
                  </a:cubicBezTo>
                  <a:cubicBezTo>
                    <a:pt x="3070" y="945"/>
                    <a:pt x="2302" y="1"/>
                    <a:pt x="1890" y="1"/>
                  </a:cubicBez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1"/>
            <p:cNvSpPr/>
            <p:nvPr/>
          </p:nvSpPr>
          <p:spPr>
            <a:xfrm>
              <a:off x="1159957" y="2970109"/>
              <a:ext cx="1210185" cy="669222"/>
            </a:xfrm>
            <a:custGeom>
              <a:avLst/>
              <a:gdLst/>
              <a:ahLst/>
              <a:cxnLst/>
              <a:rect l="l" t="t" r="r" b="b"/>
              <a:pathLst>
                <a:path w="19673" h="10879" extrusionOk="0">
                  <a:moveTo>
                    <a:pt x="17540" y="4158"/>
                  </a:moveTo>
                  <a:lnTo>
                    <a:pt x="17540" y="4158"/>
                  </a:lnTo>
                  <a:cubicBezTo>
                    <a:pt x="17322" y="4296"/>
                    <a:pt x="17176" y="4393"/>
                    <a:pt x="17176" y="4393"/>
                  </a:cubicBezTo>
                  <a:cubicBezTo>
                    <a:pt x="17171" y="4376"/>
                    <a:pt x="17319" y="4287"/>
                    <a:pt x="17540" y="4158"/>
                  </a:cubicBezTo>
                  <a:close/>
                  <a:moveTo>
                    <a:pt x="918" y="1"/>
                  </a:moveTo>
                  <a:cubicBezTo>
                    <a:pt x="395" y="1"/>
                    <a:pt x="1" y="249"/>
                    <a:pt x="9" y="975"/>
                  </a:cubicBezTo>
                  <a:cubicBezTo>
                    <a:pt x="32" y="2223"/>
                    <a:pt x="2820" y="8350"/>
                    <a:pt x="4709" y="10273"/>
                  </a:cubicBezTo>
                  <a:cubicBezTo>
                    <a:pt x="4888" y="10475"/>
                    <a:pt x="5102" y="10644"/>
                    <a:pt x="5349" y="10779"/>
                  </a:cubicBezTo>
                  <a:cubicBezTo>
                    <a:pt x="5492" y="10847"/>
                    <a:pt x="5676" y="10878"/>
                    <a:pt x="5895" y="10878"/>
                  </a:cubicBezTo>
                  <a:cubicBezTo>
                    <a:pt x="8436" y="10878"/>
                    <a:pt x="15602" y="6619"/>
                    <a:pt x="15725" y="6619"/>
                  </a:cubicBezTo>
                  <a:cubicBezTo>
                    <a:pt x="15726" y="6619"/>
                    <a:pt x="15726" y="6619"/>
                    <a:pt x="15726" y="6619"/>
                  </a:cubicBezTo>
                  <a:cubicBezTo>
                    <a:pt x="15728" y="6619"/>
                    <a:pt x="15731" y="6620"/>
                    <a:pt x="15734" y="6620"/>
                  </a:cubicBezTo>
                  <a:cubicBezTo>
                    <a:pt x="15873" y="6620"/>
                    <a:pt x="17151" y="6131"/>
                    <a:pt x="17536" y="5922"/>
                  </a:cubicBezTo>
                  <a:cubicBezTo>
                    <a:pt x="17918" y="5708"/>
                    <a:pt x="19672" y="3797"/>
                    <a:pt x="19504" y="3640"/>
                  </a:cubicBezTo>
                  <a:cubicBezTo>
                    <a:pt x="19498" y="3635"/>
                    <a:pt x="19490" y="3632"/>
                    <a:pt x="19480" y="3632"/>
                  </a:cubicBezTo>
                  <a:cubicBezTo>
                    <a:pt x="19303" y="3632"/>
                    <a:pt x="18429" y="4272"/>
                    <a:pt x="18000" y="4594"/>
                  </a:cubicBezTo>
                  <a:lnTo>
                    <a:pt x="18000" y="4594"/>
                  </a:lnTo>
                  <a:cubicBezTo>
                    <a:pt x="18498" y="4210"/>
                    <a:pt x="19593" y="3338"/>
                    <a:pt x="19436" y="3190"/>
                  </a:cubicBezTo>
                  <a:cubicBezTo>
                    <a:pt x="19426" y="3179"/>
                    <a:pt x="19408" y="3174"/>
                    <a:pt x="19385" y="3174"/>
                  </a:cubicBezTo>
                  <a:cubicBezTo>
                    <a:pt x="19259" y="3174"/>
                    <a:pt x="18955" y="3320"/>
                    <a:pt x="18613" y="3510"/>
                  </a:cubicBezTo>
                  <a:lnTo>
                    <a:pt x="18613" y="3510"/>
                  </a:lnTo>
                  <a:cubicBezTo>
                    <a:pt x="19091" y="3199"/>
                    <a:pt x="19481" y="2889"/>
                    <a:pt x="19380" y="2740"/>
                  </a:cubicBezTo>
                  <a:cubicBezTo>
                    <a:pt x="19367" y="2722"/>
                    <a:pt x="19341" y="2714"/>
                    <a:pt x="19303" y="2714"/>
                  </a:cubicBezTo>
                  <a:cubicBezTo>
                    <a:pt x="18882" y="2714"/>
                    <a:pt x="17054" y="3732"/>
                    <a:pt x="16914" y="3732"/>
                  </a:cubicBezTo>
                  <a:cubicBezTo>
                    <a:pt x="16910" y="3732"/>
                    <a:pt x="16908" y="3731"/>
                    <a:pt x="16907" y="3729"/>
                  </a:cubicBezTo>
                  <a:cubicBezTo>
                    <a:pt x="16907" y="3729"/>
                    <a:pt x="19211" y="2718"/>
                    <a:pt x="19110" y="2493"/>
                  </a:cubicBezTo>
                  <a:cubicBezTo>
                    <a:pt x="19096" y="2457"/>
                    <a:pt x="19043" y="2442"/>
                    <a:pt x="18960" y="2442"/>
                  </a:cubicBezTo>
                  <a:cubicBezTo>
                    <a:pt x="18443" y="2442"/>
                    <a:pt x="16793" y="3045"/>
                    <a:pt x="16716" y="3055"/>
                  </a:cubicBezTo>
                  <a:cubicBezTo>
                    <a:pt x="16715" y="3055"/>
                    <a:pt x="16714" y="3055"/>
                    <a:pt x="16714" y="3055"/>
                  </a:cubicBezTo>
                  <a:cubicBezTo>
                    <a:pt x="16632" y="3055"/>
                    <a:pt x="16985" y="2357"/>
                    <a:pt x="16932" y="2357"/>
                  </a:cubicBezTo>
                  <a:cubicBezTo>
                    <a:pt x="16931" y="2357"/>
                    <a:pt x="16930" y="2358"/>
                    <a:pt x="16929" y="2358"/>
                  </a:cubicBezTo>
                  <a:cubicBezTo>
                    <a:pt x="16412" y="2493"/>
                    <a:pt x="14208" y="4618"/>
                    <a:pt x="14152" y="4685"/>
                  </a:cubicBezTo>
                  <a:cubicBezTo>
                    <a:pt x="14096" y="4753"/>
                    <a:pt x="10341" y="5596"/>
                    <a:pt x="9464" y="5764"/>
                  </a:cubicBezTo>
                  <a:cubicBezTo>
                    <a:pt x="8587" y="5933"/>
                    <a:pt x="7261" y="6225"/>
                    <a:pt x="7114" y="6349"/>
                  </a:cubicBezTo>
                  <a:cubicBezTo>
                    <a:pt x="7114" y="6349"/>
                    <a:pt x="6968" y="6113"/>
                    <a:pt x="6721" y="5742"/>
                  </a:cubicBezTo>
                  <a:cubicBezTo>
                    <a:pt x="5844" y="4427"/>
                    <a:pt x="3798" y="1391"/>
                    <a:pt x="3326" y="975"/>
                  </a:cubicBezTo>
                  <a:cubicBezTo>
                    <a:pt x="2951" y="649"/>
                    <a:pt x="1765" y="1"/>
                    <a:pt x="918" y="1"/>
                  </a:cubicBezTo>
                  <a:close/>
                </a:path>
              </a:pathLst>
            </a:custGeom>
            <a:solidFill>
              <a:srgbClr val="FADB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1"/>
            <p:cNvSpPr/>
            <p:nvPr/>
          </p:nvSpPr>
          <p:spPr>
            <a:xfrm>
              <a:off x="1159957" y="2970109"/>
              <a:ext cx="413442" cy="631944"/>
            </a:xfrm>
            <a:custGeom>
              <a:avLst/>
              <a:gdLst/>
              <a:ahLst/>
              <a:cxnLst/>
              <a:rect l="l" t="t" r="r" b="b"/>
              <a:pathLst>
                <a:path w="6721" h="10273" extrusionOk="0">
                  <a:moveTo>
                    <a:pt x="918" y="1"/>
                  </a:moveTo>
                  <a:cubicBezTo>
                    <a:pt x="395" y="1"/>
                    <a:pt x="1" y="249"/>
                    <a:pt x="9" y="975"/>
                  </a:cubicBezTo>
                  <a:cubicBezTo>
                    <a:pt x="32" y="2223"/>
                    <a:pt x="2820" y="8350"/>
                    <a:pt x="4709" y="10273"/>
                  </a:cubicBezTo>
                  <a:cubicBezTo>
                    <a:pt x="4922" y="8609"/>
                    <a:pt x="5709" y="7091"/>
                    <a:pt x="6721" y="5742"/>
                  </a:cubicBezTo>
                  <a:cubicBezTo>
                    <a:pt x="5844" y="4427"/>
                    <a:pt x="3798" y="1391"/>
                    <a:pt x="3326" y="975"/>
                  </a:cubicBezTo>
                  <a:cubicBezTo>
                    <a:pt x="2951" y="649"/>
                    <a:pt x="1765" y="1"/>
                    <a:pt x="918" y="1"/>
                  </a:cubicBezTo>
                  <a:close/>
                </a:path>
              </a:pathLst>
            </a:custGeom>
            <a:solidFill>
              <a:srgbClr val="DDA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1"/>
            <p:cNvSpPr/>
            <p:nvPr/>
          </p:nvSpPr>
          <p:spPr>
            <a:xfrm>
              <a:off x="1094814" y="2856430"/>
              <a:ext cx="504854" cy="696411"/>
            </a:xfrm>
            <a:custGeom>
              <a:avLst/>
              <a:gdLst/>
              <a:ahLst/>
              <a:cxnLst/>
              <a:rect l="l" t="t" r="r" b="b"/>
              <a:pathLst>
                <a:path w="8207" h="11321" extrusionOk="0">
                  <a:moveTo>
                    <a:pt x="1504" y="1"/>
                  </a:moveTo>
                  <a:cubicBezTo>
                    <a:pt x="1423" y="1"/>
                    <a:pt x="1359" y="30"/>
                    <a:pt x="1316" y="91"/>
                  </a:cubicBezTo>
                  <a:cubicBezTo>
                    <a:pt x="0" y="1935"/>
                    <a:pt x="1968" y="10670"/>
                    <a:pt x="2845" y="11255"/>
                  </a:cubicBezTo>
                  <a:cubicBezTo>
                    <a:pt x="2913" y="11300"/>
                    <a:pt x="2982" y="11320"/>
                    <a:pt x="3053" y="11320"/>
                  </a:cubicBezTo>
                  <a:cubicBezTo>
                    <a:pt x="3891" y="11320"/>
                    <a:pt x="4962" y="8386"/>
                    <a:pt x="7668" y="7163"/>
                  </a:cubicBezTo>
                  <a:cubicBezTo>
                    <a:pt x="8206" y="6920"/>
                    <a:pt x="2763" y="1"/>
                    <a:pt x="15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1"/>
            <p:cNvSpPr/>
            <p:nvPr/>
          </p:nvSpPr>
          <p:spPr>
            <a:xfrm>
              <a:off x="1328013" y="2961312"/>
              <a:ext cx="248152" cy="341224"/>
            </a:xfrm>
            <a:custGeom>
              <a:avLst/>
              <a:gdLst/>
              <a:ahLst/>
              <a:cxnLst/>
              <a:rect l="l" t="t" r="r" b="b"/>
              <a:pathLst>
                <a:path w="4034" h="5547" extrusionOk="0">
                  <a:moveTo>
                    <a:pt x="12" y="1"/>
                  </a:moveTo>
                  <a:cubicBezTo>
                    <a:pt x="5" y="1"/>
                    <a:pt x="1" y="11"/>
                    <a:pt x="9" y="28"/>
                  </a:cubicBezTo>
                  <a:cubicBezTo>
                    <a:pt x="695" y="860"/>
                    <a:pt x="1381" y="1703"/>
                    <a:pt x="2044" y="2557"/>
                  </a:cubicBezTo>
                  <a:cubicBezTo>
                    <a:pt x="2381" y="2996"/>
                    <a:pt x="2719" y="3445"/>
                    <a:pt x="3045" y="3895"/>
                  </a:cubicBezTo>
                  <a:cubicBezTo>
                    <a:pt x="3348" y="4322"/>
                    <a:pt x="3787" y="4985"/>
                    <a:pt x="3843" y="5368"/>
                  </a:cubicBezTo>
                  <a:cubicBezTo>
                    <a:pt x="3865" y="5480"/>
                    <a:pt x="3742" y="5503"/>
                    <a:pt x="3742" y="5525"/>
                  </a:cubicBezTo>
                  <a:cubicBezTo>
                    <a:pt x="3742" y="5541"/>
                    <a:pt x="3750" y="5547"/>
                    <a:pt x="3763" y="5547"/>
                  </a:cubicBezTo>
                  <a:cubicBezTo>
                    <a:pt x="3788" y="5547"/>
                    <a:pt x="3832" y="5525"/>
                    <a:pt x="3877" y="5503"/>
                  </a:cubicBezTo>
                  <a:cubicBezTo>
                    <a:pt x="3933" y="5469"/>
                    <a:pt x="3966" y="5435"/>
                    <a:pt x="3978" y="5401"/>
                  </a:cubicBezTo>
                  <a:cubicBezTo>
                    <a:pt x="4034" y="5053"/>
                    <a:pt x="2842" y="3288"/>
                    <a:pt x="2460" y="2804"/>
                  </a:cubicBezTo>
                  <a:cubicBezTo>
                    <a:pt x="1695" y="1815"/>
                    <a:pt x="886" y="882"/>
                    <a:pt x="20" y="5"/>
                  </a:cubicBezTo>
                  <a:cubicBezTo>
                    <a:pt x="17" y="2"/>
                    <a:pt x="14" y="1"/>
                    <a:pt x="12" y="1"/>
                  </a:cubicBezTo>
                  <a:close/>
                </a:path>
              </a:pathLst>
            </a:custGeom>
            <a:solidFill>
              <a:srgbClr val="E1E2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1"/>
            <p:cNvSpPr/>
            <p:nvPr/>
          </p:nvSpPr>
          <p:spPr>
            <a:xfrm>
              <a:off x="1224362" y="3456687"/>
              <a:ext cx="137732" cy="99593"/>
            </a:xfrm>
            <a:custGeom>
              <a:avLst/>
              <a:gdLst/>
              <a:ahLst/>
              <a:cxnLst/>
              <a:rect l="l" t="t" r="r" b="b"/>
              <a:pathLst>
                <a:path w="2239" h="1619" extrusionOk="0">
                  <a:moveTo>
                    <a:pt x="15" y="1"/>
                  </a:moveTo>
                  <a:cubicBezTo>
                    <a:pt x="7" y="1"/>
                    <a:pt x="1" y="10"/>
                    <a:pt x="8" y="24"/>
                  </a:cubicBezTo>
                  <a:cubicBezTo>
                    <a:pt x="120" y="463"/>
                    <a:pt x="334" y="1486"/>
                    <a:pt x="873" y="1609"/>
                  </a:cubicBezTo>
                  <a:cubicBezTo>
                    <a:pt x="904" y="1616"/>
                    <a:pt x="933" y="1619"/>
                    <a:pt x="962" y="1619"/>
                  </a:cubicBezTo>
                  <a:cubicBezTo>
                    <a:pt x="1134" y="1619"/>
                    <a:pt x="1275" y="1510"/>
                    <a:pt x="1391" y="1385"/>
                  </a:cubicBezTo>
                  <a:cubicBezTo>
                    <a:pt x="1683" y="1070"/>
                    <a:pt x="1964" y="744"/>
                    <a:pt x="2223" y="406"/>
                  </a:cubicBezTo>
                  <a:cubicBezTo>
                    <a:pt x="2239" y="374"/>
                    <a:pt x="2220" y="348"/>
                    <a:pt x="2196" y="348"/>
                  </a:cubicBezTo>
                  <a:cubicBezTo>
                    <a:pt x="2186" y="348"/>
                    <a:pt x="2176" y="352"/>
                    <a:pt x="2166" y="361"/>
                  </a:cubicBezTo>
                  <a:cubicBezTo>
                    <a:pt x="1975" y="564"/>
                    <a:pt x="1222" y="1396"/>
                    <a:pt x="986" y="1396"/>
                  </a:cubicBezTo>
                  <a:cubicBezTo>
                    <a:pt x="896" y="1385"/>
                    <a:pt x="806" y="1351"/>
                    <a:pt x="727" y="1295"/>
                  </a:cubicBezTo>
                  <a:cubicBezTo>
                    <a:pt x="480" y="1115"/>
                    <a:pt x="131" y="238"/>
                    <a:pt x="30" y="13"/>
                  </a:cubicBezTo>
                  <a:cubicBezTo>
                    <a:pt x="26" y="4"/>
                    <a:pt x="20" y="1"/>
                    <a:pt x="15" y="1"/>
                  </a:cubicBezTo>
                  <a:close/>
                </a:path>
              </a:pathLst>
            </a:custGeom>
            <a:solidFill>
              <a:srgbClr val="E1E2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1"/>
            <p:cNvSpPr/>
            <p:nvPr/>
          </p:nvSpPr>
          <p:spPr>
            <a:xfrm>
              <a:off x="1251059" y="3240772"/>
              <a:ext cx="280570" cy="242492"/>
            </a:xfrm>
            <a:custGeom>
              <a:avLst/>
              <a:gdLst/>
              <a:ahLst/>
              <a:cxnLst/>
              <a:rect l="l" t="t" r="r" b="b"/>
              <a:pathLst>
                <a:path w="4561" h="3942" extrusionOk="0">
                  <a:moveTo>
                    <a:pt x="4492" y="1"/>
                  </a:moveTo>
                  <a:cubicBezTo>
                    <a:pt x="4486" y="1"/>
                    <a:pt x="4481" y="2"/>
                    <a:pt x="4475" y="4"/>
                  </a:cubicBezTo>
                  <a:cubicBezTo>
                    <a:pt x="2620" y="746"/>
                    <a:pt x="1103" y="2264"/>
                    <a:pt x="1" y="3916"/>
                  </a:cubicBezTo>
                  <a:cubicBezTo>
                    <a:pt x="1" y="3926"/>
                    <a:pt x="8" y="3942"/>
                    <a:pt x="23" y="3942"/>
                  </a:cubicBezTo>
                  <a:cubicBezTo>
                    <a:pt x="27" y="3942"/>
                    <a:pt x="30" y="3941"/>
                    <a:pt x="35" y="3939"/>
                  </a:cubicBezTo>
                  <a:cubicBezTo>
                    <a:pt x="1373" y="2444"/>
                    <a:pt x="2632" y="926"/>
                    <a:pt x="4520" y="94"/>
                  </a:cubicBezTo>
                  <a:cubicBezTo>
                    <a:pt x="4561" y="84"/>
                    <a:pt x="4538" y="1"/>
                    <a:pt x="44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1"/>
            <p:cNvSpPr/>
            <p:nvPr/>
          </p:nvSpPr>
          <p:spPr>
            <a:xfrm>
              <a:off x="1742123" y="3985649"/>
              <a:ext cx="532535" cy="244522"/>
            </a:xfrm>
            <a:custGeom>
              <a:avLst/>
              <a:gdLst/>
              <a:ahLst/>
              <a:cxnLst/>
              <a:rect l="l" t="t" r="r" b="b"/>
              <a:pathLst>
                <a:path w="8657" h="3975" extrusionOk="0">
                  <a:moveTo>
                    <a:pt x="5953" y="0"/>
                  </a:moveTo>
                  <a:cubicBezTo>
                    <a:pt x="5840" y="0"/>
                    <a:pt x="5735" y="12"/>
                    <a:pt x="5644" y="37"/>
                  </a:cubicBezTo>
                  <a:cubicBezTo>
                    <a:pt x="4789" y="273"/>
                    <a:pt x="3721" y="959"/>
                    <a:pt x="3260" y="1015"/>
                  </a:cubicBezTo>
                  <a:cubicBezTo>
                    <a:pt x="3069" y="1037"/>
                    <a:pt x="2687" y="1071"/>
                    <a:pt x="2271" y="1127"/>
                  </a:cubicBezTo>
                  <a:cubicBezTo>
                    <a:pt x="1743" y="1206"/>
                    <a:pt x="1158" y="1341"/>
                    <a:pt x="821" y="1588"/>
                  </a:cubicBezTo>
                  <a:cubicBezTo>
                    <a:pt x="180" y="2061"/>
                    <a:pt x="0" y="3353"/>
                    <a:pt x="1158" y="3814"/>
                  </a:cubicBezTo>
                  <a:cubicBezTo>
                    <a:pt x="1441" y="3930"/>
                    <a:pt x="1738" y="3974"/>
                    <a:pt x="2033" y="3974"/>
                  </a:cubicBezTo>
                  <a:cubicBezTo>
                    <a:pt x="2947" y="3974"/>
                    <a:pt x="3842" y="3543"/>
                    <a:pt x="4216" y="3432"/>
                  </a:cubicBezTo>
                  <a:cubicBezTo>
                    <a:pt x="4711" y="3297"/>
                    <a:pt x="6273" y="3398"/>
                    <a:pt x="7072" y="3297"/>
                  </a:cubicBezTo>
                  <a:cubicBezTo>
                    <a:pt x="7870" y="3185"/>
                    <a:pt x="8657" y="1847"/>
                    <a:pt x="8556" y="1375"/>
                  </a:cubicBezTo>
                  <a:cubicBezTo>
                    <a:pt x="8511" y="1161"/>
                    <a:pt x="8286" y="925"/>
                    <a:pt x="7949" y="700"/>
                  </a:cubicBezTo>
                  <a:cubicBezTo>
                    <a:pt x="7391" y="322"/>
                    <a:pt x="6548" y="0"/>
                    <a:pt x="595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1"/>
            <p:cNvSpPr/>
            <p:nvPr/>
          </p:nvSpPr>
          <p:spPr>
            <a:xfrm>
              <a:off x="1742123" y="4028709"/>
              <a:ext cx="532535" cy="201462"/>
            </a:xfrm>
            <a:custGeom>
              <a:avLst/>
              <a:gdLst/>
              <a:ahLst/>
              <a:cxnLst/>
              <a:rect l="l" t="t" r="r" b="b"/>
              <a:pathLst>
                <a:path w="8657" h="3275" extrusionOk="0">
                  <a:moveTo>
                    <a:pt x="7960" y="0"/>
                  </a:moveTo>
                  <a:cubicBezTo>
                    <a:pt x="8185" y="394"/>
                    <a:pt x="8252" y="821"/>
                    <a:pt x="7960" y="1271"/>
                  </a:cubicBezTo>
                  <a:cubicBezTo>
                    <a:pt x="7499" y="1934"/>
                    <a:pt x="6375" y="1878"/>
                    <a:pt x="5666" y="2058"/>
                  </a:cubicBezTo>
                  <a:cubicBezTo>
                    <a:pt x="4889" y="2254"/>
                    <a:pt x="4104" y="2537"/>
                    <a:pt x="3287" y="2537"/>
                  </a:cubicBezTo>
                  <a:cubicBezTo>
                    <a:pt x="3170" y="2537"/>
                    <a:pt x="3053" y="2531"/>
                    <a:pt x="2934" y="2518"/>
                  </a:cubicBezTo>
                  <a:cubicBezTo>
                    <a:pt x="2294" y="2451"/>
                    <a:pt x="1619" y="2136"/>
                    <a:pt x="1720" y="1372"/>
                  </a:cubicBezTo>
                  <a:cubicBezTo>
                    <a:pt x="1788" y="1001"/>
                    <a:pt x="1979" y="675"/>
                    <a:pt x="2271" y="427"/>
                  </a:cubicBezTo>
                  <a:lnTo>
                    <a:pt x="2271" y="427"/>
                  </a:lnTo>
                  <a:cubicBezTo>
                    <a:pt x="1743" y="506"/>
                    <a:pt x="1158" y="641"/>
                    <a:pt x="821" y="888"/>
                  </a:cubicBezTo>
                  <a:cubicBezTo>
                    <a:pt x="180" y="1361"/>
                    <a:pt x="0" y="2653"/>
                    <a:pt x="1158" y="3114"/>
                  </a:cubicBezTo>
                  <a:cubicBezTo>
                    <a:pt x="1441" y="3230"/>
                    <a:pt x="1738" y="3274"/>
                    <a:pt x="2033" y="3274"/>
                  </a:cubicBezTo>
                  <a:cubicBezTo>
                    <a:pt x="2947" y="3274"/>
                    <a:pt x="3842" y="2843"/>
                    <a:pt x="4216" y="2732"/>
                  </a:cubicBezTo>
                  <a:cubicBezTo>
                    <a:pt x="4711" y="2597"/>
                    <a:pt x="6273" y="2698"/>
                    <a:pt x="7072" y="2597"/>
                  </a:cubicBezTo>
                  <a:cubicBezTo>
                    <a:pt x="7870" y="2485"/>
                    <a:pt x="8657" y="1147"/>
                    <a:pt x="8556" y="675"/>
                  </a:cubicBezTo>
                  <a:cubicBezTo>
                    <a:pt x="8522" y="461"/>
                    <a:pt x="8286" y="225"/>
                    <a:pt x="79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" name="Google Shape;265;p31"/>
          <p:cNvGrpSpPr/>
          <p:nvPr/>
        </p:nvGrpSpPr>
        <p:grpSpPr>
          <a:xfrm>
            <a:off x="2100550" y="320559"/>
            <a:ext cx="1043088" cy="951004"/>
            <a:chOff x="7411000" y="271659"/>
            <a:chExt cx="1043088" cy="951004"/>
          </a:xfrm>
        </p:grpSpPr>
        <p:sp>
          <p:nvSpPr>
            <p:cNvPr id="266" name="Google Shape;266;p31"/>
            <p:cNvSpPr/>
            <p:nvPr/>
          </p:nvSpPr>
          <p:spPr>
            <a:xfrm>
              <a:off x="8000881" y="383065"/>
              <a:ext cx="69" cy="67204"/>
            </a:xfrm>
            <a:custGeom>
              <a:avLst/>
              <a:gdLst/>
              <a:ahLst/>
              <a:cxnLst/>
              <a:rect l="l" t="t" r="r" b="b"/>
              <a:pathLst>
                <a:path w="1" h="967" fill="none" extrusionOk="0">
                  <a:moveTo>
                    <a:pt x="0" y="967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1"/>
            <p:cNvSpPr/>
            <p:nvPr/>
          </p:nvSpPr>
          <p:spPr>
            <a:xfrm>
              <a:off x="7794617" y="438524"/>
              <a:ext cx="33637" cy="58656"/>
            </a:xfrm>
            <a:custGeom>
              <a:avLst/>
              <a:gdLst/>
              <a:ahLst/>
              <a:cxnLst/>
              <a:rect l="l" t="t" r="r" b="b"/>
              <a:pathLst>
                <a:path w="484" h="844" fill="none" extrusionOk="0">
                  <a:moveTo>
                    <a:pt x="484" y="843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1"/>
            <p:cNvSpPr/>
            <p:nvPr/>
          </p:nvSpPr>
          <p:spPr>
            <a:xfrm>
              <a:off x="7643811" y="589334"/>
              <a:ext cx="57891" cy="33637"/>
            </a:xfrm>
            <a:custGeom>
              <a:avLst/>
              <a:gdLst/>
              <a:ahLst/>
              <a:cxnLst/>
              <a:rect l="l" t="t" r="r" b="b"/>
              <a:pathLst>
                <a:path w="833" h="484" fill="none" extrusionOk="0">
                  <a:moveTo>
                    <a:pt x="832" y="483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1"/>
            <p:cNvSpPr/>
            <p:nvPr/>
          </p:nvSpPr>
          <p:spPr>
            <a:xfrm>
              <a:off x="7588354" y="796368"/>
              <a:ext cx="67274" cy="69"/>
            </a:xfrm>
            <a:custGeom>
              <a:avLst/>
              <a:gdLst/>
              <a:ahLst/>
              <a:cxnLst/>
              <a:rect l="l" t="t" r="r" b="b"/>
              <a:pathLst>
                <a:path w="968" h="1" fill="none" extrusionOk="0">
                  <a:moveTo>
                    <a:pt x="967" y="0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1"/>
            <p:cNvSpPr/>
            <p:nvPr/>
          </p:nvSpPr>
          <p:spPr>
            <a:xfrm>
              <a:off x="7643811" y="969001"/>
              <a:ext cx="57891" cy="33706"/>
            </a:xfrm>
            <a:custGeom>
              <a:avLst/>
              <a:gdLst/>
              <a:ahLst/>
              <a:cxnLst/>
              <a:rect l="l" t="t" r="r" b="b"/>
              <a:pathLst>
                <a:path w="833" h="485" fill="none" extrusionOk="0">
                  <a:moveTo>
                    <a:pt x="832" y="1"/>
                  </a:moveTo>
                  <a:lnTo>
                    <a:pt x="0" y="48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1"/>
            <p:cNvSpPr/>
            <p:nvPr/>
          </p:nvSpPr>
          <p:spPr>
            <a:xfrm>
              <a:off x="7794617" y="1094792"/>
              <a:ext cx="33637" cy="58725"/>
            </a:xfrm>
            <a:custGeom>
              <a:avLst/>
              <a:gdLst/>
              <a:ahLst/>
              <a:cxnLst/>
              <a:rect l="l" t="t" r="r" b="b"/>
              <a:pathLst>
                <a:path w="484" h="845" fill="none" extrusionOk="0">
                  <a:moveTo>
                    <a:pt x="484" y="1"/>
                  </a:moveTo>
                  <a:lnTo>
                    <a:pt x="0" y="84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1"/>
            <p:cNvSpPr/>
            <p:nvPr/>
          </p:nvSpPr>
          <p:spPr>
            <a:xfrm>
              <a:off x="8000881" y="1141703"/>
              <a:ext cx="69" cy="67274"/>
            </a:xfrm>
            <a:custGeom>
              <a:avLst/>
              <a:gdLst/>
              <a:ahLst/>
              <a:cxnLst/>
              <a:rect l="l" t="t" r="r" b="b"/>
              <a:pathLst>
                <a:path w="1" h="968" fill="none" extrusionOk="0">
                  <a:moveTo>
                    <a:pt x="0" y="0"/>
                  </a:moveTo>
                  <a:lnTo>
                    <a:pt x="0" y="967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1"/>
            <p:cNvSpPr/>
            <p:nvPr/>
          </p:nvSpPr>
          <p:spPr>
            <a:xfrm>
              <a:off x="8300131" y="589334"/>
              <a:ext cx="58656" cy="33637"/>
            </a:xfrm>
            <a:custGeom>
              <a:avLst/>
              <a:gdLst/>
              <a:ahLst/>
              <a:cxnLst/>
              <a:rect l="l" t="t" r="r" b="b"/>
              <a:pathLst>
                <a:path w="844" h="484" fill="none" extrusionOk="0">
                  <a:moveTo>
                    <a:pt x="0" y="483"/>
                  </a:moveTo>
                  <a:lnTo>
                    <a:pt x="843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1"/>
            <p:cNvSpPr/>
            <p:nvPr/>
          </p:nvSpPr>
          <p:spPr>
            <a:xfrm>
              <a:off x="8173509" y="438524"/>
              <a:ext cx="33706" cy="58656"/>
            </a:xfrm>
            <a:custGeom>
              <a:avLst/>
              <a:gdLst/>
              <a:ahLst/>
              <a:cxnLst/>
              <a:rect l="l" t="t" r="r" b="b"/>
              <a:pathLst>
                <a:path w="485" h="844" fill="none" extrusionOk="0">
                  <a:moveTo>
                    <a:pt x="1" y="843"/>
                  </a:moveTo>
                  <a:lnTo>
                    <a:pt x="484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1"/>
            <p:cNvSpPr/>
            <p:nvPr/>
          </p:nvSpPr>
          <p:spPr>
            <a:xfrm>
              <a:off x="7876623" y="655705"/>
              <a:ext cx="195427" cy="384460"/>
            </a:xfrm>
            <a:custGeom>
              <a:avLst/>
              <a:gdLst/>
              <a:ahLst/>
              <a:cxnLst/>
              <a:rect l="l" t="t" r="r" b="b"/>
              <a:pathLst>
                <a:path w="2812" h="5532" fill="none" extrusionOk="0">
                  <a:moveTo>
                    <a:pt x="2811" y="1"/>
                  </a:moveTo>
                  <a:lnTo>
                    <a:pt x="1" y="5532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1"/>
            <p:cNvSpPr/>
            <p:nvPr/>
          </p:nvSpPr>
          <p:spPr>
            <a:xfrm>
              <a:off x="7971207" y="644793"/>
              <a:ext cx="82841" cy="415734"/>
            </a:xfrm>
            <a:custGeom>
              <a:avLst/>
              <a:gdLst/>
              <a:ahLst/>
              <a:cxnLst/>
              <a:rect l="l" t="t" r="r" b="b"/>
              <a:pathLst>
                <a:path w="1192" h="5982" fill="none" extrusionOk="0">
                  <a:moveTo>
                    <a:pt x="0" y="0"/>
                  </a:moveTo>
                  <a:lnTo>
                    <a:pt x="1192" y="5981"/>
                  </a:lnTo>
                </a:path>
              </a:pathLst>
            </a:custGeom>
            <a:noFill/>
            <a:ln w="3650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1"/>
            <p:cNvSpPr/>
            <p:nvPr/>
          </p:nvSpPr>
          <p:spPr>
            <a:xfrm>
              <a:off x="7411000" y="271659"/>
              <a:ext cx="1043088" cy="951004"/>
            </a:xfrm>
            <a:custGeom>
              <a:avLst/>
              <a:gdLst/>
              <a:ahLst/>
              <a:cxnLst/>
              <a:rect l="l" t="t" r="r" b="b"/>
              <a:pathLst>
                <a:path w="15009" h="13684" extrusionOk="0">
                  <a:moveTo>
                    <a:pt x="7506" y="1"/>
                  </a:moveTo>
                  <a:cubicBezTo>
                    <a:pt x="5756" y="1"/>
                    <a:pt x="4008" y="670"/>
                    <a:pt x="2676" y="2008"/>
                  </a:cubicBezTo>
                  <a:cubicBezTo>
                    <a:pt x="0" y="4672"/>
                    <a:pt x="0" y="9012"/>
                    <a:pt x="2676" y="11676"/>
                  </a:cubicBezTo>
                  <a:cubicBezTo>
                    <a:pt x="4008" y="13014"/>
                    <a:pt x="5756" y="13683"/>
                    <a:pt x="7506" y="13683"/>
                  </a:cubicBezTo>
                  <a:cubicBezTo>
                    <a:pt x="9256" y="13683"/>
                    <a:pt x="11007" y="13014"/>
                    <a:pt x="12344" y="11676"/>
                  </a:cubicBezTo>
                  <a:cubicBezTo>
                    <a:pt x="15009" y="9012"/>
                    <a:pt x="15009" y="4672"/>
                    <a:pt x="12344" y="2008"/>
                  </a:cubicBezTo>
                  <a:cubicBezTo>
                    <a:pt x="11007" y="670"/>
                    <a:pt x="9256" y="1"/>
                    <a:pt x="75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dist="76200" dir="2340000" algn="bl" rotWithShape="0">
                <a:srgbClr val="3A4AB1">
                  <a:alpha val="5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1"/>
            <p:cNvSpPr/>
            <p:nvPr/>
          </p:nvSpPr>
          <p:spPr>
            <a:xfrm>
              <a:off x="7428165" y="300988"/>
              <a:ext cx="1009521" cy="890888"/>
            </a:xfrm>
            <a:custGeom>
              <a:avLst/>
              <a:gdLst/>
              <a:ahLst/>
              <a:cxnLst/>
              <a:rect l="l" t="t" r="r" b="b"/>
              <a:pathLst>
                <a:path w="14526" h="12819" extrusionOk="0">
                  <a:moveTo>
                    <a:pt x="7259" y="1"/>
                  </a:moveTo>
                  <a:cubicBezTo>
                    <a:pt x="6466" y="1"/>
                    <a:pt x="5660" y="149"/>
                    <a:pt x="4880" y="461"/>
                  </a:cubicBezTo>
                  <a:cubicBezTo>
                    <a:pt x="1597" y="1788"/>
                    <a:pt x="0" y="5509"/>
                    <a:pt x="1316" y="8803"/>
                  </a:cubicBezTo>
                  <a:cubicBezTo>
                    <a:pt x="2326" y="11303"/>
                    <a:pt x="4725" y="12819"/>
                    <a:pt x="7261" y="12819"/>
                  </a:cubicBezTo>
                  <a:cubicBezTo>
                    <a:pt x="8055" y="12819"/>
                    <a:pt x="8863" y="12670"/>
                    <a:pt x="9647" y="12356"/>
                  </a:cubicBezTo>
                  <a:cubicBezTo>
                    <a:pt x="12941" y="11041"/>
                    <a:pt x="14526" y="7308"/>
                    <a:pt x="13210" y="4025"/>
                  </a:cubicBezTo>
                  <a:cubicBezTo>
                    <a:pt x="12208" y="1523"/>
                    <a:pt x="9801" y="1"/>
                    <a:pt x="72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1"/>
            <p:cNvSpPr/>
            <p:nvPr/>
          </p:nvSpPr>
          <p:spPr>
            <a:xfrm>
              <a:off x="7932914" y="333791"/>
              <a:ext cx="69" cy="68038"/>
            </a:xfrm>
            <a:custGeom>
              <a:avLst/>
              <a:gdLst/>
              <a:ahLst/>
              <a:cxnLst/>
              <a:rect l="l" t="t" r="r" b="b"/>
              <a:pathLst>
                <a:path w="1" h="979" fill="none" extrusionOk="0">
                  <a:moveTo>
                    <a:pt x="0" y="979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1"/>
            <p:cNvSpPr/>
            <p:nvPr/>
          </p:nvSpPr>
          <p:spPr>
            <a:xfrm>
              <a:off x="7725817" y="389250"/>
              <a:ext cx="34471" cy="58725"/>
            </a:xfrm>
            <a:custGeom>
              <a:avLst/>
              <a:gdLst/>
              <a:ahLst/>
              <a:cxnLst/>
              <a:rect l="l" t="t" r="r" b="b"/>
              <a:pathLst>
                <a:path w="496" h="845" fill="none" extrusionOk="0">
                  <a:moveTo>
                    <a:pt x="496" y="84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1"/>
            <p:cNvSpPr/>
            <p:nvPr/>
          </p:nvSpPr>
          <p:spPr>
            <a:xfrm>
              <a:off x="7575080" y="540825"/>
              <a:ext cx="58656" cy="33706"/>
            </a:xfrm>
            <a:custGeom>
              <a:avLst/>
              <a:gdLst/>
              <a:ahLst/>
              <a:cxnLst/>
              <a:rect l="l" t="t" r="r" b="b"/>
              <a:pathLst>
                <a:path w="844" h="485" fill="none" extrusionOk="0">
                  <a:moveTo>
                    <a:pt x="843" y="48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1"/>
            <p:cNvSpPr/>
            <p:nvPr/>
          </p:nvSpPr>
          <p:spPr>
            <a:xfrm>
              <a:off x="7519553" y="747094"/>
              <a:ext cx="68038" cy="69"/>
            </a:xfrm>
            <a:custGeom>
              <a:avLst/>
              <a:gdLst/>
              <a:ahLst/>
              <a:cxnLst/>
              <a:rect l="l" t="t" r="r" b="b"/>
              <a:pathLst>
                <a:path w="979" h="1" fill="none" extrusionOk="0">
                  <a:moveTo>
                    <a:pt x="979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1"/>
            <p:cNvSpPr/>
            <p:nvPr/>
          </p:nvSpPr>
          <p:spPr>
            <a:xfrm>
              <a:off x="7575080" y="919796"/>
              <a:ext cx="58656" cy="33637"/>
            </a:xfrm>
            <a:custGeom>
              <a:avLst/>
              <a:gdLst/>
              <a:ahLst/>
              <a:cxnLst/>
              <a:rect l="l" t="t" r="r" b="b"/>
              <a:pathLst>
                <a:path w="844" h="484" fill="none" extrusionOk="0">
                  <a:moveTo>
                    <a:pt x="843" y="1"/>
                  </a:moveTo>
                  <a:lnTo>
                    <a:pt x="0" y="48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7725817" y="1046352"/>
              <a:ext cx="34471" cy="58725"/>
            </a:xfrm>
            <a:custGeom>
              <a:avLst/>
              <a:gdLst/>
              <a:ahLst/>
              <a:cxnLst/>
              <a:rect l="l" t="t" r="r" b="b"/>
              <a:pathLst>
                <a:path w="496" h="845" fill="none" extrusionOk="0">
                  <a:moveTo>
                    <a:pt x="496" y="1"/>
                  </a:moveTo>
                  <a:lnTo>
                    <a:pt x="1" y="84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1"/>
            <p:cNvSpPr/>
            <p:nvPr/>
          </p:nvSpPr>
          <p:spPr>
            <a:xfrm>
              <a:off x="7932914" y="1092499"/>
              <a:ext cx="69" cy="67204"/>
            </a:xfrm>
            <a:custGeom>
              <a:avLst/>
              <a:gdLst/>
              <a:ahLst/>
              <a:cxnLst/>
              <a:rect l="l" t="t" r="r" b="b"/>
              <a:pathLst>
                <a:path w="1" h="967" fill="none" extrusionOk="0">
                  <a:moveTo>
                    <a:pt x="0" y="0"/>
                  </a:moveTo>
                  <a:lnTo>
                    <a:pt x="0" y="967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1"/>
            <p:cNvSpPr/>
            <p:nvPr/>
          </p:nvSpPr>
          <p:spPr>
            <a:xfrm>
              <a:off x="8105542" y="1046352"/>
              <a:ext cx="33706" cy="58725"/>
            </a:xfrm>
            <a:custGeom>
              <a:avLst/>
              <a:gdLst/>
              <a:ahLst/>
              <a:cxnLst/>
              <a:rect l="l" t="t" r="r" b="b"/>
              <a:pathLst>
                <a:path w="485" h="845" fill="none" extrusionOk="0">
                  <a:moveTo>
                    <a:pt x="1" y="1"/>
                  </a:moveTo>
                  <a:lnTo>
                    <a:pt x="484" y="84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1"/>
            <p:cNvSpPr/>
            <p:nvPr/>
          </p:nvSpPr>
          <p:spPr>
            <a:xfrm>
              <a:off x="8232094" y="919796"/>
              <a:ext cx="58725" cy="33637"/>
            </a:xfrm>
            <a:custGeom>
              <a:avLst/>
              <a:gdLst/>
              <a:ahLst/>
              <a:cxnLst/>
              <a:rect l="l" t="t" r="r" b="b"/>
              <a:pathLst>
                <a:path w="845" h="484" fill="none" extrusionOk="0">
                  <a:moveTo>
                    <a:pt x="1" y="1"/>
                  </a:moveTo>
                  <a:lnTo>
                    <a:pt x="844" y="48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1"/>
            <p:cNvSpPr/>
            <p:nvPr/>
          </p:nvSpPr>
          <p:spPr>
            <a:xfrm>
              <a:off x="8278240" y="747094"/>
              <a:ext cx="67274" cy="69"/>
            </a:xfrm>
            <a:custGeom>
              <a:avLst/>
              <a:gdLst/>
              <a:ahLst/>
              <a:cxnLst/>
              <a:rect l="l" t="t" r="r" b="b"/>
              <a:pathLst>
                <a:path w="968" h="1" fill="none" extrusionOk="0">
                  <a:moveTo>
                    <a:pt x="0" y="1"/>
                  </a:moveTo>
                  <a:lnTo>
                    <a:pt x="967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1"/>
            <p:cNvSpPr/>
            <p:nvPr/>
          </p:nvSpPr>
          <p:spPr>
            <a:xfrm>
              <a:off x="8232094" y="540825"/>
              <a:ext cx="58725" cy="33706"/>
            </a:xfrm>
            <a:custGeom>
              <a:avLst/>
              <a:gdLst/>
              <a:ahLst/>
              <a:cxnLst/>
              <a:rect l="l" t="t" r="r" b="b"/>
              <a:pathLst>
                <a:path w="845" h="485" fill="none" extrusionOk="0">
                  <a:moveTo>
                    <a:pt x="1" y="484"/>
                  </a:moveTo>
                  <a:lnTo>
                    <a:pt x="844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1"/>
            <p:cNvSpPr/>
            <p:nvPr/>
          </p:nvSpPr>
          <p:spPr>
            <a:xfrm>
              <a:off x="8105542" y="389250"/>
              <a:ext cx="33706" cy="58725"/>
            </a:xfrm>
            <a:custGeom>
              <a:avLst/>
              <a:gdLst/>
              <a:ahLst/>
              <a:cxnLst/>
              <a:rect l="l" t="t" r="r" b="b"/>
              <a:pathLst>
                <a:path w="485" h="845" fill="none" extrusionOk="0">
                  <a:moveTo>
                    <a:pt x="1" y="844"/>
                  </a:moveTo>
                  <a:lnTo>
                    <a:pt x="484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1"/>
            <p:cNvSpPr/>
            <p:nvPr/>
          </p:nvSpPr>
          <p:spPr>
            <a:xfrm>
              <a:off x="7808656" y="606500"/>
              <a:ext cx="195427" cy="384460"/>
            </a:xfrm>
            <a:custGeom>
              <a:avLst/>
              <a:gdLst/>
              <a:ahLst/>
              <a:cxnLst/>
              <a:rect l="l" t="t" r="r" b="b"/>
              <a:pathLst>
                <a:path w="2812" h="5532" fill="none" extrusionOk="0">
                  <a:moveTo>
                    <a:pt x="2811" y="0"/>
                  </a:moveTo>
                  <a:lnTo>
                    <a:pt x="1" y="5532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1"/>
            <p:cNvSpPr/>
            <p:nvPr/>
          </p:nvSpPr>
          <p:spPr>
            <a:xfrm>
              <a:off x="7902406" y="595519"/>
              <a:ext cx="83675" cy="416568"/>
            </a:xfrm>
            <a:custGeom>
              <a:avLst/>
              <a:gdLst/>
              <a:ahLst/>
              <a:cxnLst/>
              <a:rect l="l" t="t" r="r" b="b"/>
              <a:pathLst>
                <a:path w="1204" h="5994" fill="none" extrusionOk="0">
                  <a:moveTo>
                    <a:pt x="1" y="1"/>
                  </a:moveTo>
                  <a:lnTo>
                    <a:pt x="1204" y="5993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3" name="Google Shape;293;p31"/>
          <p:cNvGrpSpPr/>
          <p:nvPr/>
        </p:nvGrpSpPr>
        <p:grpSpPr>
          <a:xfrm>
            <a:off x="3203582" y="3676049"/>
            <a:ext cx="1394292" cy="612308"/>
            <a:chOff x="4099050" y="3860900"/>
            <a:chExt cx="1616009" cy="709676"/>
          </a:xfrm>
        </p:grpSpPr>
        <p:sp>
          <p:nvSpPr>
            <p:cNvPr id="294" name="Google Shape;294;p31"/>
            <p:cNvSpPr/>
            <p:nvPr/>
          </p:nvSpPr>
          <p:spPr>
            <a:xfrm>
              <a:off x="4554059" y="3860900"/>
              <a:ext cx="1160999" cy="638703"/>
            </a:xfrm>
            <a:custGeom>
              <a:avLst/>
              <a:gdLst/>
              <a:ahLst/>
              <a:cxnLst/>
              <a:rect l="l" t="t" r="r" b="b"/>
              <a:pathLst>
                <a:path w="17843" h="9816" extrusionOk="0">
                  <a:moveTo>
                    <a:pt x="1732" y="1"/>
                  </a:moveTo>
                  <a:lnTo>
                    <a:pt x="0" y="9816"/>
                  </a:lnTo>
                  <a:lnTo>
                    <a:pt x="16111" y="9816"/>
                  </a:lnTo>
                  <a:lnTo>
                    <a:pt x="178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1"/>
            <p:cNvSpPr/>
            <p:nvPr/>
          </p:nvSpPr>
          <p:spPr>
            <a:xfrm>
              <a:off x="4623550" y="3907032"/>
              <a:ext cx="1022015" cy="546502"/>
            </a:xfrm>
            <a:custGeom>
              <a:avLst/>
              <a:gdLst/>
              <a:ahLst/>
              <a:cxnLst/>
              <a:rect l="l" t="t" r="r" b="b"/>
              <a:pathLst>
                <a:path w="15707" h="8399" extrusionOk="0">
                  <a:moveTo>
                    <a:pt x="1473" y="0"/>
                  </a:moveTo>
                  <a:lnTo>
                    <a:pt x="0" y="8398"/>
                  </a:lnTo>
                  <a:lnTo>
                    <a:pt x="14233" y="8398"/>
                  </a:lnTo>
                  <a:lnTo>
                    <a:pt x="157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1"/>
            <p:cNvSpPr/>
            <p:nvPr/>
          </p:nvSpPr>
          <p:spPr>
            <a:xfrm>
              <a:off x="4099050" y="4499522"/>
              <a:ext cx="1502604" cy="71054"/>
            </a:xfrm>
            <a:custGeom>
              <a:avLst/>
              <a:gdLst/>
              <a:ahLst/>
              <a:cxnLst/>
              <a:rect l="l" t="t" r="r" b="b"/>
              <a:pathLst>
                <a:path w="23093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23092" y="1091"/>
                  </a:lnTo>
                  <a:lnTo>
                    <a:pt x="2309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1"/>
            <p:cNvSpPr/>
            <p:nvPr/>
          </p:nvSpPr>
          <p:spPr>
            <a:xfrm>
              <a:off x="4705469" y="3995521"/>
              <a:ext cx="369453" cy="359238"/>
            </a:xfrm>
            <a:custGeom>
              <a:avLst/>
              <a:gdLst/>
              <a:ahLst/>
              <a:cxnLst/>
              <a:rect l="l" t="t" r="r" b="b"/>
              <a:pathLst>
                <a:path w="5678" h="5521" extrusionOk="0">
                  <a:moveTo>
                    <a:pt x="1001" y="0"/>
                  </a:moveTo>
                  <a:lnTo>
                    <a:pt x="0" y="5521"/>
                  </a:lnTo>
                  <a:lnTo>
                    <a:pt x="4711" y="5521"/>
                  </a:lnTo>
                  <a:lnTo>
                    <a:pt x="567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1"/>
            <p:cNvSpPr/>
            <p:nvPr/>
          </p:nvSpPr>
          <p:spPr>
            <a:xfrm>
              <a:off x="4797603" y="4046013"/>
              <a:ext cx="213682" cy="5140"/>
            </a:xfrm>
            <a:custGeom>
              <a:avLst/>
              <a:gdLst/>
              <a:ahLst/>
              <a:cxnLst/>
              <a:rect l="l" t="t" r="r" b="b"/>
              <a:pathLst>
                <a:path w="3284" h="79" extrusionOk="0">
                  <a:moveTo>
                    <a:pt x="1" y="0"/>
                  </a:moveTo>
                  <a:lnTo>
                    <a:pt x="1" y="79"/>
                  </a:lnTo>
                  <a:lnTo>
                    <a:pt x="3284" y="79"/>
                  </a:lnTo>
                  <a:lnTo>
                    <a:pt x="32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1"/>
            <p:cNvSpPr/>
            <p:nvPr/>
          </p:nvSpPr>
          <p:spPr>
            <a:xfrm>
              <a:off x="4789600" y="4082580"/>
              <a:ext cx="214397" cy="5205"/>
            </a:xfrm>
            <a:custGeom>
              <a:avLst/>
              <a:gdLst/>
              <a:ahLst/>
              <a:cxnLst/>
              <a:rect l="l" t="t" r="r" b="b"/>
              <a:pathLst>
                <a:path w="3295" h="80" extrusionOk="0">
                  <a:moveTo>
                    <a:pt x="0" y="0"/>
                  </a:moveTo>
                  <a:lnTo>
                    <a:pt x="0" y="79"/>
                  </a:lnTo>
                  <a:lnTo>
                    <a:pt x="3294" y="79"/>
                  </a:lnTo>
                  <a:lnTo>
                    <a:pt x="32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1"/>
            <p:cNvSpPr/>
            <p:nvPr/>
          </p:nvSpPr>
          <p:spPr>
            <a:xfrm>
              <a:off x="4784460" y="4119862"/>
              <a:ext cx="139765" cy="5205"/>
            </a:xfrm>
            <a:custGeom>
              <a:avLst/>
              <a:gdLst/>
              <a:ahLst/>
              <a:cxnLst/>
              <a:rect l="l" t="t" r="r" b="b"/>
              <a:pathLst>
                <a:path w="2148" h="80" extrusionOk="0">
                  <a:moveTo>
                    <a:pt x="1" y="1"/>
                  </a:moveTo>
                  <a:lnTo>
                    <a:pt x="1" y="79"/>
                  </a:lnTo>
                  <a:lnTo>
                    <a:pt x="2148" y="79"/>
                  </a:lnTo>
                  <a:lnTo>
                    <a:pt x="21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1"/>
            <p:cNvSpPr/>
            <p:nvPr/>
          </p:nvSpPr>
          <p:spPr>
            <a:xfrm>
              <a:off x="4771316" y="4194493"/>
              <a:ext cx="213682" cy="5205"/>
            </a:xfrm>
            <a:custGeom>
              <a:avLst/>
              <a:gdLst/>
              <a:ahLst/>
              <a:cxnLst/>
              <a:rect l="l" t="t" r="r" b="b"/>
              <a:pathLst>
                <a:path w="3284" h="80" extrusionOk="0">
                  <a:moveTo>
                    <a:pt x="0" y="0"/>
                  </a:moveTo>
                  <a:lnTo>
                    <a:pt x="0" y="79"/>
                  </a:lnTo>
                  <a:lnTo>
                    <a:pt x="3283" y="79"/>
                  </a:lnTo>
                  <a:lnTo>
                    <a:pt x="3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1"/>
            <p:cNvSpPr/>
            <p:nvPr/>
          </p:nvSpPr>
          <p:spPr>
            <a:xfrm>
              <a:off x="4765460" y="4231776"/>
              <a:ext cx="188761" cy="5205"/>
            </a:xfrm>
            <a:custGeom>
              <a:avLst/>
              <a:gdLst/>
              <a:ahLst/>
              <a:cxnLst/>
              <a:rect l="l" t="t" r="r" b="b"/>
              <a:pathLst>
                <a:path w="2901" h="80" extrusionOk="0">
                  <a:moveTo>
                    <a:pt x="0" y="1"/>
                  </a:moveTo>
                  <a:lnTo>
                    <a:pt x="0" y="79"/>
                  </a:lnTo>
                  <a:lnTo>
                    <a:pt x="2901" y="79"/>
                  </a:lnTo>
                  <a:lnTo>
                    <a:pt x="290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4758888" y="4269124"/>
              <a:ext cx="97341" cy="5140"/>
            </a:xfrm>
            <a:custGeom>
              <a:avLst/>
              <a:gdLst/>
              <a:ahLst/>
              <a:cxnLst/>
              <a:rect l="l" t="t" r="r" b="b"/>
              <a:pathLst>
                <a:path w="1496" h="79" extrusionOk="0">
                  <a:moveTo>
                    <a:pt x="0" y="0"/>
                  </a:moveTo>
                  <a:lnTo>
                    <a:pt x="0" y="79"/>
                  </a:lnTo>
                  <a:lnTo>
                    <a:pt x="1495" y="79"/>
                  </a:lnTo>
                  <a:lnTo>
                    <a:pt x="14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4876659" y="4269124"/>
              <a:ext cx="98057" cy="5140"/>
            </a:xfrm>
            <a:custGeom>
              <a:avLst/>
              <a:gdLst/>
              <a:ahLst/>
              <a:cxnLst/>
              <a:rect l="l" t="t" r="r" b="b"/>
              <a:pathLst>
                <a:path w="1507" h="79" extrusionOk="0">
                  <a:moveTo>
                    <a:pt x="0" y="0"/>
                  </a:moveTo>
                  <a:lnTo>
                    <a:pt x="0" y="79"/>
                  </a:lnTo>
                  <a:lnTo>
                    <a:pt x="1507" y="79"/>
                  </a:lnTo>
                  <a:lnTo>
                    <a:pt x="15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4753032" y="4306407"/>
              <a:ext cx="184401" cy="5205"/>
            </a:xfrm>
            <a:custGeom>
              <a:avLst/>
              <a:gdLst/>
              <a:ahLst/>
              <a:cxnLst/>
              <a:rect l="l" t="t" r="r" b="b"/>
              <a:pathLst>
                <a:path w="2834" h="80" extrusionOk="0">
                  <a:moveTo>
                    <a:pt x="0" y="1"/>
                  </a:moveTo>
                  <a:lnTo>
                    <a:pt x="0" y="79"/>
                  </a:lnTo>
                  <a:lnTo>
                    <a:pt x="2833" y="79"/>
                  </a:lnTo>
                  <a:lnTo>
                    <a:pt x="283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1"/>
            <p:cNvSpPr/>
            <p:nvPr/>
          </p:nvSpPr>
          <p:spPr>
            <a:xfrm>
              <a:off x="5122414" y="3980882"/>
              <a:ext cx="327094" cy="231966"/>
            </a:xfrm>
            <a:custGeom>
              <a:avLst/>
              <a:gdLst/>
              <a:ahLst/>
              <a:cxnLst/>
              <a:rect l="l" t="t" r="r" b="b"/>
              <a:pathLst>
                <a:path w="5027" h="3565" extrusionOk="0">
                  <a:moveTo>
                    <a:pt x="664" y="1"/>
                  </a:moveTo>
                  <a:lnTo>
                    <a:pt x="1" y="3564"/>
                  </a:lnTo>
                  <a:lnTo>
                    <a:pt x="4408" y="3553"/>
                  </a:lnTo>
                  <a:lnTo>
                    <a:pt x="50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1"/>
            <p:cNvSpPr/>
            <p:nvPr/>
          </p:nvSpPr>
          <p:spPr>
            <a:xfrm>
              <a:off x="5191905" y="4015106"/>
              <a:ext cx="65913" cy="163384"/>
            </a:xfrm>
            <a:custGeom>
              <a:avLst/>
              <a:gdLst/>
              <a:ahLst/>
              <a:cxnLst/>
              <a:rect l="l" t="t" r="r" b="b"/>
              <a:pathLst>
                <a:path w="1013" h="2511" extrusionOk="0">
                  <a:moveTo>
                    <a:pt x="927" y="0"/>
                  </a:moveTo>
                  <a:cubicBezTo>
                    <a:pt x="900" y="0"/>
                    <a:pt x="876" y="20"/>
                    <a:pt x="866" y="48"/>
                  </a:cubicBezTo>
                  <a:lnTo>
                    <a:pt x="203" y="1914"/>
                  </a:lnTo>
                  <a:cubicBezTo>
                    <a:pt x="182" y="1970"/>
                    <a:pt x="226" y="2008"/>
                    <a:pt x="270" y="2008"/>
                  </a:cubicBezTo>
                  <a:cubicBezTo>
                    <a:pt x="297" y="2008"/>
                    <a:pt x="325" y="1994"/>
                    <a:pt x="338" y="1959"/>
                  </a:cubicBezTo>
                  <a:lnTo>
                    <a:pt x="1001" y="93"/>
                  </a:lnTo>
                  <a:cubicBezTo>
                    <a:pt x="1013" y="59"/>
                    <a:pt x="990" y="14"/>
                    <a:pt x="945" y="3"/>
                  </a:cubicBezTo>
                  <a:cubicBezTo>
                    <a:pt x="939" y="1"/>
                    <a:pt x="933" y="0"/>
                    <a:pt x="927" y="0"/>
                  </a:cubicBezTo>
                  <a:close/>
                  <a:moveTo>
                    <a:pt x="113" y="2274"/>
                  </a:moveTo>
                  <a:cubicBezTo>
                    <a:pt x="46" y="2285"/>
                    <a:pt x="1" y="2330"/>
                    <a:pt x="1" y="2398"/>
                  </a:cubicBezTo>
                  <a:cubicBezTo>
                    <a:pt x="1" y="2465"/>
                    <a:pt x="46" y="2510"/>
                    <a:pt x="113" y="2510"/>
                  </a:cubicBezTo>
                  <a:cubicBezTo>
                    <a:pt x="181" y="2510"/>
                    <a:pt x="237" y="2465"/>
                    <a:pt x="237" y="2398"/>
                  </a:cubicBezTo>
                  <a:cubicBezTo>
                    <a:pt x="237" y="2330"/>
                    <a:pt x="181" y="2274"/>
                    <a:pt x="113" y="2274"/>
                  </a:cubicBezTo>
                  <a:close/>
                </a:path>
              </a:pathLst>
            </a:custGeom>
            <a:solidFill>
              <a:schemeClr val="dk2"/>
            </a:solidFill>
            <a:ln w="3650" cap="flat" cmpd="sng">
              <a:solidFill>
                <a:srgbClr val="FFFFFF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5253393" y="4015106"/>
              <a:ext cx="65848" cy="163384"/>
            </a:xfrm>
            <a:custGeom>
              <a:avLst/>
              <a:gdLst/>
              <a:ahLst/>
              <a:cxnLst/>
              <a:rect l="l" t="t" r="r" b="b"/>
              <a:pathLst>
                <a:path w="1012" h="2511" extrusionOk="0">
                  <a:moveTo>
                    <a:pt x="927" y="0"/>
                  </a:moveTo>
                  <a:cubicBezTo>
                    <a:pt x="899" y="0"/>
                    <a:pt x="875" y="20"/>
                    <a:pt x="866" y="48"/>
                  </a:cubicBezTo>
                  <a:lnTo>
                    <a:pt x="202" y="1914"/>
                  </a:lnTo>
                  <a:cubicBezTo>
                    <a:pt x="182" y="1970"/>
                    <a:pt x="225" y="2008"/>
                    <a:pt x="269" y="2008"/>
                  </a:cubicBezTo>
                  <a:cubicBezTo>
                    <a:pt x="297" y="2008"/>
                    <a:pt x="324" y="1994"/>
                    <a:pt x="337" y="1959"/>
                  </a:cubicBezTo>
                  <a:lnTo>
                    <a:pt x="1001" y="93"/>
                  </a:lnTo>
                  <a:cubicBezTo>
                    <a:pt x="1012" y="59"/>
                    <a:pt x="989" y="14"/>
                    <a:pt x="944" y="3"/>
                  </a:cubicBezTo>
                  <a:cubicBezTo>
                    <a:pt x="938" y="1"/>
                    <a:pt x="932" y="0"/>
                    <a:pt x="927" y="0"/>
                  </a:cubicBezTo>
                  <a:close/>
                  <a:moveTo>
                    <a:pt x="112" y="2274"/>
                  </a:moveTo>
                  <a:cubicBezTo>
                    <a:pt x="45" y="2285"/>
                    <a:pt x="0" y="2330"/>
                    <a:pt x="0" y="2398"/>
                  </a:cubicBezTo>
                  <a:cubicBezTo>
                    <a:pt x="0" y="2465"/>
                    <a:pt x="45" y="2510"/>
                    <a:pt x="112" y="2510"/>
                  </a:cubicBezTo>
                  <a:cubicBezTo>
                    <a:pt x="180" y="2510"/>
                    <a:pt x="236" y="2465"/>
                    <a:pt x="236" y="2398"/>
                  </a:cubicBezTo>
                  <a:cubicBezTo>
                    <a:pt x="236" y="2330"/>
                    <a:pt x="180" y="2274"/>
                    <a:pt x="112" y="2274"/>
                  </a:cubicBezTo>
                  <a:close/>
                </a:path>
              </a:pathLst>
            </a:custGeom>
            <a:solidFill>
              <a:schemeClr val="dk2"/>
            </a:solidFill>
            <a:ln w="3650" cap="flat" cmpd="sng">
              <a:solidFill>
                <a:srgbClr val="FFFFFF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5314816" y="4015106"/>
              <a:ext cx="65913" cy="163384"/>
            </a:xfrm>
            <a:custGeom>
              <a:avLst/>
              <a:gdLst/>
              <a:ahLst/>
              <a:cxnLst/>
              <a:rect l="l" t="t" r="r" b="b"/>
              <a:pathLst>
                <a:path w="1013" h="2511" extrusionOk="0">
                  <a:moveTo>
                    <a:pt x="937" y="0"/>
                  </a:moveTo>
                  <a:cubicBezTo>
                    <a:pt x="907" y="0"/>
                    <a:pt x="875" y="20"/>
                    <a:pt x="866" y="48"/>
                  </a:cubicBezTo>
                  <a:lnTo>
                    <a:pt x="214" y="1914"/>
                  </a:lnTo>
                  <a:cubicBezTo>
                    <a:pt x="193" y="1970"/>
                    <a:pt x="237" y="2008"/>
                    <a:pt x="281" y="2008"/>
                  </a:cubicBezTo>
                  <a:cubicBezTo>
                    <a:pt x="308" y="2008"/>
                    <a:pt x="336" y="1994"/>
                    <a:pt x="349" y="1959"/>
                  </a:cubicBezTo>
                  <a:lnTo>
                    <a:pt x="1001" y="93"/>
                  </a:lnTo>
                  <a:cubicBezTo>
                    <a:pt x="1012" y="59"/>
                    <a:pt x="990" y="14"/>
                    <a:pt x="956" y="3"/>
                  </a:cubicBezTo>
                  <a:cubicBezTo>
                    <a:pt x="950" y="1"/>
                    <a:pt x="944" y="0"/>
                    <a:pt x="937" y="0"/>
                  </a:cubicBezTo>
                  <a:close/>
                  <a:moveTo>
                    <a:pt x="113" y="2274"/>
                  </a:moveTo>
                  <a:cubicBezTo>
                    <a:pt x="45" y="2285"/>
                    <a:pt x="0" y="2330"/>
                    <a:pt x="0" y="2398"/>
                  </a:cubicBezTo>
                  <a:cubicBezTo>
                    <a:pt x="0" y="2465"/>
                    <a:pt x="45" y="2510"/>
                    <a:pt x="113" y="2510"/>
                  </a:cubicBezTo>
                  <a:cubicBezTo>
                    <a:pt x="180" y="2510"/>
                    <a:pt x="237" y="2465"/>
                    <a:pt x="237" y="2398"/>
                  </a:cubicBezTo>
                  <a:cubicBezTo>
                    <a:pt x="237" y="2330"/>
                    <a:pt x="180" y="2274"/>
                    <a:pt x="113" y="2274"/>
                  </a:cubicBezTo>
                  <a:close/>
                </a:path>
              </a:pathLst>
            </a:custGeom>
            <a:solidFill>
              <a:schemeClr val="dk2"/>
            </a:solidFill>
            <a:ln w="3650" cap="flat" cmpd="sng">
              <a:solidFill>
                <a:srgbClr val="FFFFFF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0" name="Google Shape;310;p31"/>
          <p:cNvSpPr/>
          <p:nvPr/>
        </p:nvSpPr>
        <p:spPr>
          <a:xfrm rot="4420252">
            <a:off x="2498326" y="1763914"/>
            <a:ext cx="1778487" cy="1172983"/>
          </a:xfrm>
          <a:custGeom>
            <a:avLst/>
            <a:gdLst/>
            <a:ahLst/>
            <a:cxnLst/>
            <a:rect l="l" t="t" r="r" b="b"/>
            <a:pathLst>
              <a:path w="25808" h="24745" extrusionOk="0">
                <a:moveTo>
                  <a:pt x="9150" y="0"/>
                </a:moveTo>
                <a:cubicBezTo>
                  <a:pt x="7225" y="0"/>
                  <a:pt x="5566" y="484"/>
                  <a:pt x="4603" y="1734"/>
                </a:cubicBezTo>
                <a:cubicBezTo>
                  <a:pt x="3387" y="3377"/>
                  <a:pt x="3420" y="6829"/>
                  <a:pt x="3025" y="8769"/>
                </a:cubicBezTo>
                <a:cubicBezTo>
                  <a:pt x="2204" y="12747"/>
                  <a:pt x="1316" y="16725"/>
                  <a:pt x="461" y="20702"/>
                </a:cubicBezTo>
                <a:cubicBezTo>
                  <a:pt x="198" y="21886"/>
                  <a:pt x="1" y="23300"/>
                  <a:pt x="889" y="24154"/>
                </a:cubicBezTo>
                <a:cubicBezTo>
                  <a:pt x="1304" y="24584"/>
                  <a:pt x="1846" y="24745"/>
                  <a:pt x="2434" y="24745"/>
                </a:cubicBezTo>
                <a:cubicBezTo>
                  <a:pt x="3285" y="24745"/>
                  <a:pt x="4233" y="24406"/>
                  <a:pt x="5031" y="24056"/>
                </a:cubicBezTo>
                <a:lnTo>
                  <a:pt x="18148" y="18138"/>
                </a:lnTo>
                <a:cubicBezTo>
                  <a:pt x="20383" y="17119"/>
                  <a:pt x="22816" y="15968"/>
                  <a:pt x="24000" y="13799"/>
                </a:cubicBezTo>
                <a:cubicBezTo>
                  <a:pt x="25808" y="10577"/>
                  <a:pt x="24065" y="6270"/>
                  <a:pt x="21140" y="4035"/>
                </a:cubicBezTo>
                <a:cubicBezTo>
                  <a:pt x="18944" y="2360"/>
                  <a:pt x="13400" y="0"/>
                  <a:pt x="91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1" name="Google Shape;311;p31"/>
          <p:cNvGrpSpPr/>
          <p:nvPr/>
        </p:nvGrpSpPr>
        <p:grpSpPr>
          <a:xfrm>
            <a:off x="2708856" y="1892311"/>
            <a:ext cx="687596" cy="612319"/>
            <a:chOff x="430146" y="539500"/>
            <a:chExt cx="1026263" cy="913909"/>
          </a:xfrm>
        </p:grpSpPr>
        <p:sp>
          <p:nvSpPr>
            <p:cNvPr id="312" name="Google Shape;312;p31"/>
            <p:cNvSpPr/>
            <p:nvPr/>
          </p:nvSpPr>
          <p:spPr>
            <a:xfrm>
              <a:off x="430146" y="575483"/>
              <a:ext cx="1026263" cy="877926"/>
            </a:xfrm>
            <a:custGeom>
              <a:avLst/>
              <a:gdLst/>
              <a:ahLst/>
              <a:cxnLst/>
              <a:rect l="l" t="t" r="r" b="b"/>
              <a:pathLst>
                <a:path w="9726" h="8320" extrusionOk="0">
                  <a:moveTo>
                    <a:pt x="1" y="1"/>
                  </a:moveTo>
                  <a:lnTo>
                    <a:pt x="1" y="8320"/>
                  </a:lnTo>
                  <a:lnTo>
                    <a:pt x="9725" y="8320"/>
                  </a:lnTo>
                  <a:lnTo>
                    <a:pt x="97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430146" y="575483"/>
              <a:ext cx="1026263" cy="239741"/>
            </a:xfrm>
            <a:custGeom>
              <a:avLst/>
              <a:gdLst/>
              <a:ahLst/>
              <a:cxnLst/>
              <a:rect l="l" t="t" r="r" b="b"/>
              <a:pathLst>
                <a:path w="9726" h="2272" extrusionOk="0">
                  <a:moveTo>
                    <a:pt x="1" y="1"/>
                  </a:moveTo>
                  <a:lnTo>
                    <a:pt x="1" y="2272"/>
                  </a:lnTo>
                  <a:lnTo>
                    <a:pt x="9725" y="2272"/>
                  </a:lnTo>
                  <a:lnTo>
                    <a:pt x="972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495358" y="539500"/>
              <a:ext cx="109316" cy="140553"/>
            </a:xfrm>
            <a:custGeom>
              <a:avLst/>
              <a:gdLst/>
              <a:ahLst/>
              <a:cxnLst/>
              <a:rect l="l" t="t" r="r" b="b"/>
              <a:pathLst>
                <a:path w="1036" h="1332" extrusionOk="0">
                  <a:moveTo>
                    <a:pt x="724" y="0"/>
                  </a:moveTo>
                  <a:cubicBezTo>
                    <a:pt x="517" y="0"/>
                    <a:pt x="317" y="176"/>
                    <a:pt x="203" y="342"/>
                  </a:cubicBezTo>
                  <a:cubicBezTo>
                    <a:pt x="192" y="353"/>
                    <a:pt x="181" y="375"/>
                    <a:pt x="170" y="387"/>
                  </a:cubicBezTo>
                  <a:cubicBezTo>
                    <a:pt x="35" y="611"/>
                    <a:pt x="1" y="881"/>
                    <a:pt x="80" y="1117"/>
                  </a:cubicBezTo>
                  <a:cubicBezTo>
                    <a:pt x="124" y="1229"/>
                    <a:pt x="243" y="1331"/>
                    <a:pt x="355" y="1331"/>
                  </a:cubicBezTo>
                  <a:cubicBezTo>
                    <a:pt x="411" y="1331"/>
                    <a:pt x="465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192" y="1095"/>
                    <a:pt x="237" y="746"/>
                    <a:pt x="361" y="533"/>
                  </a:cubicBezTo>
                  <a:cubicBezTo>
                    <a:pt x="394" y="465"/>
                    <a:pt x="451" y="398"/>
                    <a:pt x="518" y="342"/>
                  </a:cubicBezTo>
                  <a:cubicBezTo>
                    <a:pt x="529" y="330"/>
                    <a:pt x="552" y="319"/>
                    <a:pt x="563" y="308"/>
                  </a:cubicBezTo>
                  <a:cubicBezTo>
                    <a:pt x="625" y="269"/>
                    <a:pt x="678" y="252"/>
                    <a:pt x="722" y="252"/>
                  </a:cubicBezTo>
                  <a:cubicBezTo>
                    <a:pt x="782" y="252"/>
                    <a:pt x="828" y="284"/>
                    <a:pt x="867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7" y="4"/>
                  </a:cubicBezTo>
                  <a:cubicBezTo>
                    <a:pt x="759" y="2"/>
                    <a:pt x="741" y="0"/>
                    <a:pt x="7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1"/>
            <p:cNvSpPr/>
            <p:nvPr/>
          </p:nvSpPr>
          <p:spPr>
            <a:xfrm>
              <a:off x="625886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4" y="0"/>
                  </a:moveTo>
                  <a:cubicBezTo>
                    <a:pt x="517" y="0"/>
                    <a:pt x="317" y="176"/>
                    <a:pt x="203" y="342"/>
                  </a:cubicBezTo>
                  <a:cubicBezTo>
                    <a:pt x="192" y="353"/>
                    <a:pt x="180" y="375"/>
                    <a:pt x="169" y="387"/>
                  </a:cubicBezTo>
                  <a:cubicBezTo>
                    <a:pt x="34" y="611"/>
                    <a:pt x="1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1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73" y="1174"/>
                  </a:cubicBezTo>
                  <a:cubicBezTo>
                    <a:pt x="192" y="1095"/>
                    <a:pt x="237" y="746"/>
                    <a:pt x="360" y="533"/>
                  </a:cubicBezTo>
                  <a:cubicBezTo>
                    <a:pt x="394" y="465"/>
                    <a:pt x="450" y="398"/>
                    <a:pt x="518" y="342"/>
                  </a:cubicBezTo>
                  <a:cubicBezTo>
                    <a:pt x="529" y="330"/>
                    <a:pt x="551" y="319"/>
                    <a:pt x="563" y="308"/>
                  </a:cubicBezTo>
                  <a:cubicBezTo>
                    <a:pt x="620" y="269"/>
                    <a:pt x="670" y="252"/>
                    <a:pt x="714" y="252"/>
                  </a:cubicBezTo>
                  <a:cubicBezTo>
                    <a:pt x="772" y="252"/>
                    <a:pt x="821" y="284"/>
                    <a:pt x="866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6" y="4"/>
                  </a:cubicBezTo>
                  <a:cubicBezTo>
                    <a:pt x="759" y="2"/>
                    <a:pt x="741" y="0"/>
                    <a:pt x="7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1"/>
            <p:cNvSpPr/>
            <p:nvPr/>
          </p:nvSpPr>
          <p:spPr>
            <a:xfrm>
              <a:off x="757575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3" y="0"/>
                  </a:moveTo>
                  <a:cubicBezTo>
                    <a:pt x="517" y="0"/>
                    <a:pt x="317" y="176"/>
                    <a:pt x="203" y="342"/>
                  </a:cubicBezTo>
                  <a:lnTo>
                    <a:pt x="169" y="387"/>
                  </a:lnTo>
                  <a:cubicBezTo>
                    <a:pt x="34" y="611"/>
                    <a:pt x="0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1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73" y="1174"/>
                  </a:cubicBezTo>
                  <a:cubicBezTo>
                    <a:pt x="192" y="1095"/>
                    <a:pt x="237" y="746"/>
                    <a:pt x="360" y="533"/>
                  </a:cubicBezTo>
                  <a:cubicBezTo>
                    <a:pt x="394" y="465"/>
                    <a:pt x="450" y="398"/>
                    <a:pt x="518" y="342"/>
                  </a:cubicBezTo>
                  <a:cubicBezTo>
                    <a:pt x="529" y="330"/>
                    <a:pt x="551" y="319"/>
                    <a:pt x="563" y="308"/>
                  </a:cubicBezTo>
                  <a:cubicBezTo>
                    <a:pt x="620" y="269"/>
                    <a:pt x="670" y="252"/>
                    <a:pt x="714" y="252"/>
                  </a:cubicBezTo>
                  <a:cubicBezTo>
                    <a:pt x="772" y="252"/>
                    <a:pt x="821" y="284"/>
                    <a:pt x="866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6" y="4"/>
                  </a:cubicBezTo>
                  <a:cubicBezTo>
                    <a:pt x="759" y="2"/>
                    <a:pt x="741" y="0"/>
                    <a:pt x="7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1"/>
            <p:cNvSpPr/>
            <p:nvPr/>
          </p:nvSpPr>
          <p:spPr>
            <a:xfrm>
              <a:off x="888103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6" y="0"/>
                  </a:moveTo>
                  <a:cubicBezTo>
                    <a:pt x="528" y="0"/>
                    <a:pt x="327" y="176"/>
                    <a:pt x="202" y="342"/>
                  </a:cubicBezTo>
                  <a:cubicBezTo>
                    <a:pt x="191" y="353"/>
                    <a:pt x="180" y="375"/>
                    <a:pt x="169" y="387"/>
                  </a:cubicBezTo>
                  <a:cubicBezTo>
                    <a:pt x="34" y="611"/>
                    <a:pt x="0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0" y="1331"/>
                    <a:pt x="464" y="1305"/>
                    <a:pt x="506" y="1241"/>
                  </a:cubicBezTo>
                  <a:cubicBezTo>
                    <a:pt x="517" y="1219"/>
                    <a:pt x="506" y="1185"/>
                    <a:pt x="484" y="1174"/>
                  </a:cubicBezTo>
                  <a:cubicBezTo>
                    <a:pt x="202" y="1095"/>
                    <a:pt x="247" y="746"/>
                    <a:pt x="360" y="533"/>
                  </a:cubicBezTo>
                  <a:cubicBezTo>
                    <a:pt x="405" y="465"/>
                    <a:pt x="461" y="398"/>
                    <a:pt x="517" y="342"/>
                  </a:cubicBezTo>
                  <a:cubicBezTo>
                    <a:pt x="540" y="330"/>
                    <a:pt x="551" y="319"/>
                    <a:pt x="573" y="308"/>
                  </a:cubicBezTo>
                  <a:cubicBezTo>
                    <a:pt x="631" y="269"/>
                    <a:pt x="681" y="252"/>
                    <a:pt x="724" y="252"/>
                  </a:cubicBezTo>
                  <a:cubicBezTo>
                    <a:pt x="781" y="252"/>
                    <a:pt x="827" y="284"/>
                    <a:pt x="866" y="342"/>
                  </a:cubicBezTo>
                  <a:lnTo>
                    <a:pt x="1001" y="342"/>
                  </a:lnTo>
                  <a:cubicBezTo>
                    <a:pt x="1034" y="184"/>
                    <a:pt x="933" y="38"/>
                    <a:pt x="776" y="4"/>
                  </a:cubicBezTo>
                  <a:cubicBezTo>
                    <a:pt x="759" y="2"/>
                    <a:pt x="742" y="0"/>
                    <a:pt x="7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1"/>
            <p:cNvSpPr/>
            <p:nvPr/>
          </p:nvSpPr>
          <p:spPr>
            <a:xfrm>
              <a:off x="1018525" y="539500"/>
              <a:ext cx="110477" cy="140553"/>
            </a:xfrm>
            <a:custGeom>
              <a:avLst/>
              <a:gdLst/>
              <a:ahLst/>
              <a:cxnLst/>
              <a:rect l="l" t="t" r="r" b="b"/>
              <a:pathLst>
                <a:path w="1047" h="1332" extrusionOk="0">
                  <a:moveTo>
                    <a:pt x="726" y="0"/>
                  </a:moveTo>
                  <a:cubicBezTo>
                    <a:pt x="528" y="0"/>
                    <a:pt x="328" y="176"/>
                    <a:pt x="203" y="342"/>
                  </a:cubicBezTo>
                  <a:cubicBezTo>
                    <a:pt x="192" y="353"/>
                    <a:pt x="181" y="375"/>
                    <a:pt x="169" y="387"/>
                  </a:cubicBezTo>
                  <a:cubicBezTo>
                    <a:pt x="35" y="611"/>
                    <a:pt x="1" y="881"/>
                    <a:pt x="79" y="1117"/>
                  </a:cubicBezTo>
                  <a:cubicBezTo>
                    <a:pt x="124" y="1229"/>
                    <a:pt x="243" y="1331"/>
                    <a:pt x="355" y="1331"/>
                  </a:cubicBezTo>
                  <a:cubicBezTo>
                    <a:pt x="411" y="1331"/>
                    <a:pt x="465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192" y="1095"/>
                    <a:pt x="237" y="746"/>
                    <a:pt x="361" y="533"/>
                  </a:cubicBezTo>
                  <a:cubicBezTo>
                    <a:pt x="406" y="465"/>
                    <a:pt x="450" y="398"/>
                    <a:pt x="518" y="342"/>
                  </a:cubicBezTo>
                  <a:cubicBezTo>
                    <a:pt x="529" y="330"/>
                    <a:pt x="552" y="319"/>
                    <a:pt x="563" y="308"/>
                  </a:cubicBezTo>
                  <a:cubicBezTo>
                    <a:pt x="625" y="269"/>
                    <a:pt x="678" y="252"/>
                    <a:pt x="722" y="252"/>
                  </a:cubicBezTo>
                  <a:cubicBezTo>
                    <a:pt x="782" y="252"/>
                    <a:pt x="828" y="284"/>
                    <a:pt x="866" y="342"/>
                  </a:cubicBezTo>
                  <a:lnTo>
                    <a:pt x="1013" y="342"/>
                  </a:lnTo>
                  <a:cubicBezTo>
                    <a:pt x="1046" y="184"/>
                    <a:pt x="934" y="38"/>
                    <a:pt x="777" y="4"/>
                  </a:cubicBezTo>
                  <a:cubicBezTo>
                    <a:pt x="760" y="2"/>
                    <a:pt x="743" y="0"/>
                    <a:pt x="7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1150214" y="539500"/>
              <a:ext cx="109316" cy="140553"/>
            </a:xfrm>
            <a:custGeom>
              <a:avLst/>
              <a:gdLst/>
              <a:ahLst/>
              <a:cxnLst/>
              <a:rect l="l" t="t" r="r" b="b"/>
              <a:pathLst>
                <a:path w="1036" h="1332" extrusionOk="0">
                  <a:moveTo>
                    <a:pt x="735" y="0"/>
                  </a:moveTo>
                  <a:cubicBezTo>
                    <a:pt x="528" y="0"/>
                    <a:pt x="328" y="176"/>
                    <a:pt x="214" y="342"/>
                  </a:cubicBezTo>
                  <a:lnTo>
                    <a:pt x="181" y="387"/>
                  </a:lnTo>
                  <a:cubicBezTo>
                    <a:pt x="34" y="611"/>
                    <a:pt x="1" y="881"/>
                    <a:pt x="91" y="1117"/>
                  </a:cubicBezTo>
                  <a:cubicBezTo>
                    <a:pt x="135" y="1229"/>
                    <a:pt x="255" y="1331"/>
                    <a:pt x="362" y="1331"/>
                  </a:cubicBezTo>
                  <a:cubicBezTo>
                    <a:pt x="417" y="1331"/>
                    <a:pt x="469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203" y="1095"/>
                    <a:pt x="248" y="746"/>
                    <a:pt x="360" y="533"/>
                  </a:cubicBezTo>
                  <a:cubicBezTo>
                    <a:pt x="405" y="465"/>
                    <a:pt x="462" y="398"/>
                    <a:pt x="529" y="342"/>
                  </a:cubicBezTo>
                  <a:cubicBezTo>
                    <a:pt x="540" y="330"/>
                    <a:pt x="552" y="319"/>
                    <a:pt x="574" y="308"/>
                  </a:cubicBezTo>
                  <a:cubicBezTo>
                    <a:pt x="632" y="269"/>
                    <a:pt x="681" y="252"/>
                    <a:pt x="725" y="252"/>
                  </a:cubicBezTo>
                  <a:cubicBezTo>
                    <a:pt x="784" y="252"/>
                    <a:pt x="833" y="284"/>
                    <a:pt x="878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88" y="4"/>
                  </a:cubicBezTo>
                  <a:cubicBezTo>
                    <a:pt x="770" y="2"/>
                    <a:pt x="753" y="0"/>
                    <a:pt x="7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1"/>
            <p:cNvSpPr/>
            <p:nvPr/>
          </p:nvSpPr>
          <p:spPr>
            <a:xfrm>
              <a:off x="1280743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35" y="0"/>
                  </a:moveTo>
                  <a:cubicBezTo>
                    <a:pt x="528" y="0"/>
                    <a:pt x="328" y="176"/>
                    <a:pt x="214" y="342"/>
                  </a:cubicBezTo>
                  <a:cubicBezTo>
                    <a:pt x="203" y="353"/>
                    <a:pt x="192" y="375"/>
                    <a:pt x="180" y="387"/>
                  </a:cubicBezTo>
                  <a:cubicBezTo>
                    <a:pt x="34" y="611"/>
                    <a:pt x="0" y="881"/>
                    <a:pt x="90" y="1117"/>
                  </a:cubicBezTo>
                  <a:cubicBezTo>
                    <a:pt x="135" y="1229"/>
                    <a:pt x="249" y="1331"/>
                    <a:pt x="357" y="1331"/>
                  </a:cubicBezTo>
                  <a:cubicBezTo>
                    <a:pt x="412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84" y="1174"/>
                  </a:cubicBezTo>
                  <a:cubicBezTo>
                    <a:pt x="203" y="1095"/>
                    <a:pt x="248" y="746"/>
                    <a:pt x="360" y="533"/>
                  </a:cubicBezTo>
                  <a:cubicBezTo>
                    <a:pt x="405" y="465"/>
                    <a:pt x="461" y="398"/>
                    <a:pt x="529" y="342"/>
                  </a:cubicBezTo>
                  <a:cubicBezTo>
                    <a:pt x="540" y="330"/>
                    <a:pt x="551" y="319"/>
                    <a:pt x="574" y="308"/>
                  </a:cubicBezTo>
                  <a:cubicBezTo>
                    <a:pt x="631" y="269"/>
                    <a:pt x="681" y="252"/>
                    <a:pt x="725" y="252"/>
                  </a:cubicBezTo>
                  <a:cubicBezTo>
                    <a:pt x="783" y="252"/>
                    <a:pt x="832" y="284"/>
                    <a:pt x="877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87" y="4"/>
                  </a:cubicBezTo>
                  <a:cubicBezTo>
                    <a:pt x="770" y="2"/>
                    <a:pt x="752" y="0"/>
                    <a:pt x="7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745756" y="943223"/>
              <a:ext cx="123455" cy="402242"/>
            </a:xfrm>
            <a:custGeom>
              <a:avLst/>
              <a:gdLst/>
              <a:ahLst/>
              <a:cxnLst/>
              <a:rect l="l" t="t" r="r" b="b"/>
              <a:pathLst>
                <a:path w="1170" h="3812" extrusionOk="0">
                  <a:moveTo>
                    <a:pt x="787" y="1"/>
                  </a:moveTo>
                  <a:cubicBezTo>
                    <a:pt x="652" y="181"/>
                    <a:pt x="382" y="316"/>
                    <a:pt x="0" y="405"/>
                  </a:cubicBezTo>
                  <a:lnTo>
                    <a:pt x="0" y="788"/>
                  </a:lnTo>
                  <a:cubicBezTo>
                    <a:pt x="67" y="776"/>
                    <a:pt x="202" y="754"/>
                    <a:pt x="382" y="720"/>
                  </a:cubicBezTo>
                  <a:cubicBezTo>
                    <a:pt x="562" y="687"/>
                    <a:pt x="663" y="664"/>
                    <a:pt x="663" y="653"/>
                  </a:cubicBezTo>
                  <a:lnTo>
                    <a:pt x="663" y="3812"/>
                  </a:lnTo>
                  <a:lnTo>
                    <a:pt x="1169" y="3812"/>
                  </a:lnTo>
                  <a:lnTo>
                    <a:pt x="1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1"/>
            <p:cNvSpPr/>
            <p:nvPr/>
          </p:nvSpPr>
          <p:spPr>
            <a:xfrm>
              <a:off x="961650" y="943223"/>
              <a:ext cx="197001" cy="405830"/>
            </a:xfrm>
            <a:custGeom>
              <a:avLst/>
              <a:gdLst/>
              <a:ahLst/>
              <a:cxnLst/>
              <a:rect l="l" t="t" r="r" b="b"/>
              <a:pathLst>
                <a:path w="1867" h="3846" extrusionOk="0">
                  <a:moveTo>
                    <a:pt x="79" y="1"/>
                  </a:moveTo>
                  <a:lnTo>
                    <a:pt x="79" y="2036"/>
                  </a:lnTo>
                  <a:lnTo>
                    <a:pt x="506" y="2036"/>
                  </a:lnTo>
                  <a:cubicBezTo>
                    <a:pt x="551" y="1946"/>
                    <a:pt x="607" y="1878"/>
                    <a:pt x="675" y="1811"/>
                  </a:cubicBezTo>
                  <a:cubicBezTo>
                    <a:pt x="753" y="1755"/>
                    <a:pt x="843" y="1721"/>
                    <a:pt x="933" y="1721"/>
                  </a:cubicBezTo>
                  <a:cubicBezTo>
                    <a:pt x="1057" y="1721"/>
                    <a:pt x="1147" y="1755"/>
                    <a:pt x="1203" y="1822"/>
                  </a:cubicBezTo>
                  <a:cubicBezTo>
                    <a:pt x="1271" y="1878"/>
                    <a:pt x="1316" y="1968"/>
                    <a:pt x="1327" y="2081"/>
                  </a:cubicBezTo>
                  <a:cubicBezTo>
                    <a:pt x="1349" y="2193"/>
                    <a:pt x="1361" y="2350"/>
                    <a:pt x="1361" y="2542"/>
                  </a:cubicBezTo>
                  <a:cubicBezTo>
                    <a:pt x="1361" y="2744"/>
                    <a:pt x="1349" y="2913"/>
                    <a:pt x="1338" y="3036"/>
                  </a:cubicBezTo>
                  <a:cubicBezTo>
                    <a:pt x="1316" y="3160"/>
                    <a:pt x="1282" y="3261"/>
                    <a:pt x="1214" y="3340"/>
                  </a:cubicBezTo>
                  <a:cubicBezTo>
                    <a:pt x="1158" y="3407"/>
                    <a:pt x="1057" y="3452"/>
                    <a:pt x="933" y="3452"/>
                  </a:cubicBezTo>
                  <a:cubicBezTo>
                    <a:pt x="765" y="3452"/>
                    <a:pt x="641" y="3385"/>
                    <a:pt x="585" y="3261"/>
                  </a:cubicBezTo>
                  <a:cubicBezTo>
                    <a:pt x="529" y="3126"/>
                    <a:pt x="506" y="2958"/>
                    <a:pt x="506" y="2744"/>
                  </a:cubicBezTo>
                  <a:lnTo>
                    <a:pt x="0" y="2744"/>
                  </a:lnTo>
                  <a:cubicBezTo>
                    <a:pt x="0" y="3104"/>
                    <a:pt x="68" y="3385"/>
                    <a:pt x="214" y="3576"/>
                  </a:cubicBezTo>
                  <a:cubicBezTo>
                    <a:pt x="349" y="3756"/>
                    <a:pt x="596" y="3846"/>
                    <a:pt x="922" y="3846"/>
                  </a:cubicBezTo>
                  <a:cubicBezTo>
                    <a:pt x="1271" y="3846"/>
                    <a:pt x="1518" y="3733"/>
                    <a:pt x="1653" y="3486"/>
                  </a:cubicBezTo>
                  <a:cubicBezTo>
                    <a:pt x="1799" y="3250"/>
                    <a:pt x="1866" y="2913"/>
                    <a:pt x="1866" y="2474"/>
                  </a:cubicBezTo>
                  <a:cubicBezTo>
                    <a:pt x="1866" y="2114"/>
                    <a:pt x="1810" y="1845"/>
                    <a:pt x="1675" y="1642"/>
                  </a:cubicBezTo>
                  <a:cubicBezTo>
                    <a:pt x="1563" y="1440"/>
                    <a:pt x="1349" y="1339"/>
                    <a:pt x="1057" y="1339"/>
                  </a:cubicBezTo>
                  <a:cubicBezTo>
                    <a:pt x="821" y="1339"/>
                    <a:pt x="641" y="1417"/>
                    <a:pt x="506" y="1552"/>
                  </a:cubicBezTo>
                  <a:lnTo>
                    <a:pt x="540" y="495"/>
                  </a:lnTo>
                  <a:lnTo>
                    <a:pt x="1732" y="495"/>
                  </a:lnTo>
                  <a:lnTo>
                    <a:pt x="17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3" name="Google Shape;323;p31"/>
          <p:cNvGrpSpPr/>
          <p:nvPr/>
        </p:nvGrpSpPr>
        <p:grpSpPr>
          <a:xfrm>
            <a:off x="3253508" y="2749516"/>
            <a:ext cx="589348" cy="460426"/>
            <a:chOff x="3137544" y="2801855"/>
            <a:chExt cx="578529" cy="451929"/>
          </a:xfrm>
        </p:grpSpPr>
        <p:sp>
          <p:nvSpPr>
            <p:cNvPr id="324" name="Google Shape;324;p31"/>
            <p:cNvSpPr/>
            <p:nvPr/>
          </p:nvSpPr>
          <p:spPr>
            <a:xfrm>
              <a:off x="3156412" y="2895809"/>
              <a:ext cx="461905" cy="215208"/>
            </a:xfrm>
            <a:custGeom>
              <a:avLst/>
              <a:gdLst/>
              <a:ahLst/>
              <a:cxnLst/>
              <a:rect l="l" t="t" r="r" b="b"/>
              <a:pathLst>
                <a:path w="7173" h="3342" extrusionOk="0">
                  <a:moveTo>
                    <a:pt x="6842" y="1"/>
                  </a:moveTo>
                  <a:cubicBezTo>
                    <a:pt x="6825" y="1"/>
                    <a:pt x="6808" y="1"/>
                    <a:pt x="6791" y="3"/>
                  </a:cubicBezTo>
                  <a:lnTo>
                    <a:pt x="2384" y="25"/>
                  </a:lnTo>
                  <a:lnTo>
                    <a:pt x="270" y="36"/>
                  </a:lnTo>
                  <a:cubicBezTo>
                    <a:pt x="257" y="35"/>
                    <a:pt x="244" y="34"/>
                    <a:pt x="231" y="34"/>
                  </a:cubicBezTo>
                  <a:cubicBezTo>
                    <a:pt x="145" y="34"/>
                    <a:pt x="69" y="65"/>
                    <a:pt x="0" y="104"/>
                  </a:cubicBezTo>
                  <a:cubicBezTo>
                    <a:pt x="34" y="149"/>
                    <a:pt x="79" y="194"/>
                    <a:pt x="113" y="228"/>
                  </a:cubicBezTo>
                  <a:lnTo>
                    <a:pt x="3238" y="3173"/>
                  </a:lnTo>
                  <a:cubicBezTo>
                    <a:pt x="3328" y="3285"/>
                    <a:pt x="3457" y="3342"/>
                    <a:pt x="3588" y="3342"/>
                  </a:cubicBezTo>
                  <a:cubicBezTo>
                    <a:pt x="3719" y="3342"/>
                    <a:pt x="3851" y="3285"/>
                    <a:pt x="3946" y="3173"/>
                  </a:cubicBezTo>
                  <a:lnTo>
                    <a:pt x="6982" y="272"/>
                  </a:lnTo>
                  <a:lnTo>
                    <a:pt x="7173" y="93"/>
                  </a:lnTo>
                  <a:cubicBezTo>
                    <a:pt x="7075" y="34"/>
                    <a:pt x="6960" y="1"/>
                    <a:pt x="68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1"/>
            <p:cNvSpPr/>
            <p:nvPr/>
          </p:nvSpPr>
          <p:spPr>
            <a:xfrm>
              <a:off x="3154930" y="3093570"/>
              <a:ext cx="463386" cy="160215"/>
            </a:xfrm>
            <a:custGeom>
              <a:avLst/>
              <a:gdLst/>
              <a:ahLst/>
              <a:cxnLst/>
              <a:rect l="l" t="t" r="r" b="b"/>
              <a:pathLst>
                <a:path w="7196" h="2488" extrusionOk="0">
                  <a:moveTo>
                    <a:pt x="2530" y="1"/>
                  </a:moveTo>
                  <a:lnTo>
                    <a:pt x="1" y="2407"/>
                  </a:lnTo>
                  <a:cubicBezTo>
                    <a:pt x="89" y="2456"/>
                    <a:pt x="186" y="2488"/>
                    <a:pt x="291" y="2488"/>
                  </a:cubicBezTo>
                  <a:cubicBezTo>
                    <a:pt x="306" y="2488"/>
                    <a:pt x="322" y="2487"/>
                    <a:pt x="338" y="2485"/>
                  </a:cubicBezTo>
                  <a:lnTo>
                    <a:pt x="4397" y="2474"/>
                  </a:lnTo>
                  <a:cubicBezTo>
                    <a:pt x="5240" y="2474"/>
                    <a:pt x="6083" y="2463"/>
                    <a:pt x="6926" y="2463"/>
                  </a:cubicBezTo>
                  <a:cubicBezTo>
                    <a:pt x="7016" y="2452"/>
                    <a:pt x="7106" y="2440"/>
                    <a:pt x="7196" y="2418"/>
                  </a:cubicBezTo>
                  <a:lnTo>
                    <a:pt x="7196" y="2384"/>
                  </a:lnTo>
                  <a:lnTo>
                    <a:pt x="4678" y="12"/>
                  </a:lnTo>
                  <a:cubicBezTo>
                    <a:pt x="4453" y="237"/>
                    <a:pt x="4228" y="451"/>
                    <a:pt x="4003" y="653"/>
                  </a:cubicBezTo>
                  <a:cubicBezTo>
                    <a:pt x="3896" y="760"/>
                    <a:pt x="3756" y="813"/>
                    <a:pt x="3615" y="813"/>
                  </a:cubicBezTo>
                  <a:cubicBezTo>
                    <a:pt x="3475" y="813"/>
                    <a:pt x="3334" y="760"/>
                    <a:pt x="3227" y="653"/>
                  </a:cubicBezTo>
                  <a:lnTo>
                    <a:pt x="3025" y="462"/>
                  </a:lnTo>
                  <a:lnTo>
                    <a:pt x="25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1"/>
            <p:cNvSpPr/>
            <p:nvPr/>
          </p:nvSpPr>
          <p:spPr>
            <a:xfrm>
              <a:off x="3137544" y="2924208"/>
              <a:ext cx="160794" cy="303365"/>
            </a:xfrm>
            <a:custGeom>
              <a:avLst/>
              <a:gdLst/>
              <a:ahLst/>
              <a:cxnLst/>
              <a:rect l="l" t="t" r="r" b="b"/>
              <a:pathLst>
                <a:path w="2497" h="4711" extrusionOk="0">
                  <a:moveTo>
                    <a:pt x="12" y="0"/>
                  </a:moveTo>
                  <a:cubicBezTo>
                    <a:pt x="12" y="45"/>
                    <a:pt x="1" y="90"/>
                    <a:pt x="1" y="135"/>
                  </a:cubicBezTo>
                  <a:cubicBezTo>
                    <a:pt x="1" y="1619"/>
                    <a:pt x="12" y="3103"/>
                    <a:pt x="23" y="4598"/>
                  </a:cubicBezTo>
                  <a:cubicBezTo>
                    <a:pt x="23" y="4632"/>
                    <a:pt x="23" y="4677"/>
                    <a:pt x="35" y="4711"/>
                  </a:cubicBezTo>
                  <a:cubicBezTo>
                    <a:pt x="844" y="3912"/>
                    <a:pt x="1676" y="3137"/>
                    <a:pt x="2497" y="2339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1"/>
            <p:cNvSpPr/>
            <p:nvPr/>
          </p:nvSpPr>
          <p:spPr>
            <a:xfrm>
              <a:off x="3475686" y="2923435"/>
              <a:ext cx="162211" cy="302721"/>
            </a:xfrm>
            <a:custGeom>
              <a:avLst/>
              <a:gdLst/>
              <a:ahLst/>
              <a:cxnLst/>
              <a:rect l="l" t="t" r="r" b="b"/>
              <a:pathLst>
                <a:path w="2519" h="4701" extrusionOk="0">
                  <a:moveTo>
                    <a:pt x="2462" y="1"/>
                  </a:moveTo>
                  <a:cubicBezTo>
                    <a:pt x="1664" y="788"/>
                    <a:pt x="821" y="1564"/>
                    <a:pt x="0" y="2362"/>
                  </a:cubicBezTo>
                  <a:cubicBezTo>
                    <a:pt x="23" y="2384"/>
                    <a:pt x="45" y="2396"/>
                    <a:pt x="56" y="2418"/>
                  </a:cubicBezTo>
                  <a:cubicBezTo>
                    <a:pt x="562" y="2879"/>
                    <a:pt x="1057" y="3351"/>
                    <a:pt x="1552" y="3823"/>
                  </a:cubicBezTo>
                  <a:lnTo>
                    <a:pt x="2485" y="4700"/>
                  </a:lnTo>
                  <a:cubicBezTo>
                    <a:pt x="2519" y="4577"/>
                    <a:pt x="2496" y="80"/>
                    <a:pt x="24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1"/>
            <p:cNvSpPr/>
            <p:nvPr/>
          </p:nvSpPr>
          <p:spPr>
            <a:xfrm>
              <a:off x="3512584" y="2801855"/>
              <a:ext cx="203488" cy="179855"/>
            </a:xfrm>
            <a:custGeom>
              <a:avLst/>
              <a:gdLst/>
              <a:ahLst/>
              <a:cxnLst/>
              <a:rect l="l" t="t" r="r" b="b"/>
              <a:pathLst>
                <a:path w="3160" h="2793" extrusionOk="0">
                  <a:moveTo>
                    <a:pt x="1588" y="1"/>
                  </a:moveTo>
                  <a:cubicBezTo>
                    <a:pt x="1407" y="1"/>
                    <a:pt x="1223" y="37"/>
                    <a:pt x="1046" y="113"/>
                  </a:cubicBezTo>
                  <a:cubicBezTo>
                    <a:pt x="327" y="405"/>
                    <a:pt x="1" y="1226"/>
                    <a:pt x="293" y="1934"/>
                  </a:cubicBezTo>
                  <a:cubicBezTo>
                    <a:pt x="514" y="2469"/>
                    <a:pt x="1036" y="2792"/>
                    <a:pt x="1584" y="2792"/>
                  </a:cubicBezTo>
                  <a:cubicBezTo>
                    <a:pt x="1761" y="2792"/>
                    <a:pt x="1941" y="2759"/>
                    <a:pt x="2114" y="2687"/>
                  </a:cubicBezTo>
                  <a:cubicBezTo>
                    <a:pt x="2834" y="2384"/>
                    <a:pt x="3160" y="1574"/>
                    <a:pt x="2867" y="855"/>
                  </a:cubicBezTo>
                  <a:cubicBezTo>
                    <a:pt x="2648" y="323"/>
                    <a:pt x="2132" y="1"/>
                    <a:pt x="15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1"/>
            <p:cNvSpPr/>
            <p:nvPr/>
          </p:nvSpPr>
          <p:spPr>
            <a:xfrm>
              <a:off x="3563972" y="2843842"/>
              <a:ext cx="48618" cy="100649"/>
            </a:xfrm>
            <a:custGeom>
              <a:avLst/>
              <a:gdLst/>
              <a:ahLst/>
              <a:cxnLst/>
              <a:rect l="l" t="t" r="r" b="b"/>
              <a:pathLst>
                <a:path w="755" h="1563" extrusionOk="0">
                  <a:moveTo>
                    <a:pt x="383" y="169"/>
                  </a:moveTo>
                  <a:cubicBezTo>
                    <a:pt x="495" y="169"/>
                    <a:pt x="552" y="259"/>
                    <a:pt x="552" y="450"/>
                  </a:cubicBezTo>
                  <a:lnTo>
                    <a:pt x="552" y="686"/>
                  </a:lnTo>
                  <a:cubicBezTo>
                    <a:pt x="507" y="753"/>
                    <a:pt x="451" y="787"/>
                    <a:pt x="383" y="787"/>
                  </a:cubicBezTo>
                  <a:cubicBezTo>
                    <a:pt x="327" y="787"/>
                    <a:pt x="282" y="776"/>
                    <a:pt x="259" y="742"/>
                  </a:cubicBezTo>
                  <a:cubicBezTo>
                    <a:pt x="237" y="720"/>
                    <a:pt x="226" y="675"/>
                    <a:pt x="214" y="630"/>
                  </a:cubicBezTo>
                  <a:cubicBezTo>
                    <a:pt x="203" y="585"/>
                    <a:pt x="203" y="529"/>
                    <a:pt x="203" y="450"/>
                  </a:cubicBezTo>
                  <a:cubicBezTo>
                    <a:pt x="203" y="371"/>
                    <a:pt x="214" y="304"/>
                    <a:pt x="248" y="248"/>
                  </a:cubicBezTo>
                  <a:cubicBezTo>
                    <a:pt x="271" y="191"/>
                    <a:pt x="316" y="169"/>
                    <a:pt x="383" y="169"/>
                  </a:cubicBezTo>
                  <a:close/>
                  <a:moveTo>
                    <a:pt x="383" y="0"/>
                  </a:moveTo>
                  <a:cubicBezTo>
                    <a:pt x="248" y="0"/>
                    <a:pt x="158" y="45"/>
                    <a:pt x="91" y="135"/>
                  </a:cubicBezTo>
                  <a:cubicBezTo>
                    <a:pt x="35" y="225"/>
                    <a:pt x="1" y="349"/>
                    <a:pt x="1" y="495"/>
                  </a:cubicBezTo>
                  <a:cubicBezTo>
                    <a:pt x="1" y="641"/>
                    <a:pt x="23" y="753"/>
                    <a:pt x="80" y="832"/>
                  </a:cubicBezTo>
                  <a:cubicBezTo>
                    <a:pt x="124" y="900"/>
                    <a:pt x="214" y="945"/>
                    <a:pt x="327" y="945"/>
                  </a:cubicBezTo>
                  <a:cubicBezTo>
                    <a:pt x="383" y="945"/>
                    <a:pt x="428" y="933"/>
                    <a:pt x="462" y="911"/>
                  </a:cubicBezTo>
                  <a:cubicBezTo>
                    <a:pt x="507" y="888"/>
                    <a:pt x="529" y="866"/>
                    <a:pt x="552" y="832"/>
                  </a:cubicBezTo>
                  <a:lnTo>
                    <a:pt x="552" y="1068"/>
                  </a:lnTo>
                  <a:cubicBezTo>
                    <a:pt x="552" y="1282"/>
                    <a:pt x="495" y="1394"/>
                    <a:pt x="383" y="1394"/>
                  </a:cubicBezTo>
                  <a:cubicBezTo>
                    <a:pt x="316" y="1394"/>
                    <a:pt x="271" y="1372"/>
                    <a:pt x="248" y="1338"/>
                  </a:cubicBezTo>
                  <a:cubicBezTo>
                    <a:pt x="214" y="1304"/>
                    <a:pt x="203" y="1237"/>
                    <a:pt x="203" y="1169"/>
                  </a:cubicBezTo>
                  <a:lnTo>
                    <a:pt x="1" y="1169"/>
                  </a:lnTo>
                  <a:lnTo>
                    <a:pt x="1" y="1181"/>
                  </a:lnTo>
                  <a:cubicBezTo>
                    <a:pt x="12" y="1304"/>
                    <a:pt x="46" y="1394"/>
                    <a:pt x="102" y="1462"/>
                  </a:cubicBezTo>
                  <a:cubicBezTo>
                    <a:pt x="169" y="1529"/>
                    <a:pt x="259" y="1563"/>
                    <a:pt x="383" y="1563"/>
                  </a:cubicBezTo>
                  <a:cubicBezTo>
                    <a:pt x="518" y="1563"/>
                    <a:pt x="608" y="1507"/>
                    <a:pt x="664" y="1417"/>
                  </a:cubicBezTo>
                  <a:cubicBezTo>
                    <a:pt x="732" y="1316"/>
                    <a:pt x="754" y="1181"/>
                    <a:pt x="754" y="1012"/>
                  </a:cubicBezTo>
                  <a:lnTo>
                    <a:pt x="754" y="506"/>
                  </a:lnTo>
                  <a:cubicBezTo>
                    <a:pt x="754" y="349"/>
                    <a:pt x="720" y="236"/>
                    <a:pt x="664" y="146"/>
                  </a:cubicBezTo>
                  <a:cubicBezTo>
                    <a:pt x="597" y="45"/>
                    <a:pt x="507" y="0"/>
                    <a:pt x="3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1"/>
            <p:cNvSpPr/>
            <p:nvPr/>
          </p:nvSpPr>
          <p:spPr>
            <a:xfrm>
              <a:off x="3620447" y="2844550"/>
              <a:ext cx="39152" cy="98524"/>
            </a:xfrm>
            <a:custGeom>
              <a:avLst/>
              <a:gdLst/>
              <a:ahLst/>
              <a:cxnLst/>
              <a:rect l="l" t="t" r="r" b="b"/>
              <a:pathLst>
                <a:path w="608" h="1530" extrusionOk="0">
                  <a:moveTo>
                    <a:pt x="1" y="0"/>
                  </a:moveTo>
                  <a:lnTo>
                    <a:pt x="1" y="158"/>
                  </a:lnTo>
                  <a:lnTo>
                    <a:pt x="405" y="158"/>
                  </a:lnTo>
                  <a:lnTo>
                    <a:pt x="136" y="1529"/>
                  </a:lnTo>
                  <a:lnTo>
                    <a:pt x="327" y="1529"/>
                  </a:lnTo>
                  <a:lnTo>
                    <a:pt x="608" y="102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31"/>
          <p:cNvGrpSpPr/>
          <p:nvPr/>
        </p:nvGrpSpPr>
        <p:grpSpPr>
          <a:xfrm>
            <a:off x="3663415" y="2044205"/>
            <a:ext cx="461288" cy="460427"/>
            <a:chOff x="7915575" y="445025"/>
            <a:chExt cx="666119" cy="664876"/>
          </a:xfrm>
        </p:grpSpPr>
        <p:sp>
          <p:nvSpPr>
            <p:cNvPr id="332" name="Google Shape;332;p31"/>
            <p:cNvSpPr/>
            <p:nvPr/>
          </p:nvSpPr>
          <p:spPr>
            <a:xfrm>
              <a:off x="7915575" y="569611"/>
              <a:ext cx="540290" cy="540290"/>
            </a:xfrm>
            <a:custGeom>
              <a:avLst/>
              <a:gdLst/>
              <a:ahLst/>
              <a:cxnLst/>
              <a:rect l="l" t="t" r="r" b="b"/>
              <a:pathLst>
                <a:path w="4779" h="4779" extrusionOk="0">
                  <a:moveTo>
                    <a:pt x="529" y="0"/>
                  </a:moveTo>
                  <a:cubicBezTo>
                    <a:pt x="237" y="0"/>
                    <a:pt x="1" y="236"/>
                    <a:pt x="1" y="528"/>
                  </a:cubicBezTo>
                  <a:lnTo>
                    <a:pt x="1" y="4250"/>
                  </a:lnTo>
                  <a:cubicBezTo>
                    <a:pt x="1" y="4542"/>
                    <a:pt x="237" y="4778"/>
                    <a:pt x="529" y="4778"/>
                  </a:cubicBezTo>
                  <a:lnTo>
                    <a:pt x="4250" y="4778"/>
                  </a:lnTo>
                  <a:cubicBezTo>
                    <a:pt x="4543" y="4778"/>
                    <a:pt x="4779" y="4542"/>
                    <a:pt x="4779" y="4250"/>
                  </a:cubicBezTo>
                  <a:lnTo>
                    <a:pt x="4779" y="528"/>
                  </a:lnTo>
                  <a:cubicBezTo>
                    <a:pt x="4779" y="236"/>
                    <a:pt x="4543" y="0"/>
                    <a:pt x="42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1"/>
            <p:cNvSpPr/>
            <p:nvPr/>
          </p:nvSpPr>
          <p:spPr>
            <a:xfrm>
              <a:off x="7994374" y="703016"/>
              <a:ext cx="328086" cy="329329"/>
            </a:xfrm>
            <a:custGeom>
              <a:avLst/>
              <a:gdLst/>
              <a:ahLst/>
              <a:cxnLst/>
              <a:rect l="l" t="t" r="r" b="b"/>
              <a:pathLst>
                <a:path w="2902" h="2913" extrusionOk="0">
                  <a:moveTo>
                    <a:pt x="113" y="0"/>
                  </a:moveTo>
                  <a:cubicBezTo>
                    <a:pt x="91" y="45"/>
                    <a:pt x="57" y="102"/>
                    <a:pt x="34" y="147"/>
                  </a:cubicBezTo>
                  <a:cubicBezTo>
                    <a:pt x="23" y="214"/>
                    <a:pt x="12" y="270"/>
                    <a:pt x="1" y="327"/>
                  </a:cubicBezTo>
                  <a:lnTo>
                    <a:pt x="1" y="506"/>
                  </a:lnTo>
                  <a:cubicBezTo>
                    <a:pt x="12" y="574"/>
                    <a:pt x="12" y="630"/>
                    <a:pt x="23" y="698"/>
                  </a:cubicBezTo>
                  <a:cubicBezTo>
                    <a:pt x="79" y="934"/>
                    <a:pt x="180" y="1158"/>
                    <a:pt x="327" y="1361"/>
                  </a:cubicBezTo>
                  <a:cubicBezTo>
                    <a:pt x="641" y="1844"/>
                    <a:pt x="1046" y="2260"/>
                    <a:pt x="1530" y="2575"/>
                  </a:cubicBezTo>
                  <a:cubicBezTo>
                    <a:pt x="1732" y="2721"/>
                    <a:pt x="1968" y="2822"/>
                    <a:pt x="2204" y="2879"/>
                  </a:cubicBezTo>
                  <a:cubicBezTo>
                    <a:pt x="2272" y="2890"/>
                    <a:pt x="2328" y="2890"/>
                    <a:pt x="2395" y="2912"/>
                  </a:cubicBezTo>
                  <a:lnTo>
                    <a:pt x="2575" y="2912"/>
                  </a:lnTo>
                  <a:cubicBezTo>
                    <a:pt x="2609" y="2901"/>
                    <a:pt x="2654" y="2890"/>
                    <a:pt x="2688" y="2890"/>
                  </a:cubicBezTo>
                  <a:cubicBezTo>
                    <a:pt x="2766" y="2867"/>
                    <a:pt x="2834" y="2834"/>
                    <a:pt x="2901" y="2777"/>
                  </a:cubicBezTo>
                  <a:cubicBezTo>
                    <a:pt x="2890" y="2777"/>
                    <a:pt x="2890" y="2766"/>
                    <a:pt x="2890" y="2766"/>
                  </a:cubicBezTo>
                  <a:lnTo>
                    <a:pt x="2114" y="1990"/>
                  </a:lnTo>
                  <a:cubicBezTo>
                    <a:pt x="2103" y="1979"/>
                    <a:pt x="2095" y="1976"/>
                    <a:pt x="2087" y="1976"/>
                  </a:cubicBezTo>
                  <a:cubicBezTo>
                    <a:pt x="2080" y="1976"/>
                    <a:pt x="2075" y="1979"/>
                    <a:pt x="2069" y="1979"/>
                  </a:cubicBezTo>
                  <a:cubicBezTo>
                    <a:pt x="2029" y="1993"/>
                    <a:pt x="1989" y="1999"/>
                    <a:pt x="1949" y="1999"/>
                  </a:cubicBezTo>
                  <a:cubicBezTo>
                    <a:pt x="1857" y="1999"/>
                    <a:pt x="1769" y="1964"/>
                    <a:pt x="1698" y="1900"/>
                  </a:cubicBezTo>
                  <a:cubicBezTo>
                    <a:pt x="1451" y="1687"/>
                    <a:pt x="1215" y="1451"/>
                    <a:pt x="1001" y="1203"/>
                  </a:cubicBezTo>
                  <a:cubicBezTo>
                    <a:pt x="911" y="1102"/>
                    <a:pt x="878" y="967"/>
                    <a:pt x="922" y="832"/>
                  </a:cubicBezTo>
                  <a:cubicBezTo>
                    <a:pt x="934" y="821"/>
                    <a:pt x="922" y="799"/>
                    <a:pt x="911" y="787"/>
                  </a:cubicBezTo>
                  <a:cubicBezTo>
                    <a:pt x="653" y="529"/>
                    <a:pt x="405" y="282"/>
                    <a:pt x="147" y="23"/>
                  </a:cubicBezTo>
                  <a:lnTo>
                    <a:pt x="11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1"/>
            <p:cNvSpPr/>
            <p:nvPr/>
          </p:nvSpPr>
          <p:spPr>
            <a:xfrm>
              <a:off x="8251122" y="872711"/>
              <a:ext cx="128544" cy="126509"/>
            </a:xfrm>
            <a:custGeom>
              <a:avLst/>
              <a:gdLst/>
              <a:ahLst/>
              <a:cxnLst/>
              <a:rect l="l" t="t" r="r" b="b"/>
              <a:pathLst>
                <a:path w="1137" h="1119" extrusionOk="0">
                  <a:moveTo>
                    <a:pt x="390" y="0"/>
                  </a:moveTo>
                  <a:cubicBezTo>
                    <a:pt x="352" y="0"/>
                    <a:pt x="315" y="17"/>
                    <a:pt x="293" y="51"/>
                  </a:cubicBezTo>
                  <a:lnTo>
                    <a:pt x="57" y="276"/>
                  </a:lnTo>
                  <a:cubicBezTo>
                    <a:pt x="46" y="298"/>
                    <a:pt x="23" y="321"/>
                    <a:pt x="1" y="332"/>
                  </a:cubicBezTo>
                  <a:lnTo>
                    <a:pt x="788" y="1119"/>
                  </a:lnTo>
                  <a:lnTo>
                    <a:pt x="810" y="1097"/>
                  </a:lnTo>
                  <a:lnTo>
                    <a:pt x="1080" y="827"/>
                  </a:lnTo>
                  <a:cubicBezTo>
                    <a:pt x="1136" y="782"/>
                    <a:pt x="1136" y="681"/>
                    <a:pt x="1080" y="636"/>
                  </a:cubicBezTo>
                  <a:lnTo>
                    <a:pt x="495" y="51"/>
                  </a:lnTo>
                  <a:cubicBezTo>
                    <a:pt x="467" y="17"/>
                    <a:pt x="428" y="0"/>
                    <a:pt x="3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1"/>
            <p:cNvSpPr/>
            <p:nvPr/>
          </p:nvSpPr>
          <p:spPr>
            <a:xfrm>
              <a:off x="8026143" y="646149"/>
              <a:ext cx="129787" cy="126848"/>
            </a:xfrm>
            <a:custGeom>
              <a:avLst/>
              <a:gdLst/>
              <a:ahLst/>
              <a:cxnLst/>
              <a:rect l="l" t="t" r="r" b="b"/>
              <a:pathLst>
                <a:path w="1148" h="1122" extrusionOk="0">
                  <a:moveTo>
                    <a:pt x="393" y="0"/>
                  </a:moveTo>
                  <a:cubicBezTo>
                    <a:pt x="358" y="0"/>
                    <a:pt x="321" y="14"/>
                    <a:pt x="293" y="43"/>
                  </a:cubicBezTo>
                  <a:lnTo>
                    <a:pt x="12" y="324"/>
                  </a:lnTo>
                  <a:lnTo>
                    <a:pt x="1" y="346"/>
                  </a:lnTo>
                  <a:lnTo>
                    <a:pt x="776" y="1122"/>
                  </a:lnTo>
                  <a:cubicBezTo>
                    <a:pt x="878" y="1032"/>
                    <a:pt x="979" y="931"/>
                    <a:pt x="1080" y="841"/>
                  </a:cubicBezTo>
                  <a:cubicBezTo>
                    <a:pt x="1147" y="785"/>
                    <a:pt x="1147" y="683"/>
                    <a:pt x="1080" y="638"/>
                  </a:cubicBezTo>
                  <a:lnTo>
                    <a:pt x="484" y="43"/>
                  </a:lnTo>
                  <a:cubicBezTo>
                    <a:pt x="462" y="14"/>
                    <a:pt x="428" y="0"/>
                    <a:pt x="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1"/>
            <p:cNvSpPr/>
            <p:nvPr/>
          </p:nvSpPr>
          <p:spPr>
            <a:xfrm>
              <a:off x="8299396" y="445025"/>
              <a:ext cx="282298" cy="282298"/>
            </a:xfrm>
            <a:custGeom>
              <a:avLst/>
              <a:gdLst/>
              <a:ahLst/>
              <a:cxnLst/>
              <a:rect l="l" t="t" r="r" b="b"/>
              <a:pathLst>
                <a:path w="2497" h="2497" extrusionOk="0">
                  <a:moveTo>
                    <a:pt x="1249" y="0"/>
                  </a:moveTo>
                  <a:cubicBezTo>
                    <a:pt x="552" y="0"/>
                    <a:pt x="1" y="562"/>
                    <a:pt x="1" y="1248"/>
                  </a:cubicBezTo>
                  <a:cubicBezTo>
                    <a:pt x="1" y="1945"/>
                    <a:pt x="552" y="2496"/>
                    <a:pt x="1249" y="2496"/>
                  </a:cubicBezTo>
                  <a:cubicBezTo>
                    <a:pt x="1934" y="2496"/>
                    <a:pt x="2497" y="1945"/>
                    <a:pt x="2497" y="1248"/>
                  </a:cubicBezTo>
                  <a:cubicBezTo>
                    <a:pt x="2497" y="562"/>
                    <a:pt x="1934" y="0"/>
                    <a:pt x="12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1"/>
            <p:cNvSpPr/>
            <p:nvPr/>
          </p:nvSpPr>
          <p:spPr>
            <a:xfrm>
              <a:off x="8362933" y="505509"/>
              <a:ext cx="90444" cy="162460"/>
            </a:xfrm>
            <a:custGeom>
              <a:avLst/>
              <a:gdLst/>
              <a:ahLst/>
              <a:cxnLst/>
              <a:rect l="l" t="t" r="r" b="b"/>
              <a:pathLst>
                <a:path w="800" h="1437" extrusionOk="0">
                  <a:moveTo>
                    <a:pt x="412" y="1"/>
                  </a:moveTo>
                  <a:cubicBezTo>
                    <a:pt x="287" y="1"/>
                    <a:pt x="162" y="84"/>
                    <a:pt x="136" y="230"/>
                  </a:cubicBezTo>
                  <a:cubicBezTo>
                    <a:pt x="136" y="238"/>
                    <a:pt x="147" y="246"/>
                    <a:pt x="158" y="246"/>
                  </a:cubicBezTo>
                  <a:cubicBezTo>
                    <a:pt x="162" y="246"/>
                    <a:pt x="166" y="244"/>
                    <a:pt x="170" y="241"/>
                  </a:cubicBezTo>
                  <a:cubicBezTo>
                    <a:pt x="211" y="164"/>
                    <a:pt x="288" y="124"/>
                    <a:pt x="365" y="124"/>
                  </a:cubicBezTo>
                  <a:cubicBezTo>
                    <a:pt x="434" y="124"/>
                    <a:pt x="504" y="155"/>
                    <a:pt x="552" y="219"/>
                  </a:cubicBezTo>
                  <a:cubicBezTo>
                    <a:pt x="664" y="398"/>
                    <a:pt x="473" y="601"/>
                    <a:pt x="237" y="612"/>
                  </a:cubicBezTo>
                  <a:cubicBezTo>
                    <a:pt x="170" y="623"/>
                    <a:pt x="170" y="724"/>
                    <a:pt x="237" y="736"/>
                  </a:cubicBezTo>
                  <a:cubicBezTo>
                    <a:pt x="282" y="747"/>
                    <a:pt x="338" y="747"/>
                    <a:pt x="383" y="758"/>
                  </a:cubicBezTo>
                  <a:cubicBezTo>
                    <a:pt x="586" y="826"/>
                    <a:pt x="653" y="927"/>
                    <a:pt x="619" y="1095"/>
                  </a:cubicBezTo>
                  <a:cubicBezTo>
                    <a:pt x="600" y="1238"/>
                    <a:pt x="533" y="1292"/>
                    <a:pt x="405" y="1292"/>
                  </a:cubicBezTo>
                  <a:cubicBezTo>
                    <a:pt x="381" y="1292"/>
                    <a:pt x="355" y="1290"/>
                    <a:pt x="327" y="1287"/>
                  </a:cubicBezTo>
                  <a:cubicBezTo>
                    <a:pt x="248" y="1253"/>
                    <a:pt x="181" y="1185"/>
                    <a:pt x="158" y="1095"/>
                  </a:cubicBezTo>
                  <a:cubicBezTo>
                    <a:pt x="144" y="1071"/>
                    <a:pt x="123" y="1061"/>
                    <a:pt x="101" y="1061"/>
                  </a:cubicBezTo>
                  <a:cubicBezTo>
                    <a:pt x="52" y="1061"/>
                    <a:pt x="0" y="1112"/>
                    <a:pt x="23" y="1174"/>
                  </a:cubicBezTo>
                  <a:cubicBezTo>
                    <a:pt x="96" y="1332"/>
                    <a:pt x="258" y="1437"/>
                    <a:pt x="415" y="1437"/>
                  </a:cubicBezTo>
                  <a:cubicBezTo>
                    <a:pt x="526" y="1437"/>
                    <a:pt x="635" y="1385"/>
                    <a:pt x="709" y="1264"/>
                  </a:cubicBezTo>
                  <a:cubicBezTo>
                    <a:pt x="777" y="1129"/>
                    <a:pt x="777" y="961"/>
                    <a:pt x="698" y="826"/>
                  </a:cubicBezTo>
                  <a:cubicBezTo>
                    <a:pt x="653" y="758"/>
                    <a:pt x="586" y="691"/>
                    <a:pt x="496" y="668"/>
                  </a:cubicBezTo>
                  <a:cubicBezTo>
                    <a:pt x="687" y="556"/>
                    <a:pt x="799" y="342"/>
                    <a:pt x="642" y="129"/>
                  </a:cubicBezTo>
                  <a:cubicBezTo>
                    <a:pt x="586" y="41"/>
                    <a:pt x="499" y="1"/>
                    <a:pt x="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1"/>
            <p:cNvSpPr/>
            <p:nvPr/>
          </p:nvSpPr>
          <p:spPr>
            <a:xfrm>
              <a:off x="8464682" y="507996"/>
              <a:ext cx="38213" cy="158616"/>
            </a:xfrm>
            <a:custGeom>
              <a:avLst/>
              <a:gdLst/>
              <a:ahLst/>
              <a:cxnLst/>
              <a:rect l="l" t="t" r="r" b="b"/>
              <a:pathLst>
                <a:path w="338" h="1403" extrusionOk="0">
                  <a:moveTo>
                    <a:pt x="276" y="1"/>
                  </a:moveTo>
                  <a:cubicBezTo>
                    <a:pt x="261" y="1"/>
                    <a:pt x="247" y="6"/>
                    <a:pt x="236" y="17"/>
                  </a:cubicBezTo>
                  <a:cubicBezTo>
                    <a:pt x="146" y="118"/>
                    <a:pt x="79" y="219"/>
                    <a:pt x="12" y="343"/>
                  </a:cubicBezTo>
                  <a:cubicBezTo>
                    <a:pt x="0" y="354"/>
                    <a:pt x="23" y="365"/>
                    <a:pt x="45" y="365"/>
                  </a:cubicBezTo>
                  <a:cubicBezTo>
                    <a:pt x="68" y="343"/>
                    <a:pt x="101" y="320"/>
                    <a:pt x="124" y="286"/>
                  </a:cubicBezTo>
                  <a:lnTo>
                    <a:pt x="203" y="219"/>
                  </a:lnTo>
                  <a:lnTo>
                    <a:pt x="203" y="219"/>
                  </a:lnTo>
                  <a:cubicBezTo>
                    <a:pt x="180" y="590"/>
                    <a:pt x="203" y="950"/>
                    <a:pt x="169" y="1343"/>
                  </a:cubicBezTo>
                  <a:cubicBezTo>
                    <a:pt x="169" y="1383"/>
                    <a:pt x="205" y="1402"/>
                    <a:pt x="242" y="1402"/>
                  </a:cubicBezTo>
                  <a:cubicBezTo>
                    <a:pt x="279" y="1402"/>
                    <a:pt x="315" y="1383"/>
                    <a:pt x="315" y="1343"/>
                  </a:cubicBezTo>
                  <a:cubicBezTo>
                    <a:pt x="304" y="905"/>
                    <a:pt x="326" y="511"/>
                    <a:pt x="338" y="62"/>
                  </a:cubicBezTo>
                  <a:cubicBezTo>
                    <a:pt x="338" y="23"/>
                    <a:pt x="30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Google Shape;339;p31"/>
          <p:cNvSpPr/>
          <p:nvPr/>
        </p:nvSpPr>
        <p:spPr>
          <a:xfrm>
            <a:off x="3165400" y="3428725"/>
            <a:ext cx="444300" cy="302400"/>
          </a:xfrm>
          <a:prstGeom prst="wedgeRoundRectCallout">
            <a:avLst>
              <a:gd name="adj1" fmla="val 38839"/>
              <a:gd name="adj2" fmla="val 79506"/>
              <a:gd name="adj3" fmla="val 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0" name="Google Shape;340;p31"/>
          <p:cNvGrpSpPr/>
          <p:nvPr/>
        </p:nvGrpSpPr>
        <p:grpSpPr>
          <a:xfrm>
            <a:off x="3216725" y="3499025"/>
            <a:ext cx="332100" cy="161800"/>
            <a:chOff x="3216725" y="3495200"/>
            <a:chExt cx="332100" cy="161800"/>
          </a:xfrm>
        </p:grpSpPr>
        <p:cxnSp>
          <p:nvCxnSpPr>
            <p:cNvPr id="341" name="Google Shape;341;p31"/>
            <p:cNvCxnSpPr/>
            <p:nvPr/>
          </p:nvCxnSpPr>
          <p:spPr>
            <a:xfrm>
              <a:off x="3216725" y="3495200"/>
              <a:ext cx="332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2" name="Google Shape;342;p31"/>
            <p:cNvCxnSpPr/>
            <p:nvPr/>
          </p:nvCxnSpPr>
          <p:spPr>
            <a:xfrm>
              <a:off x="3216725" y="3549133"/>
              <a:ext cx="332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31"/>
            <p:cNvCxnSpPr/>
            <p:nvPr/>
          </p:nvCxnSpPr>
          <p:spPr>
            <a:xfrm>
              <a:off x="3216725" y="3603067"/>
              <a:ext cx="3321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4" name="Google Shape;344;p31"/>
            <p:cNvCxnSpPr/>
            <p:nvPr/>
          </p:nvCxnSpPr>
          <p:spPr>
            <a:xfrm>
              <a:off x="3216725" y="3657000"/>
              <a:ext cx="1359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45" name="Google Shape;345;p31"/>
          <p:cNvGrpSpPr/>
          <p:nvPr/>
        </p:nvGrpSpPr>
        <p:grpSpPr>
          <a:xfrm>
            <a:off x="353361" y="320550"/>
            <a:ext cx="743073" cy="302435"/>
            <a:chOff x="353361" y="320550"/>
            <a:chExt cx="743073" cy="302435"/>
          </a:xfrm>
        </p:grpSpPr>
        <p:sp>
          <p:nvSpPr>
            <p:cNvPr id="346" name="Google Shape;346;p31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7" name="Google Shape;347;p31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348" name="Google Shape;348;p31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1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44"/>
          <p:cNvSpPr txBox="1">
            <a:spLocks noGrp="1"/>
          </p:cNvSpPr>
          <p:nvPr>
            <p:ph type="title"/>
          </p:nvPr>
        </p:nvSpPr>
        <p:spPr>
          <a:xfrm>
            <a:off x="203196" y="17434"/>
            <a:ext cx="753502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Analysis of antecedents and consequences:</a:t>
            </a:r>
          </a:p>
        </p:txBody>
      </p:sp>
      <p:sp>
        <p:nvSpPr>
          <p:cNvPr id="1481" name="Google Shape;1481;p44"/>
          <p:cNvSpPr txBox="1">
            <a:spLocks noGrp="1"/>
          </p:cNvSpPr>
          <p:nvPr>
            <p:ph type="subTitle" idx="6"/>
          </p:nvPr>
        </p:nvSpPr>
        <p:spPr>
          <a:xfrm>
            <a:off x="-489490" y="1417416"/>
            <a:ext cx="755308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Analysis of antecedents and consequences: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Antecedents: Feeling overwhelmed by task complexity, environmental distractions such as phone notifications.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Consequences: Positive reinforcement (temporary relief from stress), negative reinforcement (avoidance of discomfort), positive punishment (increase in stress due to wasted time), negative punishment (decrease in productivity).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Insights gained from baseline data: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Understanding triggers and reinforcing factors: Recognizing the influence of task complexity and environmental distractions on procrastination behavior.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6" name="Google Shape;1486;p44"/>
          <p:cNvSpPr/>
          <p:nvPr/>
        </p:nvSpPr>
        <p:spPr>
          <a:xfrm>
            <a:off x="5652500" y="4718425"/>
            <a:ext cx="2484900" cy="2541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8" name="Google Shape;1488;p44"/>
          <p:cNvGrpSpPr/>
          <p:nvPr/>
        </p:nvGrpSpPr>
        <p:grpSpPr>
          <a:xfrm>
            <a:off x="6572250" y="2007957"/>
            <a:ext cx="3553763" cy="2886550"/>
            <a:chOff x="5187149" y="1118200"/>
            <a:chExt cx="4060275" cy="3490374"/>
          </a:xfrm>
        </p:grpSpPr>
        <p:sp>
          <p:nvSpPr>
            <p:cNvPr id="1489" name="Google Shape;1489;p44"/>
            <p:cNvSpPr/>
            <p:nvPr/>
          </p:nvSpPr>
          <p:spPr>
            <a:xfrm>
              <a:off x="6124060" y="2458345"/>
              <a:ext cx="180638" cy="275836"/>
            </a:xfrm>
            <a:custGeom>
              <a:avLst/>
              <a:gdLst/>
              <a:ahLst/>
              <a:cxnLst/>
              <a:rect l="l" t="t" r="r" b="b"/>
              <a:pathLst>
                <a:path w="3480" h="5314" extrusionOk="0">
                  <a:moveTo>
                    <a:pt x="3082" y="1"/>
                  </a:moveTo>
                  <a:cubicBezTo>
                    <a:pt x="2657" y="904"/>
                    <a:pt x="1368" y="1276"/>
                    <a:pt x="319" y="1395"/>
                  </a:cubicBezTo>
                  <a:cubicBezTo>
                    <a:pt x="319" y="1674"/>
                    <a:pt x="319" y="2033"/>
                    <a:pt x="306" y="2391"/>
                  </a:cubicBezTo>
                  <a:cubicBezTo>
                    <a:pt x="292" y="2750"/>
                    <a:pt x="93" y="3108"/>
                    <a:pt x="0" y="3427"/>
                  </a:cubicBezTo>
                  <a:cubicBezTo>
                    <a:pt x="239" y="4118"/>
                    <a:pt x="598" y="4755"/>
                    <a:pt x="1063" y="5313"/>
                  </a:cubicBezTo>
                  <a:cubicBezTo>
                    <a:pt x="1063" y="5313"/>
                    <a:pt x="1050" y="4994"/>
                    <a:pt x="1594" y="4848"/>
                  </a:cubicBezTo>
                  <a:cubicBezTo>
                    <a:pt x="2152" y="4715"/>
                    <a:pt x="2803" y="4436"/>
                    <a:pt x="3148" y="4065"/>
                  </a:cubicBezTo>
                  <a:cubicBezTo>
                    <a:pt x="3360" y="3852"/>
                    <a:pt x="3480" y="3573"/>
                    <a:pt x="3480" y="3281"/>
                  </a:cubicBezTo>
                  <a:cubicBezTo>
                    <a:pt x="3321" y="2737"/>
                    <a:pt x="3321" y="1953"/>
                    <a:pt x="3307" y="1581"/>
                  </a:cubicBezTo>
                  <a:lnTo>
                    <a:pt x="3267" y="253"/>
                  </a:lnTo>
                  <a:cubicBezTo>
                    <a:pt x="3188" y="173"/>
                    <a:pt x="3135" y="94"/>
                    <a:pt x="3082" y="1"/>
                  </a:cubicBezTo>
                  <a:close/>
                </a:path>
              </a:pathLst>
            </a:custGeom>
            <a:solidFill>
              <a:srgbClr val="E07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4"/>
            <p:cNvSpPr/>
            <p:nvPr/>
          </p:nvSpPr>
          <p:spPr>
            <a:xfrm>
              <a:off x="5615245" y="2350789"/>
              <a:ext cx="304074" cy="782817"/>
            </a:xfrm>
            <a:custGeom>
              <a:avLst/>
              <a:gdLst/>
              <a:ahLst/>
              <a:cxnLst/>
              <a:rect l="l" t="t" r="r" b="b"/>
              <a:pathLst>
                <a:path w="5858" h="15081" extrusionOk="0">
                  <a:moveTo>
                    <a:pt x="3016" y="1"/>
                  </a:moveTo>
                  <a:lnTo>
                    <a:pt x="3016" y="1"/>
                  </a:lnTo>
                  <a:cubicBezTo>
                    <a:pt x="3016" y="1"/>
                    <a:pt x="2166" y="559"/>
                    <a:pt x="771" y="2737"/>
                  </a:cubicBezTo>
                  <a:cubicBezTo>
                    <a:pt x="771" y="2737"/>
                    <a:pt x="1" y="12419"/>
                    <a:pt x="14" y="12937"/>
                  </a:cubicBezTo>
                  <a:cubicBezTo>
                    <a:pt x="27" y="13548"/>
                    <a:pt x="173" y="14278"/>
                    <a:pt x="731" y="14716"/>
                  </a:cubicBezTo>
                  <a:cubicBezTo>
                    <a:pt x="1055" y="14956"/>
                    <a:pt x="1448" y="15081"/>
                    <a:pt x="1846" y="15081"/>
                  </a:cubicBezTo>
                  <a:cubicBezTo>
                    <a:pt x="2020" y="15081"/>
                    <a:pt x="2195" y="15057"/>
                    <a:pt x="2365" y="15008"/>
                  </a:cubicBezTo>
                  <a:cubicBezTo>
                    <a:pt x="2750" y="14915"/>
                    <a:pt x="3109" y="14743"/>
                    <a:pt x="3414" y="14504"/>
                  </a:cubicBezTo>
                  <a:cubicBezTo>
                    <a:pt x="3480" y="14451"/>
                    <a:pt x="3547" y="14398"/>
                    <a:pt x="3613" y="14344"/>
                  </a:cubicBezTo>
                  <a:lnTo>
                    <a:pt x="5858" y="12352"/>
                  </a:lnTo>
                  <a:cubicBezTo>
                    <a:pt x="5380" y="11316"/>
                    <a:pt x="3813" y="10679"/>
                    <a:pt x="3255" y="10413"/>
                  </a:cubicBezTo>
                  <a:lnTo>
                    <a:pt x="2205" y="4118"/>
                  </a:lnTo>
                  <a:cubicBezTo>
                    <a:pt x="3029" y="3959"/>
                    <a:pt x="3759" y="3494"/>
                    <a:pt x="4264" y="2830"/>
                  </a:cubicBezTo>
                  <a:cubicBezTo>
                    <a:pt x="4264" y="2830"/>
                    <a:pt x="4284" y="2671"/>
                    <a:pt x="4117" y="2671"/>
                  </a:cubicBezTo>
                  <a:cubicBezTo>
                    <a:pt x="4091" y="2671"/>
                    <a:pt x="4061" y="2675"/>
                    <a:pt x="4025" y="2684"/>
                  </a:cubicBezTo>
                  <a:cubicBezTo>
                    <a:pt x="3853" y="2724"/>
                    <a:pt x="3228" y="3007"/>
                    <a:pt x="2785" y="3007"/>
                  </a:cubicBezTo>
                  <a:cubicBezTo>
                    <a:pt x="2509" y="3007"/>
                    <a:pt x="2305" y="2897"/>
                    <a:pt x="2325" y="2551"/>
                  </a:cubicBezTo>
                  <a:cubicBezTo>
                    <a:pt x="2342" y="2265"/>
                    <a:pt x="2477" y="2172"/>
                    <a:pt x="2666" y="2172"/>
                  </a:cubicBezTo>
                  <a:cubicBezTo>
                    <a:pt x="3020" y="2172"/>
                    <a:pt x="3564" y="2497"/>
                    <a:pt x="3881" y="2497"/>
                  </a:cubicBezTo>
                  <a:cubicBezTo>
                    <a:pt x="3931" y="2497"/>
                    <a:pt x="3975" y="2489"/>
                    <a:pt x="4012" y="2471"/>
                  </a:cubicBezTo>
                  <a:cubicBezTo>
                    <a:pt x="4012" y="2471"/>
                    <a:pt x="4184" y="2219"/>
                    <a:pt x="3162" y="1555"/>
                  </a:cubicBezTo>
                  <a:cubicBezTo>
                    <a:pt x="3162" y="1555"/>
                    <a:pt x="4184" y="545"/>
                    <a:pt x="3839" y="227"/>
                  </a:cubicBezTo>
                  <a:lnTo>
                    <a:pt x="3839" y="227"/>
                  </a:lnTo>
                  <a:lnTo>
                    <a:pt x="2684" y="1183"/>
                  </a:lnTo>
                  <a:cubicBezTo>
                    <a:pt x="2684" y="1183"/>
                    <a:pt x="3295" y="227"/>
                    <a:pt x="3016" y="1"/>
                  </a:cubicBezTo>
                  <a:close/>
                </a:path>
              </a:pathLst>
            </a:custGeom>
            <a:solidFill>
              <a:srgbClr val="DE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4"/>
            <p:cNvSpPr/>
            <p:nvPr/>
          </p:nvSpPr>
          <p:spPr>
            <a:xfrm>
              <a:off x="5784158" y="2891320"/>
              <a:ext cx="17285" cy="106203"/>
            </a:xfrm>
            <a:custGeom>
              <a:avLst/>
              <a:gdLst/>
              <a:ahLst/>
              <a:cxnLst/>
              <a:rect l="l" t="t" r="r" b="b"/>
              <a:pathLst>
                <a:path w="333" h="2046" fill="none" extrusionOk="0">
                  <a:moveTo>
                    <a:pt x="333" y="2045"/>
                  </a:moveTo>
                  <a:lnTo>
                    <a:pt x="1" y="0"/>
                  </a:ln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4"/>
            <p:cNvSpPr/>
            <p:nvPr/>
          </p:nvSpPr>
          <p:spPr>
            <a:xfrm>
              <a:off x="5784833" y="2628659"/>
              <a:ext cx="786658" cy="499143"/>
            </a:xfrm>
            <a:custGeom>
              <a:avLst/>
              <a:gdLst/>
              <a:ahLst/>
              <a:cxnLst/>
              <a:rect l="l" t="t" r="r" b="b"/>
              <a:pathLst>
                <a:path w="15155" h="9616" extrusionOk="0">
                  <a:moveTo>
                    <a:pt x="10028" y="0"/>
                  </a:moveTo>
                  <a:lnTo>
                    <a:pt x="10028" y="0"/>
                  </a:lnTo>
                  <a:cubicBezTo>
                    <a:pt x="10028" y="0"/>
                    <a:pt x="10134" y="664"/>
                    <a:pt x="9125" y="1182"/>
                  </a:cubicBezTo>
                  <a:cubicBezTo>
                    <a:pt x="8116" y="1700"/>
                    <a:pt x="7651" y="1527"/>
                    <a:pt x="7598" y="2019"/>
                  </a:cubicBezTo>
                  <a:cubicBezTo>
                    <a:pt x="7598" y="2019"/>
                    <a:pt x="6814" y="1036"/>
                    <a:pt x="6549" y="146"/>
                  </a:cubicBezTo>
                  <a:cubicBezTo>
                    <a:pt x="6549" y="146"/>
                    <a:pt x="4158" y="279"/>
                    <a:pt x="3122" y="1209"/>
                  </a:cubicBezTo>
                  <a:cubicBezTo>
                    <a:pt x="2086" y="2138"/>
                    <a:pt x="1" y="5073"/>
                    <a:pt x="1" y="5073"/>
                  </a:cubicBezTo>
                  <a:cubicBezTo>
                    <a:pt x="559" y="5339"/>
                    <a:pt x="2126" y="5977"/>
                    <a:pt x="2604" y="7012"/>
                  </a:cubicBezTo>
                  <a:lnTo>
                    <a:pt x="3507" y="6216"/>
                  </a:lnTo>
                  <a:lnTo>
                    <a:pt x="3507" y="6216"/>
                  </a:lnTo>
                  <a:lnTo>
                    <a:pt x="3162" y="9616"/>
                  </a:lnTo>
                  <a:lnTo>
                    <a:pt x="12352" y="7358"/>
                  </a:lnTo>
                  <a:lnTo>
                    <a:pt x="11715" y="5950"/>
                  </a:lnTo>
                  <a:cubicBezTo>
                    <a:pt x="11715" y="5950"/>
                    <a:pt x="12887" y="5050"/>
                    <a:pt x="14806" y="5050"/>
                  </a:cubicBezTo>
                  <a:cubicBezTo>
                    <a:pt x="14920" y="5050"/>
                    <a:pt x="15036" y="5053"/>
                    <a:pt x="15155" y="5060"/>
                  </a:cubicBezTo>
                  <a:cubicBezTo>
                    <a:pt x="14770" y="4038"/>
                    <a:pt x="14305" y="3028"/>
                    <a:pt x="13800" y="2045"/>
                  </a:cubicBezTo>
                  <a:cubicBezTo>
                    <a:pt x="12671" y="0"/>
                    <a:pt x="10028" y="0"/>
                    <a:pt x="100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4"/>
            <p:cNvSpPr/>
            <p:nvPr/>
          </p:nvSpPr>
          <p:spPr>
            <a:xfrm>
              <a:off x="5966879" y="2789941"/>
              <a:ext cx="36595" cy="161380"/>
            </a:xfrm>
            <a:custGeom>
              <a:avLst/>
              <a:gdLst/>
              <a:ahLst/>
              <a:cxnLst/>
              <a:rect l="l" t="t" r="r" b="b"/>
              <a:pathLst>
                <a:path w="705" h="3109" fill="none" extrusionOk="0">
                  <a:moveTo>
                    <a:pt x="0" y="3109"/>
                  </a:moveTo>
                  <a:cubicBezTo>
                    <a:pt x="0" y="3109"/>
                    <a:pt x="239" y="1023"/>
                    <a:pt x="704" y="1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4"/>
            <p:cNvSpPr/>
            <p:nvPr/>
          </p:nvSpPr>
          <p:spPr>
            <a:xfrm>
              <a:off x="6382569" y="2937467"/>
              <a:ext cx="20763" cy="23514"/>
            </a:xfrm>
            <a:custGeom>
              <a:avLst/>
              <a:gdLst/>
              <a:ahLst/>
              <a:cxnLst/>
              <a:rect l="l" t="t" r="r" b="b"/>
              <a:pathLst>
                <a:path w="400" h="453" fill="none" extrusionOk="0">
                  <a:moveTo>
                    <a:pt x="1" y="240"/>
                  </a:moveTo>
                  <a:lnTo>
                    <a:pt x="399" y="453"/>
                  </a:lnTo>
                  <a:lnTo>
                    <a:pt x="200" y="1"/>
                  </a:lnTo>
                  <a:cubicBezTo>
                    <a:pt x="107" y="67"/>
                    <a:pt x="41" y="147"/>
                    <a:pt x="1" y="240"/>
                  </a:cubicBezTo>
                  <a:close/>
                </a:path>
              </a:pathLst>
            </a:custGeom>
            <a:solidFill>
              <a:schemeClr val="accent4"/>
            </a:solidFill>
            <a:ln w="4325" cap="flat" cmpd="sng">
              <a:solidFill>
                <a:schemeClr val="accent4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4"/>
            <p:cNvSpPr/>
            <p:nvPr/>
          </p:nvSpPr>
          <p:spPr>
            <a:xfrm>
              <a:off x="6341924" y="2840968"/>
              <a:ext cx="40695" cy="109006"/>
            </a:xfrm>
            <a:custGeom>
              <a:avLst/>
              <a:gdLst/>
              <a:ahLst/>
              <a:cxnLst/>
              <a:rect l="l" t="t" r="r" b="b"/>
              <a:pathLst>
                <a:path w="784" h="2100" fill="none" extrusionOk="0">
                  <a:moveTo>
                    <a:pt x="0" y="1"/>
                  </a:moveTo>
                  <a:lnTo>
                    <a:pt x="784" y="2099"/>
                  </a:ln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4"/>
            <p:cNvSpPr/>
            <p:nvPr/>
          </p:nvSpPr>
          <p:spPr>
            <a:xfrm>
              <a:off x="6179188" y="2733412"/>
              <a:ext cx="52" cy="115183"/>
            </a:xfrm>
            <a:custGeom>
              <a:avLst/>
              <a:gdLst/>
              <a:ahLst/>
              <a:cxnLst/>
              <a:rect l="l" t="t" r="r" b="b"/>
              <a:pathLst>
                <a:path w="1" h="2219" fill="none" extrusionOk="0">
                  <a:moveTo>
                    <a:pt x="1" y="1"/>
                  </a:moveTo>
                  <a:lnTo>
                    <a:pt x="1" y="2219"/>
                  </a:ln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4"/>
            <p:cNvSpPr/>
            <p:nvPr/>
          </p:nvSpPr>
          <p:spPr>
            <a:xfrm>
              <a:off x="6201976" y="2761028"/>
              <a:ext cx="15884" cy="15884"/>
            </a:xfrm>
            <a:custGeom>
              <a:avLst/>
              <a:gdLst/>
              <a:ahLst/>
              <a:cxnLst/>
              <a:rect l="l" t="t" r="r" b="b"/>
              <a:pathLst>
                <a:path w="306" h="306" extrusionOk="0">
                  <a:moveTo>
                    <a:pt x="306" y="159"/>
                  </a:moveTo>
                  <a:cubicBezTo>
                    <a:pt x="306" y="239"/>
                    <a:pt x="226" y="305"/>
                    <a:pt x="146" y="305"/>
                  </a:cubicBezTo>
                  <a:cubicBezTo>
                    <a:pt x="66" y="305"/>
                    <a:pt x="0" y="239"/>
                    <a:pt x="0" y="159"/>
                  </a:cubicBezTo>
                  <a:cubicBezTo>
                    <a:pt x="0" y="80"/>
                    <a:pt x="66" y="0"/>
                    <a:pt x="146" y="0"/>
                  </a:cubicBezTo>
                  <a:cubicBezTo>
                    <a:pt x="226" y="0"/>
                    <a:pt x="306" y="80"/>
                    <a:pt x="306" y="15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4"/>
            <p:cNvSpPr/>
            <p:nvPr/>
          </p:nvSpPr>
          <p:spPr>
            <a:xfrm>
              <a:off x="6201976" y="2809926"/>
              <a:ext cx="15884" cy="15936"/>
            </a:xfrm>
            <a:custGeom>
              <a:avLst/>
              <a:gdLst/>
              <a:ahLst/>
              <a:cxnLst/>
              <a:rect l="l" t="t" r="r" b="b"/>
              <a:pathLst>
                <a:path w="306" h="307" extrusionOk="0">
                  <a:moveTo>
                    <a:pt x="306" y="160"/>
                  </a:moveTo>
                  <a:cubicBezTo>
                    <a:pt x="306" y="240"/>
                    <a:pt x="226" y="306"/>
                    <a:pt x="146" y="306"/>
                  </a:cubicBezTo>
                  <a:cubicBezTo>
                    <a:pt x="66" y="306"/>
                    <a:pt x="0" y="240"/>
                    <a:pt x="0" y="160"/>
                  </a:cubicBezTo>
                  <a:cubicBezTo>
                    <a:pt x="0" y="67"/>
                    <a:pt x="66" y="1"/>
                    <a:pt x="146" y="1"/>
                  </a:cubicBezTo>
                  <a:cubicBezTo>
                    <a:pt x="226" y="1"/>
                    <a:pt x="306" y="67"/>
                    <a:pt x="306" y="16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4"/>
            <p:cNvSpPr/>
            <p:nvPr/>
          </p:nvSpPr>
          <p:spPr>
            <a:xfrm>
              <a:off x="5928258" y="3181544"/>
              <a:ext cx="518452" cy="130340"/>
            </a:xfrm>
            <a:custGeom>
              <a:avLst/>
              <a:gdLst/>
              <a:ahLst/>
              <a:cxnLst/>
              <a:rect l="l" t="t" r="r" b="b"/>
              <a:pathLst>
                <a:path w="9988" h="2511" extrusionOk="0">
                  <a:moveTo>
                    <a:pt x="279" y="1"/>
                  </a:moveTo>
                  <a:lnTo>
                    <a:pt x="0" y="2511"/>
                  </a:lnTo>
                  <a:lnTo>
                    <a:pt x="9988" y="2511"/>
                  </a:lnTo>
                  <a:lnTo>
                    <a:pt x="9988" y="1"/>
                  </a:lnTo>
                  <a:close/>
                </a:path>
              </a:pathLst>
            </a:custGeom>
            <a:solidFill>
              <a:srgbClr val="5376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4"/>
            <p:cNvSpPr/>
            <p:nvPr/>
          </p:nvSpPr>
          <p:spPr>
            <a:xfrm>
              <a:off x="5187149" y="3311836"/>
              <a:ext cx="741135" cy="375084"/>
            </a:xfrm>
            <a:custGeom>
              <a:avLst/>
              <a:gdLst/>
              <a:ahLst/>
              <a:cxnLst/>
              <a:rect l="l" t="t" r="r" b="b"/>
              <a:pathLst>
                <a:path w="14278" h="7226" extrusionOk="0">
                  <a:moveTo>
                    <a:pt x="14277" y="1"/>
                  </a:moveTo>
                  <a:lnTo>
                    <a:pt x="3241" y="160"/>
                  </a:lnTo>
                  <a:cubicBezTo>
                    <a:pt x="3241" y="160"/>
                    <a:pt x="0" y="492"/>
                    <a:pt x="439" y="3905"/>
                  </a:cubicBezTo>
                  <a:cubicBezTo>
                    <a:pt x="545" y="4782"/>
                    <a:pt x="1381" y="5964"/>
                    <a:pt x="2550" y="7226"/>
                  </a:cubicBezTo>
                  <a:lnTo>
                    <a:pt x="1846" y="5393"/>
                  </a:lnTo>
                  <a:cubicBezTo>
                    <a:pt x="717" y="784"/>
                    <a:pt x="5392" y="452"/>
                    <a:pt x="5392" y="452"/>
                  </a:cubicBezTo>
                  <a:lnTo>
                    <a:pt x="142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4"/>
            <p:cNvSpPr/>
            <p:nvPr/>
          </p:nvSpPr>
          <p:spPr>
            <a:xfrm>
              <a:off x="5601489" y="4228760"/>
              <a:ext cx="164132" cy="148300"/>
            </a:xfrm>
            <a:custGeom>
              <a:avLst/>
              <a:gdLst/>
              <a:ahLst/>
              <a:cxnLst/>
              <a:rect l="l" t="t" r="r" b="b"/>
              <a:pathLst>
                <a:path w="3162" h="2857" extrusionOk="0">
                  <a:moveTo>
                    <a:pt x="2563" y="1"/>
                  </a:moveTo>
                  <a:lnTo>
                    <a:pt x="0" y="811"/>
                  </a:lnTo>
                  <a:lnTo>
                    <a:pt x="505" y="2179"/>
                  </a:lnTo>
                  <a:lnTo>
                    <a:pt x="558" y="2338"/>
                  </a:lnTo>
                  <a:lnTo>
                    <a:pt x="1076" y="2325"/>
                  </a:lnTo>
                  <a:lnTo>
                    <a:pt x="1076" y="2856"/>
                  </a:lnTo>
                  <a:lnTo>
                    <a:pt x="2643" y="2856"/>
                  </a:lnTo>
                  <a:lnTo>
                    <a:pt x="3161" y="2431"/>
                  </a:lnTo>
                  <a:lnTo>
                    <a:pt x="3081" y="2086"/>
                  </a:lnTo>
                  <a:lnTo>
                    <a:pt x="2563" y="1"/>
                  </a:lnTo>
                  <a:close/>
                </a:path>
              </a:pathLst>
            </a:custGeom>
            <a:solidFill>
              <a:srgbClr val="DE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4"/>
            <p:cNvSpPr/>
            <p:nvPr/>
          </p:nvSpPr>
          <p:spPr>
            <a:xfrm>
              <a:off x="5225042" y="3311836"/>
              <a:ext cx="1220968" cy="976951"/>
            </a:xfrm>
            <a:custGeom>
              <a:avLst/>
              <a:gdLst/>
              <a:ahLst/>
              <a:cxnLst/>
              <a:rect l="l" t="t" r="r" b="b"/>
              <a:pathLst>
                <a:path w="23522" h="18821" extrusionOk="0">
                  <a:moveTo>
                    <a:pt x="13547" y="1"/>
                  </a:moveTo>
                  <a:lnTo>
                    <a:pt x="4662" y="452"/>
                  </a:lnTo>
                  <a:cubicBezTo>
                    <a:pt x="4662" y="452"/>
                    <a:pt x="1" y="784"/>
                    <a:pt x="1130" y="5393"/>
                  </a:cubicBezTo>
                  <a:lnTo>
                    <a:pt x="1820" y="7239"/>
                  </a:lnTo>
                  <a:lnTo>
                    <a:pt x="6190" y="18820"/>
                  </a:lnTo>
                  <a:lnTo>
                    <a:pt x="7265" y="18475"/>
                  </a:lnTo>
                  <a:lnTo>
                    <a:pt x="9815" y="17665"/>
                  </a:lnTo>
                  <a:lnTo>
                    <a:pt x="9643" y="16934"/>
                  </a:lnTo>
                  <a:lnTo>
                    <a:pt x="8740" y="13308"/>
                  </a:lnTo>
                  <a:lnTo>
                    <a:pt x="7013" y="6349"/>
                  </a:lnTo>
                  <a:lnTo>
                    <a:pt x="20042" y="6349"/>
                  </a:lnTo>
                  <a:cubicBezTo>
                    <a:pt x="20042" y="6349"/>
                    <a:pt x="20085" y="6352"/>
                    <a:pt x="20162" y="6352"/>
                  </a:cubicBezTo>
                  <a:cubicBezTo>
                    <a:pt x="20775" y="6352"/>
                    <a:pt x="23522" y="6184"/>
                    <a:pt x="23522" y="3175"/>
                  </a:cubicBezTo>
                  <a:lnTo>
                    <a:pt x="235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4"/>
            <p:cNvSpPr/>
            <p:nvPr/>
          </p:nvSpPr>
          <p:spPr>
            <a:xfrm>
              <a:off x="5484278" y="4336991"/>
              <a:ext cx="350272" cy="251699"/>
            </a:xfrm>
            <a:custGeom>
              <a:avLst/>
              <a:gdLst/>
              <a:ahLst/>
              <a:cxnLst/>
              <a:rect l="l" t="t" r="r" b="b"/>
              <a:pathLst>
                <a:path w="6748" h="4849" extrusionOk="0">
                  <a:moveTo>
                    <a:pt x="6561" y="1249"/>
                  </a:moveTo>
                  <a:lnTo>
                    <a:pt x="5552" y="94"/>
                  </a:lnTo>
                  <a:lnTo>
                    <a:pt x="5339" y="1"/>
                  </a:lnTo>
                  <a:lnTo>
                    <a:pt x="5419" y="346"/>
                  </a:lnTo>
                  <a:lnTo>
                    <a:pt x="4901" y="758"/>
                  </a:lnTo>
                  <a:lnTo>
                    <a:pt x="3334" y="758"/>
                  </a:lnTo>
                  <a:lnTo>
                    <a:pt x="3334" y="227"/>
                  </a:lnTo>
                  <a:lnTo>
                    <a:pt x="2816" y="253"/>
                  </a:lnTo>
                  <a:lnTo>
                    <a:pt x="2763" y="94"/>
                  </a:lnTo>
                  <a:lnTo>
                    <a:pt x="2590" y="94"/>
                  </a:lnTo>
                  <a:lnTo>
                    <a:pt x="2524" y="1077"/>
                  </a:lnTo>
                  <a:lnTo>
                    <a:pt x="0" y="4437"/>
                  </a:lnTo>
                  <a:lnTo>
                    <a:pt x="93" y="4676"/>
                  </a:lnTo>
                  <a:cubicBezTo>
                    <a:pt x="133" y="4795"/>
                    <a:pt x="279" y="4848"/>
                    <a:pt x="386" y="4782"/>
                  </a:cubicBezTo>
                  <a:lnTo>
                    <a:pt x="6747" y="14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4"/>
            <p:cNvSpPr/>
            <p:nvPr/>
          </p:nvSpPr>
          <p:spPr>
            <a:xfrm>
              <a:off x="5479191" y="4401826"/>
              <a:ext cx="371191" cy="206748"/>
            </a:xfrm>
            <a:custGeom>
              <a:avLst/>
              <a:gdLst/>
              <a:ahLst/>
              <a:cxnLst/>
              <a:rect l="l" t="t" r="r" b="b"/>
              <a:pathLst>
                <a:path w="7151" h="3983" extrusionOk="0">
                  <a:moveTo>
                    <a:pt x="6659" y="0"/>
                  </a:moveTo>
                  <a:lnTo>
                    <a:pt x="6845" y="213"/>
                  </a:lnTo>
                  <a:lnTo>
                    <a:pt x="537" y="3520"/>
                  </a:lnTo>
                  <a:cubicBezTo>
                    <a:pt x="486" y="3545"/>
                    <a:pt x="432" y="3559"/>
                    <a:pt x="382" y="3559"/>
                  </a:cubicBezTo>
                  <a:cubicBezTo>
                    <a:pt x="300" y="3559"/>
                    <a:pt x="229" y="3522"/>
                    <a:pt x="205" y="3440"/>
                  </a:cubicBezTo>
                  <a:lnTo>
                    <a:pt x="178" y="3453"/>
                  </a:lnTo>
                  <a:cubicBezTo>
                    <a:pt x="1" y="3686"/>
                    <a:pt x="184" y="3983"/>
                    <a:pt x="427" y="3983"/>
                  </a:cubicBezTo>
                  <a:cubicBezTo>
                    <a:pt x="475" y="3983"/>
                    <a:pt x="526" y="3971"/>
                    <a:pt x="577" y="3945"/>
                  </a:cubicBezTo>
                  <a:lnTo>
                    <a:pt x="6991" y="518"/>
                  </a:lnTo>
                  <a:cubicBezTo>
                    <a:pt x="7098" y="465"/>
                    <a:pt x="7151" y="345"/>
                    <a:pt x="7124" y="226"/>
                  </a:cubicBezTo>
                  <a:cubicBezTo>
                    <a:pt x="7098" y="106"/>
                    <a:pt x="6978" y="0"/>
                    <a:pt x="66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4"/>
            <p:cNvSpPr/>
            <p:nvPr/>
          </p:nvSpPr>
          <p:spPr>
            <a:xfrm>
              <a:off x="5528401" y="4181886"/>
              <a:ext cx="194445" cy="61407"/>
            </a:xfrm>
            <a:custGeom>
              <a:avLst/>
              <a:gdLst/>
              <a:ahLst/>
              <a:cxnLst/>
              <a:rect l="l" t="t" r="r" b="b"/>
              <a:pathLst>
                <a:path w="3746" h="1183" fill="none" extrusionOk="0">
                  <a:moveTo>
                    <a:pt x="0" y="1182"/>
                  </a:moveTo>
                  <a:lnTo>
                    <a:pt x="3746" y="0"/>
                  </a:lnTo>
                </a:path>
              </a:pathLst>
            </a:custGeom>
            <a:noFill/>
            <a:ln w="8300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4"/>
            <p:cNvSpPr/>
            <p:nvPr/>
          </p:nvSpPr>
          <p:spPr>
            <a:xfrm>
              <a:off x="5602839" y="4409404"/>
              <a:ext cx="31093" cy="52"/>
            </a:xfrm>
            <a:custGeom>
              <a:avLst/>
              <a:gdLst/>
              <a:ahLst/>
              <a:cxnLst/>
              <a:rect l="l" t="t" r="r" b="b"/>
              <a:pathLst>
                <a:path w="599" h="1" fill="none" extrusionOk="0">
                  <a:moveTo>
                    <a:pt x="1" y="0"/>
                  </a:moveTo>
                  <a:lnTo>
                    <a:pt x="598" y="0"/>
                  </a:lnTo>
                </a:path>
              </a:pathLst>
            </a:custGeom>
            <a:solidFill>
              <a:schemeClr val="dk2"/>
            </a:solidFill>
            <a:ln w="4325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4"/>
            <p:cNvSpPr/>
            <p:nvPr/>
          </p:nvSpPr>
          <p:spPr>
            <a:xfrm>
              <a:off x="5587681" y="4430739"/>
              <a:ext cx="31093" cy="52"/>
            </a:xfrm>
            <a:custGeom>
              <a:avLst/>
              <a:gdLst/>
              <a:ahLst/>
              <a:cxnLst/>
              <a:rect l="l" t="t" r="r" b="b"/>
              <a:pathLst>
                <a:path w="599" h="1" fill="none" extrusionOk="0">
                  <a:moveTo>
                    <a:pt x="1" y="1"/>
                  </a:moveTo>
                  <a:lnTo>
                    <a:pt x="598" y="1"/>
                  </a:lnTo>
                </a:path>
              </a:pathLst>
            </a:custGeom>
            <a:solidFill>
              <a:schemeClr val="dk2"/>
            </a:solidFill>
            <a:ln w="4325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4"/>
            <p:cNvSpPr/>
            <p:nvPr/>
          </p:nvSpPr>
          <p:spPr>
            <a:xfrm>
              <a:off x="5857921" y="3958521"/>
              <a:ext cx="183441" cy="165481"/>
            </a:xfrm>
            <a:custGeom>
              <a:avLst/>
              <a:gdLst/>
              <a:ahLst/>
              <a:cxnLst/>
              <a:rect l="l" t="t" r="r" b="b"/>
              <a:pathLst>
                <a:path w="3534" h="3188" extrusionOk="0">
                  <a:moveTo>
                    <a:pt x="1807" y="0"/>
                  </a:moveTo>
                  <a:lnTo>
                    <a:pt x="1" y="1979"/>
                  </a:lnTo>
                  <a:lnTo>
                    <a:pt x="1103" y="2896"/>
                  </a:lnTo>
                  <a:lnTo>
                    <a:pt x="1249" y="3002"/>
                  </a:lnTo>
                  <a:lnTo>
                    <a:pt x="1674" y="2736"/>
                  </a:lnTo>
                  <a:lnTo>
                    <a:pt x="1940" y="3188"/>
                  </a:lnTo>
                  <a:lnTo>
                    <a:pt x="3295" y="2391"/>
                  </a:lnTo>
                  <a:lnTo>
                    <a:pt x="3534" y="1767"/>
                  </a:lnTo>
                  <a:lnTo>
                    <a:pt x="3281" y="1514"/>
                  </a:lnTo>
                  <a:lnTo>
                    <a:pt x="1807" y="0"/>
                  </a:lnTo>
                  <a:close/>
                </a:path>
              </a:pathLst>
            </a:custGeom>
            <a:solidFill>
              <a:srgbClr val="DE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4"/>
            <p:cNvSpPr/>
            <p:nvPr/>
          </p:nvSpPr>
          <p:spPr>
            <a:xfrm>
              <a:off x="5589083" y="3641408"/>
              <a:ext cx="362678" cy="464676"/>
            </a:xfrm>
            <a:custGeom>
              <a:avLst/>
              <a:gdLst/>
              <a:ahLst/>
              <a:cxnLst/>
              <a:rect l="l" t="t" r="r" b="b"/>
              <a:pathLst>
                <a:path w="6987" h="8952" extrusionOk="0">
                  <a:moveTo>
                    <a:pt x="0" y="0"/>
                  </a:moveTo>
                  <a:lnTo>
                    <a:pt x="1727" y="6959"/>
                  </a:lnTo>
                  <a:cubicBezTo>
                    <a:pt x="3281" y="8155"/>
                    <a:pt x="4396" y="8952"/>
                    <a:pt x="4396" y="8952"/>
                  </a:cubicBezTo>
                  <a:lnTo>
                    <a:pt x="5180" y="8102"/>
                  </a:lnTo>
                  <a:lnTo>
                    <a:pt x="6986" y="6109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4"/>
            <p:cNvSpPr/>
            <p:nvPr/>
          </p:nvSpPr>
          <p:spPr>
            <a:xfrm>
              <a:off x="5915437" y="4054864"/>
              <a:ext cx="232805" cy="349857"/>
            </a:xfrm>
            <a:custGeom>
              <a:avLst/>
              <a:gdLst/>
              <a:ahLst/>
              <a:cxnLst/>
              <a:rect l="l" t="t" r="r" b="b"/>
              <a:pathLst>
                <a:path w="4485" h="6740" extrusionOk="0">
                  <a:moveTo>
                    <a:pt x="4195" y="0"/>
                  </a:moveTo>
                  <a:cubicBezTo>
                    <a:pt x="4112" y="0"/>
                    <a:pt x="4006" y="30"/>
                    <a:pt x="3873" y="110"/>
                  </a:cubicBezTo>
                  <a:lnTo>
                    <a:pt x="4139" y="190"/>
                  </a:lnTo>
                  <a:lnTo>
                    <a:pt x="208" y="6485"/>
                  </a:lnTo>
                  <a:lnTo>
                    <a:pt x="35" y="6352"/>
                  </a:lnTo>
                  <a:lnTo>
                    <a:pt x="35" y="6365"/>
                  </a:lnTo>
                  <a:cubicBezTo>
                    <a:pt x="1" y="6589"/>
                    <a:pt x="177" y="6740"/>
                    <a:pt x="357" y="6740"/>
                  </a:cubicBezTo>
                  <a:cubicBezTo>
                    <a:pt x="455" y="6740"/>
                    <a:pt x="554" y="6695"/>
                    <a:pt x="619" y="6591"/>
                  </a:cubicBezTo>
                  <a:lnTo>
                    <a:pt x="4418" y="402"/>
                  </a:lnTo>
                  <a:cubicBezTo>
                    <a:pt x="4484" y="296"/>
                    <a:pt x="4471" y="163"/>
                    <a:pt x="4378" y="70"/>
                  </a:cubicBezTo>
                  <a:cubicBezTo>
                    <a:pt x="4338" y="30"/>
                    <a:pt x="4278" y="0"/>
                    <a:pt x="41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4"/>
            <p:cNvSpPr/>
            <p:nvPr/>
          </p:nvSpPr>
          <p:spPr>
            <a:xfrm>
              <a:off x="5906197" y="4035710"/>
              <a:ext cx="224085" cy="355774"/>
            </a:xfrm>
            <a:custGeom>
              <a:avLst/>
              <a:gdLst/>
              <a:ahLst/>
              <a:cxnLst/>
              <a:rect l="l" t="t" r="r" b="b"/>
              <a:pathLst>
                <a:path w="4317" h="6854" extrusionOk="0">
                  <a:moveTo>
                    <a:pt x="4051" y="479"/>
                  </a:moveTo>
                  <a:lnTo>
                    <a:pt x="2590" y="1"/>
                  </a:lnTo>
                  <a:lnTo>
                    <a:pt x="2351" y="27"/>
                  </a:lnTo>
                  <a:lnTo>
                    <a:pt x="2604" y="280"/>
                  </a:lnTo>
                  <a:lnTo>
                    <a:pt x="2365" y="904"/>
                  </a:lnTo>
                  <a:lnTo>
                    <a:pt x="1010" y="1701"/>
                  </a:lnTo>
                  <a:lnTo>
                    <a:pt x="744" y="1249"/>
                  </a:lnTo>
                  <a:lnTo>
                    <a:pt x="319" y="1515"/>
                  </a:lnTo>
                  <a:lnTo>
                    <a:pt x="173" y="1409"/>
                  </a:lnTo>
                  <a:lnTo>
                    <a:pt x="40" y="1488"/>
                  </a:lnTo>
                  <a:lnTo>
                    <a:pt x="479" y="2378"/>
                  </a:lnTo>
                  <a:lnTo>
                    <a:pt x="0" y="6562"/>
                  </a:lnTo>
                  <a:lnTo>
                    <a:pt x="213" y="6721"/>
                  </a:lnTo>
                  <a:lnTo>
                    <a:pt x="386" y="6854"/>
                  </a:lnTo>
                  <a:lnTo>
                    <a:pt x="4317" y="5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4"/>
            <p:cNvSpPr/>
            <p:nvPr/>
          </p:nvSpPr>
          <p:spPr>
            <a:xfrm>
              <a:off x="5928933" y="4163978"/>
              <a:ext cx="26265" cy="15209"/>
            </a:xfrm>
            <a:custGeom>
              <a:avLst/>
              <a:gdLst/>
              <a:ahLst/>
              <a:cxnLst/>
              <a:rect l="l" t="t" r="r" b="b"/>
              <a:pathLst>
                <a:path w="506" h="293" fill="none" extrusionOk="0">
                  <a:moveTo>
                    <a:pt x="1" y="292"/>
                  </a:moveTo>
                  <a:lnTo>
                    <a:pt x="505" y="0"/>
                  </a:lnTo>
                </a:path>
              </a:pathLst>
            </a:custGeom>
            <a:solidFill>
              <a:schemeClr val="dk2"/>
            </a:solidFill>
            <a:ln w="4325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4"/>
            <p:cNvSpPr/>
            <p:nvPr/>
          </p:nvSpPr>
          <p:spPr>
            <a:xfrm>
              <a:off x="5926182" y="4190140"/>
              <a:ext cx="26265" cy="15261"/>
            </a:xfrm>
            <a:custGeom>
              <a:avLst/>
              <a:gdLst/>
              <a:ahLst/>
              <a:cxnLst/>
              <a:rect l="l" t="t" r="r" b="b"/>
              <a:pathLst>
                <a:path w="506" h="294" fill="none" extrusionOk="0">
                  <a:moveTo>
                    <a:pt x="1" y="293"/>
                  </a:moveTo>
                  <a:lnTo>
                    <a:pt x="505" y="1"/>
                  </a:lnTo>
                </a:path>
              </a:pathLst>
            </a:custGeom>
            <a:solidFill>
              <a:schemeClr val="dk2"/>
            </a:solidFill>
            <a:ln w="4325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4"/>
            <p:cNvSpPr/>
            <p:nvPr/>
          </p:nvSpPr>
          <p:spPr>
            <a:xfrm>
              <a:off x="5784833" y="3926130"/>
              <a:ext cx="135219" cy="155826"/>
            </a:xfrm>
            <a:custGeom>
              <a:avLst/>
              <a:gdLst/>
              <a:ahLst/>
              <a:cxnLst/>
              <a:rect l="l" t="t" r="r" b="b"/>
              <a:pathLst>
                <a:path w="2605" h="3002" fill="none" extrusionOk="0">
                  <a:moveTo>
                    <a:pt x="1" y="3002"/>
                  </a:moveTo>
                  <a:lnTo>
                    <a:pt x="2604" y="0"/>
                  </a:lnTo>
                </a:path>
              </a:pathLst>
            </a:custGeom>
            <a:solidFill>
              <a:schemeClr val="dk2"/>
            </a:solidFill>
            <a:ln w="8300" cap="flat" cmpd="sng">
              <a:solidFill>
                <a:srgbClr val="FFFFFF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4"/>
            <p:cNvSpPr/>
            <p:nvPr/>
          </p:nvSpPr>
          <p:spPr>
            <a:xfrm>
              <a:off x="6024083" y="2196359"/>
              <a:ext cx="357176" cy="337191"/>
            </a:xfrm>
            <a:custGeom>
              <a:avLst/>
              <a:gdLst/>
              <a:ahLst/>
              <a:cxnLst/>
              <a:rect l="l" t="t" r="r" b="b"/>
              <a:pathLst>
                <a:path w="6881" h="6496" extrusionOk="0">
                  <a:moveTo>
                    <a:pt x="1714" y="1"/>
                  </a:moveTo>
                  <a:cubicBezTo>
                    <a:pt x="1621" y="426"/>
                    <a:pt x="1515" y="851"/>
                    <a:pt x="1395" y="1262"/>
                  </a:cubicBezTo>
                  <a:cubicBezTo>
                    <a:pt x="1342" y="1435"/>
                    <a:pt x="1289" y="1581"/>
                    <a:pt x="1249" y="1714"/>
                  </a:cubicBezTo>
                  <a:cubicBezTo>
                    <a:pt x="1156" y="2006"/>
                    <a:pt x="983" y="2259"/>
                    <a:pt x="744" y="2458"/>
                  </a:cubicBezTo>
                  <a:lnTo>
                    <a:pt x="200" y="2936"/>
                  </a:lnTo>
                  <a:cubicBezTo>
                    <a:pt x="1" y="3095"/>
                    <a:pt x="14" y="3414"/>
                    <a:pt x="226" y="3560"/>
                  </a:cubicBezTo>
                  <a:lnTo>
                    <a:pt x="426" y="3719"/>
                  </a:lnTo>
                  <a:cubicBezTo>
                    <a:pt x="372" y="3972"/>
                    <a:pt x="346" y="4224"/>
                    <a:pt x="333" y="4477"/>
                  </a:cubicBezTo>
                  <a:cubicBezTo>
                    <a:pt x="306" y="5141"/>
                    <a:pt x="253" y="5911"/>
                    <a:pt x="572" y="6283"/>
                  </a:cubicBezTo>
                  <a:cubicBezTo>
                    <a:pt x="665" y="6389"/>
                    <a:pt x="811" y="6469"/>
                    <a:pt x="970" y="6482"/>
                  </a:cubicBezTo>
                  <a:cubicBezTo>
                    <a:pt x="1112" y="6491"/>
                    <a:pt x="1253" y="6495"/>
                    <a:pt x="1395" y="6495"/>
                  </a:cubicBezTo>
                  <a:cubicBezTo>
                    <a:pt x="1678" y="6495"/>
                    <a:pt x="1962" y="6478"/>
                    <a:pt x="2245" y="6442"/>
                  </a:cubicBezTo>
                  <a:cubicBezTo>
                    <a:pt x="3294" y="6323"/>
                    <a:pt x="4583" y="5951"/>
                    <a:pt x="5008" y="5048"/>
                  </a:cubicBezTo>
                  <a:cubicBezTo>
                    <a:pt x="5047" y="5141"/>
                    <a:pt x="5114" y="5220"/>
                    <a:pt x="5193" y="5300"/>
                  </a:cubicBezTo>
                  <a:cubicBezTo>
                    <a:pt x="5369" y="5463"/>
                    <a:pt x="5615" y="5567"/>
                    <a:pt x="5855" y="5567"/>
                  </a:cubicBezTo>
                  <a:cubicBezTo>
                    <a:pt x="5869" y="5567"/>
                    <a:pt x="5883" y="5566"/>
                    <a:pt x="5897" y="5566"/>
                  </a:cubicBezTo>
                  <a:cubicBezTo>
                    <a:pt x="6455" y="5552"/>
                    <a:pt x="6880" y="5087"/>
                    <a:pt x="6867" y="4543"/>
                  </a:cubicBezTo>
                  <a:cubicBezTo>
                    <a:pt x="6854" y="3994"/>
                    <a:pt x="6403" y="3573"/>
                    <a:pt x="5869" y="3573"/>
                  </a:cubicBezTo>
                  <a:cubicBezTo>
                    <a:pt x="5861" y="3573"/>
                    <a:pt x="5853" y="3573"/>
                    <a:pt x="5844" y="3573"/>
                  </a:cubicBezTo>
                  <a:cubicBezTo>
                    <a:pt x="5579" y="3587"/>
                    <a:pt x="5340" y="3693"/>
                    <a:pt x="5154" y="3879"/>
                  </a:cubicBezTo>
                  <a:cubicBezTo>
                    <a:pt x="5050" y="3893"/>
                    <a:pt x="4953" y="3900"/>
                    <a:pt x="4861" y="3900"/>
                  </a:cubicBezTo>
                  <a:cubicBezTo>
                    <a:pt x="3431" y="3900"/>
                    <a:pt x="3357" y="2244"/>
                    <a:pt x="3308" y="1807"/>
                  </a:cubicBezTo>
                  <a:cubicBezTo>
                    <a:pt x="3281" y="1581"/>
                    <a:pt x="3228" y="1355"/>
                    <a:pt x="3148" y="1143"/>
                  </a:cubicBezTo>
                  <a:cubicBezTo>
                    <a:pt x="2896" y="545"/>
                    <a:pt x="2351" y="120"/>
                    <a:pt x="1714" y="1"/>
                  </a:cubicBezTo>
                  <a:close/>
                </a:path>
              </a:pathLst>
            </a:custGeom>
            <a:solidFill>
              <a:srgbClr val="DE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4"/>
            <p:cNvSpPr/>
            <p:nvPr/>
          </p:nvSpPr>
          <p:spPr>
            <a:xfrm>
              <a:off x="6007524" y="2055737"/>
              <a:ext cx="517777" cy="526031"/>
            </a:xfrm>
            <a:custGeom>
              <a:avLst/>
              <a:gdLst/>
              <a:ahLst/>
              <a:cxnLst/>
              <a:rect l="l" t="t" r="r" b="b"/>
              <a:pathLst>
                <a:path w="9975" h="10134" extrusionOk="0">
                  <a:moveTo>
                    <a:pt x="8036" y="2670"/>
                  </a:moveTo>
                  <a:cubicBezTo>
                    <a:pt x="8248" y="2710"/>
                    <a:pt x="8448" y="2789"/>
                    <a:pt x="8634" y="2909"/>
                  </a:cubicBezTo>
                  <a:cubicBezTo>
                    <a:pt x="9098" y="3201"/>
                    <a:pt x="8899" y="2046"/>
                    <a:pt x="7810" y="2404"/>
                  </a:cubicBezTo>
                  <a:cubicBezTo>
                    <a:pt x="8009" y="1793"/>
                    <a:pt x="7544" y="1315"/>
                    <a:pt x="6721" y="1023"/>
                  </a:cubicBezTo>
                  <a:cubicBezTo>
                    <a:pt x="6123" y="824"/>
                    <a:pt x="5698" y="943"/>
                    <a:pt x="5433" y="1182"/>
                  </a:cubicBezTo>
                  <a:cubicBezTo>
                    <a:pt x="5167" y="585"/>
                    <a:pt x="4503" y="0"/>
                    <a:pt x="3573" y="346"/>
                  </a:cubicBezTo>
                  <a:cubicBezTo>
                    <a:pt x="3122" y="518"/>
                    <a:pt x="2936" y="784"/>
                    <a:pt x="2896" y="1063"/>
                  </a:cubicBezTo>
                  <a:cubicBezTo>
                    <a:pt x="2245" y="837"/>
                    <a:pt x="1329" y="904"/>
                    <a:pt x="837" y="1541"/>
                  </a:cubicBezTo>
                  <a:cubicBezTo>
                    <a:pt x="1" y="2643"/>
                    <a:pt x="1116" y="3905"/>
                    <a:pt x="1714" y="3985"/>
                  </a:cubicBezTo>
                  <a:lnTo>
                    <a:pt x="1714" y="3985"/>
                  </a:lnTo>
                  <a:cubicBezTo>
                    <a:pt x="1847" y="3560"/>
                    <a:pt x="1953" y="3148"/>
                    <a:pt x="2033" y="2723"/>
                  </a:cubicBezTo>
                  <a:cubicBezTo>
                    <a:pt x="2670" y="2829"/>
                    <a:pt x="3215" y="3268"/>
                    <a:pt x="3467" y="3865"/>
                  </a:cubicBezTo>
                  <a:cubicBezTo>
                    <a:pt x="3560" y="4078"/>
                    <a:pt x="3613" y="4290"/>
                    <a:pt x="3640" y="4529"/>
                  </a:cubicBezTo>
                  <a:cubicBezTo>
                    <a:pt x="3693" y="4981"/>
                    <a:pt x="3759" y="6840"/>
                    <a:pt x="5473" y="6601"/>
                  </a:cubicBezTo>
                  <a:cubicBezTo>
                    <a:pt x="6084" y="5950"/>
                    <a:pt x="7173" y="6375"/>
                    <a:pt x="7199" y="7252"/>
                  </a:cubicBezTo>
                  <a:cubicBezTo>
                    <a:pt x="7212" y="8142"/>
                    <a:pt x="6163" y="8620"/>
                    <a:pt x="5512" y="8009"/>
                  </a:cubicBezTo>
                  <a:lnTo>
                    <a:pt x="5552" y="9337"/>
                  </a:lnTo>
                  <a:cubicBezTo>
                    <a:pt x="7199" y="10134"/>
                    <a:pt x="8966" y="8779"/>
                    <a:pt x="9032" y="7504"/>
                  </a:cubicBezTo>
                  <a:cubicBezTo>
                    <a:pt x="9059" y="6774"/>
                    <a:pt x="8873" y="6402"/>
                    <a:pt x="8873" y="6402"/>
                  </a:cubicBezTo>
                  <a:cubicBezTo>
                    <a:pt x="9975" y="4184"/>
                    <a:pt x="8647" y="3042"/>
                    <a:pt x="8036" y="267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4"/>
            <p:cNvSpPr/>
            <p:nvPr/>
          </p:nvSpPr>
          <p:spPr>
            <a:xfrm>
              <a:off x="6320537" y="2407318"/>
              <a:ext cx="30366" cy="42824"/>
            </a:xfrm>
            <a:custGeom>
              <a:avLst/>
              <a:gdLst/>
              <a:ahLst/>
              <a:cxnLst/>
              <a:rect l="l" t="t" r="r" b="b"/>
              <a:pathLst>
                <a:path w="585" h="825" fill="none" extrusionOk="0">
                  <a:moveTo>
                    <a:pt x="0" y="1"/>
                  </a:moveTo>
                  <a:cubicBezTo>
                    <a:pt x="0" y="1"/>
                    <a:pt x="585" y="240"/>
                    <a:pt x="372" y="824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4"/>
            <p:cNvSpPr/>
            <p:nvPr/>
          </p:nvSpPr>
          <p:spPr>
            <a:xfrm>
              <a:off x="6283993" y="2416974"/>
              <a:ext cx="56579" cy="41422"/>
            </a:xfrm>
            <a:custGeom>
              <a:avLst/>
              <a:gdLst/>
              <a:ahLst/>
              <a:cxnLst/>
              <a:rect l="l" t="t" r="r" b="b"/>
              <a:pathLst>
                <a:path w="1090" h="798" fill="none" extrusionOk="0">
                  <a:moveTo>
                    <a:pt x="1090" y="213"/>
                  </a:moveTo>
                  <a:cubicBezTo>
                    <a:pt x="1090" y="213"/>
                    <a:pt x="598" y="1"/>
                    <a:pt x="1" y="798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4"/>
            <p:cNvSpPr/>
            <p:nvPr/>
          </p:nvSpPr>
          <p:spPr>
            <a:xfrm>
              <a:off x="6108903" y="2304590"/>
              <a:ext cx="18635" cy="9707"/>
            </a:xfrm>
            <a:custGeom>
              <a:avLst/>
              <a:gdLst/>
              <a:ahLst/>
              <a:cxnLst/>
              <a:rect l="l" t="t" r="r" b="b"/>
              <a:pathLst>
                <a:path w="359" h="187" fill="none" extrusionOk="0">
                  <a:moveTo>
                    <a:pt x="359" y="174"/>
                  </a:moveTo>
                  <a:cubicBezTo>
                    <a:pt x="359" y="81"/>
                    <a:pt x="279" y="1"/>
                    <a:pt x="173" y="1"/>
                  </a:cubicBezTo>
                  <a:cubicBezTo>
                    <a:pt x="80" y="1"/>
                    <a:pt x="0" y="94"/>
                    <a:pt x="0" y="187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4"/>
            <p:cNvSpPr/>
            <p:nvPr/>
          </p:nvSpPr>
          <p:spPr>
            <a:xfrm>
              <a:off x="6128888" y="2252889"/>
              <a:ext cx="17960" cy="21438"/>
            </a:xfrm>
            <a:custGeom>
              <a:avLst/>
              <a:gdLst/>
              <a:ahLst/>
              <a:cxnLst/>
              <a:rect l="l" t="t" r="r" b="b"/>
              <a:pathLst>
                <a:path w="346" h="413" fill="none" extrusionOk="0">
                  <a:moveTo>
                    <a:pt x="0" y="1"/>
                  </a:moveTo>
                  <a:cubicBezTo>
                    <a:pt x="133" y="107"/>
                    <a:pt x="253" y="253"/>
                    <a:pt x="346" y="413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4"/>
            <p:cNvSpPr/>
            <p:nvPr/>
          </p:nvSpPr>
          <p:spPr>
            <a:xfrm>
              <a:off x="6043393" y="2425954"/>
              <a:ext cx="41422" cy="9032"/>
            </a:xfrm>
            <a:custGeom>
              <a:avLst/>
              <a:gdLst/>
              <a:ahLst/>
              <a:cxnLst/>
              <a:rect l="l" t="t" r="r" b="b"/>
              <a:pathLst>
                <a:path w="798" h="174" fill="none" extrusionOk="0">
                  <a:moveTo>
                    <a:pt x="797" y="0"/>
                  </a:moveTo>
                  <a:cubicBezTo>
                    <a:pt x="558" y="160"/>
                    <a:pt x="253" y="173"/>
                    <a:pt x="0" y="27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4"/>
            <p:cNvSpPr/>
            <p:nvPr/>
          </p:nvSpPr>
          <p:spPr>
            <a:xfrm>
              <a:off x="5580102" y="3142249"/>
              <a:ext cx="253724" cy="21438"/>
            </a:xfrm>
            <a:custGeom>
              <a:avLst/>
              <a:gdLst/>
              <a:ahLst/>
              <a:cxnLst/>
              <a:rect l="l" t="t" r="r" b="b"/>
              <a:pathLst>
                <a:path w="4888" h="413" extrusionOk="0">
                  <a:moveTo>
                    <a:pt x="213" y="0"/>
                  </a:moveTo>
                  <a:cubicBezTo>
                    <a:pt x="93" y="0"/>
                    <a:pt x="0" y="93"/>
                    <a:pt x="0" y="213"/>
                  </a:cubicBezTo>
                  <a:cubicBezTo>
                    <a:pt x="0" y="319"/>
                    <a:pt x="93" y="412"/>
                    <a:pt x="213" y="412"/>
                  </a:cubicBezTo>
                  <a:lnTo>
                    <a:pt x="4689" y="412"/>
                  </a:lnTo>
                  <a:cubicBezTo>
                    <a:pt x="4808" y="412"/>
                    <a:pt x="4888" y="319"/>
                    <a:pt x="4888" y="213"/>
                  </a:cubicBezTo>
                  <a:cubicBezTo>
                    <a:pt x="4888" y="93"/>
                    <a:pt x="4795" y="0"/>
                    <a:pt x="468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4"/>
            <p:cNvSpPr/>
            <p:nvPr/>
          </p:nvSpPr>
          <p:spPr>
            <a:xfrm>
              <a:off x="5618723" y="3163635"/>
              <a:ext cx="177212" cy="17960"/>
            </a:xfrm>
            <a:custGeom>
              <a:avLst/>
              <a:gdLst/>
              <a:ahLst/>
              <a:cxnLst/>
              <a:rect l="l" t="t" r="r" b="b"/>
              <a:pathLst>
                <a:path w="3414" h="346" extrusionOk="0">
                  <a:moveTo>
                    <a:pt x="0" y="0"/>
                  </a:moveTo>
                  <a:cubicBezTo>
                    <a:pt x="0" y="186"/>
                    <a:pt x="226" y="346"/>
                    <a:pt x="505" y="346"/>
                  </a:cubicBezTo>
                  <a:lnTo>
                    <a:pt x="2909" y="346"/>
                  </a:lnTo>
                  <a:cubicBezTo>
                    <a:pt x="3174" y="346"/>
                    <a:pt x="3413" y="186"/>
                    <a:pt x="3413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4"/>
            <p:cNvSpPr/>
            <p:nvPr/>
          </p:nvSpPr>
          <p:spPr>
            <a:xfrm>
              <a:off x="5791062" y="2891372"/>
              <a:ext cx="842511" cy="290215"/>
            </a:xfrm>
            <a:custGeom>
              <a:avLst/>
              <a:gdLst/>
              <a:ahLst/>
              <a:cxnLst/>
              <a:rect l="l" t="t" r="r" b="b"/>
              <a:pathLst>
                <a:path w="16231" h="5591" extrusionOk="0">
                  <a:moveTo>
                    <a:pt x="14651" y="0"/>
                  </a:moveTo>
                  <a:cubicBezTo>
                    <a:pt x="12752" y="0"/>
                    <a:pt x="11595" y="889"/>
                    <a:pt x="11595" y="889"/>
                  </a:cubicBezTo>
                  <a:lnTo>
                    <a:pt x="12232" y="2297"/>
                  </a:lnTo>
                  <a:lnTo>
                    <a:pt x="3029" y="4555"/>
                  </a:lnTo>
                  <a:lnTo>
                    <a:pt x="2059" y="4369"/>
                  </a:lnTo>
                  <a:cubicBezTo>
                    <a:pt x="2019" y="4361"/>
                    <a:pt x="1979" y="4356"/>
                    <a:pt x="1939" y="4356"/>
                  </a:cubicBezTo>
                  <a:cubicBezTo>
                    <a:pt x="1848" y="4356"/>
                    <a:pt x="1761" y="4380"/>
                    <a:pt x="1687" y="4435"/>
                  </a:cubicBezTo>
                  <a:lnTo>
                    <a:pt x="67" y="5444"/>
                  </a:lnTo>
                  <a:cubicBezTo>
                    <a:pt x="1" y="5484"/>
                    <a:pt x="27" y="5577"/>
                    <a:pt x="107" y="5591"/>
                  </a:cubicBezTo>
                  <a:lnTo>
                    <a:pt x="14291" y="5591"/>
                  </a:lnTo>
                  <a:cubicBezTo>
                    <a:pt x="15712" y="5418"/>
                    <a:pt x="16230" y="4847"/>
                    <a:pt x="16071" y="3505"/>
                  </a:cubicBezTo>
                  <a:cubicBezTo>
                    <a:pt x="15978" y="2748"/>
                    <a:pt x="15566" y="1407"/>
                    <a:pt x="15035" y="12"/>
                  </a:cubicBezTo>
                  <a:cubicBezTo>
                    <a:pt x="14904" y="4"/>
                    <a:pt x="14775" y="0"/>
                    <a:pt x="14651" y="0"/>
                  </a:cubicBezTo>
                  <a:close/>
                </a:path>
              </a:pathLst>
            </a:custGeom>
            <a:solidFill>
              <a:srgbClr val="DE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4"/>
            <p:cNvSpPr/>
            <p:nvPr/>
          </p:nvSpPr>
          <p:spPr>
            <a:xfrm>
              <a:off x="6426017" y="3006454"/>
              <a:ext cx="91721" cy="38619"/>
            </a:xfrm>
            <a:custGeom>
              <a:avLst/>
              <a:gdLst/>
              <a:ahLst/>
              <a:cxnLst/>
              <a:rect l="l" t="t" r="r" b="b"/>
              <a:pathLst>
                <a:path w="1767" h="744" fill="none" extrusionOk="0">
                  <a:moveTo>
                    <a:pt x="0" y="80"/>
                  </a:moveTo>
                  <a:cubicBezTo>
                    <a:pt x="0" y="80"/>
                    <a:pt x="1209" y="0"/>
                    <a:pt x="1767" y="744"/>
                  </a:cubicBezTo>
                </a:path>
              </a:pathLst>
            </a:custGeom>
            <a:solidFill>
              <a:schemeClr val="accent4"/>
            </a:solidFill>
            <a:ln w="43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4"/>
            <p:cNvSpPr/>
            <p:nvPr/>
          </p:nvSpPr>
          <p:spPr>
            <a:xfrm>
              <a:off x="5843438" y="2463173"/>
              <a:ext cx="173112" cy="111757"/>
            </a:xfrm>
            <a:custGeom>
              <a:avLst/>
              <a:gdLst/>
              <a:ahLst/>
              <a:cxnLst/>
              <a:rect l="l" t="t" r="r" b="b"/>
              <a:pathLst>
                <a:path w="3335" h="2153" extrusionOk="0">
                  <a:moveTo>
                    <a:pt x="94" y="1"/>
                  </a:moveTo>
                  <a:cubicBezTo>
                    <a:pt x="41" y="1"/>
                    <a:pt x="1" y="40"/>
                    <a:pt x="1" y="80"/>
                  </a:cubicBezTo>
                  <a:cubicBezTo>
                    <a:pt x="14" y="359"/>
                    <a:pt x="54" y="625"/>
                    <a:pt x="120" y="890"/>
                  </a:cubicBezTo>
                  <a:cubicBezTo>
                    <a:pt x="240" y="1422"/>
                    <a:pt x="678" y="2152"/>
                    <a:pt x="1263" y="2152"/>
                  </a:cubicBezTo>
                  <a:lnTo>
                    <a:pt x="2086" y="2152"/>
                  </a:lnTo>
                  <a:cubicBezTo>
                    <a:pt x="2670" y="2152"/>
                    <a:pt x="3109" y="1422"/>
                    <a:pt x="3228" y="890"/>
                  </a:cubicBezTo>
                  <a:cubicBezTo>
                    <a:pt x="3281" y="625"/>
                    <a:pt x="3321" y="359"/>
                    <a:pt x="3334" y="80"/>
                  </a:cubicBezTo>
                  <a:cubicBezTo>
                    <a:pt x="3334" y="40"/>
                    <a:pt x="3295" y="1"/>
                    <a:pt x="32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4"/>
            <p:cNvSpPr/>
            <p:nvPr/>
          </p:nvSpPr>
          <p:spPr>
            <a:xfrm>
              <a:off x="5785040" y="2490737"/>
              <a:ext cx="77757" cy="55126"/>
            </a:xfrm>
            <a:custGeom>
              <a:avLst/>
              <a:gdLst/>
              <a:ahLst/>
              <a:cxnLst/>
              <a:rect l="l" t="t" r="r" b="b"/>
              <a:pathLst>
                <a:path w="1498" h="1062" extrusionOk="0">
                  <a:moveTo>
                    <a:pt x="223" y="1"/>
                  </a:moveTo>
                  <a:cubicBezTo>
                    <a:pt x="24" y="359"/>
                    <a:pt x="170" y="811"/>
                    <a:pt x="528" y="984"/>
                  </a:cubicBezTo>
                  <a:cubicBezTo>
                    <a:pt x="630" y="1036"/>
                    <a:pt x="739" y="1061"/>
                    <a:pt x="846" y="1061"/>
                  </a:cubicBezTo>
                  <a:cubicBezTo>
                    <a:pt x="1119" y="1061"/>
                    <a:pt x="1383" y="901"/>
                    <a:pt x="1498" y="625"/>
                  </a:cubicBezTo>
                  <a:lnTo>
                    <a:pt x="1498" y="625"/>
                  </a:lnTo>
                  <a:cubicBezTo>
                    <a:pt x="1348" y="881"/>
                    <a:pt x="1121" y="989"/>
                    <a:pt x="896" y="989"/>
                  </a:cubicBezTo>
                  <a:cubicBezTo>
                    <a:pt x="443" y="989"/>
                    <a:pt x="1" y="551"/>
                    <a:pt x="223" y="1"/>
                  </a:cubicBezTo>
                  <a:close/>
                </a:path>
              </a:pathLst>
            </a:custGeom>
            <a:solidFill>
              <a:srgbClr val="CEDB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4"/>
            <p:cNvSpPr/>
            <p:nvPr/>
          </p:nvSpPr>
          <p:spPr>
            <a:xfrm>
              <a:off x="5794073" y="2469246"/>
              <a:ext cx="74747" cy="72670"/>
            </a:xfrm>
            <a:custGeom>
              <a:avLst/>
              <a:gdLst/>
              <a:ahLst/>
              <a:cxnLst/>
              <a:rect l="l" t="t" r="r" b="b"/>
              <a:pathLst>
                <a:path w="1440" h="1400" extrusionOk="0">
                  <a:moveTo>
                    <a:pt x="675" y="384"/>
                  </a:moveTo>
                  <a:cubicBezTo>
                    <a:pt x="768" y="384"/>
                    <a:pt x="862" y="418"/>
                    <a:pt x="939" y="494"/>
                  </a:cubicBezTo>
                  <a:cubicBezTo>
                    <a:pt x="1191" y="747"/>
                    <a:pt x="1005" y="1159"/>
                    <a:pt x="673" y="1159"/>
                  </a:cubicBezTo>
                  <a:cubicBezTo>
                    <a:pt x="460" y="1159"/>
                    <a:pt x="275" y="986"/>
                    <a:pt x="288" y="773"/>
                  </a:cubicBezTo>
                  <a:cubicBezTo>
                    <a:pt x="288" y="539"/>
                    <a:pt x="478" y="384"/>
                    <a:pt x="675" y="384"/>
                  </a:cubicBezTo>
                  <a:close/>
                  <a:moveTo>
                    <a:pt x="685" y="0"/>
                  </a:moveTo>
                  <a:cubicBezTo>
                    <a:pt x="342" y="0"/>
                    <a:pt x="3" y="224"/>
                    <a:pt x="9" y="694"/>
                  </a:cubicBezTo>
                  <a:cubicBezTo>
                    <a:pt x="1" y="1130"/>
                    <a:pt x="357" y="1400"/>
                    <a:pt x="718" y="1400"/>
                  </a:cubicBezTo>
                  <a:cubicBezTo>
                    <a:pt x="950" y="1400"/>
                    <a:pt x="1183" y="1288"/>
                    <a:pt x="1324" y="1039"/>
                  </a:cubicBezTo>
                  <a:cubicBezTo>
                    <a:pt x="1350" y="959"/>
                    <a:pt x="1377" y="866"/>
                    <a:pt x="1377" y="773"/>
                  </a:cubicBezTo>
                  <a:cubicBezTo>
                    <a:pt x="1439" y="267"/>
                    <a:pt x="1060" y="0"/>
                    <a:pt x="6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4"/>
            <p:cNvSpPr/>
            <p:nvPr/>
          </p:nvSpPr>
          <p:spPr>
            <a:xfrm>
              <a:off x="5693836" y="2274275"/>
              <a:ext cx="1184425" cy="2327428"/>
            </a:xfrm>
            <a:custGeom>
              <a:avLst/>
              <a:gdLst/>
              <a:ahLst/>
              <a:cxnLst/>
              <a:rect l="l" t="t" r="r" b="b"/>
              <a:pathLst>
                <a:path w="22818" h="44838" extrusionOk="0">
                  <a:moveTo>
                    <a:pt x="17984" y="19245"/>
                  </a:moveTo>
                  <a:lnTo>
                    <a:pt x="17492" y="22990"/>
                  </a:lnTo>
                  <a:lnTo>
                    <a:pt x="17917" y="26324"/>
                  </a:lnTo>
                  <a:lnTo>
                    <a:pt x="5353" y="26324"/>
                  </a:lnTo>
                  <a:lnTo>
                    <a:pt x="5353" y="19245"/>
                  </a:lnTo>
                  <a:close/>
                  <a:moveTo>
                    <a:pt x="21410" y="1"/>
                  </a:moveTo>
                  <a:lnTo>
                    <a:pt x="18289" y="17479"/>
                  </a:lnTo>
                  <a:lnTo>
                    <a:pt x="1" y="17479"/>
                  </a:lnTo>
                  <a:lnTo>
                    <a:pt x="1" y="18382"/>
                  </a:lnTo>
                  <a:lnTo>
                    <a:pt x="4344" y="18382"/>
                  </a:lnTo>
                  <a:lnTo>
                    <a:pt x="4344" y="23508"/>
                  </a:lnTo>
                  <a:lnTo>
                    <a:pt x="3587" y="23508"/>
                  </a:lnTo>
                  <a:lnTo>
                    <a:pt x="3587" y="26324"/>
                  </a:lnTo>
                  <a:lnTo>
                    <a:pt x="1" y="26324"/>
                  </a:lnTo>
                  <a:lnTo>
                    <a:pt x="1" y="28090"/>
                  </a:lnTo>
                  <a:lnTo>
                    <a:pt x="771" y="28090"/>
                  </a:lnTo>
                  <a:lnTo>
                    <a:pt x="771" y="44838"/>
                  </a:lnTo>
                  <a:lnTo>
                    <a:pt x="2192" y="44838"/>
                  </a:lnTo>
                  <a:lnTo>
                    <a:pt x="2192" y="28090"/>
                  </a:lnTo>
                  <a:lnTo>
                    <a:pt x="18130" y="28090"/>
                  </a:lnTo>
                  <a:lnTo>
                    <a:pt x="20215" y="44838"/>
                  </a:lnTo>
                  <a:lnTo>
                    <a:pt x="21636" y="44838"/>
                  </a:lnTo>
                  <a:lnTo>
                    <a:pt x="18913" y="22911"/>
                  </a:lnTo>
                  <a:lnTo>
                    <a:pt x="18926" y="22857"/>
                  </a:lnTo>
                  <a:lnTo>
                    <a:pt x="228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530" name="Google Shape;1530;p44"/>
            <p:cNvGrpSpPr/>
            <p:nvPr/>
          </p:nvGrpSpPr>
          <p:grpSpPr>
            <a:xfrm>
              <a:off x="6927724" y="1118200"/>
              <a:ext cx="2102703" cy="1875570"/>
              <a:chOff x="6927724" y="1118200"/>
              <a:chExt cx="2102703" cy="1875570"/>
            </a:xfrm>
          </p:grpSpPr>
          <p:sp>
            <p:nvSpPr>
              <p:cNvPr id="1531" name="Google Shape;1531;p44"/>
              <p:cNvSpPr/>
              <p:nvPr/>
            </p:nvSpPr>
            <p:spPr>
              <a:xfrm>
                <a:off x="6992161" y="1780826"/>
                <a:ext cx="533909" cy="1211798"/>
              </a:xfrm>
              <a:custGeom>
                <a:avLst/>
                <a:gdLst/>
                <a:ahLst/>
                <a:cxnLst/>
                <a:rect l="l" t="t" r="r" b="b"/>
                <a:pathLst>
                  <a:path w="6057" h="13747" extrusionOk="0">
                    <a:moveTo>
                      <a:pt x="40" y="1"/>
                    </a:moveTo>
                    <a:lnTo>
                      <a:pt x="80" y="1422"/>
                    </a:lnTo>
                    <a:lnTo>
                      <a:pt x="80" y="5725"/>
                    </a:lnTo>
                    <a:lnTo>
                      <a:pt x="0" y="6535"/>
                    </a:lnTo>
                    <a:lnTo>
                      <a:pt x="0" y="7651"/>
                    </a:lnTo>
                    <a:lnTo>
                      <a:pt x="226" y="7730"/>
                    </a:lnTo>
                    <a:lnTo>
                      <a:pt x="438" y="8594"/>
                    </a:lnTo>
                    <a:lnTo>
                      <a:pt x="0" y="9244"/>
                    </a:lnTo>
                    <a:lnTo>
                      <a:pt x="0" y="13747"/>
                    </a:lnTo>
                    <a:lnTo>
                      <a:pt x="6056" y="13747"/>
                    </a:lnTo>
                    <a:lnTo>
                      <a:pt x="605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4"/>
              <p:cNvSpPr/>
              <p:nvPr/>
            </p:nvSpPr>
            <p:spPr>
              <a:xfrm>
                <a:off x="6927724" y="1780826"/>
                <a:ext cx="647532" cy="1212944"/>
              </a:xfrm>
              <a:custGeom>
                <a:avLst/>
                <a:gdLst/>
                <a:ahLst/>
                <a:cxnLst/>
                <a:rect l="l" t="t" r="r" b="b"/>
                <a:pathLst>
                  <a:path w="7346" h="13760" extrusionOk="0">
                    <a:moveTo>
                      <a:pt x="758" y="1"/>
                    </a:moveTo>
                    <a:lnTo>
                      <a:pt x="784" y="930"/>
                    </a:lnTo>
                    <a:lnTo>
                      <a:pt x="293" y="1196"/>
                    </a:lnTo>
                    <a:lnTo>
                      <a:pt x="293" y="1196"/>
                    </a:lnTo>
                    <a:lnTo>
                      <a:pt x="1727" y="1156"/>
                    </a:lnTo>
                    <a:lnTo>
                      <a:pt x="811" y="1422"/>
                    </a:lnTo>
                    <a:lnTo>
                      <a:pt x="811" y="5725"/>
                    </a:lnTo>
                    <a:lnTo>
                      <a:pt x="1" y="6150"/>
                    </a:lnTo>
                    <a:lnTo>
                      <a:pt x="3879" y="6150"/>
                    </a:lnTo>
                    <a:lnTo>
                      <a:pt x="731" y="6535"/>
                    </a:lnTo>
                    <a:lnTo>
                      <a:pt x="731" y="7651"/>
                    </a:lnTo>
                    <a:lnTo>
                      <a:pt x="957" y="7730"/>
                    </a:lnTo>
                    <a:lnTo>
                      <a:pt x="1169" y="8594"/>
                    </a:lnTo>
                    <a:lnTo>
                      <a:pt x="731" y="9244"/>
                    </a:lnTo>
                    <a:lnTo>
                      <a:pt x="2843" y="9271"/>
                    </a:lnTo>
                    <a:lnTo>
                      <a:pt x="731" y="9523"/>
                    </a:lnTo>
                    <a:lnTo>
                      <a:pt x="731" y="13760"/>
                    </a:lnTo>
                    <a:lnTo>
                      <a:pt x="6787" y="13760"/>
                    </a:lnTo>
                    <a:lnTo>
                      <a:pt x="6787" y="10891"/>
                    </a:lnTo>
                    <a:lnTo>
                      <a:pt x="5260" y="10108"/>
                    </a:lnTo>
                    <a:lnTo>
                      <a:pt x="5260" y="10108"/>
                    </a:lnTo>
                    <a:lnTo>
                      <a:pt x="6787" y="10440"/>
                    </a:lnTo>
                    <a:lnTo>
                      <a:pt x="6787" y="9019"/>
                    </a:lnTo>
                    <a:cubicBezTo>
                      <a:pt x="7345" y="8381"/>
                      <a:pt x="6787" y="7770"/>
                      <a:pt x="6787" y="7770"/>
                    </a:cubicBezTo>
                    <a:lnTo>
                      <a:pt x="6787" y="3958"/>
                    </a:lnTo>
                    <a:lnTo>
                      <a:pt x="5512" y="3560"/>
                    </a:lnTo>
                    <a:lnTo>
                      <a:pt x="6787" y="3560"/>
                    </a:lnTo>
                    <a:lnTo>
                      <a:pt x="678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4"/>
              <p:cNvSpPr/>
              <p:nvPr/>
            </p:nvSpPr>
            <p:spPr>
              <a:xfrm>
                <a:off x="7391300" y="1780826"/>
                <a:ext cx="581950" cy="1211798"/>
              </a:xfrm>
              <a:custGeom>
                <a:avLst/>
                <a:gdLst/>
                <a:ahLst/>
                <a:cxnLst/>
                <a:rect l="l" t="t" r="r" b="b"/>
                <a:pathLst>
                  <a:path w="6602" h="13747" extrusionOk="0">
                    <a:moveTo>
                      <a:pt x="1528" y="1"/>
                    </a:moveTo>
                    <a:lnTo>
                      <a:pt x="1528" y="3560"/>
                    </a:lnTo>
                    <a:lnTo>
                      <a:pt x="253" y="3560"/>
                    </a:lnTo>
                    <a:lnTo>
                      <a:pt x="1528" y="3958"/>
                    </a:lnTo>
                    <a:lnTo>
                      <a:pt x="1528" y="10440"/>
                    </a:lnTo>
                    <a:lnTo>
                      <a:pt x="1" y="10108"/>
                    </a:lnTo>
                    <a:lnTo>
                      <a:pt x="1528" y="10878"/>
                    </a:lnTo>
                    <a:lnTo>
                      <a:pt x="1528" y="13747"/>
                    </a:lnTo>
                    <a:lnTo>
                      <a:pt x="6349" y="13747"/>
                    </a:lnTo>
                    <a:lnTo>
                      <a:pt x="6349" y="9271"/>
                    </a:lnTo>
                    <a:lnTo>
                      <a:pt x="5738" y="9377"/>
                    </a:lnTo>
                    <a:lnTo>
                      <a:pt x="5738" y="9377"/>
                    </a:lnTo>
                    <a:lnTo>
                      <a:pt x="6349" y="9072"/>
                    </a:lnTo>
                    <a:lnTo>
                      <a:pt x="6163" y="3201"/>
                    </a:lnTo>
                    <a:lnTo>
                      <a:pt x="6602" y="2511"/>
                    </a:lnTo>
                    <a:lnTo>
                      <a:pt x="6150" y="2537"/>
                    </a:lnTo>
                    <a:lnTo>
                      <a:pt x="607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4"/>
              <p:cNvSpPr/>
              <p:nvPr/>
            </p:nvSpPr>
            <p:spPr>
              <a:xfrm>
                <a:off x="7485003" y="1589981"/>
                <a:ext cx="480051" cy="190933"/>
              </a:xfrm>
              <a:custGeom>
                <a:avLst/>
                <a:gdLst/>
                <a:ahLst/>
                <a:cxnLst/>
                <a:rect l="l" t="t" r="r" b="b"/>
                <a:pathLst>
                  <a:path w="5446" h="2166" extrusionOk="0">
                    <a:moveTo>
                      <a:pt x="1315" y="1"/>
                    </a:moveTo>
                    <a:cubicBezTo>
                      <a:pt x="1289" y="1369"/>
                      <a:pt x="0" y="1621"/>
                      <a:pt x="0" y="1621"/>
                    </a:cubicBezTo>
                    <a:lnTo>
                      <a:pt x="465" y="2166"/>
                    </a:lnTo>
                    <a:lnTo>
                      <a:pt x="3533" y="2166"/>
                    </a:lnTo>
                    <a:cubicBezTo>
                      <a:pt x="5260" y="1873"/>
                      <a:pt x="5446" y="1"/>
                      <a:pt x="54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4"/>
              <p:cNvSpPr/>
              <p:nvPr/>
            </p:nvSpPr>
            <p:spPr>
              <a:xfrm>
                <a:off x="7037734" y="1667289"/>
                <a:ext cx="645152" cy="113713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290" extrusionOk="0">
                    <a:moveTo>
                      <a:pt x="1" y="0"/>
                    </a:moveTo>
                    <a:cubicBezTo>
                      <a:pt x="751" y="1234"/>
                      <a:pt x="2096" y="1289"/>
                      <a:pt x="2330" y="1289"/>
                    </a:cubicBezTo>
                    <a:cubicBezTo>
                      <a:pt x="2353" y="1289"/>
                      <a:pt x="2365" y="1289"/>
                      <a:pt x="2365" y="1289"/>
                    </a:cubicBezTo>
                    <a:lnTo>
                      <a:pt x="7319" y="1289"/>
                    </a:lnTo>
                    <a:cubicBezTo>
                      <a:pt x="5247" y="1289"/>
                      <a:pt x="4689" y="0"/>
                      <a:pt x="46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44"/>
              <p:cNvSpPr/>
              <p:nvPr/>
            </p:nvSpPr>
            <p:spPr>
              <a:xfrm>
                <a:off x="7626658" y="1118200"/>
                <a:ext cx="346596" cy="333736"/>
              </a:xfrm>
              <a:custGeom>
                <a:avLst/>
                <a:gdLst/>
                <a:ahLst/>
                <a:cxnLst/>
                <a:rect l="l" t="t" r="r" b="b"/>
                <a:pathLst>
                  <a:path w="3932" h="3786" extrusionOk="0">
                    <a:moveTo>
                      <a:pt x="2949" y="1"/>
                    </a:moveTo>
                    <a:cubicBezTo>
                      <a:pt x="3374" y="2458"/>
                      <a:pt x="0" y="3786"/>
                      <a:pt x="0" y="3786"/>
                    </a:cubicBezTo>
                    <a:cubicBezTo>
                      <a:pt x="3095" y="3015"/>
                      <a:pt x="3932" y="731"/>
                      <a:pt x="3932" y="731"/>
                    </a:cubicBezTo>
                    <a:lnTo>
                      <a:pt x="294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44"/>
              <p:cNvSpPr/>
              <p:nvPr/>
            </p:nvSpPr>
            <p:spPr>
              <a:xfrm>
                <a:off x="7297686" y="1196654"/>
                <a:ext cx="588913" cy="255282"/>
              </a:xfrm>
              <a:custGeom>
                <a:avLst/>
                <a:gdLst/>
                <a:ahLst/>
                <a:cxnLst/>
                <a:rect l="l" t="t" r="r" b="b"/>
                <a:pathLst>
                  <a:path w="6681" h="2896" extrusionOk="0">
                    <a:moveTo>
                      <a:pt x="6681" y="0"/>
                    </a:moveTo>
                    <a:lnTo>
                      <a:pt x="4569" y="399"/>
                    </a:lnTo>
                    <a:cubicBezTo>
                      <a:pt x="3878" y="2590"/>
                      <a:pt x="0" y="2896"/>
                      <a:pt x="0" y="2896"/>
                    </a:cubicBezTo>
                    <a:lnTo>
                      <a:pt x="3732" y="2896"/>
                    </a:lnTo>
                    <a:cubicBezTo>
                      <a:pt x="6389" y="2311"/>
                      <a:pt x="6681" y="0"/>
                      <a:pt x="66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44"/>
              <p:cNvSpPr/>
              <p:nvPr/>
            </p:nvSpPr>
            <p:spPr>
              <a:xfrm>
                <a:off x="7774132" y="1660237"/>
                <a:ext cx="343158" cy="256517"/>
              </a:xfrm>
              <a:custGeom>
                <a:avLst/>
                <a:gdLst/>
                <a:ahLst/>
                <a:cxnLst/>
                <a:rect l="l" t="t" r="r" b="b"/>
                <a:pathLst>
                  <a:path w="3893" h="2910" extrusionOk="0">
                    <a:moveTo>
                      <a:pt x="1342" y="1"/>
                    </a:moveTo>
                    <a:lnTo>
                      <a:pt x="1" y="2883"/>
                    </a:lnTo>
                    <a:lnTo>
                      <a:pt x="2551" y="2909"/>
                    </a:lnTo>
                    <a:lnTo>
                      <a:pt x="389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44"/>
              <p:cNvSpPr/>
              <p:nvPr/>
            </p:nvSpPr>
            <p:spPr>
              <a:xfrm>
                <a:off x="7898246" y="1670815"/>
                <a:ext cx="219047" cy="52714"/>
              </a:xfrm>
              <a:custGeom>
                <a:avLst/>
                <a:gdLst/>
                <a:ahLst/>
                <a:cxnLst/>
                <a:rect l="l" t="t" r="r" b="b"/>
                <a:pathLst>
                  <a:path w="2485" h="598" extrusionOk="0">
                    <a:moveTo>
                      <a:pt x="1" y="0"/>
                    </a:moveTo>
                    <a:cubicBezTo>
                      <a:pt x="187" y="292"/>
                      <a:pt x="465" y="505"/>
                      <a:pt x="797" y="598"/>
                    </a:cubicBezTo>
                    <a:lnTo>
                      <a:pt x="2484" y="598"/>
                    </a:lnTo>
                    <a:cubicBezTo>
                      <a:pt x="2484" y="598"/>
                      <a:pt x="2192" y="478"/>
                      <a:pt x="21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4"/>
              <p:cNvSpPr/>
              <p:nvPr/>
            </p:nvSpPr>
            <p:spPr>
              <a:xfrm>
                <a:off x="7847913" y="1723441"/>
                <a:ext cx="269379" cy="252990"/>
              </a:xfrm>
              <a:custGeom>
                <a:avLst/>
                <a:gdLst/>
                <a:ahLst/>
                <a:cxnLst/>
                <a:rect l="l" t="t" r="r" b="b"/>
                <a:pathLst>
                  <a:path w="3056" h="2870" extrusionOk="0">
                    <a:moveTo>
                      <a:pt x="1368" y="1"/>
                    </a:moveTo>
                    <a:lnTo>
                      <a:pt x="1" y="2870"/>
                    </a:lnTo>
                    <a:lnTo>
                      <a:pt x="1727" y="2870"/>
                    </a:lnTo>
                    <a:lnTo>
                      <a:pt x="305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4"/>
              <p:cNvSpPr/>
              <p:nvPr/>
            </p:nvSpPr>
            <p:spPr>
              <a:xfrm>
                <a:off x="7765934" y="1660237"/>
                <a:ext cx="202651" cy="319367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3623" extrusionOk="0">
                    <a:moveTo>
                      <a:pt x="1435" y="1"/>
                    </a:moveTo>
                    <a:lnTo>
                      <a:pt x="1" y="3082"/>
                    </a:lnTo>
                    <a:cubicBezTo>
                      <a:pt x="1" y="3082"/>
                      <a:pt x="42" y="3622"/>
                      <a:pt x="641" y="3622"/>
                    </a:cubicBezTo>
                    <a:cubicBezTo>
                      <a:pt x="726" y="3622"/>
                      <a:pt x="822" y="3611"/>
                      <a:pt x="931" y="3587"/>
                    </a:cubicBezTo>
                    <a:lnTo>
                      <a:pt x="2298" y="718"/>
                    </a:lnTo>
                    <a:cubicBezTo>
                      <a:pt x="2298" y="718"/>
                      <a:pt x="1634" y="505"/>
                      <a:pt x="14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4"/>
              <p:cNvSpPr/>
              <p:nvPr/>
            </p:nvSpPr>
            <p:spPr>
              <a:xfrm>
                <a:off x="7941527" y="1641549"/>
                <a:ext cx="64524" cy="56240"/>
              </a:xfrm>
              <a:custGeom>
                <a:avLst/>
                <a:gdLst/>
                <a:ahLst/>
                <a:cxnLst/>
                <a:rect l="l" t="t" r="r" b="b"/>
                <a:pathLst>
                  <a:path w="732" h="638" extrusionOk="0">
                    <a:moveTo>
                      <a:pt x="227" y="0"/>
                    </a:moveTo>
                    <a:lnTo>
                      <a:pt x="1" y="638"/>
                    </a:lnTo>
                    <a:lnTo>
                      <a:pt x="479" y="638"/>
                    </a:lnTo>
                    <a:lnTo>
                      <a:pt x="731" y="27"/>
                    </a:lnTo>
                    <a:lnTo>
                      <a:pt x="413" y="279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44"/>
              <p:cNvSpPr/>
              <p:nvPr/>
            </p:nvSpPr>
            <p:spPr>
              <a:xfrm>
                <a:off x="8316161" y="2698736"/>
                <a:ext cx="161663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661" extrusionOk="0">
                    <a:moveTo>
                      <a:pt x="1" y="0"/>
                    </a:moveTo>
                    <a:cubicBezTo>
                      <a:pt x="466" y="0"/>
                      <a:pt x="838" y="372"/>
                      <a:pt x="838" y="837"/>
                    </a:cubicBezTo>
                    <a:cubicBezTo>
                      <a:pt x="838" y="1288"/>
                      <a:pt x="466" y="1660"/>
                      <a:pt x="1" y="1660"/>
                    </a:cubicBezTo>
                    <a:lnTo>
                      <a:pt x="997" y="1660"/>
                    </a:lnTo>
                    <a:cubicBezTo>
                      <a:pt x="1462" y="1660"/>
                      <a:pt x="1834" y="1288"/>
                      <a:pt x="1834" y="824"/>
                    </a:cubicBezTo>
                    <a:cubicBezTo>
                      <a:pt x="1834" y="372"/>
                      <a:pt x="1462" y="0"/>
                      <a:pt x="997" y="0"/>
                    </a:cubicBezTo>
                    <a:close/>
                  </a:path>
                </a:pathLst>
              </a:custGeom>
              <a:solidFill>
                <a:srgbClr val="B720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44"/>
              <p:cNvSpPr/>
              <p:nvPr/>
            </p:nvSpPr>
            <p:spPr>
              <a:xfrm>
                <a:off x="7804631" y="2698736"/>
                <a:ext cx="592439" cy="147563"/>
              </a:xfrm>
              <a:custGeom>
                <a:avLst/>
                <a:gdLst/>
                <a:ahLst/>
                <a:cxnLst/>
                <a:rect l="l" t="t" r="r" b="b"/>
                <a:pathLst>
                  <a:path w="6721" h="1674" extrusionOk="0">
                    <a:moveTo>
                      <a:pt x="0" y="0"/>
                    </a:moveTo>
                    <a:lnTo>
                      <a:pt x="0" y="133"/>
                    </a:lnTo>
                    <a:lnTo>
                      <a:pt x="5764" y="133"/>
                    </a:lnTo>
                    <a:cubicBezTo>
                      <a:pt x="6720" y="133"/>
                      <a:pt x="6720" y="1567"/>
                      <a:pt x="5764" y="1567"/>
                    </a:cubicBezTo>
                    <a:lnTo>
                      <a:pt x="0" y="1567"/>
                    </a:lnTo>
                    <a:lnTo>
                      <a:pt x="0" y="1674"/>
                    </a:lnTo>
                    <a:lnTo>
                      <a:pt x="5804" y="1674"/>
                    </a:lnTo>
                    <a:cubicBezTo>
                      <a:pt x="6269" y="1674"/>
                      <a:pt x="6641" y="1288"/>
                      <a:pt x="6641" y="837"/>
                    </a:cubicBezTo>
                    <a:cubicBezTo>
                      <a:pt x="6641" y="372"/>
                      <a:pt x="6269" y="0"/>
                      <a:pt x="58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44"/>
              <p:cNvSpPr/>
              <p:nvPr/>
            </p:nvSpPr>
            <p:spPr>
              <a:xfrm>
                <a:off x="7827991" y="2787680"/>
                <a:ext cx="354794" cy="29354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33" extrusionOk="0">
                    <a:moveTo>
                      <a:pt x="160" y="0"/>
                    </a:moveTo>
                    <a:cubicBezTo>
                      <a:pt x="134" y="120"/>
                      <a:pt x="80" y="226"/>
                      <a:pt x="1" y="332"/>
                    </a:cubicBezTo>
                    <a:lnTo>
                      <a:pt x="4025" y="120"/>
                    </a:lnTo>
                    <a:cubicBezTo>
                      <a:pt x="4025" y="120"/>
                      <a:pt x="984" y="93"/>
                      <a:pt x="1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44"/>
              <p:cNvSpPr/>
              <p:nvPr/>
            </p:nvSpPr>
            <p:spPr>
              <a:xfrm>
                <a:off x="7829225" y="2733820"/>
                <a:ext cx="353560" cy="21156"/>
              </a:xfrm>
              <a:custGeom>
                <a:avLst/>
                <a:gdLst/>
                <a:ahLst/>
                <a:cxnLst/>
                <a:rect l="l" t="t" r="r" b="b"/>
                <a:pathLst>
                  <a:path w="4011" h="24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3" y="67"/>
                      <a:pt x="93" y="147"/>
                      <a:pt x="133" y="240"/>
                    </a:cubicBezTo>
                    <a:lnTo>
                      <a:pt x="4011" y="24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4"/>
              <p:cNvSpPr/>
              <p:nvPr/>
            </p:nvSpPr>
            <p:spPr>
              <a:xfrm>
                <a:off x="7803397" y="2711606"/>
                <a:ext cx="572606" cy="126495"/>
              </a:xfrm>
              <a:custGeom>
                <a:avLst/>
                <a:gdLst/>
                <a:ahLst/>
                <a:cxnLst/>
                <a:rect l="l" t="t" r="r" b="b"/>
                <a:pathLst>
                  <a:path w="6496" h="1435" extrusionOk="0">
                    <a:moveTo>
                      <a:pt x="1" y="0"/>
                    </a:moveTo>
                    <a:cubicBezTo>
                      <a:pt x="107" y="67"/>
                      <a:pt x="213" y="160"/>
                      <a:pt x="293" y="253"/>
                    </a:cubicBezTo>
                    <a:lnTo>
                      <a:pt x="4304" y="492"/>
                    </a:lnTo>
                    <a:lnTo>
                      <a:pt x="413" y="492"/>
                    </a:lnTo>
                    <a:cubicBezTo>
                      <a:pt x="439" y="558"/>
                      <a:pt x="452" y="624"/>
                      <a:pt x="452" y="691"/>
                    </a:cubicBezTo>
                    <a:cubicBezTo>
                      <a:pt x="452" y="744"/>
                      <a:pt x="439" y="810"/>
                      <a:pt x="426" y="863"/>
                    </a:cubicBezTo>
                    <a:cubicBezTo>
                      <a:pt x="1263" y="956"/>
                      <a:pt x="4304" y="983"/>
                      <a:pt x="4304" y="983"/>
                    </a:cubicBezTo>
                    <a:lnTo>
                      <a:pt x="280" y="1195"/>
                    </a:lnTo>
                    <a:cubicBezTo>
                      <a:pt x="213" y="1288"/>
                      <a:pt x="107" y="1368"/>
                      <a:pt x="14" y="1435"/>
                    </a:cubicBezTo>
                    <a:lnTo>
                      <a:pt x="5778" y="1435"/>
                    </a:lnTo>
                    <a:cubicBezTo>
                      <a:pt x="6177" y="1421"/>
                      <a:pt x="6495" y="1103"/>
                      <a:pt x="6495" y="704"/>
                    </a:cubicBezTo>
                    <a:cubicBezTo>
                      <a:pt x="6495" y="691"/>
                      <a:pt x="6495" y="678"/>
                      <a:pt x="6495" y="664"/>
                    </a:cubicBezTo>
                    <a:cubicBezTo>
                      <a:pt x="6495" y="651"/>
                      <a:pt x="6495" y="638"/>
                      <a:pt x="6495" y="638"/>
                    </a:cubicBezTo>
                    <a:lnTo>
                      <a:pt x="6495" y="598"/>
                    </a:lnTo>
                    <a:lnTo>
                      <a:pt x="6482" y="558"/>
                    </a:lnTo>
                    <a:cubicBezTo>
                      <a:pt x="6416" y="226"/>
                      <a:pt x="6123" y="0"/>
                      <a:pt x="57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4"/>
              <p:cNvSpPr/>
              <p:nvPr/>
            </p:nvSpPr>
            <p:spPr>
              <a:xfrm>
                <a:off x="8242468" y="2264331"/>
                <a:ext cx="161663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661" extrusionOk="0">
                    <a:moveTo>
                      <a:pt x="0" y="1"/>
                    </a:moveTo>
                    <a:cubicBezTo>
                      <a:pt x="465" y="1"/>
                      <a:pt x="837" y="373"/>
                      <a:pt x="837" y="837"/>
                    </a:cubicBezTo>
                    <a:cubicBezTo>
                      <a:pt x="837" y="1289"/>
                      <a:pt x="465" y="1661"/>
                      <a:pt x="0" y="1661"/>
                    </a:cubicBezTo>
                    <a:lnTo>
                      <a:pt x="996" y="1661"/>
                    </a:lnTo>
                    <a:cubicBezTo>
                      <a:pt x="1461" y="1661"/>
                      <a:pt x="1833" y="1289"/>
                      <a:pt x="1833" y="837"/>
                    </a:cubicBezTo>
                    <a:cubicBezTo>
                      <a:pt x="1833" y="373"/>
                      <a:pt x="1461" y="1"/>
                      <a:pt x="99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4"/>
              <p:cNvSpPr/>
              <p:nvPr/>
            </p:nvSpPr>
            <p:spPr>
              <a:xfrm>
                <a:off x="7852585" y="2265565"/>
                <a:ext cx="470708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5340" h="1661" extrusionOk="0">
                    <a:moveTo>
                      <a:pt x="1" y="0"/>
                    </a:moveTo>
                    <a:lnTo>
                      <a:pt x="1" y="120"/>
                    </a:lnTo>
                    <a:lnTo>
                      <a:pt x="4383" y="120"/>
                    </a:lnTo>
                    <a:cubicBezTo>
                      <a:pt x="5340" y="120"/>
                      <a:pt x="5340" y="1567"/>
                      <a:pt x="4383" y="1567"/>
                    </a:cubicBezTo>
                    <a:lnTo>
                      <a:pt x="1" y="1567"/>
                    </a:lnTo>
                    <a:lnTo>
                      <a:pt x="1" y="1660"/>
                    </a:lnTo>
                    <a:lnTo>
                      <a:pt x="4423" y="1660"/>
                    </a:lnTo>
                    <a:cubicBezTo>
                      <a:pt x="4888" y="1660"/>
                      <a:pt x="5247" y="1288"/>
                      <a:pt x="5247" y="823"/>
                    </a:cubicBezTo>
                    <a:cubicBezTo>
                      <a:pt x="5247" y="372"/>
                      <a:pt x="4888" y="0"/>
                      <a:pt x="442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4"/>
              <p:cNvSpPr/>
              <p:nvPr/>
            </p:nvSpPr>
            <p:spPr>
              <a:xfrm>
                <a:off x="7876032" y="2353363"/>
                <a:ext cx="233062" cy="29354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333" extrusionOk="0">
                    <a:moveTo>
                      <a:pt x="160" y="0"/>
                    </a:moveTo>
                    <a:cubicBezTo>
                      <a:pt x="133" y="120"/>
                      <a:pt x="80" y="239"/>
                      <a:pt x="0" y="332"/>
                    </a:cubicBezTo>
                    <a:lnTo>
                      <a:pt x="2643" y="120"/>
                    </a:lnTo>
                    <a:cubicBezTo>
                      <a:pt x="2643" y="120"/>
                      <a:pt x="983" y="93"/>
                      <a:pt x="16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44"/>
              <p:cNvSpPr/>
              <p:nvPr/>
            </p:nvSpPr>
            <p:spPr>
              <a:xfrm>
                <a:off x="7877178" y="2299503"/>
                <a:ext cx="231916" cy="21156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240" extrusionOk="0">
                    <a:moveTo>
                      <a:pt x="1" y="0"/>
                    </a:moveTo>
                    <a:cubicBezTo>
                      <a:pt x="54" y="67"/>
                      <a:pt x="107" y="146"/>
                      <a:pt x="133" y="239"/>
                    </a:cubicBezTo>
                    <a:lnTo>
                      <a:pt x="2630" y="23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44"/>
              <p:cNvSpPr/>
              <p:nvPr/>
            </p:nvSpPr>
            <p:spPr>
              <a:xfrm>
                <a:off x="7852585" y="2277201"/>
                <a:ext cx="449640" cy="126583"/>
              </a:xfrm>
              <a:custGeom>
                <a:avLst/>
                <a:gdLst/>
                <a:ahLst/>
                <a:cxnLst/>
                <a:rect l="l" t="t" r="r" b="b"/>
                <a:pathLst>
                  <a:path w="5101" h="1436" extrusionOk="0">
                    <a:moveTo>
                      <a:pt x="1" y="1"/>
                    </a:moveTo>
                    <a:cubicBezTo>
                      <a:pt x="107" y="67"/>
                      <a:pt x="200" y="160"/>
                      <a:pt x="280" y="266"/>
                    </a:cubicBezTo>
                    <a:lnTo>
                      <a:pt x="2909" y="492"/>
                    </a:lnTo>
                    <a:lnTo>
                      <a:pt x="399" y="492"/>
                    </a:lnTo>
                    <a:cubicBezTo>
                      <a:pt x="426" y="559"/>
                      <a:pt x="439" y="625"/>
                      <a:pt x="439" y="691"/>
                    </a:cubicBezTo>
                    <a:cubicBezTo>
                      <a:pt x="439" y="758"/>
                      <a:pt x="426" y="811"/>
                      <a:pt x="426" y="864"/>
                    </a:cubicBezTo>
                    <a:cubicBezTo>
                      <a:pt x="1249" y="957"/>
                      <a:pt x="2909" y="984"/>
                      <a:pt x="2909" y="984"/>
                    </a:cubicBezTo>
                    <a:lnTo>
                      <a:pt x="266" y="1209"/>
                    </a:lnTo>
                    <a:cubicBezTo>
                      <a:pt x="200" y="1302"/>
                      <a:pt x="107" y="1382"/>
                      <a:pt x="1" y="1435"/>
                    </a:cubicBezTo>
                    <a:lnTo>
                      <a:pt x="4383" y="1435"/>
                    </a:lnTo>
                    <a:cubicBezTo>
                      <a:pt x="4782" y="1435"/>
                      <a:pt x="5101" y="1103"/>
                      <a:pt x="5101" y="718"/>
                    </a:cubicBezTo>
                    <a:lnTo>
                      <a:pt x="5101" y="665"/>
                    </a:lnTo>
                    <a:lnTo>
                      <a:pt x="5101" y="625"/>
                    </a:lnTo>
                    <a:lnTo>
                      <a:pt x="5101" y="599"/>
                    </a:lnTo>
                    <a:lnTo>
                      <a:pt x="5087" y="559"/>
                    </a:lnTo>
                    <a:cubicBezTo>
                      <a:pt x="5021" y="227"/>
                      <a:pt x="4729" y="1"/>
                      <a:pt x="43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44"/>
              <p:cNvSpPr/>
              <p:nvPr/>
            </p:nvSpPr>
            <p:spPr>
              <a:xfrm>
                <a:off x="7733143" y="1977490"/>
                <a:ext cx="186256" cy="146505"/>
              </a:xfrm>
              <a:custGeom>
                <a:avLst/>
                <a:gdLst/>
                <a:ahLst/>
                <a:cxnLst/>
                <a:rect l="l" t="t" r="r" b="b"/>
                <a:pathLst>
                  <a:path w="2113" h="1662" extrusionOk="0">
                    <a:moveTo>
                      <a:pt x="1117" y="1"/>
                    </a:moveTo>
                    <a:cubicBezTo>
                      <a:pt x="1" y="1"/>
                      <a:pt x="1" y="1661"/>
                      <a:pt x="1117" y="1661"/>
                    </a:cubicBezTo>
                    <a:lnTo>
                      <a:pt x="2113" y="1661"/>
                    </a:lnTo>
                    <a:cubicBezTo>
                      <a:pt x="1648" y="1661"/>
                      <a:pt x="1276" y="1289"/>
                      <a:pt x="1276" y="824"/>
                    </a:cubicBezTo>
                    <a:cubicBezTo>
                      <a:pt x="1276" y="359"/>
                      <a:pt x="1648" y="1"/>
                      <a:pt x="211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44"/>
              <p:cNvSpPr/>
              <p:nvPr/>
            </p:nvSpPr>
            <p:spPr>
              <a:xfrm>
                <a:off x="7821027" y="1976344"/>
                <a:ext cx="488249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5539" h="1661" extrusionOk="0">
                    <a:moveTo>
                      <a:pt x="1116" y="1"/>
                    </a:moveTo>
                    <a:cubicBezTo>
                      <a:pt x="0" y="1"/>
                      <a:pt x="0" y="1661"/>
                      <a:pt x="1116" y="1661"/>
                    </a:cubicBezTo>
                    <a:lnTo>
                      <a:pt x="5538" y="1661"/>
                    </a:lnTo>
                    <a:lnTo>
                      <a:pt x="5538" y="1541"/>
                    </a:lnTo>
                    <a:lnTo>
                      <a:pt x="1142" y="1541"/>
                    </a:lnTo>
                    <a:cubicBezTo>
                      <a:pt x="186" y="1541"/>
                      <a:pt x="186" y="94"/>
                      <a:pt x="1142" y="94"/>
                    </a:cubicBezTo>
                    <a:lnTo>
                      <a:pt x="5538" y="94"/>
                    </a:lnTo>
                    <a:lnTo>
                      <a:pt x="55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44"/>
              <p:cNvSpPr/>
              <p:nvPr/>
            </p:nvSpPr>
            <p:spPr>
              <a:xfrm>
                <a:off x="8052771" y="2005610"/>
                <a:ext cx="233062" cy="29354"/>
              </a:xfrm>
              <a:custGeom>
                <a:avLst/>
                <a:gdLst/>
                <a:ahLst/>
                <a:cxnLst/>
                <a:rect l="l" t="t" r="r" b="b"/>
                <a:pathLst>
                  <a:path w="2644" h="333" extrusionOk="0">
                    <a:moveTo>
                      <a:pt x="2644" y="1"/>
                    </a:moveTo>
                    <a:lnTo>
                      <a:pt x="1" y="213"/>
                    </a:lnTo>
                    <a:cubicBezTo>
                      <a:pt x="1" y="213"/>
                      <a:pt x="1648" y="240"/>
                      <a:pt x="2484" y="333"/>
                    </a:cubicBezTo>
                    <a:cubicBezTo>
                      <a:pt x="2511" y="213"/>
                      <a:pt x="2564" y="94"/>
                      <a:pt x="26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44"/>
              <p:cNvSpPr/>
              <p:nvPr/>
            </p:nvSpPr>
            <p:spPr>
              <a:xfrm>
                <a:off x="8052771" y="2067668"/>
                <a:ext cx="231916" cy="21156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240" extrusionOk="0">
                    <a:moveTo>
                      <a:pt x="1" y="1"/>
                    </a:moveTo>
                    <a:lnTo>
                      <a:pt x="2630" y="240"/>
                    </a:lnTo>
                    <a:cubicBezTo>
                      <a:pt x="2577" y="160"/>
                      <a:pt x="2537" y="94"/>
                      <a:pt x="24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44"/>
              <p:cNvSpPr/>
              <p:nvPr/>
            </p:nvSpPr>
            <p:spPr>
              <a:xfrm>
                <a:off x="7859636" y="1985688"/>
                <a:ext cx="450786" cy="126583"/>
              </a:xfrm>
              <a:custGeom>
                <a:avLst/>
                <a:gdLst/>
                <a:ahLst/>
                <a:cxnLst/>
                <a:rect l="l" t="t" r="r" b="b"/>
                <a:pathLst>
                  <a:path w="5114" h="1436" extrusionOk="0">
                    <a:moveTo>
                      <a:pt x="731" y="1"/>
                    </a:moveTo>
                    <a:cubicBezTo>
                      <a:pt x="332" y="1"/>
                      <a:pt x="0" y="320"/>
                      <a:pt x="14" y="718"/>
                    </a:cubicBezTo>
                    <a:cubicBezTo>
                      <a:pt x="0" y="731"/>
                      <a:pt x="0" y="745"/>
                      <a:pt x="14" y="758"/>
                    </a:cubicBezTo>
                    <a:lnTo>
                      <a:pt x="14" y="798"/>
                    </a:lnTo>
                    <a:lnTo>
                      <a:pt x="14" y="824"/>
                    </a:lnTo>
                    <a:lnTo>
                      <a:pt x="14" y="864"/>
                    </a:lnTo>
                    <a:cubicBezTo>
                      <a:pt x="80" y="1196"/>
                      <a:pt x="372" y="1435"/>
                      <a:pt x="704" y="1435"/>
                    </a:cubicBezTo>
                    <a:lnTo>
                      <a:pt x="5114" y="1435"/>
                    </a:lnTo>
                    <a:cubicBezTo>
                      <a:pt x="4994" y="1356"/>
                      <a:pt x="4901" y="1276"/>
                      <a:pt x="4821" y="1170"/>
                    </a:cubicBezTo>
                    <a:lnTo>
                      <a:pt x="2192" y="931"/>
                    </a:lnTo>
                    <a:lnTo>
                      <a:pt x="4689" y="931"/>
                    </a:lnTo>
                    <a:cubicBezTo>
                      <a:pt x="4662" y="864"/>
                      <a:pt x="4649" y="798"/>
                      <a:pt x="4649" y="731"/>
                    </a:cubicBezTo>
                    <a:cubicBezTo>
                      <a:pt x="4649" y="665"/>
                      <a:pt x="4662" y="612"/>
                      <a:pt x="4675" y="559"/>
                    </a:cubicBezTo>
                    <a:cubicBezTo>
                      <a:pt x="3839" y="466"/>
                      <a:pt x="2178" y="439"/>
                      <a:pt x="2178" y="439"/>
                    </a:cubicBezTo>
                    <a:lnTo>
                      <a:pt x="4821" y="227"/>
                    </a:lnTo>
                    <a:cubicBezTo>
                      <a:pt x="4901" y="134"/>
                      <a:pt x="4994" y="54"/>
                      <a:pt x="5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44"/>
              <p:cNvSpPr/>
              <p:nvPr/>
            </p:nvSpPr>
            <p:spPr>
              <a:xfrm>
                <a:off x="8316161" y="2410661"/>
                <a:ext cx="161663" cy="147651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675" extrusionOk="0">
                    <a:moveTo>
                      <a:pt x="1" y="1"/>
                    </a:moveTo>
                    <a:cubicBezTo>
                      <a:pt x="466" y="1"/>
                      <a:pt x="838" y="386"/>
                      <a:pt x="838" y="838"/>
                    </a:cubicBezTo>
                    <a:cubicBezTo>
                      <a:pt x="838" y="1302"/>
                      <a:pt x="466" y="1674"/>
                      <a:pt x="1" y="1674"/>
                    </a:cubicBezTo>
                    <a:lnTo>
                      <a:pt x="997" y="1674"/>
                    </a:lnTo>
                    <a:cubicBezTo>
                      <a:pt x="1462" y="1674"/>
                      <a:pt x="1834" y="1302"/>
                      <a:pt x="1834" y="838"/>
                    </a:cubicBezTo>
                    <a:cubicBezTo>
                      <a:pt x="1834" y="373"/>
                      <a:pt x="1462" y="1"/>
                      <a:pt x="997" y="1"/>
                    </a:cubicBezTo>
                    <a:close/>
                  </a:path>
                </a:pathLst>
              </a:custGeom>
              <a:solidFill>
                <a:srgbClr val="435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44"/>
              <p:cNvSpPr/>
              <p:nvPr/>
            </p:nvSpPr>
            <p:spPr>
              <a:xfrm>
                <a:off x="7804631" y="2411895"/>
                <a:ext cx="588913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6681" h="1661" extrusionOk="0">
                    <a:moveTo>
                      <a:pt x="0" y="0"/>
                    </a:moveTo>
                    <a:lnTo>
                      <a:pt x="0" y="133"/>
                    </a:lnTo>
                    <a:lnTo>
                      <a:pt x="5764" y="133"/>
                    </a:lnTo>
                    <a:cubicBezTo>
                      <a:pt x="6681" y="173"/>
                      <a:pt x="6681" y="1528"/>
                      <a:pt x="5764" y="1567"/>
                    </a:cubicBezTo>
                    <a:lnTo>
                      <a:pt x="0" y="1567"/>
                    </a:lnTo>
                    <a:lnTo>
                      <a:pt x="0" y="1660"/>
                    </a:lnTo>
                    <a:lnTo>
                      <a:pt x="5804" y="1660"/>
                    </a:lnTo>
                    <a:cubicBezTo>
                      <a:pt x="6269" y="1660"/>
                      <a:pt x="6641" y="1288"/>
                      <a:pt x="6641" y="824"/>
                    </a:cubicBezTo>
                    <a:cubicBezTo>
                      <a:pt x="6641" y="372"/>
                      <a:pt x="6269" y="0"/>
                      <a:pt x="5804" y="0"/>
                    </a:cubicBezTo>
                    <a:close/>
                  </a:path>
                </a:pathLst>
              </a:custGeom>
              <a:solidFill>
                <a:srgbClr val="4B55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44"/>
              <p:cNvSpPr/>
              <p:nvPr/>
            </p:nvSpPr>
            <p:spPr>
              <a:xfrm>
                <a:off x="7827991" y="2500839"/>
                <a:ext cx="354794" cy="29354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333" extrusionOk="0">
                    <a:moveTo>
                      <a:pt x="160" y="1"/>
                    </a:moveTo>
                    <a:cubicBezTo>
                      <a:pt x="134" y="120"/>
                      <a:pt x="80" y="240"/>
                      <a:pt x="1" y="333"/>
                    </a:cubicBezTo>
                    <a:lnTo>
                      <a:pt x="4025" y="120"/>
                    </a:lnTo>
                    <a:cubicBezTo>
                      <a:pt x="4025" y="120"/>
                      <a:pt x="984" y="80"/>
                      <a:pt x="16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44"/>
              <p:cNvSpPr/>
              <p:nvPr/>
            </p:nvSpPr>
            <p:spPr>
              <a:xfrm>
                <a:off x="7829225" y="2446979"/>
                <a:ext cx="353560" cy="20010"/>
              </a:xfrm>
              <a:custGeom>
                <a:avLst/>
                <a:gdLst/>
                <a:ahLst/>
                <a:cxnLst/>
                <a:rect l="l" t="t" r="r" b="b"/>
                <a:pathLst>
                  <a:path w="4011" h="22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3" y="67"/>
                      <a:pt x="93" y="147"/>
                      <a:pt x="133" y="226"/>
                    </a:cubicBezTo>
                    <a:lnTo>
                      <a:pt x="4011" y="22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44"/>
              <p:cNvSpPr/>
              <p:nvPr/>
            </p:nvSpPr>
            <p:spPr>
              <a:xfrm>
                <a:off x="7803397" y="2423619"/>
                <a:ext cx="572606" cy="126495"/>
              </a:xfrm>
              <a:custGeom>
                <a:avLst/>
                <a:gdLst/>
                <a:ahLst/>
                <a:cxnLst/>
                <a:rect l="l" t="t" r="r" b="b"/>
                <a:pathLst>
                  <a:path w="6496" h="1435" extrusionOk="0">
                    <a:moveTo>
                      <a:pt x="1" y="0"/>
                    </a:moveTo>
                    <a:cubicBezTo>
                      <a:pt x="107" y="66"/>
                      <a:pt x="213" y="159"/>
                      <a:pt x="293" y="266"/>
                    </a:cubicBezTo>
                    <a:lnTo>
                      <a:pt x="4304" y="491"/>
                    </a:lnTo>
                    <a:lnTo>
                      <a:pt x="413" y="491"/>
                    </a:lnTo>
                    <a:cubicBezTo>
                      <a:pt x="439" y="558"/>
                      <a:pt x="452" y="624"/>
                      <a:pt x="452" y="691"/>
                    </a:cubicBezTo>
                    <a:cubicBezTo>
                      <a:pt x="452" y="757"/>
                      <a:pt x="439" y="810"/>
                      <a:pt x="426" y="877"/>
                    </a:cubicBezTo>
                    <a:cubicBezTo>
                      <a:pt x="1263" y="956"/>
                      <a:pt x="4304" y="996"/>
                      <a:pt x="4304" y="996"/>
                    </a:cubicBezTo>
                    <a:lnTo>
                      <a:pt x="280" y="1209"/>
                    </a:lnTo>
                    <a:cubicBezTo>
                      <a:pt x="200" y="1302"/>
                      <a:pt x="107" y="1368"/>
                      <a:pt x="14" y="1434"/>
                    </a:cubicBezTo>
                    <a:lnTo>
                      <a:pt x="5778" y="1434"/>
                    </a:lnTo>
                    <a:cubicBezTo>
                      <a:pt x="6163" y="1434"/>
                      <a:pt x="6495" y="1102"/>
                      <a:pt x="6495" y="704"/>
                    </a:cubicBezTo>
                    <a:cubicBezTo>
                      <a:pt x="6495" y="691"/>
                      <a:pt x="6495" y="677"/>
                      <a:pt x="6495" y="664"/>
                    </a:cubicBezTo>
                    <a:cubicBezTo>
                      <a:pt x="6495" y="664"/>
                      <a:pt x="6495" y="651"/>
                      <a:pt x="6495" y="638"/>
                    </a:cubicBezTo>
                    <a:lnTo>
                      <a:pt x="6495" y="598"/>
                    </a:lnTo>
                    <a:lnTo>
                      <a:pt x="6482" y="558"/>
                    </a:lnTo>
                    <a:cubicBezTo>
                      <a:pt x="6416" y="239"/>
                      <a:pt x="6123" y="0"/>
                      <a:pt x="57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4"/>
              <p:cNvSpPr/>
              <p:nvPr/>
            </p:nvSpPr>
            <p:spPr>
              <a:xfrm>
                <a:off x="7757736" y="2558224"/>
                <a:ext cx="478905" cy="140599"/>
              </a:xfrm>
              <a:custGeom>
                <a:avLst/>
                <a:gdLst/>
                <a:ahLst/>
                <a:cxnLst/>
                <a:rect l="l" t="t" r="r" b="b"/>
                <a:pathLst>
                  <a:path w="5433" h="1595" extrusionOk="0">
                    <a:moveTo>
                      <a:pt x="200" y="0"/>
                    </a:moveTo>
                    <a:lnTo>
                      <a:pt x="1" y="1594"/>
                    </a:lnTo>
                    <a:lnTo>
                      <a:pt x="5433" y="1594"/>
                    </a:lnTo>
                    <a:lnTo>
                      <a:pt x="508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4"/>
              <p:cNvSpPr/>
              <p:nvPr/>
            </p:nvSpPr>
            <p:spPr>
              <a:xfrm>
                <a:off x="8206151" y="2558224"/>
                <a:ext cx="140595" cy="140599"/>
              </a:xfrm>
              <a:custGeom>
                <a:avLst/>
                <a:gdLst/>
                <a:ahLst/>
                <a:cxnLst/>
                <a:rect l="l" t="t" r="r" b="b"/>
                <a:pathLst>
                  <a:path w="1595" h="1595" extrusionOk="0">
                    <a:moveTo>
                      <a:pt x="1" y="0"/>
                    </a:moveTo>
                    <a:lnTo>
                      <a:pt x="346" y="1594"/>
                    </a:lnTo>
                    <a:lnTo>
                      <a:pt x="1594" y="1594"/>
                    </a:lnTo>
                    <a:lnTo>
                      <a:pt x="1594" y="0"/>
                    </a:lnTo>
                    <a:close/>
                  </a:path>
                </a:pathLst>
              </a:custGeom>
              <a:solidFill>
                <a:srgbClr val="FF9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4"/>
              <p:cNvSpPr/>
              <p:nvPr/>
            </p:nvSpPr>
            <p:spPr>
              <a:xfrm>
                <a:off x="8242468" y="2558224"/>
                <a:ext cx="77305" cy="140599"/>
              </a:xfrm>
              <a:custGeom>
                <a:avLst/>
                <a:gdLst/>
                <a:ahLst/>
                <a:cxnLst/>
                <a:rect l="l" t="t" r="r" b="b"/>
                <a:pathLst>
                  <a:path w="877" h="1595" extrusionOk="0">
                    <a:moveTo>
                      <a:pt x="0" y="0"/>
                    </a:moveTo>
                    <a:lnTo>
                      <a:pt x="346" y="1594"/>
                    </a:lnTo>
                    <a:lnTo>
                      <a:pt x="877" y="1594"/>
                    </a:lnTo>
                    <a:lnTo>
                      <a:pt x="877" y="0"/>
                    </a:lnTo>
                    <a:close/>
                  </a:path>
                </a:pathLst>
              </a:custGeom>
              <a:solidFill>
                <a:srgbClr val="F0D2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4"/>
              <p:cNvSpPr/>
              <p:nvPr/>
            </p:nvSpPr>
            <p:spPr>
              <a:xfrm>
                <a:off x="7868980" y="2123908"/>
                <a:ext cx="477759" cy="140511"/>
              </a:xfrm>
              <a:custGeom>
                <a:avLst/>
                <a:gdLst/>
                <a:ahLst/>
                <a:cxnLst/>
                <a:rect l="l" t="t" r="r" b="b"/>
                <a:pathLst>
                  <a:path w="5420" h="1594" extrusionOk="0">
                    <a:moveTo>
                      <a:pt x="333" y="0"/>
                    </a:moveTo>
                    <a:lnTo>
                      <a:pt x="1" y="1594"/>
                    </a:lnTo>
                    <a:lnTo>
                      <a:pt x="5419" y="1594"/>
                    </a:lnTo>
                    <a:lnTo>
                      <a:pt x="522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4"/>
              <p:cNvSpPr/>
              <p:nvPr/>
            </p:nvSpPr>
            <p:spPr>
              <a:xfrm>
                <a:off x="7757736" y="2123908"/>
                <a:ext cx="140595" cy="140511"/>
              </a:xfrm>
              <a:custGeom>
                <a:avLst/>
                <a:gdLst/>
                <a:ahLst/>
                <a:cxnLst/>
                <a:rect l="l" t="t" r="r" b="b"/>
                <a:pathLst>
                  <a:path w="1595" h="1594" extrusionOk="0">
                    <a:moveTo>
                      <a:pt x="1" y="0"/>
                    </a:moveTo>
                    <a:lnTo>
                      <a:pt x="1" y="1594"/>
                    </a:lnTo>
                    <a:lnTo>
                      <a:pt x="1263" y="1594"/>
                    </a:lnTo>
                    <a:lnTo>
                      <a:pt x="159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44"/>
              <p:cNvSpPr/>
              <p:nvPr/>
            </p:nvSpPr>
            <p:spPr>
              <a:xfrm>
                <a:off x="7785856" y="2123908"/>
                <a:ext cx="76159" cy="140511"/>
              </a:xfrm>
              <a:custGeom>
                <a:avLst/>
                <a:gdLst/>
                <a:ahLst/>
                <a:cxnLst/>
                <a:rect l="l" t="t" r="r" b="b"/>
                <a:pathLst>
                  <a:path w="864" h="1594" extrusionOk="0">
                    <a:moveTo>
                      <a:pt x="1" y="0"/>
                    </a:moveTo>
                    <a:lnTo>
                      <a:pt x="1" y="1594"/>
                    </a:lnTo>
                    <a:lnTo>
                      <a:pt x="532" y="1594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44"/>
              <p:cNvSpPr/>
              <p:nvPr/>
            </p:nvSpPr>
            <p:spPr>
              <a:xfrm>
                <a:off x="8432077" y="2845066"/>
                <a:ext cx="161663" cy="147563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674" extrusionOk="0">
                    <a:moveTo>
                      <a:pt x="1" y="0"/>
                    </a:moveTo>
                    <a:cubicBezTo>
                      <a:pt x="466" y="0"/>
                      <a:pt x="837" y="385"/>
                      <a:pt x="837" y="837"/>
                    </a:cubicBezTo>
                    <a:cubicBezTo>
                      <a:pt x="837" y="1302"/>
                      <a:pt x="466" y="1674"/>
                      <a:pt x="1" y="1674"/>
                    </a:cubicBezTo>
                    <a:lnTo>
                      <a:pt x="997" y="1674"/>
                    </a:lnTo>
                    <a:cubicBezTo>
                      <a:pt x="1462" y="1674"/>
                      <a:pt x="1834" y="1302"/>
                      <a:pt x="1834" y="837"/>
                    </a:cubicBezTo>
                    <a:cubicBezTo>
                      <a:pt x="1834" y="372"/>
                      <a:pt x="1462" y="0"/>
                      <a:pt x="997" y="0"/>
                    </a:cubicBezTo>
                    <a:close/>
                  </a:path>
                </a:pathLst>
              </a:custGeom>
              <a:solidFill>
                <a:srgbClr val="53B82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44"/>
              <p:cNvSpPr/>
              <p:nvPr/>
            </p:nvSpPr>
            <p:spPr>
              <a:xfrm>
                <a:off x="7804631" y="2846212"/>
                <a:ext cx="708353" cy="146417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1661" extrusionOk="0">
                    <a:moveTo>
                      <a:pt x="0" y="1"/>
                    </a:moveTo>
                    <a:lnTo>
                      <a:pt x="0" y="133"/>
                    </a:lnTo>
                    <a:lnTo>
                      <a:pt x="7079" y="133"/>
                    </a:lnTo>
                    <a:cubicBezTo>
                      <a:pt x="8035" y="133"/>
                      <a:pt x="8035" y="1568"/>
                      <a:pt x="7079" y="1568"/>
                    </a:cubicBezTo>
                    <a:lnTo>
                      <a:pt x="0" y="1568"/>
                    </a:lnTo>
                    <a:lnTo>
                      <a:pt x="0" y="1661"/>
                    </a:lnTo>
                    <a:lnTo>
                      <a:pt x="7119" y="1661"/>
                    </a:lnTo>
                    <a:cubicBezTo>
                      <a:pt x="7584" y="1661"/>
                      <a:pt x="7955" y="1289"/>
                      <a:pt x="7955" y="824"/>
                    </a:cubicBezTo>
                    <a:cubicBezTo>
                      <a:pt x="7955" y="372"/>
                      <a:pt x="7584" y="1"/>
                      <a:pt x="71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44"/>
              <p:cNvSpPr/>
              <p:nvPr/>
            </p:nvSpPr>
            <p:spPr>
              <a:xfrm>
                <a:off x="7827991" y="2934009"/>
                <a:ext cx="471942" cy="29354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333" extrusionOk="0">
                    <a:moveTo>
                      <a:pt x="160" y="1"/>
                    </a:moveTo>
                    <a:cubicBezTo>
                      <a:pt x="134" y="120"/>
                      <a:pt x="80" y="240"/>
                      <a:pt x="1" y="333"/>
                    </a:cubicBezTo>
                    <a:lnTo>
                      <a:pt x="5353" y="120"/>
                    </a:lnTo>
                    <a:cubicBezTo>
                      <a:pt x="5353" y="120"/>
                      <a:pt x="984" y="94"/>
                      <a:pt x="1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44"/>
              <p:cNvSpPr/>
              <p:nvPr/>
            </p:nvSpPr>
            <p:spPr>
              <a:xfrm>
                <a:off x="7829225" y="2881296"/>
                <a:ext cx="470708" cy="20010"/>
              </a:xfrm>
              <a:custGeom>
                <a:avLst/>
                <a:gdLst/>
                <a:ahLst/>
                <a:cxnLst/>
                <a:rect l="l" t="t" r="r" b="b"/>
                <a:pathLst>
                  <a:path w="5340" h="22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3" y="67"/>
                      <a:pt x="93" y="147"/>
                      <a:pt x="133" y="227"/>
                    </a:cubicBezTo>
                    <a:lnTo>
                      <a:pt x="5339" y="22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44"/>
              <p:cNvSpPr/>
              <p:nvPr/>
            </p:nvSpPr>
            <p:spPr>
              <a:xfrm>
                <a:off x="7804631" y="2857936"/>
                <a:ext cx="687286" cy="125349"/>
              </a:xfrm>
              <a:custGeom>
                <a:avLst/>
                <a:gdLst/>
                <a:ahLst/>
                <a:cxnLst/>
                <a:rect l="l" t="t" r="r" b="b"/>
                <a:pathLst>
                  <a:path w="7797" h="1422" extrusionOk="0">
                    <a:moveTo>
                      <a:pt x="0" y="0"/>
                    </a:moveTo>
                    <a:cubicBezTo>
                      <a:pt x="106" y="67"/>
                      <a:pt x="199" y="160"/>
                      <a:pt x="279" y="266"/>
                    </a:cubicBezTo>
                    <a:lnTo>
                      <a:pt x="5618" y="505"/>
                    </a:lnTo>
                    <a:lnTo>
                      <a:pt x="412" y="505"/>
                    </a:lnTo>
                    <a:cubicBezTo>
                      <a:pt x="438" y="571"/>
                      <a:pt x="452" y="638"/>
                      <a:pt x="452" y="704"/>
                    </a:cubicBezTo>
                    <a:cubicBezTo>
                      <a:pt x="452" y="757"/>
                      <a:pt x="438" y="810"/>
                      <a:pt x="438" y="864"/>
                    </a:cubicBezTo>
                    <a:cubicBezTo>
                      <a:pt x="1262" y="957"/>
                      <a:pt x="5618" y="983"/>
                      <a:pt x="5618" y="983"/>
                    </a:cubicBezTo>
                    <a:lnTo>
                      <a:pt x="266" y="1196"/>
                    </a:lnTo>
                    <a:cubicBezTo>
                      <a:pt x="199" y="1289"/>
                      <a:pt x="93" y="1368"/>
                      <a:pt x="0" y="1421"/>
                    </a:cubicBezTo>
                    <a:lnTo>
                      <a:pt x="7066" y="1421"/>
                    </a:lnTo>
                    <a:cubicBezTo>
                      <a:pt x="7464" y="1421"/>
                      <a:pt x="7796" y="1103"/>
                      <a:pt x="7796" y="704"/>
                    </a:cubicBezTo>
                    <a:lnTo>
                      <a:pt x="7796" y="664"/>
                    </a:lnTo>
                    <a:lnTo>
                      <a:pt x="7796" y="638"/>
                    </a:lnTo>
                    <a:lnTo>
                      <a:pt x="7796" y="598"/>
                    </a:lnTo>
                    <a:lnTo>
                      <a:pt x="7783" y="571"/>
                    </a:lnTo>
                    <a:cubicBezTo>
                      <a:pt x="7716" y="239"/>
                      <a:pt x="7424" y="0"/>
                      <a:pt x="707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44"/>
              <p:cNvSpPr/>
              <p:nvPr/>
            </p:nvSpPr>
            <p:spPr>
              <a:xfrm>
                <a:off x="8048099" y="1756233"/>
                <a:ext cx="254129" cy="180443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2047" extrusionOk="0">
                    <a:moveTo>
                      <a:pt x="1" y="1"/>
                    </a:moveTo>
                    <a:cubicBezTo>
                      <a:pt x="107" y="160"/>
                      <a:pt x="160" y="346"/>
                      <a:pt x="160" y="545"/>
                    </a:cubicBezTo>
                    <a:lnTo>
                      <a:pt x="160" y="1502"/>
                    </a:lnTo>
                    <a:cubicBezTo>
                      <a:pt x="160" y="1541"/>
                      <a:pt x="160" y="1594"/>
                      <a:pt x="147" y="1648"/>
                    </a:cubicBezTo>
                    <a:cubicBezTo>
                      <a:pt x="266" y="1648"/>
                      <a:pt x="399" y="1634"/>
                      <a:pt x="545" y="1634"/>
                    </a:cubicBezTo>
                    <a:cubicBezTo>
                      <a:pt x="957" y="1634"/>
                      <a:pt x="1289" y="1661"/>
                      <a:pt x="1289" y="1701"/>
                    </a:cubicBezTo>
                    <a:cubicBezTo>
                      <a:pt x="1289" y="1727"/>
                      <a:pt x="957" y="1754"/>
                      <a:pt x="545" y="1754"/>
                    </a:cubicBezTo>
                    <a:cubicBezTo>
                      <a:pt x="386" y="1754"/>
                      <a:pt x="253" y="1754"/>
                      <a:pt x="133" y="1741"/>
                    </a:cubicBezTo>
                    <a:cubicBezTo>
                      <a:pt x="107" y="1847"/>
                      <a:pt x="54" y="1953"/>
                      <a:pt x="1" y="2046"/>
                    </a:cubicBezTo>
                    <a:lnTo>
                      <a:pt x="2497" y="2046"/>
                    </a:lnTo>
                    <a:cubicBezTo>
                      <a:pt x="2736" y="1900"/>
                      <a:pt x="2883" y="1648"/>
                      <a:pt x="2883" y="1382"/>
                    </a:cubicBezTo>
                    <a:lnTo>
                      <a:pt x="2883" y="652"/>
                    </a:lnTo>
                    <a:cubicBezTo>
                      <a:pt x="2883" y="386"/>
                      <a:pt x="2736" y="134"/>
                      <a:pt x="24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44"/>
              <p:cNvSpPr/>
              <p:nvPr/>
            </p:nvSpPr>
            <p:spPr>
              <a:xfrm>
                <a:off x="8018834" y="1728201"/>
                <a:ext cx="283394" cy="236506"/>
              </a:xfrm>
              <a:custGeom>
                <a:avLst/>
                <a:gdLst/>
                <a:ahLst/>
                <a:cxnLst/>
                <a:rect l="l" t="t" r="r" b="b"/>
                <a:pathLst>
                  <a:path w="3215" h="2683" extrusionOk="0">
                    <a:moveTo>
                      <a:pt x="1" y="0"/>
                    </a:moveTo>
                    <a:cubicBezTo>
                      <a:pt x="133" y="80"/>
                      <a:pt x="240" y="186"/>
                      <a:pt x="333" y="319"/>
                    </a:cubicBezTo>
                    <a:lnTo>
                      <a:pt x="2829" y="319"/>
                    </a:lnTo>
                    <a:cubicBezTo>
                      <a:pt x="3068" y="452"/>
                      <a:pt x="3215" y="704"/>
                      <a:pt x="3215" y="983"/>
                    </a:cubicBezTo>
                    <a:lnTo>
                      <a:pt x="3215" y="863"/>
                    </a:lnTo>
                    <a:cubicBezTo>
                      <a:pt x="3215" y="505"/>
                      <a:pt x="3029" y="173"/>
                      <a:pt x="2710" y="0"/>
                    </a:cubicBezTo>
                    <a:close/>
                    <a:moveTo>
                      <a:pt x="3215" y="1700"/>
                    </a:moveTo>
                    <a:cubicBezTo>
                      <a:pt x="3215" y="1979"/>
                      <a:pt x="3068" y="2231"/>
                      <a:pt x="2829" y="2364"/>
                    </a:cubicBezTo>
                    <a:lnTo>
                      <a:pt x="333" y="2364"/>
                    </a:lnTo>
                    <a:cubicBezTo>
                      <a:pt x="240" y="2497"/>
                      <a:pt x="133" y="2603"/>
                      <a:pt x="1" y="2683"/>
                    </a:cubicBezTo>
                    <a:lnTo>
                      <a:pt x="2710" y="2683"/>
                    </a:lnTo>
                    <a:cubicBezTo>
                      <a:pt x="3029" y="2510"/>
                      <a:pt x="3215" y="2178"/>
                      <a:pt x="3215" y="1820"/>
                    </a:cubicBezTo>
                    <a:lnTo>
                      <a:pt x="3215" y="170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44"/>
              <p:cNvSpPr/>
              <p:nvPr/>
            </p:nvSpPr>
            <p:spPr>
              <a:xfrm>
                <a:off x="7962683" y="1715243"/>
                <a:ext cx="511608" cy="261188"/>
              </a:xfrm>
              <a:custGeom>
                <a:avLst/>
                <a:gdLst/>
                <a:ahLst/>
                <a:cxnLst/>
                <a:rect l="l" t="t" r="r" b="b"/>
                <a:pathLst>
                  <a:path w="5804" h="2963" extrusionOk="0">
                    <a:moveTo>
                      <a:pt x="0" y="1"/>
                    </a:moveTo>
                    <a:lnTo>
                      <a:pt x="0" y="147"/>
                    </a:lnTo>
                    <a:lnTo>
                      <a:pt x="3347" y="147"/>
                    </a:lnTo>
                    <a:cubicBezTo>
                      <a:pt x="3666" y="320"/>
                      <a:pt x="3852" y="652"/>
                      <a:pt x="3852" y="1010"/>
                    </a:cubicBezTo>
                    <a:lnTo>
                      <a:pt x="3852" y="1967"/>
                    </a:lnTo>
                    <a:cubicBezTo>
                      <a:pt x="3852" y="2312"/>
                      <a:pt x="3666" y="2644"/>
                      <a:pt x="3347" y="2830"/>
                    </a:cubicBezTo>
                    <a:lnTo>
                      <a:pt x="0" y="2830"/>
                    </a:lnTo>
                    <a:lnTo>
                      <a:pt x="0" y="2963"/>
                    </a:lnTo>
                    <a:lnTo>
                      <a:pt x="4795" y="2963"/>
                    </a:lnTo>
                    <a:cubicBezTo>
                      <a:pt x="5352" y="2963"/>
                      <a:pt x="5804" y="2511"/>
                      <a:pt x="5804" y="1967"/>
                    </a:cubicBezTo>
                    <a:lnTo>
                      <a:pt x="5804" y="1010"/>
                    </a:lnTo>
                    <a:cubicBezTo>
                      <a:pt x="5804" y="452"/>
                      <a:pt x="5352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44"/>
              <p:cNvSpPr/>
              <p:nvPr/>
            </p:nvSpPr>
            <p:spPr>
              <a:xfrm>
                <a:off x="8078511" y="1817144"/>
                <a:ext cx="132398" cy="10578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120" extrusionOk="0">
                    <a:moveTo>
                      <a:pt x="758" y="0"/>
                    </a:moveTo>
                    <a:cubicBezTo>
                      <a:pt x="333" y="0"/>
                      <a:pt x="1" y="27"/>
                      <a:pt x="1" y="54"/>
                    </a:cubicBezTo>
                    <a:cubicBezTo>
                      <a:pt x="1" y="93"/>
                      <a:pt x="333" y="120"/>
                      <a:pt x="758" y="120"/>
                    </a:cubicBezTo>
                    <a:cubicBezTo>
                      <a:pt x="1170" y="120"/>
                      <a:pt x="1502" y="93"/>
                      <a:pt x="1502" y="54"/>
                    </a:cubicBezTo>
                    <a:cubicBezTo>
                      <a:pt x="1502" y="27"/>
                      <a:pt x="1170" y="0"/>
                      <a:pt x="7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44"/>
              <p:cNvSpPr/>
              <p:nvPr/>
            </p:nvSpPr>
            <p:spPr>
              <a:xfrm>
                <a:off x="8147620" y="1856900"/>
                <a:ext cx="131163" cy="10666"/>
              </a:xfrm>
              <a:custGeom>
                <a:avLst/>
                <a:gdLst/>
                <a:ahLst/>
                <a:cxnLst/>
                <a:rect l="l" t="t" r="r" b="b"/>
                <a:pathLst>
                  <a:path w="1488" h="121" extrusionOk="0">
                    <a:moveTo>
                      <a:pt x="744" y="1"/>
                    </a:moveTo>
                    <a:cubicBezTo>
                      <a:pt x="333" y="1"/>
                      <a:pt x="0" y="27"/>
                      <a:pt x="0" y="67"/>
                    </a:cubicBezTo>
                    <a:cubicBezTo>
                      <a:pt x="0" y="94"/>
                      <a:pt x="333" y="120"/>
                      <a:pt x="744" y="120"/>
                    </a:cubicBezTo>
                    <a:cubicBezTo>
                      <a:pt x="1156" y="120"/>
                      <a:pt x="1488" y="94"/>
                      <a:pt x="1488" y="67"/>
                    </a:cubicBezTo>
                    <a:cubicBezTo>
                      <a:pt x="1488" y="27"/>
                      <a:pt x="1156" y="1"/>
                      <a:pt x="7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44"/>
              <p:cNvSpPr/>
              <p:nvPr/>
            </p:nvSpPr>
            <p:spPr>
              <a:xfrm>
                <a:off x="8059823" y="1900270"/>
                <a:ext cx="101899" cy="10578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20" extrusionOk="0">
                    <a:moveTo>
                      <a:pt x="412" y="0"/>
                    </a:moveTo>
                    <a:cubicBezTo>
                      <a:pt x="266" y="0"/>
                      <a:pt x="133" y="0"/>
                      <a:pt x="14" y="14"/>
                    </a:cubicBezTo>
                    <a:cubicBezTo>
                      <a:pt x="14" y="40"/>
                      <a:pt x="0" y="80"/>
                      <a:pt x="0" y="107"/>
                    </a:cubicBezTo>
                    <a:cubicBezTo>
                      <a:pt x="107" y="107"/>
                      <a:pt x="253" y="120"/>
                      <a:pt x="412" y="120"/>
                    </a:cubicBezTo>
                    <a:cubicBezTo>
                      <a:pt x="824" y="120"/>
                      <a:pt x="1156" y="93"/>
                      <a:pt x="1156" y="67"/>
                    </a:cubicBezTo>
                    <a:cubicBezTo>
                      <a:pt x="1156" y="27"/>
                      <a:pt x="824" y="0"/>
                      <a:pt x="41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44"/>
              <p:cNvSpPr/>
              <p:nvPr/>
            </p:nvSpPr>
            <p:spPr>
              <a:xfrm>
                <a:off x="8144094" y="2224575"/>
                <a:ext cx="275196" cy="318486"/>
              </a:xfrm>
              <a:custGeom>
                <a:avLst/>
                <a:gdLst/>
                <a:ahLst/>
                <a:cxnLst/>
                <a:rect l="l" t="t" r="r" b="b"/>
                <a:pathLst>
                  <a:path w="3122" h="3613" extrusionOk="0">
                    <a:moveTo>
                      <a:pt x="1661" y="0"/>
                    </a:moveTo>
                    <a:cubicBezTo>
                      <a:pt x="1" y="80"/>
                      <a:pt x="439" y="1408"/>
                      <a:pt x="439" y="1408"/>
                    </a:cubicBezTo>
                    <a:lnTo>
                      <a:pt x="1661" y="3613"/>
                    </a:lnTo>
                    <a:lnTo>
                      <a:pt x="3122" y="3613"/>
                    </a:lnTo>
                    <a:lnTo>
                      <a:pt x="166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44"/>
              <p:cNvSpPr/>
              <p:nvPr/>
            </p:nvSpPr>
            <p:spPr>
              <a:xfrm>
                <a:off x="8304525" y="2260805"/>
                <a:ext cx="145267" cy="282256"/>
              </a:xfrm>
              <a:custGeom>
                <a:avLst/>
                <a:gdLst/>
                <a:ahLst/>
                <a:cxnLst/>
                <a:rect l="l" t="t" r="r" b="b"/>
                <a:pathLst>
                  <a:path w="1648" h="3202" extrusionOk="0">
                    <a:moveTo>
                      <a:pt x="0" y="1"/>
                    </a:moveTo>
                    <a:lnTo>
                      <a:pt x="1302" y="3202"/>
                    </a:lnTo>
                    <a:lnTo>
                      <a:pt x="1647" y="3202"/>
                    </a:lnTo>
                    <a:lnTo>
                      <a:pt x="545" y="426"/>
                    </a:lnTo>
                    <a:cubicBezTo>
                      <a:pt x="425" y="213"/>
                      <a:pt x="239" y="54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44"/>
              <p:cNvSpPr/>
              <p:nvPr/>
            </p:nvSpPr>
            <p:spPr>
              <a:xfrm>
                <a:off x="8268207" y="2362707"/>
                <a:ext cx="56238" cy="50422"/>
              </a:xfrm>
              <a:custGeom>
                <a:avLst/>
                <a:gdLst/>
                <a:ahLst/>
                <a:cxnLst/>
                <a:rect l="l" t="t" r="r" b="b"/>
                <a:pathLst>
                  <a:path w="638" h="572" extrusionOk="0">
                    <a:moveTo>
                      <a:pt x="479" y="0"/>
                    </a:moveTo>
                    <a:lnTo>
                      <a:pt x="0" y="213"/>
                    </a:lnTo>
                    <a:lnTo>
                      <a:pt x="40" y="266"/>
                    </a:lnTo>
                    <a:lnTo>
                      <a:pt x="439" y="93"/>
                    </a:lnTo>
                    <a:lnTo>
                      <a:pt x="133" y="479"/>
                    </a:lnTo>
                    <a:lnTo>
                      <a:pt x="173" y="571"/>
                    </a:lnTo>
                    <a:lnTo>
                      <a:pt x="638" y="359"/>
                    </a:lnTo>
                    <a:lnTo>
                      <a:pt x="611" y="293"/>
                    </a:lnTo>
                    <a:lnTo>
                      <a:pt x="213" y="465"/>
                    </a:lnTo>
                    <a:lnTo>
                      <a:pt x="518" y="80"/>
                    </a:lnTo>
                    <a:lnTo>
                      <a:pt x="47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44"/>
              <p:cNvSpPr/>
              <p:nvPr/>
            </p:nvSpPr>
            <p:spPr>
              <a:xfrm>
                <a:off x="8290421" y="2412247"/>
                <a:ext cx="37551" cy="33233"/>
              </a:xfrm>
              <a:custGeom>
                <a:avLst/>
                <a:gdLst/>
                <a:ahLst/>
                <a:cxnLst/>
                <a:rect l="l" t="t" r="r" b="b"/>
                <a:pathLst>
                  <a:path w="426" h="377" extrusionOk="0">
                    <a:moveTo>
                      <a:pt x="253" y="70"/>
                    </a:moveTo>
                    <a:cubicBezTo>
                      <a:pt x="263" y="70"/>
                      <a:pt x="272" y="72"/>
                      <a:pt x="280" y="76"/>
                    </a:cubicBezTo>
                    <a:cubicBezTo>
                      <a:pt x="320" y="76"/>
                      <a:pt x="333" y="102"/>
                      <a:pt x="346" y="129"/>
                    </a:cubicBezTo>
                    <a:cubicBezTo>
                      <a:pt x="359" y="156"/>
                      <a:pt x="359" y="195"/>
                      <a:pt x="346" y="222"/>
                    </a:cubicBezTo>
                    <a:cubicBezTo>
                      <a:pt x="333" y="249"/>
                      <a:pt x="306" y="275"/>
                      <a:pt x="253" y="288"/>
                    </a:cubicBezTo>
                    <a:cubicBezTo>
                      <a:pt x="213" y="315"/>
                      <a:pt x="173" y="315"/>
                      <a:pt x="147" y="315"/>
                    </a:cubicBezTo>
                    <a:cubicBezTo>
                      <a:pt x="107" y="302"/>
                      <a:pt x="94" y="288"/>
                      <a:pt x="80" y="249"/>
                    </a:cubicBezTo>
                    <a:cubicBezTo>
                      <a:pt x="67" y="222"/>
                      <a:pt x="67" y="195"/>
                      <a:pt x="80" y="156"/>
                    </a:cubicBezTo>
                    <a:cubicBezTo>
                      <a:pt x="94" y="129"/>
                      <a:pt x="120" y="102"/>
                      <a:pt x="173" y="89"/>
                    </a:cubicBezTo>
                    <a:cubicBezTo>
                      <a:pt x="202" y="80"/>
                      <a:pt x="230" y="70"/>
                      <a:pt x="253" y="70"/>
                    </a:cubicBezTo>
                    <a:close/>
                    <a:moveTo>
                      <a:pt x="237" y="1"/>
                    </a:moveTo>
                    <a:cubicBezTo>
                      <a:pt x="207" y="1"/>
                      <a:pt x="172" y="7"/>
                      <a:pt x="134" y="23"/>
                    </a:cubicBezTo>
                    <a:cubicBezTo>
                      <a:pt x="80" y="49"/>
                      <a:pt x="41" y="89"/>
                      <a:pt x="27" y="129"/>
                    </a:cubicBezTo>
                    <a:cubicBezTo>
                      <a:pt x="1" y="182"/>
                      <a:pt x="1" y="222"/>
                      <a:pt x="27" y="275"/>
                    </a:cubicBezTo>
                    <a:cubicBezTo>
                      <a:pt x="54" y="328"/>
                      <a:pt x="80" y="355"/>
                      <a:pt x="134" y="368"/>
                    </a:cubicBezTo>
                    <a:cubicBezTo>
                      <a:pt x="150" y="374"/>
                      <a:pt x="169" y="377"/>
                      <a:pt x="190" y="377"/>
                    </a:cubicBezTo>
                    <a:cubicBezTo>
                      <a:pt x="220" y="377"/>
                      <a:pt x="254" y="370"/>
                      <a:pt x="293" y="355"/>
                    </a:cubicBezTo>
                    <a:cubicBezTo>
                      <a:pt x="346" y="328"/>
                      <a:pt x="386" y="288"/>
                      <a:pt x="399" y="249"/>
                    </a:cubicBezTo>
                    <a:cubicBezTo>
                      <a:pt x="426" y="209"/>
                      <a:pt x="426" y="156"/>
                      <a:pt x="399" y="102"/>
                    </a:cubicBezTo>
                    <a:cubicBezTo>
                      <a:pt x="373" y="49"/>
                      <a:pt x="346" y="23"/>
                      <a:pt x="293" y="9"/>
                    </a:cubicBezTo>
                    <a:cubicBezTo>
                      <a:pt x="276" y="4"/>
                      <a:pt x="258" y="1"/>
                      <a:pt x="23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44"/>
              <p:cNvSpPr/>
              <p:nvPr/>
            </p:nvSpPr>
            <p:spPr>
              <a:xfrm>
                <a:off x="8306817" y="2441161"/>
                <a:ext cx="39931" cy="34026"/>
              </a:xfrm>
              <a:custGeom>
                <a:avLst/>
                <a:gdLst/>
                <a:ahLst/>
                <a:cxnLst/>
                <a:rect l="l" t="t" r="r" b="b"/>
                <a:pathLst>
                  <a:path w="453" h="386" extrusionOk="0">
                    <a:moveTo>
                      <a:pt x="306" y="0"/>
                    </a:moveTo>
                    <a:lnTo>
                      <a:pt x="253" y="14"/>
                    </a:lnTo>
                    <a:lnTo>
                      <a:pt x="280" y="67"/>
                    </a:lnTo>
                    <a:lnTo>
                      <a:pt x="80" y="146"/>
                    </a:lnTo>
                    <a:cubicBezTo>
                      <a:pt x="41" y="173"/>
                      <a:pt x="14" y="186"/>
                      <a:pt x="1" y="213"/>
                    </a:cubicBezTo>
                    <a:cubicBezTo>
                      <a:pt x="1" y="239"/>
                      <a:pt x="1" y="279"/>
                      <a:pt x="14" y="319"/>
                    </a:cubicBezTo>
                    <a:lnTo>
                      <a:pt x="54" y="385"/>
                    </a:lnTo>
                    <a:lnTo>
                      <a:pt x="94" y="359"/>
                    </a:lnTo>
                    <a:lnTo>
                      <a:pt x="67" y="306"/>
                    </a:lnTo>
                    <a:cubicBezTo>
                      <a:pt x="54" y="279"/>
                      <a:pt x="54" y="253"/>
                      <a:pt x="54" y="239"/>
                    </a:cubicBezTo>
                    <a:cubicBezTo>
                      <a:pt x="67" y="239"/>
                      <a:pt x="80" y="226"/>
                      <a:pt x="107" y="213"/>
                    </a:cubicBezTo>
                    <a:lnTo>
                      <a:pt x="306" y="120"/>
                    </a:lnTo>
                    <a:lnTo>
                      <a:pt x="359" y="239"/>
                    </a:lnTo>
                    <a:lnTo>
                      <a:pt x="399" y="226"/>
                    </a:lnTo>
                    <a:lnTo>
                      <a:pt x="346" y="106"/>
                    </a:lnTo>
                    <a:lnTo>
                      <a:pt x="452" y="53"/>
                    </a:lnTo>
                    <a:lnTo>
                      <a:pt x="426" y="0"/>
                    </a:lnTo>
                    <a:lnTo>
                      <a:pt x="319" y="40"/>
                    </a:lnTo>
                    <a:lnTo>
                      <a:pt x="30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44"/>
              <p:cNvSpPr/>
              <p:nvPr/>
            </p:nvSpPr>
            <p:spPr>
              <a:xfrm>
                <a:off x="8313869" y="2462229"/>
                <a:ext cx="45749" cy="24682"/>
              </a:xfrm>
              <a:custGeom>
                <a:avLst/>
                <a:gdLst/>
                <a:ahLst/>
                <a:cxnLst/>
                <a:rect l="l" t="t" r="r" b="b"/>
                <a:pathLst>
                  <a:path w="519" h="280" extrusionOk="0">
                    <a:moveTo>
                      <a:pt x="492" y="0"/>
                    </a:moveTo>
                    <a:lnTo>
                      <a:pt x="425" y="27"/>
                    </a:lnTo>
                    <a:lnTo>
                      <a:pt x="452" y="93"/>
                    </a:lnTo>
                    <a:lnTo>
                      <a:pt x="518" y="53"/>
                    </a:lnTo>
                    <a:lnTo>
                      <a:pt x="492" y="0"/>
                    </a:lnTo>
                    <a:close/>
                    <a:moveTo>
                      <a:pt x="359" y="53"/>
                    </a:moveTo>
                    <a:lnTo>
                      <a:pt x="0" y="226"/>
                    </a:lnTo>
                    <a:lnTo>
                      <a:pt x="27" y="279"/>
                    </a:lnTo>
                    <a:lnTo>
                      <a:pt x="386" y="120"/>
                    </a:lnTo>
                    <a:lnTo>
                      <a:pt x="359" y="5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44"/>
              <p:cNvSpPr/>
              <p:nvPr/>
            </p:nvSpPr>
            <p:spPr>
              <a:xfrm>
                <a:off x="8317395" y="2471485"/>
                <a:ext cx="37551" cy="34114"/>
              </a:xfrm>
              <a:custGeom>
                <a:avLst/>
                <a:gdLst/>
                <a:ahLst/>
                <a:cxnLst/>
                <a:rect l="l" t="t" r="r" b="b"/>
                <a:pathLst>
                  <a:path w="426" h="387" extrusionOk="0">
                    <a:moveTo>
                      <a:pt x="241" y="0"/>
                    </a:moveTo>
                    <a:cubicBezTo>
                      <a:pt x="210" y="0"/>
                      <a:pt x="174" y="12"/>
                      <a:pt x="133" y="28"/>
                    </a:cubicBezTo>
                    <a:cubicBezTo>
                      <a:pt x="80" y="55"/>
                      <a:pt x="40" y="81"/>
                      <a:pt x="14" y="134"/>
                    </a:cubicBezTo>
                    <a:cubicBezTo>
                      <a:pt x="0" y="174"/>
                      <a:pt x="0" y="227"/>
                      <a:pt x="27" y="280"/>
                    </a:cubicBezTo>
                    <a:cubicBezTo>
                      <a:pt x="40" y="307"/>
                      <a:pt x="40" y="320"/>
                      <a:pt x="53" y="334"/>
                    </a:cubicBezTo>
                    <a:cubicBezTo>
                      <a:pt x="67" y="347"/>
                      <a:pt x="80" y="373"/>
                      <a:pt x="93" y="387"/>
                    </a:cubicBezTo>
                    <a:lnTo>
                      <a:pt x="146" y="360"/>
                    </a:lnTo>
                    <a:cubicBezTo>
                      <a:pt x="133" y="347"/>
                      <a:pt x="120" y="334"/>
                      <a:pt x="106" y="320"/>
                    </a:cubicBezTo>
                    <a:cubicBezTo>
                      <a:pt x="93" y="307"/>
                      <a:pt x="93" y="280"/>
                      <a:pt x="80" y="267"/>
                    </a:cubicBezTo>
                    <a:cubicBezTo>
                      <a:pt x="67" y="227"/>
                      <a:pt x="67" y="201"/>
                      <a:pt x="80" y="161"/>
                    </a:cubicBezTo>
                    <a:cubicBezTo>
                      <a:pt x="93" y="134"/>
                      <a:pt x="120" y="108"/>
                      <a:pt x="160" y="81"/>
                    </a:cubicBezTo>
                    <a:cubicBezTo>
                      <a:pt x="197" y="72"/>
                      <a:pt x="221" y="62"/>
                      <a:pt x="247" y="62"/>
                    </a:cubicBezTo>
                    <a:cubicBezTo>
                      <a:pt x="257" y="62"/>
                      <a:pt x="267" y="64"/>
                      <a:pt x="279" y="68"/>
                    </a:cubicBezTo>
                    <a:cubicBezTo>
                      <a:pt x="306" y="81"/>
                      <a:pt x="332" y="108"/>
                      <a:pt x="359" y="148"/>
                    </a:cubicBezTo>
                    <a:cubicBezTo>
                      <a:pt x="359" y="161"/>
                      <a:pt x="372" y="174"/>
                      <a:pt x="372" y="201"/>
                    </a:cubicBezTo>
                    <a:cubicBezTo>
                      <a:pt x="372" y="214"/>
                      <a:pt x="372" y="241"/>
                      <a:pt x="372" y="254"/>
                    </a:cubicBezTo>
                    <a:lnTo>
                      <a:pt x="425" y="227"/>
                    </a:lnTo>
                    <a:cubicBezTo>
                      <a:pt x="425" y="214"/>
                      <a:pt x="425" y="187"/>
                      <a:pt x="425" y="174"/>
                    </a:cubicBezTo>
                    <a:cubicBezTo>
                      <a:pt x="412" y="161"/>
                      <a:pt x="412" y="134"/>
                      <a:pt x="399" y="121"/>
                    </a:cubicBezTo>
                    <a:cubicBezTo>
                      <a:pt x="372" y="68"/>
                      <a:pt x="346" y="28"/>
                      <a:pt x="292" y="15"/>
                    </a:cubicBezTo>
                    <a:cubicBezTo>
                      <a:pt x="277" y="5"/>
                      <a:pt x="260" y="0"/>
                      <a:pt x="24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44"/>
              <p:cNvSpPr/>
              <p:nvPr/>
            </p:nvSpPr>
            <p:spPr>
              <a:xfrm>
                <a:off x="8329119" y="2496872"/>
                <a:ext cx="37551" cy="36847"/>
              </a:xfrm>
              <a:custGeom>
                <a:avLst/>
                <a:gdLst/>
                <a:ahLst/>
                <a:cxnLst/>
                <a:rect l="l" t="t" r="r" b="b"/>
                <a:pathLst>
                  <a:path w="426" h="418" extrusionOk="0">
                    <a:moveTo>
                      <a:pt x="237" y="62"/>
                    </a:moveTo>
                    <a:cubicBezTo>
                      <a:pt x="252" y="62"/>
                      <a:pt x="266" y="65"/>
                      <a:pt x="279" y="72"/>
                    </a:cubicBezTo>
                    <a:cubicBezTo>
                      <a:pt x="319" y="85"/>
                      <a:pt x="332" y="99"/>
                      <a:pt x="345" y="139"/>
                    </a:cubicBezTo>
                    <a:cubicBezTo>
                      <a:pt x="359" y="165"/>
                      <a:pt x="359" y="192"/>
                      <a:pt x="345" y="218"/>
                    </a:cubicBezTo>
                    <a:cubicBezTo>
                      <a:pt x="345" y="245"/>
                      <a:pt x="319" y="271"/>
                      <a:pt x="292" y="285"/>
                    </a:cubicBezTo>
                    <a:lnTo>
                      <a:pt x="186" y="72"/>
                    </a:lnTo>
                    <a:cubicBezTo>
                      <a:pt x="206" y="65"/>
                      <a:pt x="223" y="62"/>
                      <a:pt x="237" y="62"/>
                    </a:cubicBezTo>
                    <a:close/>
                    <a:moveTo>
                      <a:pt x="250" y="1"/>
                    </a:moveTo>
                    <a:cubicBezTo>
                      <a:pt x="211" y="1"/>
                      <a:pt x="172" y="13"/>
                      <a:pt x="133" y="32"/>
                    </a:cubicBezTo>
                    <a:cubicBezTo>
                      <a:pt x="66" y="46"/>
                      <a:pt x="40" y="85"/>
                      <a:pt x="13" y="139"/>
                    </a:cubicBezTo>
                    <a:cubicBezTo>
                      <a:pt x="0" y="178"/>
                      <a:pt x="0" y="232"/>
                      <a:pt x="27" y="298"/>
                    </a:cubicBezTo>
                    <a:cubicBezTo>
                      <a:pt x="40" y="311"/>
                      <a:pt x="53" y="338"/>
                      <a:pt x="66" y="364"/>
                    </a:cubicBezTo>
                    <a:cubicBezTo>
                      <a:pt x="80" y="378"/>
                      <a:pt x="93" y="391"/>
                      <a:pt x="120" y="417"/>
                    </a:cubicBezTo>
                    <a:lnTo>
                      <a:pt x="173" y="391"/>
                    </a:lnTo>
                    <a:cubicBezTo>
                      <a:pt x="146" y="378"/>
                      <a:pt x="133" y="351"/>
                      <a:pt x="120" y="338"/>
                    </a:cubicBezTo>
                    <a:cubicBezTo>
                      <a:pt x="106" y="324"/>
                      <a:pt x="93" y="298"/>
                      <a:pt x="80" y="271"/>
                    </a:cubicBezTo>
                    <a:cubicBezTo>
                      <a:pt x="66" y="232"/>
                      <a:pt x="53" y="205"/>
                      <a:pt x="66" y="165"/>
                    </a:cubicBezTo>
                    <a:cubicBezTo>
                      <a:pt x="80" y="139"/>
                      <a:pt x="106" y="112"/>
                      <a:pt x="146" y="85"/>
                    </a:cubicBezTo>
                    <a:lnTo>
                      <a:pt x="266" y="364"/>
                    </a:lnTo>
                    <a:lnTo>
                      <a:pt x="292" y="351"/>
                    </a:lnTo>
                    <a:cubicBezTo>
                      <a:pt x="345" y="324"/>
                      <a:pt x="385" y="298"/>
                      <a:pt x="398" y="245"/>
                    </a:cubicBezTo>
                    <a:cubicBezTo>
                      <a:pt x="425" y="205"/>
                      <a:pt x="425" y="165"/>
                      <a:pt x="398" y="112"/>
                    </a:cubicBezTo>
                    <a:cubicBezTo>
                      <a:pt x="372" y="59"/>
                      <a:pt x="332" y="32"/>
                      <a:pt x="292" y="6"/>
                    </a:cubicBezTo>
                    <a:cubicBezTo>
                      <a:pt x="278" y="2"/>
                      <a:pt x="264" y="1"/>
                      <a:pt x="250" y="1"/>
                    </a:cubicBezTo>
                    <a:close/>
                  </a:path>
                </a:pathLst>
              </a:custGeom>
              <a:solidFill>
                <a:srgbClr val="C9DC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8" name="Google Shape;1588;p44"/>
              <p:cNvSpPr/>
              <p:nvPr/>
            </p:nvSpPr>
            <p:spPr>
              <a:xfrm>
                <a:off x="8219020" y="2266711"/>
                <a:ext cx="63290" cy="57474"/>
              </a:xfrm>
              <a:custGeom>
                <a:avLst/>
                <a:gdLst/>
                <a:ahLst/>
                <a:cxnLst/>
                <a:rect l="l" t="t" r="r" b="b"/>
                <a:pathLst>
                  <a:path w="718" h="652" fill="none" extrusionOk="0">
                    <a:moveTo>
                      <a:pt x="532" y="0"/>
                    </a:moveTo>
                    <a:lnTo>
                      <a:pt x="718" y="412"/>
                    </a:lnTo>
                    <a:lnTo>
                      <a:pt x="213" y="651"/>
                    </a:lnTo>
                    <a:lnTo>
                      <a:pt x="1" y="253"/>
                    </a:lnTo>
                    <a:close/>
                  </a:path>
                </a:pathLst>
              </a:custGeom>
              <a:solidFill>
                <a:schemeClr val="accent4"/>
              </a:solidFill>
              <a:ln w="4325" cap="flat" cmpd="sng">
                <a:solidFill>
                  <a:schemeClr val="accent4"/>
                </a:solidFill>
                <a:prstDash val="solid"/>
                <a:miter lim="1328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44"/>
              <p:cNvSpPr/>
              <p:nvPr/>
            </p:nvSpPr>
            <p:spPr>
              <a:xfrm>
                <a:off x="8195661" y="2307701"/>
                <a:ext cx="113622" cy="235360"/>
              </a:xfrm>
              <a:custGeom>
                <a:avLst/>
                <a:gdLst/>
                <a:ahLst/>
                <a:cxnLst/>
                <a:rect l="l" t="t" r="r" b="b"/>
                <a:pathLst>
                  <a:path w="1289" h="2670" fill="none" extrusionOk="0">
                    <a:moveTo>
                      <a:pt x="0" y="0"/>
                    </a:moveTo>
                    <a:lnTo>
                      <a:pt x="1288" y="2670"/>
                    </a:lnTo>
                  </a:path>
                </a:pathLst>
              </a:custGeom>
              <a:solidFill>
                <a:schemeClr val="accent4"/>
              </a:solidFill>
              <a:ln w="4325" cap="flat" cmpd="sng">
                <a:solidFill>
                  <a:schemeClr val="accent4"/>
                </a:solidFill>
                <a:prstDash val="solid"/>
                <a:miter lim="1328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44"/>
              <p:cNvSpPr/>
              <p:nvPr/>
            </p:nvSpPr>
            <p:spPr>
              <a:xfrm>
                <a:off x="8195661" y="2347457"/>
                <a:ext cx="103044" cy="195605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2219" fill="none" extrusionOk="0">
                    <a:moveTo>
                      <a:pt x="0" y="1"/>
                    </a:moveTo>
                    <a:lnTo>
                      <a:pt x="1169" y="2219"/>
                    </a:lnTo>
                  </a:path>
                </a:pathLst>
              </a:custGeom>
              <a:solidFill>
                <a:schemeClr val="accent4"/>
              </a:solidFill>
              <a:ln w="4325" cap="flat" cmpd="sng">
                <a:solidFill>
                  <a:schemeClr val="accent4"/>
                </a:solidFill>
                <a:prstDash val="solid"/>
                <a:miter lim="1328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44"/>
              <p:cNvSpPr/>
              <p:nvPr/>
            </p:nvSpPr>
            <p:spPr>
              <a:xfrm>
                <a:off x="8233036" y="2473953"/>
                <a:ext cx="498827" cy="307996"/>
              </a:xfrm>
              <a:custGeom>
                <a:avLst/>
                <a:gdLst/>
                <a:ahLst/>
                <a:cxnLst/>
                <a:rect l="l" t="t" r="r" b="b"/>
                <a:pathLst>
                  <a:path w="5659" h="3494" extrusionOk="0">
                    <a:moveTo>
                      <a:pt x="4092" y="0"/>
                    </a:moveTo>
                    <a:cubicBezTo>
                      <a:pt x="4012" y="0"/>
                      <a:pt x="3945" y="67"/>
                      <a:pt x="3959" y="146"/>
                    </a:cubicBezTo>
                    <a:cubicBezTo>
                      <a:pt x="3945" y="213"/>
                      <a:pt x="3892" y="279"/>
                      <a:pt x="3813" y="279"/>
                    </a:cubicBezTo>
                    <a:lnTo>
                      <a:pt x="134" y="279"/>
                    </a:lnTo>
                    <a:cubicBezTo>
                      <a:pt x="54" y="279"/>
                      <a:pt x="1" y="345"/>
                      <a:pt x="1" y="412"/>
                    </a:cubicBezTo>
                    <a:lnTo>
                      <a:pt x="1" y="3493"/>
                    </a:lnTo>
                    <a:lnTo>
                      <a:pt x="5659" y="3493"/>
                    </a:lnTo>
                    <a:lnTo>
                      <a:pt x="5659" y="146"/>
                    </a:lnTo>
                    <a:cubicBezTo>
                      <a:pt x="5659" y="67"/>
                      <a:pt x="5592" y="0"/>
                      <a:pt x="55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44"/>
              <p:cNvSpPr/>
              <p:nvPr/>
            </p:nvSpPr>
            <p:spPr>
              <a:xfrm>
                <a:off x="8200333" y="2500839"/>
                <a:ext cx="498739" cy="307996"/>
              </a:xfrm>
              <a:custGeom>
                <a:avLst/>
                <a:gdLst/>
                <a:ahLst/>
                <a:cxnLst/>
                <a:rect l="l" t="t" r="r" b="b"/>
                <a:pathLst>
                  <a:path w="5658" h="3494" extrusionOk="0">
                    <a:moveTo>
                      <a:pt x="146" y="1"/>
                    </a:moveTo>
                    <a:cubicBezTo>
                      <a:pt x="67" y="1"/>
                      <a:pt x="0" y="54"/>
                      <a:pt x="0" y="133"/>
                    </a:cubicBezTo>
                    <a:lnTo>
                      <a:pt x="0" y="3494"/>
                    </a:lnTo>
                    <a:lnTo>
                      <a:pt x="5658" y="3494"/>
                    </a:lnTo>
                    <a:lnTo>
                      <a:pt x="5658" y="412"/>
                    </a:lnTo>
                    <a:cubicBezTo>
                      <a:pt x="5658" y="333"/>
                      <a:pt x="5591" y="266"/>
                      <a:pt x="5525" y="266"/>
                    </a:cubicBezTo>
                    <a:lnTo>
                      <a:pt x="1846" y="266"/>
                    </a:lnTo>
                    <a:cubicBezTo>
                      <a:pt x="1767" y="266"/>
                      <a:pt x="1713" y="213"/>
                      <a:pt x="1700" y="133"/>
                    </a:cubicBezTo>
                    <a:cubicBezTo>
                      <a:pt x="1700" y="54"/>
                      <a:pt x="1647" y="1"/>
                      <a:pt x="156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44"/>
              <p:cNvSpPr/>
              <p:nvPr/>
            </p:nvSpPr>
            <p:spPr>
              <a:xfrm>
                <a:off x="8099578" y="2623808"/>
                <a:ext cx="640480" cy="368820"/>
              </a:xfrm>
              <a:custGeom>
                <a:avLst/>
                <a:gdLst/>
                <a:ahLst/>
                <a:cxnLst/>
                <a:rect l="l" t="t" r="r" b="b"/>
                <a:pathLst>
                  <a:path w="7266" h="4184" extrusionOk="0">
                    <a:moveTo>
                      <a:pt x="7266" y="0"/>
                    </a:moveTo>
                    <a:lnTo>
                      <a:pt x="6190" y="2988"/>
                    </a:lnTo>
                    <a:cubicBezTo>
                      <a:pt x="6004" y="3307"/>
                      <a:pt x="5672" y="3493"/>
                      <a:pt x="5313" y="3493"/>
                    </a:cubicBezTo>
                    <a:lnTo>
                      <a:pt x="1" y="3241"/>
                    </a:lnTo>
                    <a:lnTo>
                      <a:pt x="1" y="4184"/>
                    </a:lnTo>
                    <a:lnTo>
                      <a:pt x="7266" y="4184"/>
                    </a:lnTo>
                    <a:lnTo>
                      <a:pt x="72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44"/>
              <p:cNvSpPr/>
              <p:nvPr/>
            </p:nvSpPr>
            <p:spPr>
              <a:xfrm>
                <a:off x="8099578" y="2623808"/>
                <a:ext cx="640480" cy="307996"/>
              </a:xfrm>
              <a:custGeom>
                <a:avLst/>
                <a:gdLst/>
                <a:ahLst/>
                <a:cxnLst/>
                <a:rect l="l" t="t" r="r" b="b"/>
                <a:pathLst>
                  <a:path w="7266" h="3494" extrusionOk="0">
                    <a:moveTo>
                      <a:pt x="1" y="0"/>
                    </a:moveTo>
                    <a:lnTo>
                      <a:pt x="1" y="3254"/>
                    </a:lnTo>
                    <a:lnTo>
                      <a:pt x="5313" y="3493"/>
                    </a:lnTo>
                    <a:cubicBezTo>
                      <a:pt x="5325" y="3493"/>
                      <a:pt x="5336" y="3494"/>
                      <a:pt x="5347" y="3494"/>
                    </a:cubicBezTo>
                    <a:cubicBezTo>
                      <a:pt x="5693" y="3494"/>
                      <a:pt x="6010" y="3297"/>
                      <a:pt x="6190" y="2988"/>
                    </a:cubicBezTo>
                    <a:lnTo>
                      <a:pt x="726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44"/>
              <p:cNvSpPr/>
              <p:nvPr/>
            </p:nvSpPr>
            <p:spPr>
              <a:xfrm>
                <a:off x="8739981" y="2622574"/>
                <a:ext cx="290446" cy="370054"/>
              </a:xfrm>
              <a:custGeom>
                <a:avLst/>
                <a:gdLst/>
                <a:ahLst/>
                <a:cxnLst/>
                <a:rect l="l" t="t" r="r" b="b"/>
                <a:pathLst>
                  <a:path w="3295" h="4198" extrusionOk="0">
                    <a:moveTo>
                      <a:pt x="1" y="1"/>
                    </a:moveTo>
                    <a:lnTo>
                      <a:pt x="1" y="4198"/>
                    </a:lnTo>
                    <a:lnTo>
                      <a:pt x="3294" y="4198"/>
                    </a:lnTo>
                    <a:lnTo>
                      <a:pt x="329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44"/>
              <p:cNvSpPr/>
              <p:nvPr/>
            </p:nvSpPr>
            <p:spPr>
              <a:xfrm>
                <a:off x="8837210" y="2691684"/>
                <a:ext cx="108950" cy="61000"/>
              </a:xfrm>
              <a:custGeom>
                <a:avLst/>
                <a:gdLst/>
                <a:ahLst/>
                <a:cxnLst/>
                <a:rect l="l" t="t" r="r" b="b"/>
                <a:pathLst>
                  <a:path w="1236" h="692" extrusionOk="0">
                    <a:moveTo>
                      <a:pt x="345" y="0"/>
                    </a:moveTo>
                    <a:cubicBezTo>
                      <a:pt x="159" y="0"/>
                      <a:pt x="0" y="160"/>
                      <a:pt x="0" y="346"/>
                    </a:cubicBezTo>
                    <a:cubicBezTo>
                      <a:pt x="0" y="532"/>
                      <a:pt x="159" y="691"/>
                      <a:pt x="345" y="691"/>
                    </a:cubicBezTo>
                    <a:lnTo>
                      <a:pt x="890" y="691"/>
                    </a:lnTo>
                    <a:cubicBezTo>
                      <a:pt x="1076" y="691"/>
                      <a:pt x="1235" y="532"/>
                      <a:pt x="1235" y="346"/>
                    </a:cubicBezTo>
                    <a:cubicBezTo>
                      <a:pt x="1235" y="160"/>
                      <a:pt x="1076" y="0"/>
                      <a:pt x="8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44"/>
              <p:cNvSpPr/>
              <p:nvPr/>
            </p:nvSpPr>
            <p:spPr>
              <a:xfrm>
                <a:off x="7984896" y="2622574"/>
                <a:ext cx="755160" cy="209709"/>
              </a:xfrm>
              <a:custGeom>
                <a:avLst/>
                <a:gdLst/>
                <a:ahLst/>
                <a:cxnLst/>
                <a:rect l="l" t="t" r="r" b="b"/>
                <a:pathLst>
                  <a:path w="8567" h="2379" extrusionOk="0">
                    <a:moveTo>
                      <a:pt x="1302" y="1"/>
                    </a:moveTo>
                    <a:lnTo>
                      <a:pt x="173" y="1741"/>
                    </a:lnTo>
                    <a:cubicBezTo>
                      <a:pt x="0" y="2020"/>
                      <a:pt x="200" y="2378"/>
                      <a:pt x="518" y="2378"/>
                    </a:cubicBezTo>
                    <a:lnTo>
                      <a:pt x="6614" y="2378"/>
                    </a:lnTo>
                    <a:cubicBezTo>
                      <a:pt x="6973" y="2378"/>
                      <a:pt x="7305" y="2192"/>
                      <a:pt x="7491" y="1887"/>
                    </a:cubicBezTo>
                    <a:lnTo>
                      <a:pt x="8567" y="14"/>
                    </a:lnTo>
                    <a:lnTo>
                      <a:pt x="130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98" name="Google Shape;1598;p44"/>
            <p:cNvSpPr/>
            <p:nvPr/>
          </p:nvSpPr>
          <p:spPr>
            <a:xfrm>
              <a:off x="6878274" y="2992969"/>
              <a:ext cx="2369150" cy="1589533"/>
            </a:xfrm>
            <a:custGeom>
              <a:avLst/>
              <a:gdLst/>
              <a:ahLst/>
              <a:cxnLst/>
              <a:rect l="l" t="t" r="r" b="b"/>
              <a:pathLst>
                <a:path w="41969" h="28157" extrusionOk="0">
                  <a:moveTo>
                    <a:pt x="0" y="1"/>
                  </a:moveTo>
                  <a:lnTo>
                    <a:pt x="0" y="970"/>
                  </a:lnTo>
                  <a:lnTo>
                    <a:pt x="970" y="970"/>
                  </a:lnTo>
                  <a:lnTo>
                    <a:pt x="970" y="1940"/>
                  </a:lnTo>
                  <a:lnTo>
                    <a:pt x="3918" y="1940"/>
                  </a:lnTo>
                  <a:lnTo>
                    <a:pt x="3918" y="28157"/>
                  </a:lnTo>
                  <a:lnTo>
                    <a:pt x="5339" y="28157"/>
                  </a:lnTo>
                  <a:lnTo>
                    <a:pt x="5339" y="1940"/>
                  </a:lnTo>
                  <a:lnTo>
                    <a:pt x="36523" y="1940"/>
                  </a:lnTo>
                  <a:lnTo>
                    <a:pt x="36523" y="28157"/>
                  </a:lnTo>
                  <a:lnTo>
                    <a:pt x="37944" y="28157"/>
                  </a:lnTo>
                  <a:lnTo>
                    <a:pt x="37944" y="1940"/>
                  </a:lnTo>
                  <a:lnTo>
                    <a:pt x="40986" y="1940"/>
                  </a:lnTo>
                  <a:lnTo>
                    <a:pt x="40986" y="970"/>
                  </a:lnTo>
                  <a:lnTo>
                    <a:pt x="41968" y="970"/>
                  </a:lnTo>
                  <a:lnTo>
                    <a:pt x="4196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0" name="Google Shape;1620;p44"/>
          <p:cNvGrpSpPr/>
          <p:nvPr/>
        </p:nvGrpSpPr>
        <p:grpSpPr>
          <a:xfrm>
            <a:off x="5265374" y="877488"/>
            <a:ext cx="743073" cy="475610"/>
            <a:chOff x="7061736" y="298488"/>
            <a:chExt cx="743073" cy="475610"/>
          </a:xfrm>
        </p:grpSpPr>
        <p:sp>
          <p:nvSpPr>
            <p:cNvPr id="1621" name="Google Shape;1621;p44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2" name="Google Shape;1622;p44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623" name="Google Shape;1623;p44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44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25" name="Google Shape;1625;p44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47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Intervention Goals</a:t>
            </a:r>
            <a:endParaRPr dirty="0"/>
          </a:p>
        </p:txBody>
      </p:sp>
      <p:sp>
        <p:nvSpPr>
          <p:cNvPr id="1847" name="Google Shape;1847;p47"/>
          <p:cNvSpPr txBox="1"/>
          <p:nvPr/>
        </p:nvSpPr>
        <p:spPr>
          <a:xfrm>
            <a:off x="2343475" y="1735037"/>
            <a:ext cx="6550964" cy="237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latin typeface="Menlo" panose="020B0609030804020204" pitchFamily="49" charset="0"/>
              </a:rPr>
              <a:t>Goal 1: Reduce time spent on non-task-related activities during work periods.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Specific, measurable, achievable, relevant, and time-bound (SMART)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Goal 2: Increase task initiation behavior by implementing a structured approach.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SMART goal setting for behavior change.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FFFFFF"/>
              </a:solidFill>
              <a:latin typeface="Asap"/>
              <a:ea typeface="Asap"/>
              <a:cs typeface="Asap"/>
              <a:sym typeface="Asap"/>
            </a:endParaRPr>
          </a:p>
        </p:txBody>
      </p:sp>
      <p:sp>
        <p:nvSpPr>
          <p:cNvPr id="1849" name="Google Shape;1849;p47"/>
          <p:cNvSpPr/>
          <p:nvPr/>
        </p:nvSpPr>
        <p:spPr>
          <a:xfrm rot="-4506284">
            <a:off x="970215" y="2981923"/>
            <a:ext cx="428427" cy="451556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47"/>
          <p:cNvSpPr/>
          <p:nvPr/>
        </p:nvSpPr>
        <p:spPr>
          <a:xfrm rot="-4506284">
            <a:off x="970215" y="1509260"/>
            <a:ext cx="428427" cy="451556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55" name="Google Shape;1855;p47"/>
          <p:cNvGrpSpPr/>
          <p:nvPr/>
        </p:nvGrpSpPr>
        <p:grpSpPr>
          <a:xfrm>
            <a:off x="249561" y="3811988"/>
            <a:ext cx="743073" cy="475610"/>
            <a:chOff x="7061736" y="298488"/>
            <a:chExt cx="743073" cy="475610"/>
          </a:xfrm>
        </p:grpSpPr>
        <p:sp>
          <p:nvSpPr>
            <p:cNvPr id="1856" name="Google Shape;1856;p47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57" name="Google Shape;1857;p47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858" name="Google Shape;1858;p47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47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60" name="Google Shape;1860;p47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61" name="Google Shape;1861;p47"/>
          <p:cNvGrpSpPr/>
          <p:nvPr/>
        </p:nvGrpSpPr>
        <p:grpSpPr>
          <a:xfrm>
            <a:off x="8151374" y="188488"/>
            <a:ext cx="743073" cy="302435"/>
            <a:chOff x="7061736" y="298488"/>
            <a:chExt cx="743073" cy="302435"/>
          </a:xfrm>
        </p:grpSpPr>
        <p:sp>
          <p:nvSpPr>
            <p:cNvPr id="1862" name="Google Shape;1862;p47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63" name="Google Shape;1863;p47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864" name="Google Shape;1864;p47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47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" name="Google Shape;1870;p48"/>
          <p:cNvSpPr/>
          <p:nvPr/>
        </p:nvSpPr>
        <p:spPr>
          <a:xfrm flipH="1">
            <a:off x="6908125" y="4403253"/>
            <a:ext cx="1966200" cy="6522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48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 </a:t>
            </a:r>
            <a:endParaRPr dirty="0"/>
          </a:p>
        </p:txBody>
      </p:sp>
      <p:sp>
        <p:nvSpPr>
          <p:cNvPr id="1872" name="Google Shape;1872;p48"/>
          <p:cNvSpPr txBox="1">
            <a:spLocks noGrp="1"/>
          </p:cNvSpPr>
          <p:nvPr>
            <p:ph type="subTitle" idx="1"/>
          </p:nvPr>
        </p:nvSpPr>
        <p:spPr>
          <a:xfrm>
            <a:off x="162115" y="1581836"/>
            <a:ext cx="5852776" cy="292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Summary of key points covered in the presentation: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Understanding procrastination, analyzing pros and cons, establishing baseline, setting SMART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Encouragement to take  action and implement behavior modification plan: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Emphasize the importance of consistency and commitment to change.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Closing remarks: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Thank the audience for their attention and participation.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endParaRPr dirty="0"/>
          </a:p>
        </p:txBody>
      </p:sp>
      <p:sp>
        <p:nvSpPr>
          <p:cNvPr id="1873" name="Google Shape;1873;p48"/>
          <p:cNvSpPr/>
          <p:nvPr/>
        </p:nvSpPr>
        <p:spPr>
          <a:xfrm flipH="1">
            <a:off x="4928522" y="4389859"/>
            <a:ext cx="1377300" cy="2448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74" name="Google Shape;1874;p48"/>
          <p:cNvGrpSpPr/>
          <p:nvPr/>
        </p:nvGrpSpPr>
        <p:grpSpPr>
          <a:xfrm>
            <a:off x="5493773" y="2550503"/>
            <a:ext cx="3138337" cy="1956390"/>
            <a:chOff x="4967550" y="2194624"/>
            <a:chExt cx="2946518" cy="1836814"/>
          </a:xfrm>
        </p:grpSpPr>
        <p:sp>
          <p:nvSpPr>
            <p:cNvPr id="1875" name="Google Shape;1875;p48"/>
            <p:cNvSpPr/>
            <p:nvPr/>
          </p:nvSpPr>
          <p:spPr>
            <a:xfrm flipH="1">
              <a:off x="7203418" y="2888653"/>
              <a:ext cx="710650" cy="1139505"/>
            </a:xfrm>
            <a:custGeom>
              <a:avLst/>
              <a:gdLst/>
              <a:ahLst/>
              <a:cxnLst/>
              <a:rect l="l" t="t" r="r" b="b"/>
              <a:pathLst>
                <a:path w="17121" h="27453" extrusionOk="0">
                  <a:moveTo>
                    <a:pt x="7903" y="0"/>
                  </a:moveTo>
                  <a:lnTo>
                    <a:pt x="5287" y="199"/>
                  </a:lnTo>
                  <a:lnTo>
                    <a:pt x="1" y="27452"/>
                  </a:lnTo>
                  <a:lnTo>
                    <a:pt x="1" y="27452"/>
                  </a:lnTo>
                  <a:lnTo>
                    <a:pt x="1953" y="27426"/>
                  </a:lnTo>
                  <a:lnTo>
                    <a:pt x="3587" y="19855"/>
                  </a:lnTo>
                  <a:lnTo>
                    <a:pt x="13521" y="19855"/>
                  </a:lnTo>
                  <a:lnTo>
                    <a:pt x="15168" y="27426"/>
                  </a:lnTo>
                  <a:lnTo>
                    <a:pt x="17120" y="27452"/>
                  </a:lnTo>
                  <a:lnTo>
                    <a:pt x="17120" y="27452"/>
                  </a:lnTo>
                  <a:lnTo>
                    <a:pt x="11834" y="199"/>
                  </a:lnTo>
                  <a:lnTo>
                    <a:pt x="9218" y="0"/>
                  </a:lnTo>
                  <a:lnTo>
                    <a:pt x="13136" y="18049"/>
                  </a:lnTo>
                  <a:lnTo>
                    <a:pt x="3985" y="18049"/>
                  </a:lnTo>
                  <a:lnTo>
                    <a:pt x="790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8"/>
            <p:cNvSpPr/>
            <p:nvPr/>
          </p:nvSpPr>
          <p:spPr>
            <a:xfrm flipH="1">
              <a:off x="4967550" y="2888653"/>
              <a:ext cx="710069" cy="1142784"/>
            </a:xfrm>
            <a:custGeom>
              <a:avLst/>
              <a:gdLst/>
              <a:ahLst/>
              <a:cxnLst/>
              <a:rect l="l" t="t" r="r" b="b"/>
              <a:pathLst>
                <a:path w="17107" h="27532" extrusionOk="0">
                  <a:moveTo>
                    <a:pt x="8991" y="0"/>
                  </a:moveTo>
                  <a:lnTo>
                    <a:pt x="13055" y="18049"/>
                  </a:lnTo>
                  <a:lnTo>
                    <a:pt x="3905" y="18049"/>
                  </a:lnTo>
                  <a:lnTo>
                    <a:pt x="7663" y="13"/>
                  </a:lnTo>
                  <a:lnTo>
                    <a:pt x="5047" y="239"/>
                  </a:lnTo>
                  <a:lnTo>
                    <a:pt x="0" y="27532"/>
                  </a:lnTo>
                  <a:lnTo>
                    <a:pt x="1952" y="27492"/>
                  </a:lnTo>
                  <a:lnTo>
                    <a:pt x="3533" y="19855"/>
                  </a:lnTo>
                  <a:lnTo>
                    <a:pt x="13467" y="19855"/>
                  </a:lnTo>
                  <a:lnTo>
                    <a:pt x="15167" y="27373"/>
                  </a:lnTo>
                  <a:lnTo>
                    <a:pt x="17106" y="27386"/>
                  </a:lnTo>
                  <a:lnTo>
                    <a:pt x="17106" y="27386"/>
                  </a:lnTo>
                  <a:lnTo>
                    <a:pt x="11608" y="186"/>
                  </a:lnTo>
                  <a:lnTo>
                    <a:pt x="89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8"/>
            <p:cNvSpPr/>
            <p:nvPr/>
          </p:nvSpPr>
          <p:spPr>
            <a:xfrm flipH="1">
              <a:off x="5079981" y="2819171"/>
              <a:ext cx="2725465" cy="75004"/>
            </a:xfrm>
            <a:custGeom>
              <a:avLst/>
              <a:gdLst/>
              <a:ahLst/>
              <a:cxnLst/>
              <a:rect l="l" t="t" r="r" b="b"/>
              <a:pathLst>
                <a:path w="65662" h="1807" extrusionOk="0">
                  <a:moveTo>
                    <a:pt x="0" y="1"/>
                  </a:moveTo>
                  <a:lnTo>
                    <a:pt x="0" y="1807"/>
                  </a:lnTo>
                  <a:lnTo>
                    <a:pt x="65662" y="1807"/>
                  </a:lnTo>
                  <a:lnTo>
                    <a:pt x="6566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8"/>
            <p:cNvSpPr/>
            <p:nvPr/>
          </p:nvSpPr>
          <p:spPr>
            <a:xfrm flipH="1">
              <a:off x="7049109" y="2793811"/>
              <a:ext cx="255271" cy="25403"/>
            </a:xfrm>
            <a:custGeom>
              <a:avLst/>
              <a:gdLst/>
              <a:ahLst/>
              <a:cxnLst/>
              <a:rect l="l" t="t" r="r" b="b"/>
              <a:pathLst>
                <a:path w="6150" h="612" extrusionOk="0">
                  <a:moveTo>
                    <a:pt x="1" y="1"/>
                  </a:moveTo>
                  <a:lnTo>
                    <a:pt x="1" y="612"/>
                  </a:lnTo>
                  <a:lnTo>
                    <a:pt x="6150" y="612"/>
                  </a:lnTo>
                  <a:lnTo>
                    <a:pt x="61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48"/>
            <p:cNvSpPr/>
            <p:nvPr/>
          </p:nvSpPr>
          <p:spPr>
            <a:xfrm flipH="1">
              <a:off x="5825332" y="2739230"/>
              <a:ext cx="312053" cy="72265"/>
            </a:xfrm>
            <a:custGeom>
              <a:avLst/>
              <a:gdLst/>
              <a:ahLst/>
              <a:cxnLst/>
              <a:rect l="l" t="t" r="r" b="b"/>
              <a:pathLst>
                <a:path w="7518" h="1741" extrusionOk="0">
                  <a:moveTo>
                    <a:pt x="1" y="1"/>
                  </a:moveTo>
                  <a:lnTo>
                    <a:pt x="1" y="1741"/>
                  </a:lnTo>
                  <a:lnTo>
                    <a:pt x="7518" y="1741"/>
                  </a:lnTo>
                  <a:lnTo>
                    <a:pt x="751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48"/>
            <p:cNvSpPr/>
            <p:nvPr/>
          </p:nvSpPr>
          <p:spPr>
            <a:xfrm flipH="1">
              <a:off x="6137340" y="2805391"/>
              <a:ext cx="173128" cy="6102"/>
            </a:xfrm>
            <a:custGeom>
              <a:avLst/>
              <a:gdLst/>
              <a:ahLst/>
              <a:cxnLst/>
              <a:rect l="l" t="t" r="r" b="b"/>
              <a:pathLst>
                <a:path w="4171" h="147" extrusionOk="0">
                  <a:moveTo>
                    <a:pt x="0" y="1"/>
                  </a:moveTo>
                  <a:lnTo>
                    <a:pt x="0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8"/>
            <p:cNvSpPr/>
            <p:nvPr/>
          </p:nvSpPr>
          <p:spPr>
            <a:xfrm flipH="1">
              <a:off x="6137340" y="2739230"/>
              <a:ext cx="173128" cy="6143"/>
            </a:xfrm>
            <a:custGeom>
              <a:avLst/>
              <a:gdLst/>
              <a:ahLst/>
              <a:cxnLst/>
              <a:rect l="l" t="t" r="r" b="b"/>
              <a:pathLst>
                <a:path w="4171" h="148" extrusionOk="0">
                  <a:moveTo>
                    <a:pt x="0" y="1"/>
                  </a:moveTo>
                  <a:lnTo>
                    <a:pt x="0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8"/>
            <p:cNvSpPr/>
            <p:nvPr/>
          </p:nvSpPr>
          <p:spPr>
            <a:xfrm flipH="1">
              <a:off x="6137340" y="2745331"/>
              <a:ext cx="162087" cy="59563"/>
            </a:xfrm>
            <a:custGeom>
              <a:avLst/>
              <a:gdLst/>
              <a:ahLst/>
              <a:cxnLst/>
              <a:rect l="l" t="t" r="r" b="b"/>
              <a:pathLst>
                <a:path w="3905" h="1435" extrusionOk="0">
                  <a:moveTo>
                    <a:pt x="0" y="0"/>
                  </a:moveTo>
                  <a:lnTo>
                    <a:pt x="0" y="1434"/>
                  </a:lnTo>
                  <a:lnTo>
                    <a:pt x="3905" y="1434"/>
                  </a:lnTo>
                  <a:lnTo>
                    <a:pt x="390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8"/>
            <p:cNvSpPr/>
            <p:nvPr/>
          </p:nvSpPr>
          <p:spPr>
            <a:xfrm flipH="1">
              <a:off x="5797191" y="2666469"/>
              <a:ext cx="308193" cy="72804"/>
            </a:xfrm>
            <a:custGeom>
              <a:avLst/>
              <a:gdLst/>
              <a:ahLst/>
              <a:cxnLst/>
              <a:rect l="l" t="t" r="r" b="b"/>
              <a:pathLst>
                <a:path w="7425" h="1754" extrusionOk="0">
                  <a:moveTo>
                    <a:pt x="0" y="1"/>
                  </a:moveTo>
                  <a:lnTo>
                    <a:pt x="0" y="1754"/>
                  </a:lnTo>
                  <a:lnTo>
                    <a:pt x="7424" y="1754"/>
                  </a:lnTo>
                  <a:lnTo>
                    <a:pt x="742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8"/>
            <p:cNvSpPr/>
            <p:nvPr/>
          </p:nvSpPr>
          <p:spPr>
            <a:xfrm flipH="1">
              <a:off x="6105380" y="2732631"/>
              <a:ext cx="173128" cy="6641"/>
            </a:xfrm>
            <a:custGeom>
              <a:avLst/>
              <a:gdLst/>
              <a:ahLst/>
              <a:cxnLst/>
              <a:rect l="l" t="t" r="r" b="b"/>
              <a:pathLst>
                <a:path w="417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4171" y="160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8"/>
            <p:cNvSpPr/>
            <p:nvPr/>
          </p:nvSpPr>
          <p:spPr>
            <a:xfrm flipH="1">
              <a:off x="6105380" y="2666469"/>
              <a:ext cx="173128" cy="6102"/>
            </a:xfrm>
            <a:custGeom>
              <a:avLst/>
              <a:gdLst/>
              <a:ahLst/>
              <a:cxnLst/>
              <a:rect l="l" t="t" r="r" b="b"/>
              <a:pathLst>
                <a:path w="4171" h="147" extrusionOk="0">
                  <a:moveTo>
                    <a:pt x="1" y="1"/>
                  </a:moveTo>
                  <a:lnTo>
                    <a:pt x="1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48"/>
            <p:cNvSpPr/>
            <p:nvPr/>
          </p:nvSpPr>
          <p:spPr>
            <a:xfrm flipH="1">
              <a:off x="6105380" y="2672529"/>
              <a:ext cx="162087" cy="60144"/>
            </a:xfrm>
            <a:custGeom>
              <a:avLst/>
              <a:gdLst/>
              <a:ahLst/>
              <a:cxnLst/>
              <a:rect l="l" t="t" r="r" b="b"/>
              <a:pathLst>
                <a:path w="3905" h="1449" extrusionOk="0">
                  <a:moveTo>
                    <a:pt x="0" y="1"/>
                  </a:moveTo>
                  <a:lnTo>
                    <a:pt x="0" y="1449"/>
                  </a:lnTo>
                  <a:lnTo>
                    <a:pt x="3905" y="1449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48"/>
            <p:cNvSpPr/>
            <p:nvPr/>
          </p:nvSpPr>
          <p:spPr>
            <a:xfrm flipH="1">
              <a:off x="5856752" y="2594248"/>
              <a:ext cx="315914" cy="72265"/>
            </a:xfrm>
            <a:custGeom>
              <a:avLst/>
              <a:gdLst/>
              <a:ahLst/>
              <a:cxnLst/>
              <a:rect l="l" t="t" r="r" b="b"/>
              <a:pathLst>
                <a:path w="7611" h="1741" extrusionOk="0">
                  <a:moveTo>
                    <a:pt x="1" y="1"/>
                  </a:moveTo>
                  <a:lnTo>
                    <a:pt x="1" y="1741"/>
                  </a:lnTo>
                  <a:lnTo>
                    <a:pt x="7611" y="1741"/>
                  </a:lnTo>
                  <a:lnTo>
                    <a:pt x="761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8"/>
            <p:cNvSpPr/>
            <p:nvPr/>
          </p:nvSpPr>
          <p:spPr>
            <a:xfrm flipH="1">
              <a:off x="6172620" y="2660409"/>
              <a:ext cx="173128" cy="6102"/>
            </a:xfrm>
            <a:custGeom>
              <a:avLst/>
              <a:gdLst/>
              <a:ahLst/>
              <a:cxnLst/>
              <a:rect l="l" t="t" r="r" b="b"/>
              <a:pathLst>
                <a:path w="4171" h="147" extrusionOk="0">
                  <a:moveTo>
                    <a:pt x="0" y="1"/>
                  </a:moveTo>
                  <a:lnTo>
                    <a:pt x="0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8"/>
            <p:cNvSpPr/>
            <p:nvPr/>
          </p:nvSpPr>
          <p:spPr>
            <a:xfrm flipH="1">
              <a:off x="6172620" y="2594248"/>
              <a:ext cx="173128" cy="6143"/>
            </a:xfrm>
            <a:custGeom>
              <a:avLst/>
              <a:gdLst/>
              <a:ahLst/>
              <a:cxnLst/>
              <a:rect l="l" t="t" r="r" b="b"/>
              <a:pathLst>
                <a:path w="4171" h="148" extrusionOk="0">
                  <a:moveTo>
                    <a:pt x="0" y="1"/>
                  </a:moveTo>
                  <a:lnTo>
                    <a:pt x="0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8"/>
            <p:cNvSpPr/>
            <p:nvPr/>
          </p:nvSpPr>
          <p:spPr>
            <a:xfrm flipH="1">
              <a:off x="6172620" y="2600350"/>
              <a:ext cx="161547" cy="60103"/>
            </a:xfrm>
            <a:custGeom>
              <a:avLst/>
              <a:gdLst/>
              <a:ahLst/>
              <a:cxnLst/>
              <a:rect l="l" t="t" r="r" b="b"/>
              <a:pathLst>
                <a:path w="3892" h="1448" extrusionOk="0">
                  <a:moveTo>
                    <a:pt x="0" y="0"/>
                  </a:moveTo>
                  <a:lnTo>
                    <a:pt x="0" y="1448"/>
                  </a:lnTo>
                  <a:lnTo>
                    <a:pt x="3892" y="1448"/>
                  </a:lnTo>
                  <a:lnTo>
                    <a:pt x="38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8"/>
            <p:cNvSpPr/>
            <p:nvPr/>
          </p:nvSpPr>
          <p:spPr>
            <a:xfrm flipH="1">
              <a:off x="5946033" y="2519869"/>
              <a:ext cx="312053" cy="72223"/>
            </a:xfrm>
            <a:custGeom>
              <a:avLst/>
              <a:gdLst/>
              <a:ahLst/>
              <a:cxnLst/>
              <a:rect l="l" t="t" r="r" b="b"/>
              <a:pathLst>
                <a:path w="7518" h="1740" extrusionOk="0">
                  <a:moveTo>
                    <a:pt x="0" y="0"/>
                  </a:moveTo>
                  <a:lnTo>
                    <a:pt x="0" y="1740"/>
                  </a:lnTo>
                  <a:lnTo>
                    <a:pt x="7517" y="1740"/>
                  </a:lnTo>
                  <a:lnTo>
                    <a:pt x="75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8"/>
            <p:cNvSpPr/>
            <p:nvPr/>
          </p:nvSpPr>
          <p:spPr>
            <a:xfrm flipH="1">
              <a:off x="6258040" y="2585988"/>
              <a:ext cx="173169" cy="6102"/>
            </a:xfrm>
            <a:custGeom>
              <a:avLst/>
              <a:gdLst/>
              <a:ahLst/>
              <a:cxnLst/>
              <a:rect l="l" t="t" r="r" b="b"/>
              <a:pathLst>
                <a:path w="4172" h="147" extrusionOk="0">
                  <a:moveTo>
                    <a:pt x="1" y="1"/>
                  </a:moveTo>
                  <a:lnTo>
                    <a:pt x="1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D35B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8"/>
            <p:cNvSpPr/>
            <p:nvPr/>
          </p:nvSpPr>
          <p:spPr>
            <a:xfrm flipH="1">
              <a:off x="6258040" y="2519869"/>
              <a:ext cx="173169" cy="6102"/>
            </a:xfrm>
            <a:custGeom>
              <a:avLst/>
              <a:gdLst/>
              <a:ahLst/>
              <a:cxnLst/>
              <a:rect l="l" t="t" r="r" b="b"/>
              <a:pathLst>
                <a:path w="4172" h="147" extrusionOk="0">
                  <a:moveTo>
                    <a:pt x="1" y="0"/>
                  </a:moveTo>
                  <a:lnTo>
                    <a:pt x="1" y="146"/>
                  </a:lnTo>
                  <a:lnTo>
                    <a:pt x="4171" y="146"/>
                  </a:lnTo>
                  <a:lnTo>
                    <a:pt x="4171" y="0"/>
                  </a:lnTo>
                  <a:close/>
                </a:path>
              </a:pathLst>
            </a:custGeom>
            <a:solidFill>
              <a:srgbClr val="D35B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8"/>
            <p:cNvSpPr/>
            <p:nvPr/>
          </p:nvSpPr>
          <p:spPr>
            <a:xfrm flipH="1">
              <a:off x="6258041" y="2525929"/>
              <a:ext cx="161589" cy="60103"/>
            </a:xfrm>
            <a:custGeom>
              <a:avLst/>
              <a:gdLst/>
              <a:ahLst/>
              <a:cxnLst/>
              <a:rect l="l" t="t" r="r" b="b"/>
              <a:pathLst>
                <a:path w="3893" h="1448" extrusionOk="0">
                  <a:moveTo>
                    <a:pt x="1" y="0"/>
                  </a:moveTo>
                  <a:lnTo>
                    <a:pt x="1" y="1448"/>
                  </a:lnTo>
                  <a:lnTo>
                    <a:pt x="3892" y="1448"/>
                  </a:lnTo>
                  <a:lnTo>
                    <a:pt x="38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8"/>
            <p:cNvSpPr/>
            <p:nvPr/>
          </p:nvSpPr>
          <p:spPr>
            <a:xfrm flipH="1">
              <a:off x="5917933" y="2447647"/>
              <a:ext cx="308193" cy="72265"/>
            </a:xfrm>
            <a:custGeom>
              <a:avLst/>
              <a:gdLst/>
              <a:ahLst/>
              <a:cxnLst/>
              <a:rect l="l" t="t" r="r" b="b"/>
              <a:pathLst>
                <a:path w="7425" h="1741" extrusionOk="0">
                  <a:moveTo>
                    <a:pt x="0" y="0"/>
                  </a:moveTo>
                  <a:lnTo>
                    <a:pt x="0" y="1740"/>
                  </a:lnTo>
                  <a:lnTo>
                    <a:pt x="7425" y="1740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8"/>
            <p:cNvSpPr/>
            <p:nvPr/>
          </p:nvSpPr>
          <p:spPr>
            <a:xfrm flipH="1">
              <a:off x="6226080" y="2513228"/>
              <a:ext cx="173128" cy="6683"/>
            </a:xfrm>
            <a:custGeom>
              <a:avLst/>
              <a:gdLst/>
              <a:ahLst/>
              <a:cxnLst/>
              <a:rect l="l" t="t" r="r" b="b"/>
              <a:pathLst>
                <a:path w="4171" h="161" extrusionOk="0">
                  <a:moveTo>
                    <a:pt x="0" y="1"/>
                  </a:moveTo>
                  <a:lnTo>
                    <a:pt x="0" y="160"/>
                  </a:lnTo>
                  <a:lnTo>
                    <a:pt x="4170" y="160"/>
                  </a:lnTo>
                  <a:lnTo>
                    <a:pt x="4170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48"/>
            <p:cNvSpPr/>
            <p:nvPr/>
          </p:nvSpPr>
          <p:spPr>
            <a:xfrm flipH="1">
              <a:off x="6226080" y="2447647"/>
              <a:ext cx="173128" cy="6102"/>
            </a:xfrm>
            <a:custGeom>
              <a:avLst/>
              <a:gdLst/>
              <a:ahLst/>
              <a:cxnLst/>
              <a:rect l="l" t="t" r="r" b="b"/>
              <a:pathLst>
                <a:path w="4171" h="147" extrusionOk="0">
                  <a:moveTo>
                    <a:pt x="0" y="0"/>
                  </a:moveTo>
                  <a:lnTo>
                    <a:pt x="0" y="146"/>
                  </a:lnTo>
                  <a:lnTo>
                    <a:pt x="4170" y="146"/>
                  </a:lnTo>
                  <a:lnTo>
                    <a:pt x="4170" y="0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48"/>
            <p:cNvSpPr/>
            <p:nvPr/>
          </p:nvSpPr>
          <p:spPr>
            <a:xfrm flipH="1">
              <a:off x="6226081" y="2453707"/>
              <a:ext cx="161547" cy="59563"/>
            </a:xfrm>
            <a:custGeom>
              <a:avLst/>
              <a:gdLst/>
              <a:ahLst/>
              <a:cxnLst/>
              <a:rect l="l" t="t" r="r" b="b"/>
              <a:pathLst>
                <a:path w="3892" h="1435" extrusionOk="0">
                  <a:moveTo>
                    <a:pt x="0" y="0"/>
                  </a:moveTo>
                  <a:lnTo>
                    <a:pt x="0" y="1435"/>
                  </a:lnTo>
                  <a:lnTo>
                    <a:pt x="3891" y="1435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8"/>
            <p:cNvSpPr/>
            <p:nvPr/>
          </p:nvSpPr>
          <p:spPr>
            <a:xfrm flipH="1">
              <a:off x="5977453" y="2374887"/>
              <a:ext cx="315914" cy="72804"/>
            </a:xfrm>
            <a:custGeom>
              <a:avLst/>
              <a:gdLst/>
              <a:ahLst/>
              <a:cxnLst/>
              <a:rect l="l" t="t" r="r" b="b"/>
              <a:pathLst>
                <a:path w="7611" h="1754" extrusionOk="0">
                  <a:moveTo>
                    <a:pt x="0" y="0"/>
                  </a:moveTo>
                  <a:lnTo>
                    <a:pt x="0" y="1753"/>
                  </a:lnTo>
                  <a:lnTo>
                    <a:pt x="7610" y="1753"/>
                  </a:lnTo>
                  <a:lnTo>
                    <a:pt x="7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8"/>
            <p:cNvSpPr/>
            <p:nvPr/>
          </p:nvSpPr>
          <p:spPr>
            <a:xfrm flipH="1">
              <a:off x="6293321" y="2441006"/>
              <a:ext cx="173169" cy="6102"/>
            </a:xfrm>
            <a:custGeom>
              <a:avLst/>
              <a:gdLst/>
              <a:ahLst/>
              <a:cxnLst/>
              <a:rect l="l" t="t" r="r" b="b"/>
              <a:pathLst>
                <a:path w="4172" h="147" extrusionOk="0">
                  <a:moveTo>
                    <a:pt x="1" y="1"/>
                  </a:moveTo>
                  <a:lnTo>
                    <a:pt x="1" y="147"/>
                  </a:lnTo>
                  <a:lnTo>
                    <a:pt x="4171" y="147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8"/>
            <p:cNvSpPr/>
            <p:nvPr/>
          </p:nvSpPr>
          <p:spPr>
            <a:xfrm flipH="1">
              <a:off x="6293321" y="2374887"/>
              <a:ext cx="173169" cy="6102"/>
            </a:xfrm>
            <a:custGeom>
              <a:avLst/>
              <a:gdLst/>
              <a:ahLst/>
              <a:cxnLst/>
              <a:rect l="l" t="t" r="r" b="b"/>
              <a:pathLst>
                <a:path w="4172" h="147" extrusionOk="0">
                  <a:moveTo>
                    <a:pt x="1" y="0"/>
                  </a:moveTo>
                  <a:lnTo>
                    <a:pt x="1" y="146"/>
                  </a:lnTo>
                  <a:lnTo>
                    <a:pt x="4171" y="146"/>
                  </a:lnTo>
                  <a:lnTo>
                    <a:pt x="4171" y="0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8"/>
            <p:cNvSpPr/>
            <p:nvPr/>
          </p:nvSpPr>
          <p:spPr>
            <a:xfrm flipH="1">
              <a:off x="6293321" y="2380947"/>
              <a:ext cx="161589" cy="60103"/>
            </a:xfrm>
            <a:custGeom>
              <a:avLst/>
              <a:gdLst/>
              <a:ahLst/>
              <a:cxnLst/>
              <a:rect l="l" t="t" r="r" b="b"/>
              <a:pathLst>
                <a:path w="3893" h="1448" extrusionOk="0">
                  <a:moveTo>
                    <a:pt x="1" y="0"/>
                  </a:moveTo>
                  <a:lnTo>
                    <a:pt x="1" y="1448"/>
                  </a:lnTo>
                  <a:lnTo>
                    <a:pt x="3892" y="1448"/>
                  </a:lnTo>
                  <a:lnTo>
                    <a:pt x="38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8"/>
            <p:cNvSpPr/>
            <p:nvPr/>
          </p:nvSpPr>
          <p:spPr>
            <a:xfrm flipH="1">
              <a:off x="5897555" y="2312046"/>
              <a:ext cx="253071" cy="58443"/>
            </a:xfrm>
            <a:custGeom>
              <a:avLst/>
              <a:gdLst/>
              <a:ahLst/>
              <a:cxnLst/>
              <a:rect l="l" t="t" r="r" b="b"/>
              <a:pathLst>
                <a:path w="6097" h="1408" extrusionOk="0">
                  <a:moveTo>
                    <a:pt x="1" y="0"/>
                  </a:moveTo>
                  <a:lnTo>
                    <a:pt x="1" y="1408"/>
                  </a:lnTo>
                  <a:lnTo>
                    <a:pt x="6097" y="1408"/>
                  </a:lnTo>
                  <a:lnTo>
                    <a:pt x="609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8"/>
            <p:cNvSpPr/>
            <p:nvPr/>
          </p:nvSpPr>
          <p:spPr>
            <a:xfrm flipH="1">
              <a:off x="6150581" y="2365506"/>
              <a:ext cx="140586" cy="4981"/>
            </a:xfrm>
            <a:custGeom>
              <a:avLst/>
              <a:gdLst/>
              <a:ahLst/>
              <a:cxnLst/>
              <a:rect l="l" t="t" r="r" b="b"/>
              <a:pathLst>
                <a:path w="3387" h="120" extrusionOk="0">
                  <a:moveTo>
                    <a:pt x="0" y="0"/>
                  </a:moveTo>
                  <a:lnTo>
                    <a:pt x="0" y="120"/>
                  </a:lnTo>
                  <a:lnTo>
                    <a:pt x="3387" y="120"/>
                  </a:lnTo>
                  <a:lnTo>
                    <a:pt x="3387" y="0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8"/>
            <p:cNvSpPr/>
            <p:nvPr/>
          </p:nvSpPr>
          <p:spPr>
            <a:xfrm flipH="1">
              <a:off x="6150581" y="2312046"/>
              <a:ext cx="140586" cy="4981"/>
            </a:xfrm>
            <a:custGeom>
              <a:avLst/>
              <a:gdLst/>
              <a:ahLst/>
              <a:cxnLst/>
              <a:rect l="l" t="t" r="r" b="b"/>
              <a:pathLst>
                <a:path w="3387" h="120" extrusionOk="0">
                  <a:moveTo>
                    <a:pt x="0" y="0"/>
                  </a:moveTo>
                  <a:lnTo>
                    <a:pt x="0" y="120"/>
                  </a:lnTo>
                  <a:lnTo>
                    <a:pt x="3387" y="120"/>
                  </a:lnTo>
                  <a:lnTo>
                    <a:pt x="3387" y="0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8"/>
            <p:cNvSpPr/>
            <p:nvPr/>
          </p:nvSpPr>
          <p:spPr>
            <a:xfrm flipH="1">
              <a:off x="6150581" y="2316985"/>
              <a:ext cx="131205" cy="48564"/>
            </a:xfrm>
            <a:custGeom>
              <a:avLst/>
              <a:gdLst/>
              <a:ahLst/>
              <a:cxnLst/>
              <a:rect l="l" t="t" r="r" b="b"/>
              <a:pathLst>
                <a:path w="3161" h="1170" extrusionOk="0">
                  <a:moveTo>
                    <a:pt x="0" y="1"/>
                  </a:moveTo>
                  <a:lnTo>
                    <a:pt x="0" y="1169"/>
                  </a:lnTo>
                  <a:lnTo>
                    <a:pt x="3161" y="1169"/>
                  </a:lnTo>
                  <a:lnTo>
                    <a:pt x="31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8"/>
            <p:cNvSpPr/>
            <p:nvPr/>
          </p:nvSpPr>
          <p:spPr>
            <a:xfrm flipH="1">
              <a:off x="5874394" y="2253024"/>
              <a:ext cx="250290" cy="59065"/>
            </a:xfrm>
            <a:custGeom>
              <a:avLst/>
              <a:gdLst/>
              <a:ahLst/>
              <a:cxnLst/>
              <a:rect l="l" t="t" r="r" b="b"/>
              <a:pathLst>
                <a:path w="6030" h="1423" extrusionOk="0">
                  <a:moveTo>
                    <a:pt x="0" y="1"/>
                  </a:moveTo>
                  <a:lnTo>
                    <a:pt x="0" y="1422"/>
                  </a:lnTo>
                  <a:lnTo>
                    <a:pt x="6030" y="1422"/>
                  </a:lnTo>
                  <a:lnTo>
                    <a:pt x="603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8"/>
            <p:cNvSpPr/>
            <p:nvPr/>
          </p:nvSpPr>
          <p:spPr>
            <a:xfrm flipH="1">
              <a:off x="6124639" y="2307065"/>
              <a:ext cx="140627" cy="5022"/>
            </a:xfrm>
            <a:custGeom>
              <a:avLst/>
              <a:gdLst/>
              <a:ahLst/>
              <a:cxnLst/>
              <a:rect l="l" t="t" r="r" b="b"/>
              <a:pathLst>
                <a:path w="3388" h="121" extrusionOk="0">
                  <a:moveTo>
                    <a:pt x="0" y="1"/>
                  </a:moveTo>
                  <a:lnTo>
                    <a:pt x="0" y="120"/>
                  </a:lnTo>
                  <a:lnTo>
                    <a:pt x="3387" y="120"/>
                  </a:lnTo>
                  <a:lnTo>
                    <a:pt x="3387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8"/>
            <p:cNvSpPr/>
            <p:nvPr/>
          </p:nvSpPr>
          <p:spPr>
            <a:xfrm flipH="1">
              <a:off x="6124639" y="2253024"/>
              <a:ext cx="140627" cy="5022"/>
            </a:xfrm>
            <a:custGeom>
              <a:avLst/>
              <a:gdLst/>
              <a:ahLst/>
              <a:cxnLst/>
              <a:rect l="l" t="t" r="r" b="b"/>
              <a:pathLst>
                <a:path w="3388" h="121" extrusionOk="0">
                  <a:moveTo>
                    <a:pt x="0" y="1"/>
                  </a:moveTo>
                  <a:lnTo>
                    <a:pt x="0" y="120"/>
                  </a:lnTo>
                  <a:lnTo>
                    <a:pt x="3387" y="120"/>
                  </a:lnTo>
                  <a:lnTo>
                    <a:pt x="3387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8"/>
            <p:cNvSpPr/>
            <p:nvPr/>
          </p:nvSpPr>
          <p:spPr>
            <a:xfrm flipH="1">
              <a:off x="6124640" y="2258544"/>
              <a:ext cx="131247" cy="48564"/>
            </a:xfrm>
            <a:custGeom>
              <a:avLst/>
              <a:gdLst/>
              <a:ahLst/>
              <a:cxnLst/>
              <a:rect l="l" t="t" r="r" b="b"/>
              <a:pathLst>
                <a:path w="3162" h="1170" extrusionOk="0">
                  <a:moveTo>
                    <a:pt x="0" y="1"/>
                  </a:moveTo>
                  <a:lnTo>
                    <a:pt x="0" y="1170"/>
                  </a:lnTo>
                  <a:lnTo>
                    <a:pt x="3161" y="1170"/>
                  </a:lnTo>
                  <a:lnTo>
                    <a:pt x="31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8"/>
            <p:cNvSpPr/>
            <p:nvPr/>
          </p:nvSpPr>
          <p:spPr>
            <a:xfrm flipH="1">
              <a:off x="5922874" y="2194624"/>
              <a:ext cx="256392" cy="59024"/>
            </a:xfrm>
            <a:custGeom>
              <a:avLst/>
              <a:gdLst/>
              <a:ahLst/>
              <a:cxnLst/>
              <a:rect l="l" t="t" r="r" b="b"/>
              <a:pathLst>
                <a:path w="6177" h="1422" extrusionOk="0">
                  <a:moveTo>
                    <a:pt x="0" y="0"/>
                  </a:moveTo>
                  <a:lnTo>
                    <a:pt x="0" y="1421"/>
                  </a:lnTo>
                  <a:lnTo>
                    <a:pt x="6176" y="1421"/>
                  </a:lnTo>
                  <a:lnTo>
                    <a:pt x="61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8"/>
            <p:cNvSpPr/>
            <p:nvPr/>
          </p:nvSpPr>
          <p:spPr>
            <a:xfrm flipH="1">
              <a:off x="6179220" y="2248084"/>
              <a:ext cx="140627" cy="5562"/>
            </a:xfrm>
            <a:custGeom>
              <a:avLst/>
              <a:gdLst/>
              <a:ahLst/>
              <a:cxnLst/>
              <a:rect l="l" t="t" r="r" b="b"/>
              <a:pathLst>
                <a:path w="3388" h="134" extrusionOk="0">
                  <a:moveTo>
                    <a:pt x="1" y="0"/>
                  </a:moveTo>
                  <a:lnTo>
                    <a:pt x="1" y="133"/>
                  </a:lnTo>
                  <a:lnTo>
                    <a:pt x="3387" y="133"/>
                  </a:lnTo>
                  <a:lnTo>
                    <a:pt x="3387" y="0"/>
                  </a:lnTo>
                  <a:close/>
                </a:path>
              </a:pathLst>
            </a:custGeom>
            <a:solidFill>
              <a:srgbClr val="D184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8"/>
            <p:cNvSpPr/>
            <p:nvPr/>
          </p:nvSpPr>
          <p:spPr>
            <a:xfrm flipH="1">
              <a:off x="6179220" y="2194624"/>
              <a:ext cx="140627" cy="4981"/>
            </a:xfrm>
            <a:custGeom>
              <a:avLst/>
              <a:gdLst/>
              <a:ahLst/>
              <a:cxnLst/>
              <a:rect l="l" t="t" r="r" b="b"/>
              <a:pathLst>
                <a:path w="3388" h="120" extrusionOk="0">
                  <a:moveTo>
                    <a:pt x="1" y="0"/>
                  </a:moveTo>
                  <a:lnTo>
                    <a:pt x="1" y="120"/>
                  </a:lnTo>
                  <a:lnTo>
                    <a:pt x="3387" y="120"/>
                  </a:lnTo>
                  <a:lnTo>
                    <a:pt x="3387" y="0"/>
                  </a:lnTo>
                  <a:close/>
                </a:path>
              </a:pathLst>
            </a:custGeom>
            <a:solidFill>
              <a:srgbClr val="D184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8"/>
            <p:cNvSpPr/>
            <p:nvPr/>
          </p:nvSpPr>
          <p:spPr>
            <a:xfrm flipH="1">
              <a:off x="6179221" y="2199563"/>
              <a:ext cx="131247" cy="48564"/>
            </a:xfrm>
            <a:custGeom>
              <a:avLst/>
              <a:gdLst/>
              <a:ahLst/>
              <a:cxnLst/>
              <a:rect l="l" t="t" r="r" b="b"/>
              <a:pathLst>
                <a:path w="3162" h="1170" extrusionOk="0">
                  <a:moveTo>
                    <a:pt x="0" y="1"/>
                  </a:moveTo>
                  <a:lnTo>
                    <a:pt x="0" y="1169"/>
                  </a:lnTo>
                  <a:lnTo>
                    <a:pt x="3161" y="1169"/>
                  </a:lnTo>
                  <a:lnTo>
                    <a:pt x="31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5" name="Google Shape;1915;p48"/>
          <p:cNvGrpSpPr/>
          <p:nvPr/>
        </p:nvGrpSpPr>
        <p:grpSpPr>
          <a:xfrm flipH="1">
            <a:off x="7043400" y="923225"/>
            <a:ext cx="1603500" cy="752100"/>
            <a:chOff x="7043400" y="923225"/>
            <a:chExt cx="1603500" cy="752100"/>
          </a:xfrm>
        </p:grpSpPr>
        <p:sp>
          <p:nvSpPr>
            <p:cNvPr id="1916" name="Google Shape;1916;p48"/>
            <p:cNvSpPr/>
            <p:nvPr/>
          </p:nvSpPr>
          <p:spPr>
            <a:xfrm>
              <a:off x="7043400" y="923225"/>
              <a:ext cx="1603500" cy="752100"/>
            </a:xfrm>
            <a:prstGeom prst="wedgeRoundRectCallout">
              <a:avLst>
                <a:gd name="adj1" fmla="val 31355"/>
                <a:gd name="adj2" fmla="val 72085"/>
                <a:gd name="adj3" fmla="val 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8"/>
            <p:cNvSpPr/>
            <p:nvPr/>
          </p:nvSpPr>
          <p:spPr>
            <a:xfrm flipH="1">
              <a:off x="7175362" y="1329250"/>
              <a:ext cx="809449" cy="82"/>
            </a:xfrm>
            <a:custGeom>
              <a:avLst/>
              <a:gdLst/>
              <a:ahLst/>
              <a:cxnLst/>
              <a:rect l="l" t="t" r="r" b="b"/>
              <a:pathLst>
                <a:path w="9856" h="1" fill="none" extrusionOk="0">
                  <a:moveTo>
                    <a:pt x="1" y="0"/>
                  </a:moveTo>
                  <a:lnTo>
                    <a:pt x="9855" y="0"/>
                  </a:ln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8"/>
            <p:cNvSpPr/>
            <p:nvPr/>
          </p:nvSpPr>
          <p:spPr>
            <a:xfrm flipH="1">
              <a:off x="7175362" y="1414335"/>
              <a:ext cx="809449" cy="82"/>
            </a:xfrm>
            <a:custGeom>
              <a:avLst/>
              <a:gdLst/>
              <a:ahLst/>
              <a:cxnLst/>
              <a:rect l="l" t="t" r="r" b="b"/>
              <a:pathLst>
                <a:path w="9856" h="1" fill="none" extrusionOk="0">
                  <a:moveTo>
                    <a:pt x="1" y="0"/>
                  </a:moveTo>
                  <a:lnTo>
                    <a:pt x="9855" y="0"/>
                  </a:ln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8"/>
            <p:cNvSpPr/>
            <p:nvPr/>
          </p:nvSpPr>
          <p:spPr>
            <a:xfrm flipH="1">
              <a:off x="7175362" y="1171071"/>
              <a:ext cx="809449" cy="82"/>
            </a:xfrm>
            <a:custGeom>
              <a:avLst/>
              <a:gdLst/>
              <a:ahLst/>
              <a:cxnLst/>
              <a:rect l="l" t="t" r="r" b="b"/>
              <a:pathLst>
                <a:path w="9856" h="1" fill="none" extrusionOk="0">
                  <a:moveTo>
                    <a:pt x="1" y="0"/>
                  </a:moveTo>
                  <a:lnTo>
                    <a:pt x="9855" y="0"/>
                  </a:ln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8"/>
            <p:cNvSpPr/>
            <p:nvPr/>
          </p:nvSpPr>
          <p:spPr>
            <a:xfrm flipH="1">
              <a:off x="7175362" y="1252871"/>
              <a:ext cx="809449" cy="82"/>
            </a:xfrm>
            <a:custGeom>
              <a:avLst/>
              <a:gdLst/>
              <a:ahLst/>
              <a:cxnLst/>
              <a:rect l="l" t="t" r="r" b="b"/>
              <a:pathLst>
                <a:path w="9856" h="1" fill="none" extrusionOk="0">
                  <a:moveTo>
                    <a:pt x="1" y="1"/>
                  </a:moveTo>
                  <a:lnTo>
                    <a:pt x="9855" y="1"/>
                  </a:ln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8"/>
            <p:cNvSpPr/>
            <p:nvPr/>
          </p:nvSpPr>
          <p:spPr>
            <a:xfrm flipH="1">
              <a:off x="8053396" y="1140519"/>
              <a:ext cx="420082" cy="317505"/>
            </a:xfrm>
            <a:custGeom>
              <a:avLst/>
              <a:gdLst/>
              <a:ahLst/>
              <a:cxnLst/>
              <a:rect l="l" t="t" r="r" b="b"/>
              <a:pathLst>
                <a:path w="5115" h="3866" extrusionOk="0">
                  <a:moveTo>
                    <a:pt x="1" y="1"/>
                  </a:moveTo>
                  <a:lnTo>
                    <a:pt x="1" y="3865"/>
                  </a:lnTo>
                  <a:lnTo>
                    <a:pt x="5114" y="3865"/>
                  </a:lnTo>
                  <a:lnTo>
                    <a:pt x="51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2" name="Google Shape;1922;p48"/>
          <p:cNvGrpSpPr/>
          <p:nvPr/>
        </p:nvGrpSpPr>
        <p:grpSpPr>
          <a:xfrm>
            <a:off x="4405974" y="493563"/>
            <a:ext cx="743073" cy="475610"/>
            <a:chOff x="7061736" y="298488"/>
            <a:chExt cx="743073" cy="475610"/>
          </a:xfrm>
        </p:grpSpPr>
        <p:sp>
          <p:nvSpPr>
            <p:cNvPr id="1923" name="Google Shape;1923;p48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24" name="Google Shape;1924;p48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925" name="Google Shape;1925;p48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48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7" name="Google Shape;1927;p48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4" name="Google Shape;1944;p48"/>
          <p:cNvGrpSpPr/>
          <p:nvPr/>
        </p:nvGrpSpPr>
        <p:grpSpPr>
          <a:xfrm>
            <a:off x="7043397" y="2209589"/>
            <a:ext cx="1753212" cy="2719324"/>
            <a:chOff x="7043397" y="2209589"/>
            <a:chExt cx="1753212" cy="2719324"/>
          </a:xfrm>
        </p:grpSpPr>
        <p:sp>
          <p:nvSpPr>
            <p:cNvPr id="1945" name="Google Shape;1945;p48"/>
            <p:cNvSpPr/>
            <p:nvPr/>
          </p:nvSpPr>
          <p:spPr>
            <a:xfrm>
              <a:off x="7885996" y="4020120"/>
              <a:ext cx="98927" cy="422909"/>
            </a:xfrm>
            <a:custGeom>
              <a:avLst/>
              <a:gdLst/>
              <a:ahLst/>
              <a:cxnLst/>
              <a:rect l="l" t="t" r="r" b="b"/>
              <a:pathLst>
                <a:path w="1821" h="7784" extrusionOk="0">
                  <a:moveTo>
                    <a:pt x="1" y="1"/>
                  </a:moveTo>
                  <a:lnTo>
                    <a:pt x="1" y="7783"/>
                  </a:lnTo>
                  <a:lnTo>
                    <a:pt x="1820" y="7783"/>
                  </a:lnTo>
                  <a:lnTo>
                    <a:pt x="18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8"/>
            <p:cNvSpPr/>
            <p:nvPr/>
          </p:nvSpPr>
          <p:spPr>
            <a:xfrm>
              <a:off x="7885996" y="4020120"/>
              <a:ext cx="26783" cy="422909"/>
            </a:xfrm>
            <a:custGeom>
              <a:avLst/>
              <a:gdLst/>
              <a:ahLst/>
              <a:cxnLst/>
              <a:rect l="l" t="t" r="r" b="b"/>
              <a:pathLst>
                <a:path w="493" h="7784" extrusionOk="0">
                  <a:moveTo>
                    <a:pt x="1" y="1"/>
                  </a:moveTo>
                  <a:lnTo>
                    <a:pt x="1" y="7783"/>
                  </a:lnTo>
                  <a:lnTo>
                    <a:pt x="492" y="7783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8"/>
            <p:cNvSpPr/>
            <p:nvPr/>
          </p:nvSpPr>
          <p:spPr>
            <a:xfrm>
              <a:off x="7861495" y="4393918"/>
              <a:ext cx="156622" cy="98175"/>
            </a:xfrm>
            <a:custGeom>
              <a:avLst/>
              <a:gdLst/>
              <a:ahLst/>
              <a:cxnLst/>
              <a:rect l="l" t="t" r="r" b="b"/>
              <a:pathLst>
                <a:path w="2883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2882" y="1806"/>
                  </a:lnTo>
                  <a:lnTo>
                    <a:pt x="28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8"/>
            <p:cNvSpPr/>
            <p:nvPr/>
          </p:nvSpPr>
          <p:spPr>
            <a:xfrm>
              <a:off x="7842698" y="4398971"/>
              <a:ext cx="43352" cy="98175"/>
            </a:xfrm>
            <a:custGeom>
              <a:avLst/>
              <a:gdLst/>
              <a:ahLst/>
              <a:cxnLst/>
              <a:rect l="l" t="t" r="r" b="b"/>
              <a:pathLst>
                <a:path w="798" h="1807" extrusionOk="0">
                  <a:moveTo>
                    <a:pt x="1" y="0"/>
                  </a:moveTo>
                  <a:lnTo>
                    <a:pt x="1" y="1806"/>
                  </a:lnTo>
                  <a:lnTo>
                    <a:pt x="798" y="180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8"/>
            <p:cNvSpPr/>
            <p:nvPr/>
          </p:nvSpPr>
          <p:spPr>
            <a:xfrm>
              <a:off x="7468228" y="4497093"/>
              <a:ext cx="469050" cy="156635"/>
            </a:xfrm>
            <a:custGeom>
              <a:avLst/>
              <a:gdLst/>
              <a:ahLst/>
              <a:cxnLst/>
              <a:rect l="l" t="t" r="r" b="b"/>
              <a:pathLst>
                <a:path w="8634" h="2883" extrusionOk="0">
                  <a:moveTo>
                    <a:pt x="6894" y="0"/>
                  </a:moveTo>
                  <a:lnTo>
                    <a:pt x="1" y="2882"/>
                  </a:lnTo>
                  <a:lnTo>
                    <a:pt x="1010" y="2882"/>
                  </a:lnTo>
                  <a:lnTo>
                    <a:pt x="863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8"/>
            <p:cNvSpPr/>
            <p:nvPr/>
          </p:nvSpPr>
          <p:spPr>
            <a:xfrm>
              <a:off x="7468228" y="4497093"/>
              <a:ext cx="531090" cy="215801"/>
            </a:xfrm>
            <a:custGeom>
              <a:avLst/>
              <a:gdLst/>
              <a:ahLst/>
              <a:cxnLst/>
              <a:rect l="l" t="t" r="r" b="b"/>
              <a:pathLst>
                <a:path w="9776" h="3972" extrusionOk="0">
                  <a:moveTo>
                    <a:pt x="8634" y="0"/>
                  </a:moveTo>
                  <a:lnTo>
                    <a:pt x="1010" y="2882"/>
                  </a:lnTo>
                  <a:lnTo>
                    <a:pt x="1" y="2882"/>
                  </a:lnTo>
                  <a:lnTo>
                    <a:pt x="1" y="3971"/>
                  </a:lnTo>
                  <a:lnTo>
                    <a:pt x="917" y="3971"/>
                  </a:lnTo>
                  <a:lnTo>
                    <a:pt x="9776" y="492"/>
                  </a:lnTo>
                  <a:lnTo>
                    <a:pt x="977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8"/>
            <p:cNvSpPr/>
            <p:nvPr/>
          </p:nvSpPr>
          <p:spPr>
            <a:xfrm>
              <a:off x="7922069" y="4497093"/>
              <a:ext cx="469756" cy="156635"/>
            </a:xfrm>
            <a:custGeom>
              <a:avLst/>
              <a:gdLst/>
              <a:ahLst/>
              <a:cxnLst/>
              <a:rect l="l" t="t" r="r" b="b"/>
              <a:pathLst>
                <a:path w="8647" h="2883" extrusionOk="0">
                  <a:moveTo>
                    <a:pt x="1" y="0"/>
                  </a:moveTo>
                  <a:lnTo>
                    <a:pt x="7624" y="2882"/>
                  </a:lnTo>
                  <a:lnTo>
                    <a:pt x="8647" y="2882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8"/>
            <p:cNvSpPr/>
            <p:nvPr/>
          </p:nvSpPr>
          <p:spPr>
            <a:xfrm>
              <a:off x="7860028" y="4497093"/>
              <a:ext cx="531796" cy="215801"/>
            </a:xfrm>
            <a:custGeom>
              <a:avLst/>
              <a:gdLst/>
              <a:ahLst/>
              <a:cxnLst/>
              <a:rect l="l" t="t" r="r" b="b"/>
              <a:pathLst>
                <a:path w="9789" h="3972" extrusionOk="0">
                  <a:moveTo>
                    <a:pt x="1" y="0"/>
                  </a:moveTo>
                  <a:lnTo>
                    <a:pt x="1" y="492"/>
                  </a:lnTo>
                  <a:lnTo>
                    <a:pt x="8859" y="3971"/>
                  </a:lnTo>
                  <a:lnTo>
                    <a:pt x="9789" y="3971"/>
                  </a:lnTo>
                  <a:lnTo>
                    <a:pt x="9789" y="2882"/>
                  </a:lnTo>
                  <a:lnTo>
                    <a:pt x="8766" y="2882"/>
                  </a:ln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8"/>
            <p:cNvSpPr/>
            <p:nvPr/>
          </p:nvSpPr>
          <p:spPr>
            <a:xfrm>
              <a:off x="7468228" y="4712842"/>
              <a:ext cx="49871" cy="56341"/>
            </a:xfrm>
            <a:custGeom>
              <a:avLst/>
              <a:gdLst/>
              <a:ahLst/>
              <a:cxnLst/>
              <a:rect l="l" t="t" r="r" b="b"/>
              <a:pathLst>
                <a:path w="918" h="1037" extrusionOk="0">
                  <a:moveTo>
                    <a:pt x="1" y="0"/>
                  </a:moveTo>
                  <a:lnTo>
                    <a:pt x="1" y="1036"/>
                  </a:lnTo>
                  <a:lnTo>
                    <a:pt x="545" y="1036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rgbClr val="F6F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8"/>
            <p:cNvSpPr/>
            <p:nvPr/>
          </p:nvSpPr>
          <p:spPr>
            <a:xfrm>
              <a:off x="8341304" y="4712842"/>
              <a:ext cx="50523" cy="56341"/>
            </a:xfrm>
            <a:custGeom>
              <a:avLst/>
              <a:gdLst/>
              <a:ahLst/>
              <a:cxnLst/>
              <a:rect l="l" t="t" r="r" b="b"/>
              <a:pathLst>
                <a:path w="930" h="1037" extrusionOk="0">
                  <a:moveTo>
                    <a:pt x="0" y="0"/>
                  </a:moveTo>
                  <a:lnTo>
                    <a:pt x="0" y="1036"/>
                  </a:lnTo>
                  <a:lnTo>
                    <a:pt x="465" y="1036"/>
                  </a:lnTo>
                  <a:lnTo>
                    <a:pt x="9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8"/>
            <p:cNvSpPr/>
            <p:nvPr/>
          </p:nvSpPr>
          <p:spPr>
            <a:xfrm>
              <a:off x="7391030" y="4729413"/>
              <a:ext cx="153742" cy="153755"/>
            </a:xfrm>
            <a:custGeom>
              <a:avLst/>
              <a:gdLst/>
              <a:ahLst/>
              <a:cxnLst/>
              <a:rect l="l" t="t" r="r" b="b"/>
              <a:pathLst>
                <a:path w="2830" h="2830" extrusionOk="0">
                  <a:moveTo>
                    <a:pt x="1422" y="1"/>
                  </a:moveTo>
                  <a:cubicBezTo>
                    <a:pt x="638" y="1"/>
                    <a:pt x="1" y="638"/>
                    <a:pt x="1" y="1409"/>
                  </a:cubicBezTo>
                  <a:cubicBezTo>
                    <a:pt x="1" y="2192"/>
                    <a:pt x="638" y="2830"/>
                    <a:pt x="1422" y="2830"/>
                  </a:cubicBezTo>
                  <a:cubicBezTo>
                    <a:pt x="2192" y="2830"/>
                    <a:pt x="2830" y="2192"/>
                    <a:pt x="2830" y="1409"/>
                  </a:cubicBezTo>
                  <a:cubicBezTo>
                    <a:pt x="2830" y="638"/>
                    <a:pt x="2192" y="1"/>
                    <a:pt x="1422" y="1"/>
                  </a:cubicBezTo>
                  <a:close/>
                </a:path>
              </a:pathLst>
            </a:custGeom>
            <a:solidFill>
              <a:srgbClr val="F6F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8"/>
            <p:cNvSpPr/>
            <p:nvPr/>
          </p:nvSpPr>
          <p:spPr>
            <a:xfrm>
              <a:off x="7831181" y="4769129"/>
              <a:ext cx="153742" cy="153755"/>
            </a:xfrm>
            <a:custGeom>
              <a:avLst/>
              <a:gdLst/>
              <a:ahLst/>
              <a:cxnLst/>
              <a:rect l="l" t="t" r="r" b="b"/>
              <a:pathLst>
                <a:path w="2830" h="2830" extrusionOk="0">
                  <a:moveTo>
                    <a:pt x="1408" y="0"/>
                  </a:moveTo>
                  <a:cubicBezTo>
                    <a:pt x="625" y="0"/>
                    <a:pt x="0" y="638"/>
                    <a:pt x="0" y="1408"/>
                  </a:cubicBezTo>
                  <a:cubicBezTo>
                    <a:pt x="0" y="2192"/>
                    <a:pt x="625" y="2829"/>
                    <a:pt x="1408" y="2829"/>
                  </a:cubicBezTo>
                  <a:cubicBezTo>
                    <a:pt x="2192" y="2829"/>
                    <a:pt x="2829" y="2192"/>
                    <a:pt x="2829" y="1408"/>
                  </a:cubicBezTo>
                  <a:cubicBezTo>
                    <a:pt x="2829" y="638"/>
                    <a:pt x="2192" y="0"/>
                    <a:pt x="14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8"/>
            <p:cNvSpPr/>
            <p:nvPr/>
          </p:nvSpPr>
          <p:spPr>
            <a:xfrm>
              <a:off x="8289314" y="4729413"/>
              <a:ext cx="153742" cy="153755"/>
            </a:xfrm>
            <a:custGeom>
              <a:avLst/>
              <a:gdLst/>
              <a:ahLst/>
              <a:cxnLst/>
              <a:rect l="l" t="t" r="r" b="b"/>
              <a:pathLst>
                <a:path w="2830" h="2830" extrusionOk="0">
                  <a:moveTo>
                    <a:pt x="1422" y="1"/>
                  </a:moveTo>
                  <a:cubicBezTo>
                    <a:pt x="638" y="1"/>
                    <a:pt x="1" y="638"/>
                    <a:pt x="1" y="1409"/>
                  </a:cubicBezTo>
                  <a:cubicBezTo>
                    <a:pt x="1" y="2192"/>
                    <a:pt x="638" y="2830"/>
                    <a:pt x="1422" y="2830"/>
                  </a:cubicBezTo>
                  <a:cubicBezTo>
                    <a:pt x="2205" y="2830"/>
                    <a:pt x="2830" y="2192"/>
                    <a:pt x="2830" y="1409"/>
                  </a:cubicBezTo>
                  <a:cubicBezTo>
                    <a:pt x="2830" y="638"/>
                    <a:pt x="2205" y="1"/>
                    <a:pt x="14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8"/>
            <p:cNvSpPr/>
            <p:nvPr/>
          </p:nvSpPr>
          <p:spPr>
            <a:xfrm>
              <a:off x="7885996" y="4497093"/>
              <a:ext cx="51284" cy="272087"/>
            </a:xfrm>
            <a:custGeom>
              <a:avLst/>
              <a:gdLst/>
              <a:ahLst/>
              <a:cxnLst/>
              <a:rect l="l" t="t" r="r" b="b"/>
              <a:pathLst>
                <a:path w="944" h="5008" extrusionOk="0">
                  <a:moveTo>
                    <a:pt x="1" y="0"/>
                  </a:moveTo>
                  <a:lnTo>
                    <a:pt x="1" y="5007"/>
                  </a:lnTo>
                  <a:lnTo>
                    <a:pt x="505" y="5007"/>
                  </a:lnTo>
                  <a:lnTo>
                    <a:pt x="9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8"/>
            <p:cNvSpPr/>
            <p:nvPr/>
          </p:nvSpPr>
          <p:spPr>
            <a:xfrm>
              <a:off x="7885996" y="4769129"/>
              <a:ext cx="26783" cy="36836"/>
            </a:xfrm>
            <a:custGeom>
              <a:avLst/>
              <a:gdLst/>
              <a:ahLst/>
              <a:cxnLst/>
              <a:rect l="l" t="t" r="r" b="b"/>
              <a:pathLst>
                <a:path w="493" h="678" extrusionOk="0">
                  <a:moveTo>
                    <a:pt x="1" y="0"/>
                  </a:moveTo>
                  <a:lnTo>
                    <a:pt x="1" y="678"/>
                  </a:lnTo>
                  <a:lnTo>
                    <a:pt x="492" y="678"/>
                  </a:lnTo>
                  <a:lnTo>
                    <a:pt x="4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8"/>
            <p:cNvSpPr/>
            <p:nvPr/>
          </p:nvSpPr>
          <p:spPr>
            <a:xfrm>
              <a:off x="8093088" y="3090405"/>
              <a:ext cx="703520" cy="984958"/>
            </a:xfrm>
            <a:custGeom>
              <a:avLst/>
              <a:gdLst/>
              <a:ahLst/>
              <a:cxnLst/>
              <a:rect l="l" t="t" r="r" b="b"/>
              <a:pathLst>
                <a:path w="12950" h="18129" extrusionOk="0">
                  <a:moveTo>
                    <a:pt x="9436" y="0"/>
                  </a:moveTo>
                  <a:cubicBezTo>
                    <a:pt x="8700" y="0"/>
                    <a:pt x="7993" y="406"/>
                    <a:pt x="7637" y="1109"/>
                  </a:cubicBezTo>
                  <a:lnTo>
                    <a:pt x="505" y="15200"/>
                  </a:lnTo>
                  <a:cubicBezTo>
                    <a:pt x="0" y="16196"/>
                    <a:pt x="412" y="17405"/>
                    <a:pt x="1395" y="17909"/>
                  </a:cubicBezTo>
                  <a:cubicBezTo>
                    <a:pt x="1688" y="18058"/>
                    <a:pt x="2000" y="18128"/>
                    <a:pt x="2308" y="18128"/>
                  </a:cubicBezTo>
                  <a:cubicBezTo>
                    <a:pt x="3046" y="18128"/>
                    <a:pt x="3757" y="17723"/>
                    <a:pt x="4104" y="17020"/>
                  </a:cubicBezTo>
                  <a:lnTo>
                    <a:pt x="12445" y="3287"/>
                  </a:lnTo>
                  <a:cubicBezTo>
                    <a:pt x="12949" y="2291"/>
                    <a:pt x="11342" y="724"/>
                    <a:pt x="10346" y="219"/>
                  </a:cubicBezTo>
                  <a:cubicBezTo>
                    <a:pt x="10053" y="71"/>
                    <a:pt x="9742" y="0"/>
                    <a:pt x="94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8"/>
            <p:cNvSpPr/>
            <p:nvPr/>
          </p:nvSpPr>
          <p:spPr>
            <a:xfrm>
              <a:off x="7772020" y="3371134"/>
              <a:ext cx="365124" cy="297242"/>
            </a:xfrm>
            <a:custGeom>
              <a:avLst/>
              <a:gdLst/>
              <a:ahLst/>
              <a:cxnLst/>
              <a:rect l="l" t="t" r="r" b="b"/>
              <a:pathLst>
                <a:path w="6721" h="5471" extrusionOk="0">
                  <a:moveTo>
                    <a:pt x="3793" y="1"/>
                  </a:moveTo>
                  <a:cubicBezTo>
                    <a:pt x="3159" y="1"/>
                    <a:pt x="2520" y="208"/>
                    <a:pt x="2006" y="630"/>
                  </a:cubicBezTo>
                  <a:lnTo>
                    <a:pt x="319" y="3127"/>
                  </a:lnTo>
                  <a:cubicBezTo>
                    <a:pt x="40" y="3884"/>
                    <a:pt x="0" y="4614"/>
                    <a:pt x="425" y="5053"/>
                  </a:cubicBezTo>
                  <a:cubicBezTo>
                    <a:pt x="718" y="5349"/>
                    <a:pt x="1199" y="5471"/>
                    <a:pt x="1757" y="5471"/>
                  </a:cubicBezTo>
                  <a:cubicBezTo>
                    <a:pt x="3047" y="5471"/>
                    <a:pt x="4752" y="4824"/>
                    <a:pt x="5512" y="4203"/>
                  </a:cubicBezTo>
                  <a:cubicBezTo>
                    <a:pt x="6614" y="3313"/>
                    <a:pt x="6721" y="1785"/>
                    <a:pt x="5751" y="803"/>
                  </a:cubicBezTo>
                  <a:cubicBezTo>
                    <a:pt x="5234" y="272"/>
                    <a:pt x="4517" y="1"/>
                    <a:pt x="37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8"/>
            <p:cNvSpPr/>
            <p:nvPr/>
          </p:nvSpPr>
          <p:spPr>
            <a:xfrm>
              <a:off x="7924948" y="2222248"/>
              <a:ext cx="826188" cy="1129966"/>
            </a:xfrm>
            <a:custGeom>
              <a:avLst/>
              <a:gdLst/>
              <a:ahLst/>
              <a:cxnLst/>
              <a:rect l="l" t="t" r="r" b="b"/>
              <a:pathLst>
                <a:path w="15208" h="20798" extrusionOk="0">
                  <a:moveTo>
                    <a:pt x="8856" y="0"/>
                  </a:moveTo>
                  <a:cubicBezTo>
                    <a:pt x="3534" y="0"/>
                    <a:pt x="1416" y="9972"/>
                    <a:pt x="731" y="13170"/>
                  </a:cubicBezTo>
                  <a:cubicBezTo>
                    <a:pt x="1" y="16583"/>
                    <a:pt x="2179" y="19943"/>
                    <a:pt x="5592" y="20674"/>
                  </a:cubicBezTo>
                  <a:cubicBezTo>
                    <a:pt x="5988" y="20758"/>
                    <a:pt x="6417" y="20798"/>
                    <a:pt x="6863" y="20798"/>
                  </a:cubicBezTo>
                  <a:cubicBezTo>
                    <a:pt x="10280" y="20798"/>
                    <a:pt x="14717" y="18456"/>
                    <a:pt x="13096" y="15813"/>
                  </a:cubicBezTo>
                  <a:cubicBezTo>
                    <a:pt x="8806" y="8760"/>
                    <a:pt x="15208" y="1429"/>
                    <a:pt x="9975" y="141"/>
                  </a:cubicBezTo>
                  <a:cubicBezTo>
                    <a:pt x="9587" y="46"/>
                    <a:pt x="9214" y="0"/>
                    <a:pt x="88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8"/>
            <p:cNvSpPr/>
            <p:nvPr/>
          </p:nvSpPr>
          <p:spPr>
            <a:xfrm>
              <a:off x="7516578" y="3012821"/>
              <a:ext cx="409889" cy="341359"/>
            </a:xfrm>
            <a:custGeom>
              <a:avLst/>
              <a:gdLst/>
              <a:ahLst/>
              <a:cxnLst/>
              <a:rect l="l" t="t" r="r" b="b"/>
              <a:pathLst>
                <a:path w="7545" h="6283" extrusionOk="0">
                  <a:moveTo>
                    <a:pt x="280" y="0"/>
                  </a:moveTo>
                  <a:lnTo>
                    <a:pt x="1" y="319"/>
                  </a:lnTo>
                  <a:cubicBezTo>
                    <a:pt x="1" y="319"/>
                    <a:pt x="3387" y="5366"/>
                    <a:pt x="6801" y="6282"/>
                  </a:cubicBezTo>
                  <a:cubicBezTo>
                    <a:pt x="7544" y="5180"/>
                    <a:pt x="7478" y="4263"/>
                    <a:pt x="7478" y="4263"/>
                  </a:cubicBezTo>
                  <a:cubicBezTo>
                    <a:pt x="7478" y="4263"/>
                    <a:pt x="6774" y="3798"/>
                    <a:pt x="4450" y="2616"/>
                  </a:cubicBezTo>
                  <a:cubicBezTo>
                    <a:pt x="2737" y="1766"/>
                    <a:pt x="280" y="0"/>
                    <a:pt x="280" y="0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8"/>
            <p:cNvSpPr/>
            <p:nvPr/>
          </p:nvSpPr>
          <p:spPr>
            <a:xfrm>
              <a:off x="7672440" y="3130393"/>
              <a:ext cx="254028" cy="225961"/>
            </a:xfrm>
            <a:custGeom>
              <a:avLst/>
              <a:gdLst/>
              <a:ahLst/>
              <a:cxnLst/>
              <a:rect l="l" t="t" r="r" b="b"/>
              <a:pathLst>
                <a:path w="4676" h="4159" extrusionOk="0">
                  <a:moveTo>
                    <a:pt x="731" y="1"/>
                  </a:moveTo>
                  <a:cubicBezTo>
                    <a:pt x="532" y="532"/>
                    <a:pt x="279" y="1050"/>
                    <a:pt x="0" y="1555"/>
                  </a:cubicBezTo>
                  <a:cubicBezTo>
                    <a:pt x="1060" y="2578"/>
                    <a:pt x="2644" y="4159"/>
                    <a:pt x="3668" y="4159"/>
                  </a:cubicBezTo>
                  <a:cubicBezTo>
                    <a:pt x="3761" y="4159"/>
                    <a:pt x="3849" y="4146"/>
                    <a:pt x="3932" y="4118"/>
                  </a:cubicBezTo>
                  <a:cubicBezTo>
                    <a:pt x="4675" y="3016"/>
                    <a:pt x="4609" y="2099"/>
                    <a:pt x="4609" y="2099"/>
                  </a:cubicBezTo>
                  <a:cubicBezTo>
                    <a:pt x="4609" y="2099"/>
                    <a:pt x="3905" y="1634"/>
                    <a:pt x="1581" y="452"/>
                  </a:cubicBezTo>
                  <a:cubicBezTo>
                    <a:pt x="1315" y="320"/>
                    <a:pt x="1023" y="174"/>
                    <a:pt x="7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8"/>
            <p:cNvSpPr/>
            <p:nvPr/>
          </p:nvSpPr>
          <p:spPr>
            <a:xfrm>
              <a:off x="7431449" y="2875471"/>
              <a:ext cx="132827" cy="160927"/>
            </a:xfrm>
            <a:custGeom>
              <a:avLst/>
              <a:gdLst/>
              <a:ahLst/>
              <a:cxnLst/>
              <a:rect l="l" t="t" r="r" b="b"/>
              <a:pathLst>
                <a:path w="2445" h="2962" extrusionOk="0">
                  <a:moveTo>
                    <a:pt x="1048" y="1"/>
                  </a:moveTo>
                  <a:cubicBezTo>
                    <a:pt x="1006" y="1"/>
                    <a:pt x="964" y="19"/>
                    <a:pt x="930" y="58"/>
                  </a:cubicBezTo>
                  <a:cubicBezTo>
                    <a:pt x="704" y="350"/>
                    <a:pt x="1661" y="1001"/>
                    <a:pt x="1222" y="1891"/>
                  </a:cubicBezTo>
                  <a:cubicBezTo>
                    <a:pt x="1139" y="2065"/>
                    <a:pt x="975" y="2118"/>
                    <a:pt x="799" y="2118"/>
                  </a:cubicBezTo>
                  <a:cubicBezTo>
                    <a:pt x="640" y="2118"/>
                    <a:pt x="472" y="2075"/>
                    <a:pt x="346" y="2037"/>
                  </a:cubicBezTo>
                  <a:cubicBezTo>
                    <a:pt x="324" y="2031"/>
                    <a:pt x="302" y="2028"/>
                    <a:pt x="280" y="2028"/>
                  </a:cubicBezTo>
                  <a:cubicBezTo>
                    <a:pt x="197" y="2028"/>
                    <a:pt x="120" y="2067"/>
                    <a:pt x="67" y="2130"/>
                  </a:cubicBezTo>
                  <a:cubicBezTo>
                    <a:pt x="1" y="2223"/>
                    <a:pt x="67" y="2355"/>
                    <a:pt x="173" y="2355"/>
                  </a:cubicBezTo>
                  <a:cubicBezTo>
                    <a:pt x="452" y="2395"/>
                    <a:pt x="731" y="2448"/>
                    <a:pt x="1010" y="2515"/>
                  </a:cubicBezTo>
                  <a:cubicBezTo>
                    <a:pt x="1090" y="2568"/>
                    <a:pt x="1740" y="2834"/>
                    <a:pt x="1979" y="2940"/>
                  </a:cubicBezTo>
                  <a:cubicBezTo>
                    <a:pt x="1999" y="2945"/>
                    <a:pt x="2020" y="2948"/>
                    <a:pt x="2042" y="2948"/>
                  </a:cubicBezTo>
                  <a:cubicBezTo>
                    <a:pt x="2079" y="2948"/>
                    <a:pt x="2118" y="2938"/>
                    <a:pt x="2152" y="2913"/>
                  </a:cubicBezTo>
                  <a:lnTo>
                    <a:pt x="2165" y="2900"/>
                  </a:lnTo>
                  <a:cubicBezTo>
                    <a:pt x="2169" y="2897"/>
                    <a:pt x="2176" y="2896"/>
                    <a:pt x="2183" y="2896"/>
                  </a:cubicBezTo>
                  <a:cubicBezTo>
                    <a:pt x="2240" y="2896"/>
                    <a:pt x="2385" y="2961"/>
                    <a:pt x="2431" y="2961"/>
                  </a:cubicBezTo>
                  <a:cubicBezTo>
                    <a:pt x="2439" y="2961"/>
                    <a:pt x="2444" y="2959"/>
                    <a:pt x="2444" y="2953"/>
                  </a:cubicBezTo>
                  <a:cubicBezTo>
                    <a:pt x="2365" y="2502"/>
                    <a:pt x="2258" y="2050"/>
                    <a:pt x="2139" y="1612"/>
                  </a:cubicBezTo>
                  <a:cubicBezTo>
                    <a:pt x="2059" y="1373"/>
                    <a:pt x="1940" y="1147"/>
                    <a:pt x="1767" y="974"/>
                  </a:cubicBezTo>
                  <a:cubicBezTo>
                    <a:pt x="1754" y="948"/>
                    <a:pt x="1740" y="934"/>
                    <a:pt x="1727" y="921"/>
                  </a:cubicBezTo>
                  <a:cubicBezTo>
                    <a:pt x="1647" y="669"/>
                    <a:pt x="1488" y="443"/>
                    <a:pt x="1289" y="270"/>
                  </a:cubicBezTo>
                  <a:cubicBezTo>
                    <a:pt x="1276" y="257"/>
                    <a:pt x="1249" y="230"/>
                    <a:pt x="1236" y="217"/>
                  </a:cubicBezTo>
                  <a:cubicBezTo>
                    <a:pt x="1222" y="164"/>
                    <a:pt x="1209" y="124"/>
                    <a:pt x="1196" y="98"/>
                  </a:cubicBezTo>
                  <a:cubicBezTo>
                    <a:pt x="1165" y="36"/>
                    <a:pt x="1107" y="1"/>
                    <a:pt x="1048" y="1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8"/>
            <p:cNvSpPr/>
            <p:nvPr/>
          </p:nvSpPr>
          <p:spPr>
            <a:xfrm>
              <a:off x="7814068" y="2791421"/>
              <a:ext cx="310092" cy="570307"/>
            </a:xfrm>
            <a:custGeom>
              <a:avLst/>
              <a:gdLst/>
              <a:ahLst/>
              <a:cxnLst/>
              <a:rect l="l" t="t" r="r" b="b"/>
              <a:pathLst>
                <a:path w="5708" h="10497" extrusionOk="0">
                  <a:moveTo>
                    <a:pt x="4744" y="0"/>
                  </a:moveTo>
                  <a:cubicBezTo>
                    <a:pt x="4282" y="0"/>
                    <a:pt x="3671" y="140"/>
                    <a:pt x="3343" y="795"/>
                  </a:cubicBezTo>
                  <a:cubicBezTo>
                    <a:pt x="2905" y="1645"/>
                    <a:pt x="993" y="7010"/>
                    <a:pt x="475" y="8458"/>
                  </a:cubicBezTo>
                  <a:cubicBezTo>
                    <a:pt x="1" y="9799"/>
                    <a:pt x="442" y="10496"/>
                    <a:pt x="1000" y="10496"/>
                  </a:cubicBezTo>
                  <a:cubicBezTo>
                    <a:pt x="1271" y="10496"/>
                    <a:pt x="1569" y="10332"/>
                    <a:pt x="1803" y="9998"/>
                  </a:cubicBezTo>
                  <a:cubicBezTo>
                    <a:pt x="2400" y="9148"/>
                    <a:pt x="3941" y="5682"/>
                    <a:pt x="4539" y="3677"/>
                  </a:cubicBezTo>
                  <a:cubicBezTo>
                    <a:pt x="5123" y="1671"/>
                    <a:pt x="5707" y="556"/>
                    <a:pt x="5349" y="77"/>
                  </a:cubicBezTo>
                  <a:cubicBezTo>
                    <a:pt x="5349" y="77"/>
                    <a:pt x="5088" y="0"/>
                    <a:pt x="47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8"/>
            <p:cNvSpPr/>
            <p:nvPr/>
          </p:nvSpPr>
          <p:spPr>
            <a:xfrm>
              <a:off x="7249130" y="2707479"/>
              <a:ext cx="315145" cy="373196"/>
            </a:xfrm>
            <a:custGeom>
              <a:avLst/>
              <a:gdLst/>
              <a:ahLst/>
              <a:cxnLst/>
              <a:rect l="l" t="t" r="r" b="b"/>
              <a:pathLst>
                <a:path w="5801" h="6869" extrusionOk="0">
                  <a:moveTo>
                    <a:pt x="502" y="0"/>
                  </a:moveTo>
                  <a:cubicBezTo>
                    <a:pt x="216" y="0"/>
                    <a:pt x="0" y="281"/>
                    <a:pt x="89" y="573"/>
                  </a:cubicBezTo>
                  <a:lnTo>
                    <a:pt x="2307" y="6603"/>
                  </a:lnTo>
                  <a:cubicBezTo>
                    <a:pt x="2374" y="6762"/>
                    <a:pt x="2533" y="6868"/>
                    <a:pt x="2706" y="6868"/>
                  </a:cubicBezTo>
                  <a:lnTo>
                    <a:pt x="5070" y="6815"/>
                  </a:lnTo>
                  <a:cubicBezTo>
                    <a:pt x="5800" y="6802"/>
                    <a:pt x="5256" y="5979"/>
                    <a:pt x="5123" y="5647"/>
                  </a:cubicBezTo>
                  <a:cubicBezTo>
                    <a:pt x="4499" y="4146"/>
                    <a:pt x="3569" y="1609"/>
                    <a:pt x="2945" y="122"/>
                  </a:cubicBezTo>
                  <a:lnTo>
                    <a:pt x="541" y="2"/>
                  </a:lnTo>
                  <a:cubicBezTo>
                    <a:pt x="528" y="1"/>
                    <a:pt x="515" y="0"/>
                    <a:pt x="5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8"/>
            <p:cNvSpPr/>
            <p:nvPr/>
          </p:nvSpPr>
          <p:spPr>
            <a:xfrm>
              <a:off x="7263363" y="2706827"/>
              <a:ext cx="281408" cy="359396"/>
            </a:xfrm>
            <a:custGeom>
              <a:avLst/>
              <a:gdLst/>
              <a:ahLst/>
              <a:cxnLst/>
              <a:rect l="l" t="t" r="r" b="b"/>
              <a:pathLst>
                <a:path w="5180" h="6615" extrusionOk="0">
                  <a:moveTo>
                    <a:pt x="279" y="1"/>
                  </a:moveTo>
                  <a:cubicBezTo>
                    <a:pt x="120" y="1"/>
                    <a:pt x="0" y="160"/>
                    <a:pt x="53" y="306"/>
                  </a:cubicBezTo>
                  <a:lnTo>
                    <a:pt x="2311" y="6363"/>
                  </a:lnTo>
                  <a:cubicBezTo>
                    <a:pt x="2377" y="6509"/>
                    <a:pt x="2523" y="6615"/>
                    <a:pt x="2683" y="6615"/>
                  </a:cubicBezTo>
                  <a:lnTo>
                    <a:pt x="4888" y="6562"/>
                  </a:lnTo>
                  <a:cubicBezTo>
                    <a:pt x="5060" y="6562"/>
                    <a:pt x="5180" y="6389"/>
                    <a:pt x="5113" y="6230"/>
                  </a:cubicBezTo>
                  <a:lnTo>
                    <a:pt x="2935" y="306"/>
                  </a:lnTo>
                  <a:cubicBezTo>
                    <a:pt x="2895" y="200"/>
                    <a:pt x="2802" y="134"/>
                    <a:pt x="2683" y="120"/>
                  </a:cubicBezTo>
                  <a:lnTo>
                    <a:pt x="2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8"/>
            <p:cNvSpPr/>
            <p:nvPr/>
          </p:nvSpPr>
          <p:spPr>
            <a:xfrm>
              <a:off x="7272816" y="2717639"/>
              <a:ext cx="262611" cy="338479"/>
            </a:xfrm>
            <a:custGeom>
              <a:avLst/>
              <a:gdLst/>
              <a:ahLst/>
              <a:cxnLst/>
              <a:rect l="l" t="t" r="r" b="b"/>
              <a:pathLst>
                <a:path w="4834" h="6230" extrusionOk="0">
                  <a:moveTo>
                    <a:pt x="233" y="0"/>
                  </a:moveTo>
                  <a:cubicBezTo>
                    <a:pt x="96" y="0"/>
                    <a:pt x="0" y="140"/>
                    <a:pt x="39" y="280"/>
                  </a:cubicBezTo>
                  <a:lnTo>
                    <a:pt x="2177" y="5991"/>
                  </a:lnTo>
                  <a:cubicBezTo>
                    <a:pt x="2230" y="6137"/>
                    <a:pt x="2363" y="6230"/>
                    <a:pt x="2522" y="6230"/>
                  </a:cubicBezTo>
                  <a:lnTo>
                    <a:pt x="4567" y="6177"/>
                  </a:lnTo>
                  <a:cubicBezTo>
                    <a:pt x="4727" y="6177"/>
                    <a:pt x="4833" y="6017"/>
                    <a:pt x="4780" y="5858"/>
                  </a:cubicBezTo>
                  <a:lnTo>
                    <a:pt x="2735" y="280"/>
                  </a:lnTo>
                  <a:cubicBezTo>
                    <a:pt x="2695" y="174"/>
                    <a:pt x="2602" y="121"/>
                    <a:pt x="2496" y="107"/>
                  </a:cubicBezTo>
                  <a:lnTo>
                    <a:pt x="251" y="1"/>
                  </a:lnTo>
                  <a:cubicBezTo>
                    <a:pt x="245" y="1"/>
                    <a:pt x="239" y="0"/>
                    <a:pt x="2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8"/>
            <p:cNvSpPr/>
            <p:nvPr/>
          </p:nvSpPr>
          <p:spPr>
            <a:xfrm>
              <a:off x="7296557" y="2792725"/>
              <a:ext cx="202744" cy="150115"/>
            </a:xfrm>
            <a:custGeom>
              <a:avLst/>
              <a:gdLst/>
              <a:ahLst/>
              <a:cxnLst/>
              <a:rect l="l" t="t" r="r" b="b"/>
              <a:pathLst>
                <a:path w="3732" h="2763" extrusionOk="0">
                  <a:moveTo>
                    <a:pt x="0" y="0"/>
                  </a:moveTo>
                  <a:lnTo>
                    <a:pt x="1009" y="2670"/>
                  </a:lnTo>
                  <a:lnTo>
                    <a:pt x="3732" y="2763"/>
                  </a:lnTo>
                  <a:lnTo>
                    <a:pt x="2749" y="1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8"/>
            <p:cNvSpPr/>
            <p:nvPr/>
          </p:nvSpPr>
          <p:spPr>
            <a:xfrm>
              <a:off x="7470401" y="2973756"/>
              <a:ext cx="74372" cy="69380"/>
            </a:xfrm>
            <a:custGeom>
              <a:avLst/>
              <a:gdLst/>
              <a:ahLst/>
              <a:cxnLst/>
              <a:rect l="l" t="t" r="r" b="b"/>
              <a:pathLst>
                <a:path w="1369" h="1277" extrusionOk="0">
                  <a:moveTo>
                    <a:pt x="212" y="0"/>
                  </a:moveTo>
                  <a:cubicBezTo>
                    <a:pt x="157" y="0"/>
                    <a:pt x="106" y="26"/>
                    <a:pt x="80" y="68"/>
                  </a:cubicBezTo>
                  <a:lnTo>
                    <a:pt x="41" y="121"/>
                  </a:lnTo>
                  <a:cubicBezTo>
                    <a:pt x="1" y="188"/>
                    <a:pt x="14" y="281"/>
                    <a:pt x="94" y="334"/>
                  </a:cubicBezTo>
                  <a:lnTo>
                    <a:pt x="1369" y="1277"/>
                  </a:lnTo>
                  <a:lnTo>
                    <a:pt x="1116" y="480"/>
                  </a:lnTo>
                  <a:lnTo>
                    <a:pt x="306" y="28"/>
                  </a:lnTo>
                  <a:cubicBezTo>
                    <a:pt x="277" y="9"/>
                    <a:pt x="244" y="0"/>
                    <a:pt x="212" y="0"/>
                  </a:cubicBezTo>
                  <a:close/>
                </a:path>
              </a:pathLst>
            </a:custGeom>
            <a:solidFill>
              <a:srgbClr val="EDB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8"/>
            <p:cNvSpPr/>
            <p:nvPr/>
          </p:nvSpPr>
          <p:spPr>
            <a:xfrm>
              <a:off x="7294384" y="2747902"/>
              <a:ext cx="36453" cy="30751"/>
            </a:xfrm>
            <a:custGeom>
              <a:avLst/>
              <a:gdLst/>
              <a:ahLst/>
              <a:cxnLst/>
              <a:rect l="l" t="t" r="r" b="b"/>
              <a:pathLst>
                <a:path w="671" h="566" extrusionOk="0">
                  <a:moveTo>
                    <a:pt x="230" y="1"/>
                  </a:moveTo>
                  <a:cubicBezTo>
                    <a:pt x="107" y="1"/>
                    <a:pt x="0" y="102"/>
                    <a:pt x="0" y="228"/>
                  </a:cubicBezTo>
                  <a:cubicBezTo>
                    <a:pt x="13" y="414"/>
                    <a:pt x="160" y="560"/>
                    <a:pt x="345" y="560"/>
                  </a:cubicBezTo>
                  <a:cubicBezTo>
                    <a:pt x="363" y="564"/>
                    <a:pt x="379" y="565"/>
                    <a:pt x="396" y="565"/>
                  </a:cubicBezTo>
                  <a:cubicBezTo>
                    <a:pt x="547" y="565"/>
                    <a:pt x="671" y="410"/>
                    <a:pt x="611" y="254"/>
                  </a:cubicBezTo>
                  <a:cubicBezTo>
                    <a:pt x="558" y="108"/>
                    <a:pt x="412" y="2"/>
                    <a:pt x="253" y="2"/>
                  </a:cubicBezTo>
                  <a:cubicBezTo>
                    <a:pt x="245" y="1"/>
                    <a:pt x="237" y="1"/>
                    <a:pt x="2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8"/>
            <p:cNvSpPr/>
            <p:nvPr/>
          </p:nvSpPr>
          <p:spPr>
            <a:xfrm>
              <a:off x="7356424" y="2812936"/>
              <a:ext cx="93115" cy="70738"/>
            </a:xfrm>
            <a:custGeom>
              <a:avLst/>
              <a:gdLst/>
              <a:ahLst/>
              <a:cxnLst/>
              <a:rect l="l" t="t" r="r" b="b"/>
              <a:pathLst>
                <a:path w="1714" h="1302" fill="none" extrusionOk="0">
                  <a:moveTo>
                    <a:pt x="1129" y="13"/>
                  </a:moveTo>
                  <a:cubicBezTo>
                    <a:pt x="1010" y="0"/>
                    <a:pt x="890" y="67"/>
                    <a:pt x="810" y="160"/>
                  </a:cubicBezTo>
                  <a:cubicBezTo>
                    <a:pt x="704" y="67"/>
                    <a:pt x="571" y="13"/>
                    <a:pt x="425" y="13"/>
                  </a:cubicBezTo>
                  <a:cubicBezTo>
                    <a:pt x="53" y="13"/>
                    <a:pt x="0" y="372"/>
                    <a:pt x="173" y="638"/>
                  </a:cubicBezTo>
                  <a:cubicBezTo>
                    <a:pt x="385" y="956"/>
                    <a:pt x="691" y="1195"/>
                    <a:pt x="1050" y="1302"/>
                  </a:cubicBezTo>
                  <a:cubicBezTo>
                    <a:pt x="1355" y="1195"/>
                    <a:pt x="1581" y="956"/>
                    <a:pt x="1647" y="638"/>
                  </a:cubicBezTo>
                  <a:cubicBezTo>
                    <a:pt x="1714" y="319"/>
                    <a:pt x="1461" y="13"/>
                    <a:pt x="1129" y="13"/>
                  </a:cubicBezTo>
                  <a:close/>
                </a:path>
              </a:pathLst>
            </a:custGeom>
            <a:solidFill>
              <a:schemeClr val="dk2"/>
            </a:solidFill>
            <a:ln w="4325" cap="flat" cmpd="sng">
              <a:solidFill>
                <a:srgbClr val="F6F7D4"/>
              </a:solidFill>
              <a:prstDash val="solid"/>
              <a:miter lim="1328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8"/>
            <p:cNvSpPr/>
            <p:nvPr/>
          </p:nvSpPr>
          <p:spPr>
            <a:xfrm>
              <a:off x="8158714" y="2598600"/>
              <a:ext cx="210024" cy="290614"/>
            </a:xfrm>
            <a:custGeom>
              <a:avLst/>
              <a:gdLst/>
              <a:ahLst/>
              <a:cxnLst/>
              <a:rect l="l" t="t" r="r" b="b"/>
              <a:pathLst>
                <a:path w="3866" h="5349" extrusionOk="0">
                  <a:moveTo>
                    <a:pt x="3866" y="1"/>
                  </a:moveTo>
                  <a:lnTo>
                    <a:pt x="1449" y="1289"/>
                  </a:lnTo>
                  <a:lnTo>
                    <a:pt x="333" y="4344"/>
                  </a:lnTo>
                  <a:cubicBezTo>
                    <a:pt x="333" y="4344"/>
                    <a:pt x="1" y="5087"/>
                    <a:pt x="532" y="5300"/>
                  </a:cubicBezTo>
                  <a:cubicBezTo>
                    <a:pt x="624" y="5334"/>
                    <a:pt x="732" y="5348"/>
                    <a:pt x="849" y="5348"/>
                  </a:cubicBezTo>
                  <a:cubicBezTo>
                    <a:pt x="1411" y="5348"/>
                    <a:pt x="2166" y="5021"/>
                    <a:pt x="2166" y="5021"/>
                  </a:cubicBezTo>
                  <a:cubicBezTo>
                    <a:pt x="2166" y="5021"/>
                    <a:pt x="3826" y="54"/>
                    <a:pt x="3866" y="1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8"/>
            <p:cNvSpPr/>
            <p:nvPr/>
          </p:nvSpPr>
          <p:spPr>
            <a:xfrm>
              <a:off x="7873718" y="2791475"/>
              <a:ext cx="544997" cy="746664"/>
            </a:xfrm>
            <a:custGeom>
              <a:avLst/>
              <a:gdLst/>
              <a:ahLst/>
              <a:cxnLst/>
              <a:rect l="l" t="t" r="r" b="b"/>
              <a:pathLst>
                <a:path w="10032" h="13743" extrusionOk="0">
                  <a:moveTo>
                    <a:pt x="4831" y="0"/>
                  </a:moveTo>
                  <a:cubicBezTo>
                    <a:pt x="4537" y="0"/>
                    <a:pt x="4243" y="58"/>
                    <a:pt x="4078" y="249"/>
                  </a:cubicBezTo>
                  <a:cubicBezTo>
                    <a:pt x="1701" y="3038"/>
                    <a:pt x="1090" y="4672"/>
                    <a:pt x="1103" y="5960"/>
                  </a:cubicBezTo>
                  <a:cubicBezTo>
                    <a:pt x="1156" y="10409"/>
                    <a:pt x="1" y="11312"/>
                    <a:pt x="1" y="11312"/>
                  </a:cubicBezTo>
                  <a:cubicBezTo>
                    <a:pt x="1422" y="11950"/>
                    <a:pt x="5327" y="13424"/>
                    <a:pt x="6841" y="13743"/>
                  </a:cubicBezTo>
                  <a:cubicBezTo>
                    <a:pt x="6841" y="13743"/>
                    <a:pt x="6097" y="11193"/>
                    <a:pt x="6070" y="10901"/>
                  </a:cubicBezTo>
                  <a:cubicBezTo>
                    <a:pt x="5964" y="10051"/>
                    <a:pt x="6163" y="9612"/>
                    <a:pt x="6495" y="9121"/>
                  </a:cubicBezTo>
                  <a:cubicBezTo>
                    <a:pt x="7027" y="8377"/>
                    <a:pt x="8527" y="6292"/>
                    <a:pt x="8992" y="5349"/>
                  </a:cubicBezTo>
                  <a:cubicBezTo>
                    <a:pt x="9338" y="4605"/>
                    <a:pt x="9590" y="3822"/>
                    <a:pt x="9763" y="3025"/>
                  </a:cubicBezTo>
                  <a:cubicBezTo>
                    <a:pt x="10031" y="1719"/>
                    <a:pt x="7981" y="1203"/>
                    <a:pt x="7796" y="1203"/>
                  </a:cubicBezTo>
                  <a:cubicBezTo>
                    <a:pt x="7789" y="1203"/>
                    <a:pt x="7785" y="1204"/>
                    <a:pt x="7784" y="1205"/>
                  </a:cubicBezTo>
                  <a:lnTo>
                    <a:pt x="7531" y="1059"/>
                  </a:lnTo>
                  <a:cubicBezTo>
                    <a:pt x="7027" y="1245"/>
                    <a:pt x="6509" y="1351"/>
                    <a:pt x="5991" y="1391"/>
                  </a:cubicBezTo>
                  <a:cubicBezTo>
                    <a:pt x="5964" y="1391"/>
                    <a:pt x="5898" y="1312"/>
                    <a:pt x="5858" y="1298"/>
                  </a:cubicBezTo>
                  <a:cubicBezTo>
                    <a:pt x="5805" y="1046"/>
                    <a:pt x="5752" y="780"/>
                    <a:pt x="5738" y="528"/>
                  </a:cubicBezTo>
                  <a:cubicBezTo>
                    <a:pt x="5712" y="395"/>
                    <a:pt x="5699" y="262"/>
                    <a:pt x="5712" y="130"/>
                  </a:cubicBezTo>
                  <a:cubicBezTo>
                    <a:pt x="5712" y="130"/>
                    <a:pt x="5272" y="0"/>
                    <a:pt x="4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8"/>
            <p:cNvSpPr/>
            <p:nvPr/>
          </p:nvSpPr>
          <p:spPr>
            <a:xfrm>
              <a:off x="8163766" y="2807123"/>
              <a:ext cx="37594" cy="53461"/>
            </a:xfrm>
            <a:custGeom>
              <a:avLst/>
              <a:gdLst/>
              <a:ahLst/>
              <a:cxnLst/>
              <a:rect l="l" t="t" r="r" b="b"/>
              <a:pathLst>
                <a:path w="692" h="984" extrusionOk="0">
                  <a:moveTo>
                    <a:pt x="1" y="1"/>
                  </a:moveTo>
                  <a:lnTo>
                    <a:pt x="147" y="452"/>
                  </a:lnTo>
                  <a:lnTo>
                    <a:pt x="479" y="984"/>
                  </a:lnTo>
                  <a:lnTo>
                    <a:pt x="692" y="1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8"/>
            <p:cNvSpPr/>
            <p:nvPr/>
          </p:nvSpPr>
          <p:spPr>
            <a:xfrm>
              <a:off x="8196959" y="2830214"/>
              <a:ext cx="54163" cy="36890"/>
            </a:xfrm>
            <a:custGeom>
              <a:avLst/>
              <a:gdLst/>
              <a:ahLst/>
              <a:cxnLst/>
              <a:rect l="l" t="t" r="r" b="b"/>
              <a:pathLst>
                <a:path w="997" h="679" extrusionOk="0">
                  <a:moveTo>
                    <a:pt x="652" y="1"/>
                  </a:moveTo>
                  <a:lnTo>
                    <a:pt x="1" y="665"/>
                  </a:lnTo>
                  <a:lnTo>
                    <a:pt x="997" y="678"/>
                  </a:lnTo>
                  <a:lnTo>
                    <a:pt x="997" y="678"/>
                  </a:lnTo>
                  <a:lnTo>
                    <a:pt x="984" y="81"/>
                  </a:lnTo>
                  <a:lnTo>
                    <a:pt x="652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8"/>
            <p:cNvSpPr/>
            <p:nvPr/>
          </p:nvSpPr>
          <p:spPr>
            <a:xfrm>
              <a:off x="8163766" y="2807123"/>
              <a:ext cx="37594" cy="53461"/>
            </a:xfrm>
            <a:custGeom>
              <a:avLst/>
              <a:gdLst/>
              <a:ahLst/>
              <a:cxnLst/>
              <a:rect l="l" t="t" r="r" b="b"/>
              <a:pathLst>
                <a:path w="692" h="984" extrusionOk="0">
                  <a:moveTo>
                    <a:pt x="1" y="1"/>
                  </a:moveTo>
                  <a:lnTo>
                    <a:pt x="147" y="452"/>
                  </a:lnTo>
                  <a:lnTo>
                    <a:pt x="479" y="984"/>
                  </a:lnTo>
                  <a:lnTo>
                    <a:pt x="692" y="1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8"/>
            <p:cNvSpPr/>
            <p:nvPr/>
          </p:nvSpPr>
          <p:spPr>
            <a:xfrm>
              <a:off x="8196959" y="2830214"/>
              <a:ext cx="54163" cy="36890"/>
            </a:xfrm>
            <a:custGeom>
              <a:avLst/>
              <a:gdLst/>
              <a:ahLst/>
              <a:cxnLst/>
              <a:rect l="l" t="t" r="r" b="b"/>
              <a:pathLst>
                <a:path w="997" h="679" extrusionOk="0">
                  <a:moveTo>
                    <a:pt x="652" y="1"/>
                  </a:moveTo>
                  <a:lnTo>
                    <a:pt x="1" y="665"/>
                  </a:lnTo>
                  <a:lnTo>
                    <a:pt x="997" y="678"/>
                  </a:lnTo>
                  <a:lnTo>
                    <a:pt x="997" y="678"/>
                  </a:lnTo>
                  <a:lnTo>
                    <a:pt x="984" y="81"/>
                  </a:lnTo>
                  <a:lnTo>
                    <a:pt x="652" y="1"/>
                  </a:lnTo>
                  <a:close/>
                </a:path>
              </a:pathLst>
            </a:custGeom>
            <a:solidFill>
              <a:srgbClr val="E27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8"/>
            <p:cNvSpPr/>
            <p:nvPr/>
          </p:nvSpPr>
          <p:spPr>
            <a:xfrm>
              <a:off x="8139265" y="2781913"/>
              <a:ext cx="62095" cy="73618"/>
            </a:xfrm>
            <a:custGeom>
              <a:avLst/>
              <a:gdLst/>
              <a:ahLst/>
              <a:cxnLst/>
              <a:rect l="l" t="t" r="r" b="b"/>
              <a:pathLst>
                <a:path w="1143" h="1355" extrusionOk="0">
                  <a:moveTo>
                    <a:pt x="611" y="0"/>
                  </a:moveTo>
                  <a:lnTo>
                    <a:pt x="0" y="186"/>
                  </a:lnTo>
                  <a:lnTo>
                    <a:pt x="266" y="1355"/>
                  </a:lnTo>
                  <a:lnTo>
                    <a:pt x="1143" y="611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8"/>
            <p:cNvSpPr/>
            <p:nvPr/>
          </p:nvSpPr>
          <p:spPr>
            <a:xfrm>
              <a:off x="8232326" y="2822281"/>
              <a:ext cx="104686" cy="67913"/>
            </a:xfrm>
            <a:custGeom>
              <a:avLst/>
              <a:gdLst/>
              <a:ahLst/>
              <a:cxnLst/>
              <a:rect l="l" t="t" r="r" b="b"/>
              <a:pathLst>
                <a:path w="1927" h="1250" extrusionOk="0">
                  <a:moveTo>
                    <a:pt x="1581" y="1"/>
                  </a:moveTo>
                  <a:lnTo>
                    <a:pt x="1" y="147"/>
                  </a:lnTo>
                  <a:lnTo>
                    <a:pt x="226" y="1249"/>
                  </a:lnTo>
                  <a:lnTo>
                    <a:pt x="1926" y="877"/>
                  </a:lnTo>
                  <a:lnTo>
                    <a:pt x="158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8"/>
            <p:cNvSpPr/>
            <p:nvPr/>
          </p:nvSpPr>
          <p:spPr>
            <a:xfrm>
              <a:off x="8316043" y="2878568"/>
              <a:ext cx="126308" cy="606002"/>
            </a:xfrm>
            <a:custGeom>
              <a:avLst/>
              <a:gdLst/>
              <a:ahLst/>
              <a:cxnLst/>
              <a:rect l="l" t="t" r="r" b="b"/>
              <a:pathLst>
                <a:path w="2325" h="11154" extrusionOk="0">
                  <a:moveTo>
                    <a:pt x="1713" y="1"/>
                  </a:moveTo>
                  <a:cubicBezTo>
                    <a:pt x="1713" y="1"/>
                    <a:pt x="505" y="1223"/>
                    <a:pt x="253" y="2139"/>
                  </a:cubicBezTo>
                  <a:cubicBezTo>
                    <a:pt x="0" y="3055"/>
                    <a:pt x="452" y="8660"/>
                    <a:pt x="332" y="10068"/>
                  </a:cubicBezTo>
                  <a:cubicBezTo>
                    <a:pt x="271" y="10728"/>
                    <a:pt x="919" y="11153"/>
                    <a:pt x="1455" y="11153"/>
                  </a:cubicBezTo>
                  <a:cubicBezTo>
                    <a:pt x="1845" y="11153"/>
                    <a:pt x="2176" y="10927"/>
                    <a:pt x="2125" y="10400"/>
                  </a:cubicBezTo>
                  <a:cubicBezTo>
                    <a:pt x="1966" y="8408"/>
                    <a:pt x="2072" y="6721"/>
                    <a:pt x="2178" y="4623"/>
                  </a:cubicBezTo>
                  <a:cubicBezTo>
                    <a:pt x="2324" y="1780"/>
                    <a:pt x="2178" y="373"/>
                    <a:pt x="17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8"/>
            <p:cNvSpPr/>
            <p:nvPr/>
          </p:nvSpPr>
          <p:spPr>
            <a:xfrm>
              <a:off x="8093088" y="2268103"/>
              <a:ext cx="469756" cy="448118"/>
            </a:xfrm>
            <a:custGeom>
              <a:avLst/>
              <a:gdLst/>
              <a:ahLst/>
              <a:cxnLst/>
              <a:rect l="l" t="t" r="r" b="b"/>
              <a:pathLst>
                <a:path w="8647" h="8248" extrusionOk="0">
                  <a:moveTo>
                    <a:pt x="4695" y="0"/>
                  </a:moveTo>
                  <a:cubicBezTo>
                    <a:pt x="3837" y="0"/>
                    <a:pt x="3066" y="349"/>
                    <a:pt x="2378" y="944"/>
                  </a:cubicBezTo>
                  <a:cubicBezTo>
                    <a:pt x="1939" y="1289"/>
                    <a:pt x="1581" y="1754"/>
                    <a:pt x="1368" y="2272"/>
                  </a:cubicBezTo>
                  <a:cubicBezTo>
                    <a:pt x="1182" y="2724"/>
                    <a:pt x="1129" y="3029"/>
                    <a:pt x="877" y="3441"/>
                  </a:cubicBezTo>
                  <a:cubicBezTo>
                    <a:pt x="571" y="3959"/>
                    <a:pt x="80" y="4503"/>
                    <a:pt x="40" y="5127"/>
                  </a:cubicBezTo>
                  <a:cubicBezTo>
                    <a:pt x="0" y="5791"/>
                    <a:pt x="319" y="6549"/>
                    <a:pt x="518" y="7226"/>
                  </a:cubicBezTo>
                  <a:cubicBezTo>
                    <a:pt x="638" y="7704"/>
                    <a:pt x="1010" y="8089"/>
                    <a:pt x="1501" y="8209"/>
                  </a:cubicBezTo>
                  <a:cubicBezTo>
                    <a:pt x="1634" y="8237"/>
                    <a:pt x="1773" y="8248"/>
                    <a:pt x="1916" y="8248"/>
                  </a:cubicBezTo>
                  <a:cubicBezTo>
                    <a:pt x="2246" y="8248"/>
                    <a:pt x="2594" y="8189"/>
                    <a:pt x="2909" y="8142"/>
                  </a:cubicBezTo>
                  <a:cubicBezTo>
                    <a:pt x="3414" y="8076"/>
                    <a:pt x="3905" y="7970"/>
                    <a:pt x="4396" y="7810"/>
                  </a:cubicBezTo>
                  <a:cubicBezTo>
                    <a:pt x="5419" y="7518"/>
                    <a:pt x="6349" y="6987"/>
                    <a:pt x="7132" y="6270"/>
                  </a:cubicBezTo>
                  <a:cubicBezTo>
                    <a:pt x="7664" y="5765"/>
                    <a:pt x="8049" y="5114"/>
                    <a:pt x="8221" y="4397"/>
                  </a:cubicBezTo>
                  <a:cubicBezTo>
                    <a:pt x="8646" y="2431"/>
                    <a:pt x="7385" y="492"/>
                    <a:pt x="5419" y="81"/>
                  </a:cubicBezTo>
                  <a:cubicBezTo>
                    <a:pt x="5171" y="26"/>
                    <a:pt x="4930" y="0"/>
                    <a:pt x="4695" y="0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8"/>
            <p:cNvSpPr/>
            <p:nvPr/>
          </p:nvSpPr>
          <p:spPr>
            <a:xfrm>
              <a:off x="8028548" y="2214968"/>
              <a:ext cx="571780" cy="460179"/>
            </a:xfrm>
            <a:custGeom>
              <a:avLst/>
              <a:gdLst/>
              <a:ahLst/>
              <a:cxnLst/>
              <a:rect l="l" t="t" r="r" b="b"/>
              <a:pathLst>
                <a:path w="10525" h="8470" extrusionOk="0">
                  <a:moveTo>
                    <a:pt x="5809" y="1"/>
                  </a:moveTo>
                  <a:cubicBezTo>
                    <a:pt x="3064" y="1"/>
                    <a:pt x="0" y="2786"/>
                    <a:pt x="2437" y="3303"/>
                  </a:cubicBezTo>
                  <a:cubicBezTo>
                    <a:pt x="3207" y="3303"/>
                    <a:pt x="3858" y="2214"/>
                    <a:pt x="4602" y="1882"/>
                  </a:cubicBezTo>
                  <a:cubicBezTo>
                    <a:pt x="4603" y="1881"/>
                    <a:pt x="4605" y="1881"/>
                    <a:pt x="4606" y="1881"/>
                  </a:cubicBezTo>
                  <a:lnTo>
                    <a:pt x="4606" y="1881"/>
                  </a:lnTo>
                  <a:cubicBezTo>
                    <a:pt x="4711" y="1881"/>
                    <a:pt x="3241" y="4537"/>
                    <a:pt x="8148" y="6637"/>
                  </a:cubicBezTo>
                  <a:cubicBezTo>
                    <a:pt x="8387" y="6743"/>
                    <a:pt x="8413" y="8350"/>
                    <a:pt x="8692" y="8469"/>
                  </a:cubicBezTo>
                  <a:cubicBezTo>
                    <a:pt x="9250" y="7898"/>
                    <a:pt x="9901" y="5747"/>
                    <a:pt x="10060" y="4977"/>
                  </a:cubicBezTo>
                  <a:cubicBezTo>
                    <a:pt x="10525" y="2812"/>
                    <a:pt x="9064" y="1019"/>
                    <a:pt x="7045" y="222"/>
                  </a:cubicBezTo>
                  <a:cubicBezTo>
                    <a:pt x="6656" y="68"/>
                    <a:pt x="6236" y="1"/>
                    <a:pt x="58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8"/>
            <p:cNvSpPr/>
            <p:nvPr/>
          </p:nvSpPr>
          <p:spPr>
            <a:xfrm>
              <a:off x="8273451" y="2482440"/>
              <a:ext cx="106859" cy="58514"/>
            </a:xfrm>
            <a:custGeom>
              <a:avLst/>
              <a:gdLst/>
              <a:ahLst/>
              <a:cxnLst/>
              <a:rect l="l" t="t" r="r" b="b"/>
              <a:pathLst>
                <a:path w="1967" h="1077" extrusionOk="0">
                  <a:moveTo>
                    <a:pt x="1" y="0"/>
                  </a:moveTo>
                  <a:lnTo>
                    <a:pt x="1966" y="1076"/>
                  </a:lnTo>
                  <a:cubicBezTo>
                    <a:pt x="1488" y="452"/>
                    <a:pt x="771" y="5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8"/>
            <p:cNvSpPr/>
            <p:nvPr/>
          </p:nvSpPr>
          <p:spPr>
            <a:xfrm>
              <a:off x="8158714" y="2404257"/>
              <a:ext cx="62855" cy="34935"/>
            </a:xfrm>
            <a:custGeom>
              <a:avLst/>
              <a:gdLst/>
              <a:ahLst/>
              <a:cxnLst/>
              <a:rect l="l" t="t" r="r" b="b"/>
              <a:pathLst>
                <a:path w="1157" h="643" extrusionOk="0">
                  <a:moveTo>
                    <a:pt x="219" y="0"/>
                  </a:moveTo>
                  <a:cubicBezTo>
                    <a:pt x="149" y="0"/>
                    <a:pt x="77" y="10"/>
                    <a:pt x="1" y="32"/>
                  </a:cubicBezTo>
                  <a:lnTo>
                    <a:pt x="1156" y="643"/>
                  </a:lnTo>
                  <a:cubicBezTo>
                    <a:pt x="1156" y="643"/>
                    <a:pt x="788" y="0"/>
                    <a:pt x="2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8"/>
            <p:cNvSpPr/>
            <p:nvPr/>
          </p:nvSpPr>
          <p:spPr>
            <a:xfrm>
              <a:off x="8059894" y="2209589"/>
              <a:ext cx="370666" cy="174673"/>
            </a:xfrm>
            <a:custGeom>
              <a:avLst/>
              <a:gdLst/>
              <a:ahLst/>
              <a:cxnLst/>
              <a:rect l="l" t="t" r="r" b="b"/>
              <a:pathLst>
                <a:path w="6823" h="3215" extrusionOk="0">
                  <a:moveTo>
                    <a:pt x="5317" y="0"/>
                  </a:moveTo>
                  <a:cubicBezTo>
                    <a:pt x="4388" y="0"/>
                    <a:pt x="3458" y="279"/>
                    <a:pt x="2590" y="626"/>
                  </a:cubicBezTo>
                  <a:cubicBezTo>
                    <a:pt x="1661" y="998"/>
                    <a:pt x="0" y="1901"/>
                    <a:pt x="678" y="3190"/>
                  </a:cubicBezTo>
                  <a:cubicBezTo>
                    <a:pt x="691" y="3207"/>
                    <a:pt x="709" y="3214"/>
                    <a:pt x="728" y="3214"/>
                  </a:cubicBezTo>
                  <a:cubicBezTo>
                    <a:pt x="767" y="3214"/>
                    <a:pt x="806" y="3181"/>
                    <a:pt x="797" y="3136"/>
                  </a:cubicBezTo>
                  <a:cubicBezTo>
                    <a:pt x="346" y="1649"/>
                    <a:pt x="2006" y="985"/>
                    <a:pt x="3121" y="573"/>
                  </a:cubicBezTo>
                  <a:cubicBezTo>
                    <a:pt x="3848" y="314"/>
                    <a:pt x="4623" y="124"/>
                    <a:pt x="5395" y="124"/>
                  </a:cubicBezTo>
                  <a:cubicBezTo>
                    <a:pt x="5850" y="124"/>
                    <a:pt x="6304" y="190"/>
                    <a:pt x="6747" y="347"/>
                  </a:cubicBezTo>
                  <a:cubicBezTo>
                    <a:pt x="6751" y="348"/>
                    <a:pt x="6755" y="349"/>
                    <a:pt x="6759" y="349"/>
                  </a:cubicBezTo>
                  <a:cubicBezTo>
                    <a:pt x="6804" y="349"/>
                    <a:pt x="6823" y="280"/>
                    <a:pt x="6774" y="268"/>
                  </a:cubicBezTo>
                  <a:lnTo>
                    <a:pt x="6787" y="268"/>
                  </a:lnTo>
                  <a:cubicBezTo>
                    <a:pt x="6304" y="79"/>
                    <a:pt x="5810" y="0"/>
                    <a:pt x="53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8"/>
            <p:cNvSpPr/>
            <p:nvPr/>
          </p:nvSpPr>
          <p:spPr>
            <a:xfrm>
              <a:off x="8220809" y="2279676"/>
              <a:ext cx="106805" cy="176031"/>
            </a:xfrm>
            <a:custGeom>
              <a:avLst/>
              <a:gdLst/>
              <a:ahLst/>
              <a:cxnLst/>
              <a:rect l="l" t="t" r="r" b="b"/>
              <a:pathLst>
                <a:path w="1966" h="3240" extrusionOk="0">
                  <a:moveTo>
                    <a:pt x="1926" y="0"/>
                  </a:moveTo>
                  <a:cubicBezTo>
                    <a:pt x="452" y="279"/>
                    <a:pt x="0" y="2298"/>
                    <a:pt x="1156" y="3228"/>
                  </a:cubicBezTo>
                  <a:cubicBezTo>
                    <a:pt x="1167" y="3236"/>
                    <a:pt x="1179" y="3240"/>
                    <a:pt x="1192" y="3240"/>
                  </a:cubicBezTo>
                  <a:cubicBezTo>
                    <a:pt x="1237" y="3240"/>
                    <a:pt x="1277" y="3190"/>
                    <a:pt x="1235" y="3148"/>
                  </a:cubicBezTo>
                  <a:cubicBezTo>
                    <a:pt x="213" y="2086"/>
                    <a:pt x="584" y="558"/>
                    <a:pt x="1939" y="54"/>
                  </a:cubicBezTo>
                  <a:cubicBezTo>
                    <a:pt x="1966" y="40"/>
                    <a:pt x="1966" y="0"/>
                    <a:pt x="19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8"/>
            <p:cNvSpPr/>
            <p:nvPr/>
          </p:nvSpPr>
          <p:spPr>
            <a:xfrm>
              <a:off x="8056309" y="2271037"/>
              <a:ext cx="611166" cy="1017991"/>
            </a:xfrm>
            <a:custGeom>
              <a:avLst/>
              <a:gdLst/>
              <a:ahLst/>
              <a:cxnLst/>
              <a:rect l="l" t="t" r="r" b="b"/>
              <a:pathLst>
                <a:path w="11250" h="18737" extrusionOk="0">
                  <a:moveTo>
                    <a:pt x="7809" y="0"/>
                  </a:moveTo>
                  <a:lnTo>
                    <a:pt x="7809" y="0"/>
                  </a:lnTo>
                  <a:cubicBezTo>
                    <a:pt x="7039" y="4941"/>
                    <a:pt x="0" y="13852"/>
                    <a:pt x="5618" y="18023"/>
                  </a:cubicBezTo>
                  <a:cubicBezTo>
                    <a:pt x="6265" y="18498"/>
                    <a:pt x="7031" y="18736"/>
                    <a:pt x="7788" y="18736"/>
                  </a:cubicBezTo>
                  <a:cubicBezTo>
                    <a:pt x="8785" y="18736"/>
                    <a:pt x="9767" y="18322"/>
                    <a:pt x="10439" y="17491"/>
                  </a:cubicBezTo>
                  <a:cubicBezTo>
                    <a:pt x="11063" y="16734"/>
                    <a:pt x="11249" y="15844"/>
                    <a:pt x="10678" y="14915"/>
                  </a:cubicBezTo>
                  <a:cubicBezTo>
                    <a:pt x="9350" y="12710"/>
                    <a:pt x="9044" y="10492"/>
                    <a:pt x="9111" y="8434"/>
                  </a:cubicBezTo>
                  <a:cubicBezTo>
                    <a:pt x="7783" y="7305"/>
                    <a:pt x="7584" y="5047"/>
                    <a:pt x="7570" y="3440"/>
                  </a:cubicBezTo>
                  <a:cubicBezTo>
                    <a:pt x="7557" y="2284"/>
                    <a:pt x="7637" y="1142"/>
                    <a:pt x="78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8"/>
            <p:cNvSpPr/>
            <p:nvPr/>
          </p:nvSpPr>
          <p:spPr>
            <a:xfrm>
              <a:off x="8143611" y="2542313"/>
              <a:ext cx="488499" cy="747044"/>
            </a:xfrm>
            <a:custGeom>
              <a:avLst/>
              <a:gdLst/>
              <a:ahLst/>
              <a:cxnLst/>
              <a:rect l="l" t="t" r="r" b="b"/>
              <a:pathLst>
                <a:path w="8992" h="13750" extrusionOk="0">
                  <a:moveTo>
                    <a:pt x="4449" y="1"/>
                  </a:moveTo>
                  <a:cubicBezTo>
                    <a:pt x="2457" y="4649"/>
                    <a:pt x="0" y="10055"/>
                    <a:pt x="4011" y="13030"/>
                  </a:cubicBezTo>
                  <a:cubicBezTo>
                    <a:pt x="4658" y="13511"/>
                    <a:pt x="5425" y="13750"/>
                    <a:pt x="6181" y="13750"/>
                  </a:cubicBezTo>
                  <a:cubicBezTo>
                    <a:pt x="7179" y="13750"/>
                    <a:pt x="8160" y="13335"/>
                    <a:pt x="8832" y="12512"/>
                  </a:cubicBezTo>
                  <a:cubicBezTo>
                    <a:pt x="8885" y="12432"/>
                    <a:pt x="8952" y="12352"/>
                    <a:pt x="8991" y="12273"/>
                  </a:cubicBezTo>
                  <a:cubicBezTo>
                    <a:pt x="7318" y="11914"/>
                    <a:pt x="5990" y="10559"/>
                    <a:pt x="5206" y="9045"/>
                  </a:cubicBezTo>
                  <a:cubicBezTo>
                    <a:pt x="3812" y="6296"/>
                    <a:pt x="3998" y="3042"/>
                    <a:pt x="44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8"/>
            <p:cNvSpPr/>
            <p:nvPr/>
          </p:nvSpPr>
          <p:spPr>
            <a:xfrm>
              <a:off x="8392534" y="2438595"/>
              <a:ext cx="57857" cy="485986"/>
            </a:xfrm>
            <a:custGeom>
              <a:avLst/>
              <a:gdLst/>
              <a:ahLst/>
              <a:cxnLst/>
              <a:rect l="l" t="t" r="r" b="b"/>
              <a:pathLst>
                <a:path w="1065" h="8945" extrusionOk="0">
                  <a:moveTo>
                    <a:pt x="865" y="1"/>
                  </a:moveTo>
                  <a:cubicBezTo>
                    <a:pt x="853" y="1"/>
                    <a:pt x="842" y="8"/>
                    <a:pt x="837" y="24"/>
                  </a:cubicBezTo>
                  <a:cubicBezTo>
                    <a:pt x="398" y="1604"/>
                    <a:pt x="133" y="3238"/>
                    <a:pt x="53" y="4871"/>
                  </a:cubicBezTo>
                  <a:cubicBezTo>
                    <a:pt x="0" y="6253"/>
                    <a:pt x="146" y="7740"/>
                    <a:pt x="943" y="8922"/>
                  </a:cubicBezTo>
                  <a:cubicBezTo>
                    <a:pt x="955" y="8938"/>
                    <a:pt x="971" y="8944"/>
                    <a:pt x="987" y="8944"/>
                  </a:cubicBezTo>
                  <a:cubicBezTo>
                    <a:pt x="1026" y="8944"/>
                    <a:pt x="1064" y="8907"/>
                    <a:pt x="1036" y="8869"/>
                  </a:cubicBezTo>
                  <a:cubicBezTo>
                    <a:pt x="266" y="7607"/>
                    <a:pt x="93" y="6186"/>
                    <a:pt x="159" y="4739"/>
                  </a:cubicBezTo>
                  <a:cubicBezTo>
                    <a:pt x="239" y="3145"/>
                    <a:pt x="491" y="1578"/>
                    <a:pt x="903" y="50"/>
                  </a:cubicBezTo>
                  <a:cubicBezTo>
                    <a:pt x="903" y="18"/>
                    <a:pt x="884" y="1"/>
                    <a:pt x="8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8"/>
            <p:cNvSpPr/>
            <p:nvPr/>
          </p:nvSpPr>
          <p:spPr>
            <a:xfrm>
              <a:off x="8416329" y="2657929"/>
              <a:ext cx="17765" cy="101435"/>
            </a:xfrm>
            <a:custGeom>
              <a:avLst/>
              <a:gdLst/>
              <a:ahLst/>
              <a:cxnLst/>
              <a:rect l="l" t="t" r="r" b="b"/>
              <a:pathLst>
                <a:path w="327" h="1867" extrusionOk="0">
                  <a:moveTo>
                    <a:pt x="293" y="0"/>
                  </a:moveTo>
                  <a:cubicBezTo>
                    <a:pt x="280" y="0"/>
                    <a:pt x="264" y="8"/>
                    <a:pt x="253" y="24"/>
                  </a:cubicBezTo>
                  <a:cubicBezTo>
                    <a:pt x="27" y="609"/>
                    <a:pt x="0" y="1246"/>
                    <a:pt x="213" y="1844"/>
                  </a:cubicBezTo>
                  <a:cubicBezTo>
                    <a:pt x="218" y="1860"/>
                    <a:pt x="232" y="1867"/>
                    <a:pt x="245" y="1867"/>
                  </a:cubicBezTo>
                  <a:cubicBezTo>
                    <a:pt x="266" y="1867"/>
                    <a:pt x="287" y="1849"/>
                    <a:pt x="279" y="1817"/>
                  </a:cubicBezTo>
                  <a:cubicBezTo>
                    <a:pt x="107" y="1233"/>
                    <a:pt x="120" y="622"/>
                    <a:pt x="319" y="38"/>
                  </a:cubicBezTo>
                  <a:cubicBezTo>
                    <a:pt x="327" y="14"/>
                    <a:pt x="312" y="0"/>
                    <a:pt x="2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8"/>
            <p:cNvSpPr/>
            <p:nvPr/>
          </p:nvSpPr>
          <p:spPr>
            <a:xfrm>
              <a:off x="8305232" y="2301408"/>
              <a:ext cx="70243" cy="174510"/>
            </a:xfrm>
            <a:custGeom>
              <a:avLst/>
              <a:gdLst/>
              <a:ahLst/>
              <a:cxnLst/>
              <a:rect l="l" t="t" r="r" b="b"/>
              <a:pathLst>
                <a:path w="1293" h="3212" extrusionOk="0">
                  <a:moveTo>
                    <a:pt x="471" y="1"/>
                  </a:moveTo>
                  <a:cubicBezTo>
                    <a:pt x="467" y="1"/>
                    <a:pt x="465" y="4"/>
                    <a:pt x="465" y="12"/>
                  </a:cubicBezTo>
                  <a:cubicBezTo>
                    <a:pt x="0" y="1061"/>
                    <a:pt x="385" y="2429"/>
                    <a:pt x="1195" y="3200"/>
                  </a:cubicBezTo>
                  <a:cubicBezTo>
                    <a:pt x="1207" y="3208"/>
                    <a:pt x="1218" y="3212"/>
                    <a:pt x="1229" y="3212"/>
                  </a:cubicBezTo>
                  <a:cubicBezTo>
                    <a:pt x="1267" y="3212"/>
                    <a:pt x="1293" y="3164"/>
                    <a:pt x="1262" y="3133"/>
                  </a:cubicBezTo>
                  <a:cubicBezTo>
                    <a:pt x="425" y="2257"/>
                    <a:pt x="226" y="1181"/>
                    <a:pt x="491" y="25"/>
                  </a:cubicBezTo>
                  <a:cubicBezTo>
                    <a:pt x="491" y="16"/>
                    <a:pt x="479" y="1"/>
                    <a:pt x="4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8"/>
            <p:cNvSpPr/>
            <p:nvPr/>
          </p:nvSpPr>
          <p:spPr>
            <a:xfrm>
              <a:off x="8335491" y="2309395"/>
              <a:ext cx="15646" cy="71825"/>
            </a:xfrm>
            <a:custGeom>
              <a:avLst/>
              <a:gdLst/>
              <a:ahLst/>
              <a:cxnLst/>
              <a:rect l="l" t="t" r="r" b="b"/>
              <a:pathLst>
                <a:path w="288" h="1322" extrusionOk="0">
                  <a:moveTo>
                    <a:pt x="256" y="0"/>
                  </a:moveTo>
                  <a:cubicBezTo>
                    <a:pt x="245" y="0"/>
                    <a:pt x="232" y="8"/>
                    <a:pt x="227" y="25"/>
                  </a:cubicBezTo>
                  <a:cubicBezTo>
                    <a:pt x="54" y="423"/>
                    <a:pt x="1" y="861"/>
                    <a:pt x="67" y="1286"/>
                  </a:cubicBezTo>
                  <a:cubicBezTo>
                    <a:pt x="67" y="1311"/>
                    <a:pt x="84" y="1321"/>
                    <a:pt x="103" y="1321"/>
                  </a:cubicBezTo>
                  <a:cubicBezTo>
                    <a:pt x="124" y="1321"/>
                    <a:pt x="147" y="1308"/>
                    <a:pt x="147" y="1286"/>
                  </a:cubicBezTo>
                  <a:cubicBezTo>
                    <a:pt x="94" y="861"/>
                    <a:pt x="134" y="436"/>
                    <a:pt x="280" y="38"/>
                  </a:cubicBezTo>
                  <a:cubicBezTo>
                    <a:pt x="287" y="15"/>
                    <a:pt x="273" y="0"/>
                    <a:pt x="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8"/>
            <p:cNvSpPr/>
            <p:nvPr/>
          </p:nvSpPr>
          <p:spPr>
            <a:xfrm>
              <a:off x="7940866" y="2394967"/>
              <a:ext cx="223986" cy="508914"/>
            </a:xfrm>
            <a:custGeom>
              <a:avLst/>
              <a:gdLst/>
              <a:ahLst/>
              <a:cxnLst/>
              <a:rect l="l" t="t" r="r" b="b"/>
              <a:pathLst>
                <a:path w="4123" h="9367" extrusionOk="0">
                  <a:moveTo>
                    <a:pt x="4068" y="0"/>
                  </a:moveTo>
                  <a:cubicBezTo>
                    <a:pt x="4056" y="0"/>
                    <a:pt x="4045" y="5"/>
                    <a:pt x="4038" y="17"/>
                  </a:cubicBezTo>
                  <a:cubicBezTo>
                    <a:pt x="2258" y="2859"/>
                    <a:pt x="359" y="5900"/>
                    <a:pt x="0" y="9313"/>
                  </a:cubicBezTo>
                  <a:cubicBezTo>
                    <a:pt x="0" y="9344"/>
                    <a:pt x="36" y="9366"/>
                    <a:pt x="68" y="9366"/>
                  </a:cubicBezTo>
                  <a:cubicBezTo>
                    <a:pt x="92" y="9366"/>
                    <a:pt x="114" y="9355"/>
                    <a:pt x="120" y="9327"/>
                  </a:cubicBezTo>
                  <a:cubicBezTo>
                    <a:pt x="638" y="5914"/>
                    <a:pt x="2351" y="2978"/>
                    <a:pt x="4104" y="57"/>
                  </a:cubicBezTo>
                  <a:cubicBezTo>
                    <a:pt x="4123" y="28"/>
                    <a:pt x="4095" y="0"/>
                    <a:pt x="40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8"/>
            <p:cNvSpPr/>
            <p:nvPr/>
          </p:nvSpPr>
          <p:spPr>
            <a:xfrm>
              <a:off x="7435034" y="4496387"/>
              <a:ext cx="158088" cy="260352"/>
            </a:xfrm>
            <a:custGeom>
              <a:avLst/>
              <a:gdLst/>
              <a:ahLst/>
              <a:cxnLst/>
              <a:rect l="l" t="t" r="r" b="b"/>
              <a:pathLst>
                <a:path w="2910" h="4792" extrusionOk="0">
                  <a:moveTo>
                    <a:pt x="1409" y="0"/>
                  </a:moveTo>
                  <a:lnTo>
                    <a:pt x="612" y="465"/>
                  </a:lnTo>
                  <a:cubicBezTo>
                    <a:pt x="612" y="465"/>
                    <a:pt x="771" y="2006"/>
                    <a:pt x="652" y="2709"/>
                  </a:cubicBezTo>
                  <a:cubicBezTo>
                    <a:pt x="546" y="3400"/>
                    <a:pt x="1" y="4237"/>
                    <a:pt x="1" y="4237"/>
                  </a:cubicBezTo>
                  <a:cubicBezTo>
                    <a:pt x="1" y="4237"/>
                    <a:pt x="55" y="4792"/>
                    <a:pt x="518" y="4792"/>
                  </a:cubicBezTo>
                  <a:cubicBezTo>
                    <a:pt x="741" y="4792"/>
                    <a:pt x="1060" y="4662"/>
                    <a:pt x="1515" y="4277"/>
                  </a:cubicBezTo>
                  <a:cubicBezTo>
                    <a:pt x="2910" y="3095"/>
                    <a:pt x="2856" y="2603"/>
                    <a:pt x="2856" y="2603"/>
                  </a:cubicBezTo>
                  <a:lnTo>
                    <a:pt x="2830" y="1886"/>
                  </a:lnTo>
                  <a:cubicBezTo>
                    <a:pt x="2830" y="1886"/>
                    <a:pt x="2352" y="1222"/>
                    <a:pt x="2020" y="824"/>
                  </a:cubicBezTo>
                  <a:cubicBezTo>
                    <a:pt x="1701" y="438"/>
                    <a:pt x="1409" y="0"/>
                    <a:pt x="1409" y="0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8"/>
            <p:cNvSpPr/>
            <p:nvPr/>
          </p:nvSpPr>
          <p:spPr>
            <a:xfrm>
              <a:off x="7383696" y="4575765"/>
              <a:ext cx="244793" cy="272793"/>
            </a:xfrm>
            <a:custGeom>
              <a:avLst/>
              <a:gdLst/>
              <a:ahLst/>
              <a:cxnLst/>
              <a:rect l="l" t="t" r="r" b="b"/>
              <a:pathLst>
                <a:path w="4506" h="5021" extrusionOk="0">
                  <a:moveTo>
                    <a:pt x="3456" y="0"/>
                  </a:moveTo>
                  <a:cubicBezTo>
                    <a:pt x="3337" y="80"/>
                    <a:pt x="3323" y="545"/>
                    <a:pt x="3270" y="916"/>
                  </a:cubicBezTo>
                  <a:cubicBezTo>
                    <a:pt x="3137" y="1634"/>
                    <a:pt x="2686" y="2258"/>
                    <a:pt x="2035" y="2590"/>
                  </a:cubicBezTo>
                  <a:cubicBezTo>
                    <a:pt x="1630" y="2822"/>
                    <a:pt x="1369" y="2886"/>
                    <a:pt x="1205" y="2886"/>
                  </a:cubicBezTo>
                  <a:cubicBezTo>
                    <a:pt x="1003" y="2886"/>
                    <a:pt x="946" y="2789"/>
                    <a:pt x="946" y="2789"/>
                  </a:cubicBezTo>
                  <a:cubicBezTo>
                    <a:pt x="946" y="2789"/>
                    <a:pt x="56" y="4343"/>
                    <a:pt x="16" y="4781"/>
                  </a:cubicBezTo>
                  <a:cubicBezTo>
                    <a:pt x="1" y="4960"/>
                    <a:pt x="60" y="5020"/>
                    <a:pt x="156" y="5020"/>
                  </a:cubicBezTo>
                  <a:cubicBezTo>
                    <a:pt x="303" y="5020"/>
                    <a:pt x="536" y="4880"/>
                    <a:pt x="720" y="4808"/>
                  </a:cubicBezTo>
                  <a:cubicBezTo>
                    <a:pt x="1026" y="4688"/>
                    <a:pt x="2593" y="3732"/>
                    <a:pt x="2965" y="3360"/>
                  </a:cubicBezTo>
                  <a:cubicBezTo>
                    <a:pt x="3350" y="2988"/>
                    <a:pt x="3350" y="2298"/>
                    <a:pt x="3589" y="2125"/>
                  </a:cubicBezTo>
                  <a:cubicBezTo>
                    <a:pt x="3828" y="1966"/>
                    <a:pt x="4306" y="1700"/>
                    <a:pt x="4386" y="1461"/>
                  </a:cubicBezTo>
                  <a:cubicBezTo>
                    <a:pt x="4505" y="1156"/>
                    <a:pt x="3456" y="0"/>
                    <a:pt x="34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8"/>
            <p:cNvSpPr/>
            <p:nvPr/>
          </p:nvSpPr>
          <p:spPr>
            <a:xfrm>
              <a:off x="7570687" y="4576471"/>
              <a:ext cx="186229" cy="240793"/>
            </a:xfrm>
            <a:custGeom>
              <a:avLst/>
              <a:gdLst/>
              <a:ahLst/>
              <a:cxnLst/>
              <a:rect l="l" t="t" r="r" b="b"/>
              <a:pathLst>
                <a:path w="3428" h="4432" extrusionOk="0">
                  <a:moveTo>
                    <a:pt x="333" y="0"/>
                  </a:moveTo>
                  <a:lnTo>
                    <a:pt x="1" y="864"/>
                  </a:lnTo>
                  <a:cubicBezTo>
                    <a:pt x="1" y="864"/>
                    <a:pt x="1077" y="1979"/>
                    <a:pt x="1409" y="2603"/>
                  </a:cubicBezTo>
                  <a:cubicBezTo>
                    <a:pt x="1754" y="3228"/>
                    <a:pt x="1847" y="4210"/>
                    <a:pt x="1847" y="4210"/>
                  </a:cubicBezTo>
                  <a:cubicBezTo>
                    <a:pt x="1847" y="4210"/>
                    <a:pt x="2058" y="4431"/>
                    <a:pt x="2316" y="4431"/>
                  </a:cubicBezTo>
                  <a:cubicBezTo>
                    <a:pt x="2575" y="4431"/>
                    <a:pt x="2882" y="4207"/>
                    <a:pt x="3069" y="3307"/>
                  </a:cubicBezTo>
                  <a:cubicBezTo>
                    <a:pt x="3427" y="1528"/>
                    <a:pt x="3082" y="1156"/>
                    <a:pt x="3082" y="1156"/>
                  </a:cubicBezTo>
                  <a:lnTo>
                    <a:pt x="2617" y="598"/>
                  </a:lnTo>
                  <a:cubicBezTo>
                    <a:pt x="2617" y="598"/>
                    <a:pt x="1820" y="385"/>
                    <a:pt x="1329" y="266"/>
                  </a:cubicBezTo>
                  <a:cubicBezTo>
                    <a:pt x="824" y="160"/>
                    <a:pt x="333" y="0"/>
                    <a:pt x="333" y="0"/>
                  </a:cubicBez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8"/>
            <p:cNvSpPr/>
            <p:nvPr/>
          </p:nvSpPr>
          <p:spPr>
            <a:xfrm>
              <a:off x="7670973" y="4601735"/>
              <a:ext cx="109032" cy="327178"/>
            </a:xfrm>
            <a:custGeom>
              <a:avLst/>
              <a:gdLst/>
              <a:ahLst/>
              <a:cxnLst/>
              <a:rect l="l" t="t" r="r" b="b"/>
              <a:pathLst>
                <a:path w="2007" h="6022" extrusionOk="0">
                  <a:moveTo>
                    <a:pt x="253" y="0"/>
                  </a:moveTo>
                  <a:lnTo>
                    <a:pt x="253" y="0"/>
                  </a:lnTo>
                  <a:cubicBezTo>
                    <a:pt x="213" y="133"/>
                    <a:pt x="492" y="518"/>
                    <a:pt x="678" y="837"/>
                  </a:cubicBezTo>
                  <a:cubicBezTo>
                    <a:pt x="1024" y="1488"/>
                    <a:pt x="1037" y="2258"/>
                    <a:pt x="745" y="2922"/>
                  </a:cubicBezTo>
                  <a:cubicBezTo>
                    <a:pt x="433" y="3670"/>
                    <a:pt x="154" y="3752"/>
                    <a:pt x="47" y="3752"/>
                  </a:cubicBezTo>
                  <a:cubicBezTo>
                    <a:pt x="17" y="3752"/>
                    <a:pt x="1" y="3745"/>
                    <a:pt x="1" y="3745"/>
                  </a:cubicBezTo>
                  <a:lnTo>
                    <a:pt x="1" y="3745"/>
                  </a:lnTo>
                  <a:cubicBezTo>
                    <a:pt x="1" y="3746"/>
                    <a:pt x="267" y="5512"/>
                    <a:pt x="506" y="5884"/>
                  </a:cubicBezTo>
                  <a:cubicBezTo>
                    <a:pt x="563" y="5982"/>
                    <a:pt x="616" y="6021"/>
                    <a:pt x="666" y="6021"/>
                  </a:cubicBezTo>
                  <a:cubicBezTo>
                    <a:pt x="813" y="6021"/>
                    <a:pt x="935" y="5680"/>
                    <a:pt x="1063" y="5472"/>
                  </a:cubicBezTo>
                  <a:cubicBezTo>
                    <a:pt x="1249" y="5193"/>
                    <a:pt x="1874" y="3467"/>
                    <a:pt x="1940" y="2935"/>
                  </a:cubicBezTo>
                  <a:cubicBezTo>
                    <a:pt x="2006" y="2404"/>
                    <a:pt x="1581" y="1860"/>
                    <a:pt x="1674" y="1594"/>
                  </a:cubicBezTo>
                  <a:cubicBezTo>
                    <a:pt x="1767" y="1315"/>
                    <a:pt x="1967" y="824"/>
                    <a:pt x="1887" y="585"/>
                  </a:cubicBezTo>
                  <a:cubicBezTo>
                    <a:pt x="1794" y="266"/>
                    <a:pt x="253" y="0"/>
                    <a:pt x="2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8"/>
            <p:cNvSpPr/>
            <p:nvPr/>
          </p:nvSpPr>
          <p:spPr>
            <a:xfrm>
              <a:off x="7043397" y="3507071"/>
              <a:ext cx="1205166" cy="1129314"/>
            </a:xfrm>
            <a:custGeom>
              <a:avLst/>
              <a:gdLst/>
              <a:ahLst/>
              <a:cxnLst/>
              <a:rect l="l" t="t" r="r" b="b"/>
              <a:pathLst>
                <a:path w="22184" h="20786" extrusionOk="0">
                  <a:moveTo>
                    <a:pt x="18579" y="1"/>
                  </a:moveTo>
                  <a:lnTo>
                    <a:pt x="14408" y="771"/>
                  </a:lnTo>
                  <a:lnTo>
                    <a:pt x="4487" y="585"/>
                  </a:lnTo>
                  <a:lnTo>
                    <a:pt x="2243" y="545"/>
                  </a:lnTo>
                  <a:cubicBezTo>
                    <a:pt x="2243" y="545"/>
                    <a:pt x="2221" y="544"/>
                    <a:pt x="2182" y="544"/>
                  </a:cubicBezTo>
                  <a:cubicBezTo>
                    <a:pt x="1821" y="544"/>
                    <a:pt x="1" y="631"/>
                    <a:pt x="888" y="2418"/>
                  </a:cubicBezTo>
                  <a:lnTo>
                    <a:pt x="9853" y="20786"/>
                  </a:lnTo>
                  <a:lnTo>
                    <a:pt x="11739" y="20122"/>
                  </a:lnTo>
                  <a:cubicBezTo>
                    <a:pt x="11739" y="20122"/>
                    <a:pt x="10490" y="13773"/>
                    <a:pt x="9176" y="10851"/>
                  </a:cubicBezTo>
                  <a:cubicBezTo>
                    <a:pt x="7861" y="7916"/>
                    <a:pt x="6559" y="5459"/>
                    <a:pt x="6559" y="5459"/>
                  </a:cubicBezTo>
                  <a:lnTo>
                    <a:pt x="6559" y="5459"/>
                  </a:lnTo>
                  <a:cubicBezTo>
                    <a:pt x="6560" y="5459"/>
                    <a:pt x="10676" y="7332"/>
                    <a:pt x="11433" y="7571"/>
                  </a:cubicBezTo>
                  <a:cubicBezTo>
                    <a:pt x="12421" y="7886"/>
                    <a:pt x="13636" y="8122"/>
                    <a:pt x="14863" y="8122"/>
                  </a:cubicBezTo>
                  <a:cubicBezTo>
                    <a:pt x="16687" y="8122"/>
                    <a:pt x="18535" y="7600"/>
                    <a:pt x="19694" y="6044"/>
                  </a:cubicBezTo>
                  <a:cubicBezTo>
                    <a:pt x="19694" y="6044"/>
                    <a:pt x="19694" y="6044"/>
                    <a:pt x="19694" y="6044"/>
                  </a:cubicBezTo>
                  <a:cubicBezTo>
                    <a:pt x="19705" y="6044"/>
                    <a:pt x="22183" y="2956"/>
                    <a:pt x="185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8"/>
            <p:cNvSpPr/>
            <p:nvPr/>
          </p:nvSpPr>
          <p:spPr>
            <a:xfrm>
              <a:off x="7153896" y="3405037"/>
              <a:ext cx="1153828" cy="1159196"/>
            </a:xfrm>
            <a:custGeom>
              <a:avLst/>
              <a:gdLst/>
              <a:ahLst/>
              <a:cxnLst/>
              <a:rect l="l" t="t" r="r" b="b"/>
              <a:pathLst>
                <a:path w="21239" h="21336" extrusionOk="0">
                  <a:moveTo>
                    <a:pt x="1512" y="0"/>
                  </a:moveTo>
                  <a:cubicBezTo>
                    <a:pt x="880" y="0"/>
                    <a:pt x="1" y="236"/>
                    <a:pt x="408" y="1653"/>
                  </a:cubicBezTo>
                  <a:lnTo>
                    <a:pt x="5880" y="21336"/>
                  </a:lnTo>
                  <a:lnTo>
                    <a:pt x="7859" y="21030"/>
                  </a:lnTo>
                  <a:cubicBezTo>
                    <a:pt x="7859" y="21030"/>
                    <a:pt x="7779" y="14575"/>
                    <a:pt x="7022" y="11454"/>
                  </a:cubicBezTo>
                  <a:cubicBezTo>
                    <a:pt x="6278" y="8347"/>
                    <a:pt x="5428" y="5677"/>
                    <a:pt x="5428" y="5677"/>
                  </a:cubicBezTo>
                  <a:lnTo>
                    <a:pt x="5428" y="5677"/>
                  </a:lnTo>
                  <a:cubicBezTo>
                    <a:pt x="5429" y="5677"/>
                    <a:pt x="9147" y="8280"/>
                    <a:pt x="9838" y="8639"/>
                  </a:cubicBezTo>
                  <a:cubicBezTo>
                    <a:pt x="11135" y="9332"/>
                    <a:pt x="12902" y="9949"/>
                    <a:pt x="14624" y="9949"/>
                  </a:cubicBezTo>
                  <a:cubicBezTo>
                    <a:pt x="15934" y="9949"/>
                    <a:pt x="17217" y="9592"/>
                    <a:pt x="18245" y="8639"/>
                  </a:cubicBezTo>
                  <a:lnTo>
                    <a:pt x="18245" y="8639"/>
                  </a:lnTo>
                  <a:cubicBezTo>
                    <a:pt x="18245" y="8639"/>
                    <a:pt x="18245" y="8639"/>
                    <a:pt x="18245" y="8639"/>
                  </a:cubicBezTo>
                  <a:cubicBezTo>
                    <a:pt x="18247" y="8639"/>
                    <a:pt x="21238" y="6053"/>
                    <a:pt x="18231" y="2490"/>
                  </a:cubicBezTo>
                  <a:lnTo>
                    <a:pt x="13995" y="2490"/>
                  </a:lnTo>
                  <a:lnTo>
                    <a:pt x="4286" y="511"/>
                  </a:lnTo>
                  <a:lnTo>
                    <a:pt x="2081" y="59"/>
                  </a:lnTo>
                  <a:cubicBezTo>
                    <a:pt x="2081" y="59"/>
                    <a:pt x="1828" y="0"/>
                    <a:pt x="15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8"/>
            <p:cNvSpPr/>
            <p:nvPr/>
          </p:nvSpPr>
          <p:spPr>
            <a:xfrm>
              <a:off x="7510113" y="3519350"/>
              <a:ext cx="953854" cy="435133"/>
            </a:xfrm>
            <a:custGeom>
              <a:avLst/>
              <a:gdLst/>
              <a:ahLst/>
              <a:cxnLst/>
              <a:rect l="l" t="t" r="r" b="b"/>
              <a:pathLst>
                <a:path w="17558" h="8009" extrusionOk="0">
                  <a:moveTo>
                    <a:pt x="3533" y="0"/>
                  </a:moveTo>
                  <a:cubicBezTo>
                    <a:pt x="2683" y="0"/>
                    <a:pt x="2524" y="425"/>
                    <a:pt x="2271" y="1249"/>
                  </a:cubicBezTo>
                  <a:cubicBezTo>
                    <a:pt x="1820" y="2697"/>
                    <a:pt x="1355" y="4131"/>
                    <a:pt x="877" y="5565"/>
                  </a:cubicBezTo>
                  <a:cubicBezTo>
                    <a:pt x="810" y="5764"/>
                    <a:pt x="0" y="8009"/>
                    <a:pt x="465" y="8009"/>
                  </a:cubicBezTo>
                  <a:lnTo>
                    <a:pt x="13640" y="8009"/>
                  </a:lnTo>
                  <a:cubicBezTo>
                    <a:pt x="14397" y="8009"/>
                    <a:pt x="17558" y="2484"/>
                    <a:pt x="17558" y="1594"/>
                  </a:cubicBezTo>
                  <a:cubicBezTo>
                    <a:pt x="17558" y="718"/>
                    <a:pt x="16934" y="0"/>
                    <a:pt x="16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8"/>
            <p:cNvSpPr/>
            <p:nvPr/>
          </p:nvSpPr>
          <p:spPr>
            <a:xfrm>
              <a:off x="7780658" y="3501312"/>
              <a:ext cx="198453" cy="163100"/>
            </a:xfrm>
            <a:custGeom>
              <a:avLst/>
              <a:gdLst/>
              <a:ahLst/>
              <a:cxnLst/>
              <a:rect l="l" t="t" r="r" b="b"/>
              <a:pathLst>
                <a:path w="3653" h="3002" extrusionOk="0">
                  <a:moveTo>
                    <a:pt x="519" y="0"/>
                  </a:moveTo>
                  <a:lnTo>
                    <a:pt x="465" y="226"/>
                  </a:lnTo>
                  <a:lnTo>
                    <a:pt x="1621" y="824"/>
                  </a:lnTo>
                  <a:lnTo>
                    <a:pt x="864" y="1196"/>
                  </a:lnTo>
                  <a:lnTo>
                    <a:pt x="1" y="1475"/>
                  </a:lnTo>
                  <a:lnTo>
                    <a:pt x="80" y="1780"/>
                  </a:lnTo>
                  <a:lnTo>
                    <a:pt x="970" y="1647"/>
                  </a:lnTo>
                  <a:lnTo>
                    <a:pt x="970" y="1647"/>
                  </a:lnTo>
                  <a:lnTo>
                    <a:pt x="94" y="1993"/>
                  </a:lnTo>
                  <a:lnTo>
                    <a:pt x="173" y="2245"/>
                  </a:lnTo>
                  <a:lnTo>
                    <a:pt x="1037" y="2112"/>
                  </a:lnTo>
                  <a:lnTo>
                    <a:pt x="173" y="2325"/>
                  </a:lnTo>
                  <a:lnTo>
                    <a:pt x="266" y="2550"/>
                  </a:lnTo>
                  <a:lnTo>
                    <a:pt x="1090" y="2418"/>
                  </a:lnTo>
                  <a:lnTo>
                    <a:pt x="452" y="2683"/>
                  </a:lnTo>
                  <a:lnTo>
                    <a:pt x="532" y="3002"/>
                  </a:lnTo>
                  <a:lnTo>
                    <a:pt x="2033" y="2471"/>
                  </a:lnTo>
                  <a:lnTo>
                    <a:pt x="3653" y="1514"/>
                  </a:lnTo>
                  <a:lnTo>
                    <a:pt x="3480" y="930"/>
                  </a:lnTo>
                  <a:cubicBezTo>
                    <a:pt x="3478" y="931"/>
                    <a:pt x="3475" y="931"/>
                    <a:pt x="3472" y="931"/>
                  </a:cubicBezTo>
                  <a:cubicBezTo>
                    <a:pt x="3323" y="931"/>
                    <a:pt x="1926" y="372"/>
                    <a:pt x="1926" y="372"/>
                  </a:cubicBezTo>
                  <a:lnTo>
                    <a:pt x="519" y="0"/>
                  </a:ln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8"/>
            <p:cNvSpPr/>
            <p:nvPr/>
          </p:nvSpPr>
          <p:spPr>
            <a:xfrm>
              <a:off x="7909791" y="3394497"/>
              <a:ext cx="512348" cy="215801"/>
            </a:xfrm>
            <a:custGeom>
              <a:avLst/>
              <a:gdLst/>
              <a:ahLst/>
              <a:cxnLst/>
              <a:rect l="l" t="t" r="r" b="b"/>
              <a:pathLst>
                <a:path w="9431" h="3972" extrusionOk="0">
                  <a:moveTo>
                    <a:pt x="8527" y="1"/>
                  </a:moveTo>
                  <a:cubicBezTo>
                    <a:pt x="7558" y="439"/>
                    <a:pt x="6575" y="824"/>
                    <a:pt x="5566" y="1143"/>
                  </a:cubicBezTo>
                  <a:cubicBezTo>
                    <a:pt x="5340" y="1209"/>
                    <a:pt x="3467" y="1847"/>
                    <a:pt x="479" y="2803"/>
                  </a:cubicBezTo>
                  <a:cubicBezTo>
                    <a:pt x="439" y="3215"/>
                    <a:pt x="1" y="3693"/>
                    <a:pt x="187" y="3972"/>
                  </a:cubicBezTo>
                  <a:cubicBezTo>
                    <a:pt x="1581" y="3812"/>
                    <a:pt x="5858" y="2870"/>
                    <a:pt x="6854" y="2644"/>
                  </a:cubicBezTo>
                  <a:cubicBezTo>
                    <a:pt x="7810" y="2405"/>
                    <a:pt x="8700" y="1940"/>
                    <a:pt x="9431" y="1276"/>
                  </a:cubicBezTo>
                  <a:lnTo>
                    <a:pt x="8527" y="1"/>
                  </a:lnTo>
                  <a:close/>
                </a:path>
              </a:pathLst>
            </a:custGeom>
            <a:solidFill>
              <a:srgbClr val="AB7E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8"/>
            <p:cNvSpPr/>
            <p:nvPr/>
          </p:nvSpPr>
          <p:spPr>
            <a:xfrm>
              <a:off x="8182563" y="3394497"/>
              <a:ext cx="264133" cy="155222"/>
            </a:xfrm>
            <a:custGeom>
              <a:avLst/>
              <a:gdLst/>
              <a:ahLst/>
              <a:cxnLst/>
              <a:rect l="l" t="t" r="r" b="b"/>
              <a:pathLst>
                <a:path w="4862" h="2857" extrusionOk="0">
                  <a:moveTo>
                    <a:pt x="3506" y="1"/>
                  </a:moveTo>
                  <a:lnTo>
                    <a:pt x="0" y="1329"/>
                  </a:lnTo>
                  <a:lnTo>
                    <a:pt x="917" y="2856"/>
                  </a:lnTo>
                  <a:cubicBezTo>
                    <a:pt x="917" y="2856"/>
                    <a:pt x="3958" y="2684"/>
                    <a:pt x="4529" y="1316"/>
                  </a:cubicBezTo>
                  <a:cubicBezTo>
                    <a:pt x="4861" y="532"/>
                    <a:pt x="3506" y="1"/>
                    <a:pt x="35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8"/>
            <p:cNvSpPr/>
            <p:nvPr/>
          </p:nvSpPr>
          <p:spPr>
            <a:xfrm>
              <a:off x="7534614" y="3837567"/>
              <a:ext cx="778599" cy="233839"/>
            </a:xfrm>
            <a:custGeom>
              <a:avLst/>
              <a:gdLst/>
              <a:ahLst/>
              <a:cxnLst/>
              <a:rect l="l" t="t" r="r" b="b"/>
              <a:pathLst>
                <a:path w="14332" h="4304" extrusionOk="0">
                  <a:moveTo>
                    <a:pt x="13428" y="0"/>
                  </a:moveTo>
                  <a:lnTo>
                    <a:pt x="1422" y="1103"/>
                  </a:lnTo>
                  <a:cubicBezTo>
                    <a:pt x="638" y="1103"/>
                    <a:pt x="1" y="1820"/>
                    <a:pt x="1" y="2696"/>
                  </a:cubicBezTo>
                  <a:cubicBezTo>
                    <a:pt x="1" y="3586"/>
                    <a:pt x="638" y="4304"/>
                    <a:pt x="1422" y="4304"/>
                  </a:cubicBezTo>
                  <a:lnTo>
                    <a:pt x="12910" y="4304"/>
                  </a:lnTo>
                  <a:cubicBezTo>
                    <a:pt x="13694" y="4304"/>
                    <a:pt x="14331" y="3586"/>
                    <a:pt x="14318" y="2696"/>
                  </a:cubicBezTo>
                  <a:cubicBezTo>
                    <a:pt x="14318" y="1820"/>
                    <a:pt x="14212" y="0"/>
                    <a:pt x="134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8"/>
            <p:cNvSpPr/>
            <p:nvPr/>
          </p:nvSpPr>
          <p:spPr>
            <a:xfrm rot="2364579" flipH="1">
              <a:off x="8164774" y="2465424"/>
              <a:ext cx="91075" cy="177827"/>
            </a:xfrm>
            <a:custGeom>
              <a:avLst/>
              <a:gdLst/>
              <a:ahLst/>
              <a:cxnLst/>
              <a:rect l="l" t="t" r="r" b="b"/>
              <a:pathLst>
                <a:path w="1605" h="3134" extrusionOk="0">
                  <a:moveTo>
                    <a:pt x="1494" y="1"/>
                  </a:moveTo>
                  <a:cubicBezTo>
                    <a:pt x="1481" y="1"/>
                    <a:pt x="1470" y="7"/>
                    <a:pt x="1470" y="22"/>
                  </a:cubicBezTo>
                  <a:cubicBezTo>
                    <a:pt x="1346" y="842"/>
                    <a:pt x="1357" y="1686"/>
                    <a:pt x="1245" y="2506"/>
                  </a:cubicBezTo>
                  <a:cubicBezTo>
                    <a:pt x="1121" y="2428"/>
                    <a:pt x="997" y="2360"/>
                    <a:pt x="851" y="2304"/>
                  </a:cubicBezTo>
                  <a:cubicBezTo>
                    <a:pt x="829" y="2304"/>
                    <a:pt x="795" y="2945"/>
                    <a:pt x="773" y="2990"/>
                  </a:cubicBezTo>
                  <a:cubicBezTo>
                    <a:pt x="491" y="2934"/>
                    <a:pt x="233" y="2776"/>
                    <a:pt x="42" y="2563"/>
                  </a:cubicBezTo>
                  <a:cubicBezTo>
                    <a:pt x="38" y="2556"/>
                    <a:pt x="33" y="2553"/>
                    <a:pt x="28" y="2553"/>
                  </a:cubicBezTo>
                  <a:cubicBezTo>
                    <a:pt x="15" y="2553"/>
                    <a:pt x="0" y="2569"/>
                    <a:pt x="8" y="2585"/>
                  </a:cubicBezTo>
                  <a:cubicBezTo>
                    <a:pt x="143" y="2889"/>
                    <a:pt x="435" y="3091"/>
                    <a:pt x="761" y="3125"/>
                  </a:cubicBezTo>
                  <a:lnTo>
                    <a:pt x="773" y="3125"/>
                  </a:lnTo>
                  <a:cubicBezTo>
                    <a:pt x="801" y="3130"/>
                    <a:pt x="829" y="3133"/>
                    <a:pt x="850" y="3133"/>
                  </a:cubicBezTo>
                  <a:cubicBezTo>
                    <a:pt x="871" y="3133"/>
                    <a:pt x="885" y="3130"/>
                    <a:pt x="885" y="3125"/>
                  </a:cubicBezTo>
                  <a:cubicBezTo>
                    <a:pt x="930" y="2934"/>
                    <a:pt x="975" y="2540"/>
                    <a:pt x="975" y="2540"/>
                  </a:cubicBezTo>
                  <a:cubicBezTo>
                    <a:pt x="1030" y="2577"/>
                    <a:pt x="1269" y="2739"/>
                    <a:pt x="1352" y="2739"/>
                  </a:cubicBezTo>
                  <a:cubicBezTo>
                    <a:pt x="1371" y="2739"/>
                    <a:pt x="1382" y="2730"/>
                    <a:pt x="1380" y="2709"/>
                  </a:cubicBezTo>
                  <a:cubicBezTo>
                    <a:pt x="1492" y="1854"/>
                    <a:pt x="1604" y="899"/>
                    <a:pt x="1526" y="22"/>
                  </a:cubicBezTo>
                  <a:cubicBezTo>
                    <a:pt x="1526" y="9"/>
                    <a:pt x="150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8"/>
            <p:cNvSpPr/>
            <p:nvPr/>
          </p:nvSpPr>
          <p:spPr>
            <a:xfrm rot="2237043">
              <a:off x="8230332" y="2501244"/>
              <a:ext cx="35737" cy="49963"/>
            </a:xfrm>
            <a:custGeom>
              <a:avLst/>
              <a:gdLst/>
              <a:ahLst/>
              <a:cxnLst/>
              <a:rect l="l" t="t" r="r" b="b"/>
              <a:pathLst>
                <a:path w="1236" h="1728" extrusionOk="0">
                  <a:moveTo>
                    <a:pt x="602" y="0"/>
                  </a:moveTo>
                  <a:cubicBezTo>
                    <a:pt x="596" y="0"/>
                    <a:pt x="591" y="0"/>
                    <a:pt x="585" y="1"/>
                  </a:cubicBezTo>
                  <a:cubicBezTo>
                    <a:pt x="253" y="14"/>
                    <a:pt x="1" y="412"/>
                    <a:pt x="27" y="890"/>
                  </a:cubicBezTo>
                  <a:cubicBezTo>
                    <a:pt x="40" y="1360"/>
                    <a:pt x="310" y="1727"/>
                    <a:pt x="634" y="1727"/>
                  </a:cubicBezTo>
                  <a:cubicBezTo>
                    <a:pt x="640" y="1727"/>
                    <a:pt x="646" y="1727"/>
                    <a:pt x="652" y="1727"/>
                  </a:cubicBezTo>
                  <a:cubicBezTo>
                    <a:pt x="984" y="1714"/>
                    <a:pt x="1236" y="1315"/>
                    <a:pt x="1209" y="837"/>
                  </a:cubicBezTo>
                  <a:cubicBezTo>
                    <a:pt x="1196" y="367"/>
                    <a:pt x="914" y="0"/>
                    <a:pt x="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8"/>
            <p:cNvSpPr/>
            <p:nvPr/>
          </p:nvSpPr>
          <p:spPr>
            <a:xfrm rot="2237043">
              <a:off x="8152444" y="2452019"/>
              <a:ext cx="35737" cy="49963"/>
            </a:xfrm>
            <a:custGeom>
              <a:avLst/>
              <a:gdLst/>
              <a:ahLst/>
              <a:cxnLst/>
              <a:rect l="l" t="t" r="r" b="b"/>
              <a:pathLst>
                <a:path w="1236" h="1728" extrusionOk="0">
                  <a:moveTo>
                    <a:pt x="602" y="0"/>
                  </a:moveTo>
                  <a:cubicBezTo>
                    <a:pt x="596" y="0"/>
                    <a:pt x="591" y="0"/>
                    <a:pt x="585" y="1"/>
                  </a:cubicBezTo>
                  <a:cubicBezTo>
                    <a:pt x="253" y="14"/>
                    <a:pt x="1" y="412"/>
                    <a:pt x="27" y="890"/>
                  </a:cubicBezTo>
                  <a:cubicBezTo>
                    <a:pt x="40" y="1360"/>
                    <a:pt x="310" y="1727"/>
                    <a:pt x="634" y="1727"/>
                  </a:cubicBezTo>
                  <a:cubicBezTo>
                    <a:pt x="640" y="1727"/>
                    <a:pt x="646" y="1727"/>
                    <a:pt x="652" y="1727"/>
                  </a:cubicBezTo>
                  <a:cubicBezTo>
                    <a:pt x="984" y="1714"/>
                    <a:pt x="1236" y="1315"/>
                    <a:pt x="1209" y="837"/>
                  </a:cubicBezTo>
                  <a:cubicBezTo>
                    <a:pt x="1196" y="367"/>
                    <a:pt x="914" y="0"/>
                    <a:pt x="6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3"/>
          <p:cNvSpPr/>
          <p:nvPr/>
        </p:nvSpPr>
        <p:spPr>
          <a:xfrm rot="-4506264">
            <a:off x="1619731" y="1720858"/>
            <a:ext cx="746620" cy="786927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3"/>
          <p:cNvSpPr/>
          <p:nvPr/>
        </p:nvSpPr>
        <p:spPr>
          <a:xfrm rot="-4506264">
            <a:off x="5144381" y="1720858"/>
            <a:ext cx="746620" cy="786927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33"/>
          <p:cNvSpPr/>
          <p:nvPr/>
        </p:nvSpPr>
        <p:spPr>
          <a:xfrm rot="-4506264">
            <a:off x="1476723" y="2988214"/>
            <a:ext cx="746620" cy="786927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33"/>
          <p:cNvSpPr/>
          <p:nvPr/>
        </p:nvSpPr>
        <p:spPr>
          <a:xfrm>
            <a:off x="211125" y="4422298"/>
            <a:ext cx="1148700" cy="4767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33"/>
          <p:cNvSpPr/>
          <p:nvPr/>
        </p:nvSpPr>
        <p:spPr>
          <a:xfrm rot="-4506264">
            <a:off x="5144381" y="2972508"/>
            <a:ext cx="746620" cy="786927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3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</a:t>
            </a:r>
            <a:endParaRPr dirty="0"/>
          </a:p>
        </p:txBody>
      </p:sp>
      <p:sp>
        <p:nvSpPr>
          <p:cNvPr id="392" name="Google Shape;392;p33"/>
          <p:cNvSpPr txBox="1">
            <a:spLocks noGrp="1"/>
          </p:cNvSpPr>
          <p:nvPr>
            <p:ph type="subTitle" idx="3"/>
          </p:nvPr>
        </p:nvSpPr>
        <p:spPr>
          <a:xfrm>
            <a:off x="2309045" y="1336002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Overview</a:t>
            </a:r>
            <a:endParaRPr dirty="0"/>
          </a:p>
        </p:txBody>
      </p:sp>
      <p:sp>
        <p:nvSpPr>
          <p:cNvPr id="393" name="Google Shape;393;p33"/>
          <p:cNvSpPr txBox="1">
            <a:spLocks noGrp="1"/>
          </p:cNvSpPr>
          <p:nvPr>
            <p:ph type="subTitle" idx="1"/>
          </p:nvPr>
        </p:nvSpPr>
        <p:spPr>
          <a:xfrm>
            <a:off x="5947362" y="1342271"/>
            <a:ext cx="2485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Importance</a:t>
            </a:r>
            <a:endParaRPr dirty="0"/>
          </a:p>
        </p:txBody>
      </p:sp>
      <p:sp>
        <p:nvSpPr>
          <p:cNvPr id="394" name="Google Shape;394;p33"/>
          <p:cNvSpPr txBox="1">
            <a:spLocks noGrp="1"/>
          </p:cNvSpPr>
          <p:nvPr>
            <p:ph type="subTitle" idx="2"/>
          </p:nvPr>
        </p:nvSpPr>
        <p:spPr>
          <a:xfrm>
            <a:off x="5989094" y="1710881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importance of addressing procrastination for personal and academic success</a:t>
            </a:r>
            <a:endParaRPr dirty="0"/>
          </a:p>
        </p:txBody>
      </p:sp>
      <p:sp>
        <p:nvSpPr>
          <p:cNvPr id="395" name="Google Shape;395;p33"/>
          <p:cNvSpPr txBox="1">
            <a:spLocks noGrp="1"/>
          </p:cNvSpPr>
          <p:nvPr>
            <p:ph type="subTitle" idx="4"/>
          </p:nvPr>
        </p:nvSpPr>
        <p:spPr>
          <a:xfrm>
            <a:off x="2382206" y="1735650"/>
            <a:ext cx="24855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This presentation will cover proc</a:t>
            </a:r>
            <a:r>
              <a:rPr lang="en-US" dirty="0"/>
              <a:t>r</a:t>
            </a:r>
            <a:r>
              <a:rPr lang="en" dirty="0" err="1"/>
              <a:t>astination</a:t>
            </a:r>
            <a:r>
              <a:rPr lang="en" dirty="0"/>
              <a:t> project focusing on understanding and overcoming procrastination</a:t>
            </a:r>
            <a:endParaRPr dirty="0"/>
          </a:p>
        </p:txBody>
      </p:sp>
      <p:grpSp>
        <p:nvGrpSpPr>
          <p:cNvPr id="404" name="Google Shape;404;p33"/>
          <p:cNvGrpSpPr/>
          <p:nvPr/>
        </p:nvGrpSpPr>
        <p:grpSpPr>
          <a:xfrm>
            <a:off x="7653500" y="290659"/>
            <a:ext cx="1065743" cy="1011536"/>
            <a:chOff x="7411000" y="271659"/>
            <a:chExt cx="1065743" cy="1011536"/>
          </a:xfrm>
        </p:grpSpPr>
        <p:sp>
          <p:nvSpPr>
            <p:cNvPr id="405" name="Google Shape;405;p33"/>
            <p:cNvSpPr/>
            <p:nvPr/>
          </p:nvSpPr>
          <p:spPr>
            <a:xfrm>
              <a:off x="7480496" y="286949"/>
              <a:ext cx="996247" cy="996247"/>
            </a:xfrm>
            <a:custGeom>
              <a:avLst/>
              <a:gdLst/>
              <a:ahLst/>
              <a:cxnLst/>
              <a:rect l="l" t="t" r="r" b="b"/>
              <a:pathLst>
                <a:path w="14335" h="14335" extrusionOk="0">
                  <a:moveTo>
                    <a:pt x="7162" y="0"/>
                  </a:moveTo>
                  <a:cubicBezTo>
                    <a:pt x="3205" y="0"/>
                    <a:pt x="1" y="3204"/>
                    <a:pt x="1" y="7162"/>
                  </a:cubicBezTo>
                  <a:cubicBezTo>
                    <a:pt x="1" y="11119"/>
                    <a:pt x="3205" y="14334"/>
                    <a:pt x="7162" y="14334"/>
                  </a:cubicBezTo>
                  <a:cubicBezTo>
                    <a:pt x="11120" y="14334"/>
                    <a:pt x="14335" y="11119"/>
                    <a:pt x="14335" y="7162"/>
                  </a:cubicBezTo>
                  <a:cubicBezTo>
                    <a:pt x="14335" y="3204"/>
                    <a:pt x="11120" y="0"/>
                    <a:pt x="7162" y="0"/>
                  </a:cubicBezTo>
                  <a:close/>
                </a:path>
              </a:pathLst>
            </a:cu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3"/>
            <p:cNvSpPr/>
            <p:nvPr/>
          </p:nvSpPr>
          <p:spPr>
            <a:xfrm>
              <a:off x="8000881" y="383065"/>
              <a:ext cx="69" cy="67204"/>
            </a:xfrm>
            <a:custGeom>
              <a:avLst/>
              <a:gdLst/>
              <a:ahLst/>
              <a:cxnLst/>
              <a:rect l="l" t="t" r="r" b="b"/>
              <a:pathLst>
                <a:path w="1" h="967" fill="none" extrusionOk="0">
                  <a:moveTo>
                    <a:pt x="0" y="967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3"/>
            <p:cNvSpPr/>
            <p:nvPr/>
          </p:nvSpPr>
          <p:spPr>
            <a:xfrm>
              <a:off x="7794617" y="438524"/>
              <a:ext cx="33637" cy="58656"/>
            </a:xfrm>
            <a:custGeom>
              <a:avLst/>
              <a:gdLst/>
              <a:ahLst/>
              <a:cxnLst/>
              <a:rect l="l" t="t" r="r" b="b"/>
              <a:pathLst>
                <a:path w="484" h="844" fill="none" extrusionOk="0">
                  <a:moveTo>
                    <a:pt x="484" y="843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3"/>
            <p:cNvSpPr/>
            <p:nvPr/>
          </p:nvSpPr>
          <p:spPr>
            <a:xfrm>
              <a:off x="7643811" y="589334"/>
              <a:ext cx="57891" cy="33637"/>
            </a:xfrm>
            <a:custGeom>
              <a:avLst/>
              <a:gdLst/>
              <a:ahLst/>
              <a:cxnLst/>
              <a:rect l="l" t="t" r="r" b="b"/>
              <a:pathLst>
                <a:path w="833" h="484" fill="none" extrusionOk="0">
                  <a:moveTo>
                    <a:pt x="832" y="483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3"/>
            <p:cNvSpPr/>
            <p:nvPr/>
          </p:nvSpPr>
          <p:spPr>
            <a:xfrm>
              <a:off x="7588354" y="796368"/>
              <a:ext cx="67274" cy="69"/>
            </a:xfrm>
            <a:custGeom>
              <a:avLst/>
              <a:gdLst/>
              <a:ahLst/>
              <a:cxnLst/>
              <a:rect l="l" t="t" r="r" b="b"/>
              <a:pathLst>
                <a:path w="968" h="1" fill="none" extrusionOk="0">
                  <a:moveTo>
                    <a:pt x="967" y="0"/>
                  </a:moveTo>
                  <a:lnTo>
                    <a:pt x="0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3"/>
            <p:cNvSpPr/>
            <p:nvPr/>
          </p:nvSpPr>
          <p:spPr>
            <a:xfrm>
              <a:off x="7643811" y="969001"/>
              <a:ext cx="57891" cy="33706"/>
            </a:xfrm>
            <a:custGeom>
              <a:avLst/>
              <a:gdLst/>
              <a:ahLst/>
              <a:cxnLst/>
              <a:rect l="l" t="t" r="r" b="b"/>
              <a:pathLst>
                <a:path w="833" h="485" fill="none" extrusionOk="0">
                  <a:moveTo>
                    <a:pt x="832" y="1"/>
                  </a:moveTo>
                  <a:lnTo>
                    <a:pt x="0" y="48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3"/>
            <p:cNvSpPr/>
            <p:nvPr/>
          </p:nvSpPr>
          <p:spPr>
            <a:xfrm>
              <a:off x="7794617" y="1094792"/>
              <a:ext cx="33637" cy="58725"/>
            </a:xfrm>
            <a:custGeom>
              <a:avLst/>
              <a:gdLst/>
              <a:ahLst/>
              <a:cxnLst/>
              <a:rect l="l" t="t" r="r" b="b"/>
              <a:pathLst>
                <a:path w="484" h="845" fill="none" extrusionOk="0">
                  <a:moveTo>
                    <a:pt x="484" y="1"/>
                  </a:moveTo>
                  <a:lnTo>
                    <a:pt x="0" y="84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3"/>
            <p:cNvSpPr/>
            <p:nvPr/>
          </p:nvSpPr>
          <p:spPr>
            <a:xfrm>
              <a:off x="8000881" y="1141703"/>
              <a:ext cx="69" cy="67274"/>
            </a:xfrm>
            <a:custGeom>
              <a:avLst/>
              <a:gdLst/>
              <a:ahLst/>
              <a:cxnLst/>
              <a:rect l="l" t="t" r="r" b="b"/>
              <a:pathLst>
                <a:path w="1" h="968" fill="none" extrusionOk="0">
                  <a:moveTo>
                    <a:pt x="0" y="0"/>
                  </a:moveTo>
                  <a:lnTo>
                    <a:pt x="0" y="967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3"/>
            <p:cNvSpPr/>
            <p:nvPr/>
          </p:nvSpPr>
          <p:spPr>
            <a:xfrm>
              <a:off x="8173509" y="1094792"/>
              <a:ext cx="33706" cy="58725"/>
            </a:xfrm>
            <a:custGeom>
              <a:avLst/>
              <a:gdLst/>
              <a:ahLst/>
              <a:cxnLst/>
              <a:rect l="l" t="t" r="r" b="b"/>
              <a:pathLst>
                <a:path w="485" h="845" fill="none" extrusionOk="0">
                  <a:moveTo>
                    <a:pt x="1" y="1"/>
                  </a:moveTo>
                  <a:lnTo>
                    <a:pt x="484" y="84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3"/>
            <p:cNvSpPr/>
            <p:nvPr/>
          </p:nvSpPr>
          <p:spPr>
            <a:xfrm>
              <a:off x="8300131" y="969001"/>
              <a:ext cx="58656" cy="33706"/>
            </a:xfrm>
            <a:custGeom>
              <a:avLst/>
              <a:gdLst/>
              <a:ahLst/>
              <a:cxnLst/>
              <a:rect l="l" t="t" r="r" b="b"/>
              <a:pathLst>
                <a:path w="844" h="485" fill="none" extrusionOk="0">
                  <a:moveTo>
                    <a:pt x="0" y="1"/>
                  </a:moveTo>
                  <a:lnTo>
                    <a:pt x="843" y="484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3"/>
            <p:cNvSpPr/>
            <p:nvPr/>
          </p:nvSpPr>
          <p:spPr>
            <a:xfrm>
              <a:off x="8346207" y="796368"/>
              <a:ext cx="68038" cy="69"/>
            </a:xfrm>
            <a:custGeom>
              <a:avLst/>
              <a:gdLst/>
              <a:ahLst/>
              <a:cxnLst/>
              <a:rect l="l" t="t" r="r" b="b"/>
              <a:pathLst>
                <a:path w="979" h="1" fill="none" extrusionOk="0">
                  <a:moveTo>
                    <a:pt x="0" y="0"/>
                  </a:moveTo>
                  <a:lnTo>
                    <a:pt x="978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3"/>
            <p:cNvSpPr/>
            <p:nvPr/>
          </p:nvSpPr>
          <p:spPr>
            <a:xfrm>
              <a:off x="8300131" y="589334"/>
              <a:ext cx="58656" cy="33637"/>
            </a:xfrm>
            <a:custGeom>
              <a:avLst/>
              <a:gdLst/>
              <a:ahLst/>
              <a:cxnLst/>
              <a:rect l="l" t="t" r="r" b="b"/>
              <a:pathLst>
                <a:path w="844" h="484" fill="none" extrusionOk="0">
                  <a:moveTo>
                    <a:pt x="0" y="483"/>
                  </a:moveTo>
                  <a:lnTo>
                    <a:pt x="843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3"/>
            <p:cNvSpPr/>
            <p:nvPr/>
          </p:nvSpPr>
          <p:spPr>
            <a:xfrm>
              <a:off x="8173509" y="438524"/>
              <a:ext cx="33706" cy="58656"/>
            </a:xfrm>
            <a:custGeom>
              <a:avLst/>
              <a:gdLst/>
              <a:ahLst/>
              <a:cxnLst/>
              <a:rect l="l" t="t" r="r" b="b"/>
              <a:pathLst>
                <a:path w="485" h="844" fill="none" extrusionOk="0">
                  <a:moveTo>
                    <a:pt x="1" y="843"/>
                  </a:moveTo>
                  <a:lnTo>
                    <a:pt x="484" y="0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3"/>
            <p:cNvSpPr/>
            <p:nvPr/>
          </p:nvSpPr>
          <p:spPr>
            <a:xfrm>
              <a:off x="7876623" y="655705"/>
              <a:ext cx="195427" cy="384460"/>
            </a:xfrm>
            <a:custGeom>
              <a:avLst/>
              <a:gdLst/>
              <a:ahLst/>
              <a:cxnLst/>
              <a:rect l="l" t="t" r="r" b="b"/>
              <a:pathLst>
                <a:path w="2812" h="5532" fill="none" extrusionOk="0">
                  <a:moveTo>
                    <a:pt x="2811" y="1"/>
                  </a:moveTo>
                  <a:lnTo>
                    <a:pt x="1" y="5532"/>
                  </a:lnTo>
                </a:path>
              </a:pathLst>
            </a:custGeom>
            <a:noFill/>
            <a:ln w="2525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3"/>
            <p:cNvSpPr/>
            <p:nvPr/>
          </p:nvSpPr>
          <p:spPr>
            <a:xfrm>
              <a:off x="7971207" y="644793"/>
              <a:ext cx="82841" cy="415734"/>
            </a:xfrm>
            <a:custGeom>
              <a:avLst/>
              <a:gdLst/>
              <a:ahLst/>
              <a:cxnLst/>
              <a:rect l="l" t="t" r="r" b="b"/>
              <a:pathLst>
                <a:path w="1192" h="5982" fill="none" extrusionOk="0">
                  <a:moveTo>
                    <a:pt x="0" y="0"/>
                  </a:moveTo>
                  <a:lnTo>
                    <a:pt x="1192" y="5981"/>
                  </a:lnTo>
                </a:path>
              </a:pathLst>
            </a:custGeom>
            <a:noFill/>
            <a:ln w="3650" cap="flat" cmpd="sng">
              <a:solidFill>
                <a:srgbClr val="000000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3"/>
            <p:cNvSpPr/>
            <p:nvPr/>
          </p:nvSpPr>
          <p:spPr>
            <a:xfrm>
              <a:off x="7411000" y="271659"/>
              <a:ext cx="1043088" cy="951004"/>
            </a:xfrm>
            <a:custGeom>
              <a:avLst/>
              <a:gdLst/>
              <a:ahLst/>
              <a:cxnLst/>
              <a:rect l="l" t="t" r="r" b="b"/>
              <a:pathLst>
                <a:path w="15009" h="13684" extrusionOk="0">
                  <a:moveTo>
                    <a:pt x="7506" y="1"/>
                  </a:moveTo>
                  <a:cubicBezTo>
                    <a:pt x="5756" y="1"/>
                    <a:pt x="4008" y="670"/>
                    <a:pt x="2676" y="2008"/>
                  </a:cubicBezTo>
                  <a:cubicBezTo>
                    <a:pt x="0" y="4672"/>
                    <a:pt x="0" y="9012"/>
                    <a:pt x="2676" y="11676"/>
                  </a:cubicBezTo>
                  <a:cubicBezTo>
                    <a:pt x="4008" y="13014"/>
                    <a:pt x="5756" y="13683"/>
                    <a:pt x="7506" y="13683"/>
                  </a:cubicBezTo>
                  <a:cubicBezTo>
                    <a:pt x="9256" y="13683"/>
                    <a:pt x="11007" y="13014"/>
                    <a:pt x="12344" y="11676"/>
                  </a:cubicBezTo>
                  <a:cubicBezTo>
                    <a:pt x="15009" y="9012"/>
                    <a:pt x="15009" y="4672"/>
                    <a:pt x="12344" y="2008"/>
                  </a:cubicBezTo>
                  <a:cubicBezTo>
                    <a:pt x="11007" y="670"/>
                    <a:pt x="9256" y="1"/>
                    <a:pt x="75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3"/>
            <p:cNvSpPr/>
            <p:nvPr/>
          </p:nvSpPr>
          <p:spPr>
            <a:xfrm>
              <a:off x="7428165" y="300988"/>
              <a:ext cx="1009521" cy="890888"/>
            </a:xfrm>
            <a:custGeom>
              <a:avLst/>
              <a:gdLst/>
              <a:ahLst/>
              <a:cxnLst/>
              <a:rect l="l" t="t" r="r" b="b"/>
              <a:pathLst>
                <a:path w="14526" h="12819" extrusionOk="0">
                  <a:moveTo>
                    <a:pt x="7259" y="1"/>
                  </a:moveTo>
                  <a:cubicBezTo>
                    <a:pt x="6466" y="1"/>
                    <a:pt x="5660" y="149"/>
                    <a:pt x="4880" y="461"/>
                  </a:cubicBezTo>
                  <a:cubicBezTo>
                    <a:pt x="1597" y="1788"/>
                    <a:pt x="0" y="5509"/>
                    <a:pt x="1316" y="8803"/>
                  </a:cubicBezTo>
                  <a:cubicBezTo>
                    <a:pt x="2326" y="11303"/>
                    <a:pt x="4725" y="12819"/>
                    <a:pt x="7261" y="12819"/>
                  </a:cubicBezTo>
                  <a:cubicBezTo>
                    <a:pt x="8055" y="12819"/>
                    <a:pt x="8863" y="12670"/>
                    <a:pt x="9647" y="12356"/>
                  </a:cubicBezTo>
                  <a:cubicBezTo>
                    <a:pt x="12941" y="11041"/>
                    <a:pt x="14526" y="7308"/>
                    <a:pt x="13210" y="4025"/>
                  </a:cubicBezTo>
                  <a:cubicBezTo>
                    <a:pt x="12208" y="1523"/>
                    <a:pt x="9801" y="1"/>
                    <a:pt x="72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3"/>
            <p:cNvSpPr/>
            <p:nvPr/>
          </p:nvSpPr>
          <p:spPr>
            <a:xfrm>
              <a:off x="7932914" y="333791"/>
              <a:ext cx="69" cy="68038"/>
            </a:xfrm>
            <a:custGeom>
              <a:avLst/>
              <a:gdLst/>
              <a:ahLst/>
              <a:cxnLst/>
              <a:rect l="l" t="t" r="r" b="b"/>
              <a:pathLst>
                <a:path w="1" h="979" fill="none" extrusionOk="0">
                  <a:moveTo>
                    <a:pt x="0" y="979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7725817" y="389250"/>
              <a:ext cx="34471" cy="58725"/>
            </a:xfrm>
            <a:custGeom>
              <a:avLst/>
              <a:gdLst/>
              <a:ahLst/>
              <a:cxnLst/>
              <a:rect l="l" t="t" r="r" b="b"/>
              <a:pathLst>
                <a:path w="496" h="845" fill="none" extrusionOk="0">
                  <a:moveTo>
                    <a:pt x="496" y="84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3"/>
            <p:cNvSpPr/>
            <p:nvPr/>
          </p:nvSpPr>
          <p:spPr>
            <a:xfrm>
              <a:off x="7575080" y="540825"/>
              <a:ext cx="58656" cy="33706"/>
            </a:xfrm>
            <a:custGeom>
              <a:avLst/>
              <a:gdLst/>
              <a:ahLst/>
              <a:cxnLst/>
              <a:rect l="l" t="t" r="r" b="b"/>
              <a:pathLst>
                <a:path w="844" h="485" fill="none" extrusionOk="0">
                  <a:moveTo>
                    <a:pt x="843" y="48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3"/>
            <p:cNvSpPr/>
            <p:nvPr/>
          </p:nvSpPr>
          <p:spPr>
            <a:xfrm>
              <a:off x="7519553" y="747094"/>
              <a:ext cx="68038" cy="69"/>
            </a:xfrm>
            <a:custGeom>
              <a:avLst/>
              <a:gdLst/>
              <a:ahLst/>
              <a:cxnLst/>
              <a:rect l="l" t="t" r="r" b="b"/>
              <a:pathLst>
                <a:path w="979" h="1" fill="none" extrusionOk="0">
                  <a:moveTo>
                    <a:pt x="979" y="1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3"/>
            <p:cNvSpPr/>
            <p:nvPr/>
          </p:nvSpPr>
          <p:spPr>
            <a:xfrm>
              <a:off x="7575080" y="919796"/>
              <a:ext cx="58656" cy="33637"/>
            </a:xfrm>
            <a:custGeom>
              <a:avLst/>
              <a:gdLst/>
              <a:ahLst/>
              <a:cxnLst/>
              <a:rect l="l" t="t" r="r" b="b"/>
              <a:pathLst>
                <a:path w="844" h="484" fill="none" extrusionOk="0">
                  <a:moveTo>
                    <a:pt x="843" y="1"/>
                  </a:moveTo>
                  <a:lnTo>
                    <a:pt x="0" y="48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7725817" y="1046352"/>
              <a:ext cx="34471" cy="58725"/>
            </a:xfrm>
            <a:custGeom>
              <a:avLst/>
              <a:gdLst/>
              <a:ahLst/>
              <a:cxnLst/>
              <a:rect l="l" t="t" r="r" b="b"/>
              <a:pathLst>
                <a:path w="496" h="845" fill="none" extrusionOk="0">
                  <a:moveTo>
                    <a:pt x="496" y="1"/>
                  </a:moveTo>
                  <a:lnTo>
                    <a:pt x="1" y="84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3"/>
            <p:cNvSpPr/>
            <p:nvPr/>
          </p:nvSpPr>
          <p:spPr>
            <a:xfrm>
              <a:off x="7932914" y="1092499"/>
              <a:ext cx="69" cy="67204"/>
            </a:xfrm>
            <a:custGeom>
              <a:avLst/>
              <a:gdLst/>
              <a:ahLst/>
              <a:cxnLst/>
              <a:rect l="l" t="t" r="r" b="b"/>
              <a:pathLst>
                <a:path w="1" h="967" fill="none" extrusionOk="0">
                  <a:moveTo>
                    <a:pt x="0" y="0"/>
                  </a:moveTo>
                  <a:lnTo>
                    <a:pt x="0" y="967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3"/>
            <p:cNvSpPr/>
            <p:nvPr/>
          </p:nvSpPr>
          <p:spPr>
            <a:xfrm>
              <a:off x="8105542" y="1046352"/>
              <a:ext cx="33706" cy="58725"/>
            </a:xfrm>
            <a:custGeom>
              <a:avLst/>
              <a:gdLst/>
              <a:ahLst/>
              <a:cxnLst/>
              <a:rect l="l" t="t" r="r" b="b"/>
              <a:pathLst>
                <a:path w="485" h="845" fill="none" extrusionOk="0">
                  <a:moveTo>
                    <a:pt x="1" y="1"/>
                  </a:moveTo>
                  <a:lnTo>
                    <a:pt x="484" y="84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3"/>
            <p:cNvSpPr/>
            <p:nvPr/>
          </p:nvSpPr>
          <p:spPr>
            <a:xfrm>
              <a:off x="8232094" y="919796"/>
              <a:ext cx="58725" cy="33637"/>
            </a:xfrm>
            <a:custGeom>
              <a:avLst/>
              <a:gdLst/>
              <a:ahLst/>
              <a:cxnLst/>
              <a:rect l="l" t="t" r="r" b="b"/>
              <a:pathLst>
                <a:path w="845" h="484" fill="none" extrusionOk="0">
                  <a:moveTo>
                    <a:pt x="1" y="1"/>
                  </a:moveTo>
                  <a:lnTo>
                    <a:pt x="844" y="484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3"/>
            <p:cNvSpPr/>
            <p:nvPr/>
          </p:nvSpPr>
          <p:spPr>
            <a:xfrm>
              <a:off x="8278240" y="747094"/>
              <a:ext cx="67274" cy="69"/>
            </a:xfrm>
            <a:custGeom>
              <a:avLst/>
              <a:gdLst/>
              <a:ahLst/>
              <a:cxnLst/>
              <a:rect l="l" t="t" r="r" b="b"/>
              <a:pathLst>
                <a:path w="968" h="1" fill="none" extrusionOk="0">
                  <a:moveTo>
                    <a:pt x="0" y="1"/>
                  </a:moveTo>
                  <a:lnTo>
                    <a:pt x="967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8232094" y="540825"/>
              <a:ext cx="58725" cy="33706"/>
            </a:xfrm>
            <a:custGeom>
              <a:avLst/>
              <a:gdLst/>
              <a:ahLst/>
              <a:cxnLst/>
              <a:rect l="l" t="t" r="r" b="b"/>
              <a:pathLst>
                <a:path w="845" h="485" fill="none" extrusionOk="0">
                  <a:moveTo>
                    <a:pt x="1" y="484"/>
                  </a:moveTo>
                  <a:lnTo>
                    <a:pt x="844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8105542" y="389250"/>
              <a:ext cx="33706" cy="58725"/>
            </a:xfrm>
            <a:custGeom>
              <a:avLst/>
              <a:gdLst/>
              <a:ahLst/>
              <a:cxnLst/>
              <a:rect l="l" t="t" r="r" b="b"/>
              <a:pathLst>
                <a:path w="485" h="845" fill="none" extrusionOk="0">
                  <a:moveTo>
                    <a:pt x="1" y="844"/>
                  </a:moveTo>
                  <a:lnTo>
                    <a:pt x="484" y="1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 rot="-9899997">
              <a:off x="7903167" y="421795"/>
              <a:ext cx="195429" cy="384464"/>
            </a:xfrm>
            <a:custGeom>
              <a:avLst/>
              <a:gdLst/>
              <a:ahLst/>
              <a:cxnLst/>
              <a:rect l="l" t="t" r="r" b="b"/>
              <a:pathLst>
                <a:path w="2812" h="5532" fill="none" extrusionOk="0">
                  <a:moveTo>
                    <a:pt x="2811" y="0"/>
                  </a:moveTo>
                  <a:lnTo>
                    <a:pt x="1" y="5532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 rot="-9899997">
              <a:off x="7923773" y="391038"/>
              <a:ext cx="83676" cy="416572"/>
            </a:xfrm>
            <a:custGeom>
              <a:avLst/>
              <a:gdLst/>
              <a:ahLst/>
              <a:cxnLst/>
              <a:rect l="l" t="t" r="r" b="b"/>
              <a:pathLst>
                <a:path w="1204" h="5994" fill="none" extrusionOk="0">
                  <a:moveTo>
                    <a:pt x="1" y="1"/>
                  </a:moveTo>
                  <a:lnTo>
                    <a:pt x="1204" y="5993"/>
                  </a:lnTo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miter lim="112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33"/>
          <p:cNvGrpSpPr/>
          <p:nvPr/>
        </p:nvGrpSpPr>
        <p:grpSpPr>
          <a:xfrm>
            <a:off x="211120" y="3042696"/>
            <a:ext cx="1039166" cy="1565889"/>
            <a:chOff x="8051900" y="3173429"/>
            <a:chExt cx="952402" cy="1435147"/>
          </a:xfrm>
        </p:grpSpPr>
        <p:sp>
          <p:nvSpPr>
            <p:cNvPr id="437" name="Google Shape;437;p33"/>
            <p:cNvSpPr/>
            <p:nvPr/>
          </p:nvSpPr>
          <p:spPr>
            <a:xfrm>
              <a:off x="8556277" y="3638764"/>
              <a:ext cx="448025" cy="841098"/>
            </a:xfrm>
            <a:custGeom>
              <a:avLst/>
              <a:gdLst/>
              <a:ahLst/>
              <a:cxnLst/>
              <a:rect l="l" t="t" r="r" b="b"/>
              <a:pathLst>
                <a:path w="4476" h="8403" extrusionOk="0">
                  <a:moveTo>
                    <a:pt x="4203" y="0"/>
                  </a:moveTo>
                  <a:cubicBezTo>
                    <a:pt x="4176" y="0"/>
                    <a:pt x="4147" y="11"/>
                    <a:pt x="4127" y="32"/>
                  </a:cubicBezTo>
                  <a:cubicBezTo>
                    <a:pt x="2328" y="2471"/>
                    <a:pt x="450" y="5304"/>
                    <a:pt x="1" y="8362"/>
                  </a:cubicBezTo>
                  <a:cubicBezTo>
                    <a:pt x="1" y="8387"/>
                    <a:pt x="22" y="8402"/>
                    <a:pt x="43" y="8402"/>
                  </a:cubicBezTo>
                  <a:cubicBezTo>
                    <a:pt x="59" y="8402"/>
                    <a:pt x="74" y="8393"/>
                    <a:pt x="79" y="8373"/>
                  </a:cubicBezTo>
                  <a:cubicBezTo>
                    <a:pt x="282" y="7542"/>
                    <a:pt x="552" y="6721"/>
                    <a:pt x="866" y="5923"/>
                  </a:cubicBezTo>
                  <a:cubicBezTo>
                    <a:pt x="2058" y="5597"/>
                    <a:pt x="3216" y="5327"/>
                    <a:pt x="3834" y="4158"/>
                  </a:cubicBezTo>
                  <a:cubicBezTo>
                    <a:pt x="4475" y="2943"/>
                    <a:pt x="4396" y="1369"/>
                    <a:pt x="4273" y="54"/>
                  </a:cubicBezTo>
                  <a:cubicBezTo>
                    <a:pt x="4267" y="17"/>
                    <a:pt x="4237" y="0"/>
                    <a:pt x="42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8644460" y="3715636"/>
              <a:ext cx="320104" cy="518792"/>
            </a:xfrm>
            <a:custGeom>
              <a:avLst/>
              <a:gdLst/>
              <a:ahLst/>
              <a:cxnLst/>
              <a:rect l="l" t="t" r="r" b="b"/>
              <a:pathLst>
                <a:path w="3198" h="5183" extrusionOk="0">
                  <a:moveTo>
                    <a:pt x="3188" y="1"/>
                  </a:moveTo>
                  <a:cubicBezTo>
                    <a:pt x="3185" y="1"/>
                    <a:pt x="3182" y="2"/>
                    <a:pt x="3178" y="6"/>
                  </a:cubicBezTo>
                  <a:cubicBezTo>
                    <a:pt x="1852" y="1501"/>
                    <a:pt x="817" y="3322"/>
                    <a:pt x="8" y="5132"/>
                  </a:cubicBezTo>
                  <a:cubicBezTo>
                    <a:pt x="0" y="5162"/>
                    <a:pt x="18" y="5182"/>
                    <a:pt x="37" y="5182"/>
                  </a:cubicBezTo>
                  <a:cubicBezTo>
                    <a:pt x="47" y="5182"/>
                    <a:pt x="57" y="5177"/>
                    <a:pt x="64" y="5166"/>
                  </a:cubicBezTo>
                  <a:cubicBezTo>
                    <a:pt x="154" y="4997"/>
                    <a:pt x="244" y="4829"/>
                    <a:pt x="345" y="4649"/>
                  </a:cubicBezTo>
                  <a:cubicBezTo>
                    <a:pt x="401" y="4626"/>
                    <a:pt x="458" y="4604"/>
                    <a:pt x="514" y="4570"/>
                  </a:cubicBezTo>
                  <a:cubicBezTo>
                    <a:pt x="525" y="4570"/>
                    <a:pt x="525" y="4559"/>
                    <a:pt x="514" y="4559"/>
                  </a:cubicBezTo>
                  <a:cubicBezTo>
                    <a:pt x="458" y="4581"/>
                    <a:pt x="413" y="4604"/>
                    <a:pt x="356" y="4637"/>
                  </a:cubicBezTo>
                  <a:cubicBezTo>
                    <a:pt x="559" y="4266"/>
                    <a:pt x="761" y="3907"/>
                    <a:pt x="952" y="3547"/>
                  </a:cubicBezTo>
                  <a:cubicBezTo>
                    <a:pt x="1683" y="3052"/>
                    <a:pt x="2301" y="2322"/>
                    <a:pt x="2863" y="1647"/>
                  </a:cubicBezTo>
                  <a:cubicBezTo>
                    <a:pt x="2872" y="1631"/>
                    <a:pt x="2862" y="1620"/>
                    <a:pt x="2852" y="1620"/>
                  </a:cubicBezTo>
                  <a:cubicBezTo>
                    <a:pt x="2848" y="1620"/>
                    <a:pt x="2844" y="1621"/>
                    <a:pt x="2841" y="1624"/>
                  </a:cubicBezTo>
                  <a:cubicBezTo>
                    <a:pt x="2279" y="2265"/>
                    <a:pt x="1627" y="2816"/>
                    <a:pt x="1031" y="3412"/>
                  </a:cubicBezTo>
                  <a:cubicBezTo>
                    <a:pt x="1672" y="2232"/>
                    <a:pt x="2324" y="1074"/>
                    <a:pt x="3189" y="17"/>
                  </a:cubicBezTo>
                  <a:cubicBezTo>
                    <a:pt x="3197" y="9"/>
                    <a:pt x="3194" y="1"/>
                    <a:pt x="31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8703916" y="4073571"/>
              <a:ext cx="142435" cy="96391"/>
            </a:xfrm>
            <a:custGeom>
              <a:avLst/>
              <a:gdLst/>
              <a:ahLst/>
              <a:cxnLst/>
              <a:rect l="l" t="t" r="r" b="b"/>
              <a:pathLst>
                <a:path w="1423" h="963" extrusionOk="0">
                  <a:moveTo>
                    <a:pt x="1404" y="0"/>
                  </a:moveTo>
                  <a:cubicBezTo>
                    <a:pt x="1400" y="0"/>
                    <a:pt x="1396" y="1"/>
                    <a:pt x="1393" y="5"/>
                  </a:cubicBezTo>
                  <a:cubicBezTo>
                    <a:pt x="965" y="342"/>
                    <a:pt x="504" y="657"/>
                    <a:pt x="10" y="927"/>
                  </a:cubicBezTo>
                  <a:cubicBezTo>
                    <a:pt x="0" y="936"/>
                    <a:pt x="7" y="963"/>
                    <a:pt x="23" y="963"/>
                  </a:cubicBezTo>
                  <a:cubicBezTo>
                    <a:pt x="26" y="963"/>
                    <a:pt x="29" y="962"/>
                    <a:pt x="32" y="960"/>
                  </a:cubicBezTo>
                  <a:cubicBezTo>
                    <a:pt x="527" y="702"/>
                    <a:pt x="988" y="387"/>
                    <a:pt x="1415" y="16"/>
                  </a:cubicBezTo>
                  <a:cubicBezTo>
                    <a:pt x="1423" y="8"/>
                    <a:pt x="1414" y="0"/>
                    <a:pt x="1404" y="0"/>
                  </a:cubicBezTo>
                  <a:close/>
                </a:path>
              </a:pathLst>
            </a:custGeom>
            <a:solidFill>
              <a:srgbClr val="FF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8514637" y="3173429"/>
              <a:ext cx="313898" cy="1259696"/>
            </a:xfrm>
            <a:custGeom>
              <a:avLst/>
              <a:gdLst/>
              <a:ahLst/>
              <a:cxnLst/>
              <a:rect l="l" t="t" r="r" b="b"/>
              <a:pathLst>
                <a:path w="3136" h="12585" extrusionOk="0">
                  <a:moveTo>
                    <a:pt x="2295" y="1"/>
                  </a:moveTo>
                  <a:cubicBezTo>
                    <a:pt x="2287" y="1"/>
                    <a:pt x="2280" y="2"/>
                    <a:pt x="2272" y="4"/>
                  </a:cubicBezTo>
                  <a:cubicBezTo>
                    <a:pt x="2036" y="71"/>
                    <a:pt x="1282" y="1836"/>
                    <a:pt x="1080" y="2410"/>
                  </a:cubicBezTo>
                  <a:cubicBezTo>
                    <a:pt x="754" y="3376"/>
                    <a:pt x="507" y="4355"/>
                    <a:pt x="360" y="5366"/>
                  </a:cubicBezTo>
                  <a:cubicBezTo>
                    <a:pt x="1" y="7739"/>
                    <a:pt x="23" y="10167"/>
                    <a:pt x="203" y="12550"/>
                  </a:cubicBezTo>
                  <a:cubicBezTo>
                    <a:pt x="203" y="12573"/>
                    <a:pt x="220" y="12584"/>
                    <a:pt x="237" y="12584"/>
                  </a:cubicBezTo>
                  <a:cubicBezTo>
                    <a:pt x="254" y="12584"/>
                    <a:pt x="271" y="12573"/>
                    <a:pt x="271" y="12550"/>
                  </a:cubicBezTo>
                  <a:cubicBezTo>
                    <a:pt x="282" y="11550"/>
                    <a:pt x="271" y="10538"/>
                    <a:pt x="282" y="9515"/>
                  </a:cubicBezTo>
                  <a:cubicBezTo>
                    <a:pt x="540" y="8998"/>
                    <a:pt x="1091" y="8717"/>
                    <a:pt x="1485" y="8289"/>
                  </a:cubicBezTo>
                  <a:cubicBezTo>
                    <a:pt x="1755" y="7986"/>
                    <a:pt x="2002" y="7649"/>
                    <a:pt x="2204" y="7289"/>
                  </a:cubicBezTo>
                  <a:cubicBezTo>
                    <a:pt x="2665" y="6434"/>
                    <a:pt x="2946" y="5490"/>
                    <a:pt x="3036" y="4512"/>
                  </a:cubicBezTo>
                  <a:cubicBezTo>
                    <a:pt x="3136" y="3451"/>
                    <a:pt x="2746" y="1"/>
                    <a:pt x="22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8531553" y="3236288"/>
              <a:ext cx="219508" cy="800560"/>
            </a:xfrm>
            <a:custGeom>
              <a:avLst/>
              <a:gdLst/>
              <a:ahLst/>
              <a:cxnLst/>
              <a:rect l="l" t="t" r="r" b="b"/>
              <a:pathLst>
                <a:path w="2193" h="7998" extrusionOk="0">
                  <a:moveTo>
                    <a:pt x="1963" y="1"/>
                  </a:moveTo>
                  <a:cubicBezTo>
                    <a:pt x="1957" y="1"/>
                    <a:pt x="1951" y="2"/>
                    <a:pt x="1945" y="5"/>
                  </a:cubicBezTo>
                  <a:cubicBezTo>
                    <a:pt x="1259" y="1197"/>
                    <a:pt x="922" y="2456"/>
                    <a:pt x="641" y="3783"/>
                  </a:cubicBezTo>
                  <a:cubicBezTo>
                    <a:pt x="371" y="5019"/>
                    <a:pt x="79" y="6301"/>
                    <a:pt x="23" y="7583"/>
                  </a:cubicBezTo>
                  <a:cubicBezTo>
                    <a:pt x="0" y="7583"/>
                    <a:pt x="0" y="7616"/>
                    <a:pt x="23" y="7628"/>
                  </a:cubicBezTo>
                  <a:cubicBezTo>
                    <a:pt x="12" y="7740"/>
                    <a:pt x="12" y="7864"/>
                    <a:pt x="12" y="7976"/>
                  </a:cubicBezTo>
                  <a:cubicBezTo>
                    <a:pt x="12" y="7989"/>
                    <a:pt x="25" y="7997"/>
                    <a:pt x="37" y="7997"/>
                  </a:cubicBezTo>
                  <a:cubicBezTo>
                    <a:pt x="47" y="7997"/>
                    <a:pt x="57" y="7991"/>
                    <a:pt x="57" y="7976"/>
                  </a:cubicBezTo>
                  <a:lnTo>
                    <a:pt x="113" y="7583"/>
                  </a:lnTo>
                  <a:cubicBezTo>
                    <a:pt x="1125" y="6897"/>
                    <a:pt x="1777" y="5885"/>
                    <a:pt x="2193" y="4761"/>
                  </a:cubicBezTo>
                  <a:lnTo>
                    <a:pt x="2181" y="4761"/>
                  </a:lnTo>
                  <a:cubicBezTo>
                    <a:pt x="1754" y="5851"/>
                    <a:pt x="1012" y="6740"/>
                    <a:pt x="124" y="7493"/>
                  </a:cubicBezTo>
                  <a:cubicBezTo>
                    <a:pt x="203" y="6998"/>
                    <a:pt x="270" y="6515"/>
                    <a:pt x="338" y="6020"/>
                  </a:cubicBezTo>
                  <a:cubicBezTo>
                    <a:pt x="360" y="5986"/>
                    <a:pt x="383" y="5953"/>
                    <a:pt x="394" y="5919"/>
                  </a:cubicBezTo>
                  <a:cubicBezTo>
                    <a:pt x="402" y="5911"/>
                    <a:pt x="393" y="5903"/>
                    <a:pt x="387" y="5903"/>
                  </a:cubicBezTo>
                  <a:cubicBezTo>
                    <a:pt x="385" y="5903"/>
                    <a:pt x="383" y="5904"/>
                    <a:pt x="383" y="5908"/>
                  </a:cubicBezTo>
                  <a:lnTo>
                    <a:pt x="349" y="5941"/>
                  </a:lnTo>
                  <a:cubicBezTo>
                    <a:pt x="495" y="4974"/>
                    <a:pt x="664" y="3996"/>
                    <a:pt x="900" y="3052"/>
                  </a:cubicBezTo>
                  <a:lnTo>
                    <a:pt x="911" y="3052"/>
                  </a:lnTo>
                  <a:cubicBezTo>
                    <a:pt x="990" y="2951"/>
                    <a:pt x="1057" y="2850"/>
                    <a:pt x="1125" y="2748"/>
                  </a:cubicBezTo>
                  <a:cubicBezTo>
                    <a:pt x="1133" y="2724"/>
                    <a:pt x="1117" y="2706"/>
                    <a:pt x="1100" y="2706"/>
                  </a:cubicBezTo>
                  <a:cubicBezTo>
                    <a:pt x="1093" y="2706"/>
                    <a:pt x="1086" y="2708"/>
                    <a:pt x="1080" y="2715"/>
                  </a:cubicBezTo>
                  <a:cubicBezTo>
                    <a:pt x="1035" y="2782"/>
                    <a:pt x="978" y="2861"/>
                    <a:pt x="933" y="2928"/>
                  </a:cubicBezTo>
                  <a:cubicBezTo>
                    <a:pt x="1170" y="1928"/>
                    <a:pt x="1529" y="950"/>
                    <a:pt x="1979" y="28"/>
                  </a:cubicBezTo>
                  <a:cubicBezTo>
                    <a:pt x="1987" y="11"/>
                    <a:pt x="1977" y="1"/>
                    <a:pt x="19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8574594" y="3500735"/>
              <a:ext cx="182874" cy="312096"/>
            </a:xfrm>
            <a:custGeom>
              <a:avLst/>
              <a:gdLst/>
              <a:ahLst/>
              <a:cxnLst/>
              <a:rect l="l" t="t" r="r" b="b"/>
              <a:pathLst>
                <a:path w="1827" h="3118" extrusionOk="0">
                  <a:moveTo>
                    <a:pt x="1803" y="1"/>
                  </a:moveTo>
                  <a:cubicBezTo>
                    <a:pt x="1799" y="1"/>
                    <a:pt x="1796" y="2"/>
                    <a:pt x="1796" y="5"/>
                  </a:cubicBezTo>
                  <a:cubicBezTo>
                    <a:pt x="1302" y="1118"/>
                    <a:pt x="683" y="2085"/>
                    <a:pt x="9" y="3086"/>
                  </a:cubicBezTo>
                  <a:cubicBezTo>
                    <a:pt x="1" y="3102"/>
                    <a:pt x="15" y="3118"/>
                    <a:pt x="29" y="3118"/>
                  </a:cubicBezTo>
                  <a:cubicBezTo>
                    <a:pt x="34" y="3118"/>
                    <a:pt x="39" y="3115"/>
                    <a:pt x="43" y="3108"/>
                  </a:cubicBezTo>
                  <a:cubicBezTo>
                    <a:pt x="829" y="2231"/>
                    <a:pt x="1403" y="1118"/>
                    <a:pt x="1819" y="17"/>
                  </a:cubicBezTo>
                  <a:cubicBezTo>
                    <a:pt x="1827" y="9"/>
                    <a:pt x="1812" y="1"/>
                    <a:pt x="18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8663478" y="3328574"/>
              <a:ext cx="87283" cy="152244"/>
            </a:xfrm>
            <a:custGeom>
              <a:avLst/>
              <a:gdLst/>
              <a:ahLst/>
              <a:cxnLst/>
              <a:rect l="l" t="t" r="r" b="b"/>
              <a:pathLst>
                <a:path w="872" h="1521" extrusionOk="0">
                  <a:moveTo>
                    <a:pt x="851" y="1"/>
                  </a:moveTo>
                  <a:cubicBezTo>
                    <a:pt x="848" y="1"/>
                    <a:pt x="844" y="2"/>
                    <a:pt x="841" y="5"/>
                  </a:cubicBezTo>
                  <a:cubicBezTo>
                    <a:pt x="582" y="511"/>
                    <a:pt x="290" y="995"/>
                    <a:pt x="9" y="1478"/>
                  </a:cubicBezTo>
                  <a:cubicBezTo>
                    <a:pt x="1" y="1502"/>
                    <a:pt x="22" y="1521"/>
                    <a:pt x="39" y="1521"/>
                  </a:cubicBezTo>
                  <a:cubicBezTo>
                    <a:pt x="45" y="1521"/>
                    <a:pt x="51" y="1518"/>
                    <a:pt x="54" y="1512"/>
                  </a:cubicBezTo>
                  <a:cubicBezTo>
                    <a:pt x="380" y="1039"/>
                    <a:pt x="650" y="545"/>
                    <a:pt x="863" y="28"/>
                  </a:cubicBezTo>
                  <a:cubicBezTo>
                    <a:pt x="872" y="11"/>
                    <a:pt x="862" y="1"/>
                    <a:pt x="8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8653068" y="3497833"/>
              <a:ext cx="1201" cy="1201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2" y="1"/>
                  </a:moveTo>
                  <a:cubicBezTo>
                    <a:pt x="1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8164707" y="3325972"/>
              <a:ext cx="319703" cy="1032880"/>
            </a:xfrm>
            <a:custGeom>
              <a:avLst/>
              <a:gdLst/>
              <a:ahLst/>
              <a:cxnLst/>
              <a:rect l="l" t="t" r="r" b="b"/>
              <a:pathLst>
                <a:path w="3194" h="10319" extrusionOk="0">
                  <a:moveTo>
                    <a:pt x="606" y="1"/>
                  </a:moveTo>
                  <a:cubicBezTo>
                    <a:pt x="573" y="1"/>
                    <a:pt x="539" y="19"/>
                    <a:pt x="517" y="54"/>
                  </a:cubicBezTo>
                  <a:cubicBezTo>
                    <a:pt x="0" y="1380"/>
                    <a:pt x="180" y="2954"/>
                    <a:pt x="630" y="4281"/>
                  </a:cubicBezTo>
                  <a:cubicBezTo>
                    <a:pt x="866" y="5000"/>
                    <a:pt x="1214" y="5675"/>
                    <a:pt x="1653" y="6293"/>
                  </a:cubicBezTo>
                  <a:cubicBezTo>
                    <a:pt x="2091" y="6912"/>
                    <a:pt x="2654" y="7440"/>
                    <a:pt x="3013" y="8115"/>
                  </a:cubicBezTo>
                  <a:cubicBezTo>
                    <a:pt x="3002" y="8778"/>
                    <a:pt x="2923" y="9452"/>
                    <a:pt x="2777" y="10104"/>
                  </a:cubicBezTo>
                  <a:cubicBezTo>
                    <a:pt x="2788" y="10172"/>
                    <a:pt x="2800" y="10239"/>
                    <a:pt x="2811" y="10318"/>
                  </a:cubicBezTo>
                  <a:cubicBezTo>
                    <a:pt x="3013" y="9599"/>
                    <a:pt x="3137" y="8857"/>
                    <a:pt x="3171" y="8103"/>
                  </a:cubicBezTo>
                  <a:cubicBezTo>
                    <a:pt x="3182" y="8081"/>
                    <a:pt x="3182" y="8058"/>
                    <a:pt x="3171" y="8036"/>
                  </a:cubicBezTo>
                  <a:cubicBezTo>
                    <a:pt x="3193" y="7035"/>
                    <a:pt x="3126" y="6023"/>
                    <a:pt x="2946" y="5034"/>
                  </a:cubicBezTo>
                  <a:cubicBezTo>
                    <a:pt x="2631" y="3190"/>
                    <a:pt x="1956" y="1414"/>
                    <a:pt x="664" y="20"/>
                  </a:cubicBezTo>
                  <a:cubicBezTo>
                    <a:pt x="647" y="7"/>
                    <a:pt x="627" y="1"/>
                    <a:pt x="6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8240678" y="3388630"/>
              <a:ext cx="224613" cy="674840"/>
            </a:xfrm>
            <a:custGeom>
              <a:avLst/>
              <a:gdLst/>
              <a:ahLst/>
              <a:cxnLst/>
              <a:rect l="l" t="t" r="r" b="b"/>
              <a:pathLst>
                <a:path w="2244" h="6742" extrusionOk="0">
                  <a:moveTo>
                    <a:pt x="42" y="0"/>
                  </a:moveTo>
                  <a:cubicBezTo>
                    <a:pt x="21" y="0"/>
                    <a:pt x="0" y="29"/>
                    <a:pt x="17" y="46"/>
                  </a:cubicBezTo>
                  <a:cubicBezTo>
                    <a:pt x="399" y="721"/>
                    <a:pt x="737" y="1418"/>
                    <a:pt x="1018" y="2137"/>
                  </a:cubicBezTo>
                  <a:cubicBezTo>
                    <a:pt x="928" y="2036"/>
                    <a:pt x="838" y="1957"/>
                    <a:pt x="759" y="1856"/>
                  </a:cubicBezTo>
                  <a:cubicBezTo>
                    <a:pt x="557" y="1620"/>
                    <a:pt x="377" y="1361"/>
                    <a:pt x="197" y="1103"/>
                  </a:cubicBezTo>
                  <a:cubicBezTo>
                    <a:pt x="194" y="1100"/>
                    <a:pt x="190" y="1098"/>
                    <a:pt x="187" y="1098"/>
                  </a:cubicBezTo>
                  <a:cubicBezTo>
                    <a:pt x="180" y="1098"/>
                    <a:pt x="174" y="1106"/>
                    <a:pt x="174" y="1114"/>
                  </a:cubicBezTo>
                  <a:cubicBezTo>
                    <a:pt x="411" y="1564"/>
                    <a:pt x="759" y="1890"/>
                    <a:pt x="1063" y="2261"/>
                  </a:cubicBezTo>
                  <a:cubicBezTo>
                    <a:pt x="1321" y="2924"/>
                    <a:pt x="1535" y="3599"/>
                    <a:pt x="1703" y="4284"/>
                  </a:cubicBezTo>
                  <a:lnTo>
                    <a:pt x="1681" y="4251"/>
                  </a:lnTo>
                  <a:cubicBezTo>
                    <a:pt x="1675" y="4245"/>
                    <a:pt x="1666" y="4242"/>
                    <a:pt x="1658" y="4242"/>
                  </a:cubicBezTo>
                  <a:cubicBezTo>
                    <a:pt x="1635" y="4242"/>
                    <a:pt x="1611" y="4263"/>
                    <a:pt x="1636" y="4296"/>
                  </a:cubicBezTo>
                  <a:cubicBezTo>
                    <a:pt x="1670" y="4329"/>
                    <a:pt x="1703" y="4363"/>
                    <a:pt x="1737" y="4408"/>
                  </a:cubicBezTo>
                  <a:cubicBezTo>
                    <a:pt x="1861" y="4914"/>
                    <a:pt x="1962" y="5420"/>
                    <a:pt x="2052" y="5937"/>
                  </a:cubicBezTo>
                  <a:cubicBezTo>
                    <a:pt x="1568" y="5476"/>
                    <a:pt x="1119" y="4981"/>
                    <a:pt x="703" y="4464"/>
                  </a:cubicBezTo>
                  <a:cubicBezTo>
                    <a:pt x="692" y="4464"/>
                    <a:pt x="680" y="4476"/>
                    <a:pt x="680" y="4487"/>
                  </a:cubicBezTo>
                  <a:cubicBezTo>
                    <a:pt x="1051" y="5094"/>
                    <a:pt x="1568" y="5600"/>
                    <a:pt x="2074" y="6083"/>
                  </a:cubicBezTo>
                  <a:cubicBezTo>
                    <a:pt x="2108" y="6286"/>
                    <a:pt x="2142" y="6499"/>
                    <a:pt x="2164" y="6713"/>
                  </a:cubicBezTo>
                  <a:cubicBezTo>
                    <a:pt x="2169" y="6732"/>
                    <a:pt x="2185" y="6741"/>
                    <a:pt x="2201" y="6741"/>
                  </a:cubicBezTo>
                  <a:cubicBezTo>
                    <a:pt x="2222" y="6741"/>
                    <a:pt x="2243" y="6727"/>
                    <a:pt x="2243" y="6702"/>
                  </a:cubicBezTo>
                  <a:cubicBezTo>
                    <a:pt x="2142" y="4352"/>
                    <a:pt x="1287" y="2002"/>
                    <a:pt x="62" y="12"/>
                  </a:cubicBezTo>
                  <a:cubicBezTo>
                    <a:pt x="56" y="4"/>
                    <a:pt x="49" y="0"/>
                    <a:pt x="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8267404" y="3634660"/>
              <a:ext cx="126620" cy="162454"/>
            </a:xfrm>
            <a:custGeom>
              <a:avLst/>
              <a:gdLst/>
              <a:ahLst/>
              <a:cxnLst/>
              <a:rect l="l" t="t" r="r" b="b"/>
              <a:pathLst>
                <a:path w="1265" h="1623" extrusionOk="0">
                  <a:moveTo>
                    <a:pt x="30" y="1"/>
                  </a:moveTo>
                  <a:cubicBezTo>
                    <a:pt x="16" y="1"/>
                    <a:pt x="0" y="11"/>
                    <a:pt x="9" y="28"/>
                  </a:cubicBezTo>
                  <a:cubicBezTo>
                    <a:pt x="357" y="567"/>
                    <a:pt x="751" y="1174"/>
                    <a:pt x="1223" y="1613"/>
                  </a:cubicBezTo>
                  <a:cubicBezTo>
                    <a:pt x="1226" y="1620"/>
                    <a:pt x="1232" y="1622"/>
                    <a:pt x="1238" y="1622"/>
                  </a:cubicBezTo>
                  <a:cubicBezTo>
                    <a:pt x="1251" y="1622"/>
                    <a:pt x="1264" y="1609"/>
                    <a:pt x="1257" y="1602"/>
                  </a:cubicBezTo>
                  <a:cubicBezTo>
                    <a:pt x="886" y="1051"/>
                    <a:pt x="436" y="534"/>
                    <a:pt x="42" y="5"/>
                  </a:cubicBezTo>
                  <a:cubicBezTo>
                    <a:pt x="39" y="2"/>
                    <a:pt x="35" y="1"/>
                    <a:pt x="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8395725" y="3806821"/>
              <a:ext cx="5205" cy="4304"/>
            </a:xfrm>
            <a:custGeom>
              <a:avLst/>
              <a:gdLst/>
              <a:ahLst/>
              <a:cxnLst/>
              <a:rect l="l" t="t" r="r" b="b"/>
              <a:pathLst>
                <a:path w="52" h="43" extrusionOk="0">
                  <a:moveTo>
                    <a:pt x="14" y="1"/>
                  </a:moveTo>
                  <a:cubicBezTo>
                    <a:pt x="4" y="1"/>
                    <a:pt x="0" y="9"/>
                    <a:pt x="8" y="16"/>
                  </a:cubicBezTo>
                  <a:lnTo>
                    <a:pt x="19" y="39"/>
                  </a:lnTo>
                  <a:cubicBezTo>
                    <a:pt x="22" y="41"/>
                    <a:pt x="24" y="42"/>
                    <a:pt x="27" y="42"/>
                  </a:cubicBezTo>
                  <a:cubicBezTo>
                    <a:pt x="38" y="42"/>
                    <a:pt x="51" y="26"/>
                    <a:pt x="42" y="16"/>
                  </a:cubicBezTo>
                  <a:lnTo>
                    <a:pt x="31" y="5"/>
                  </a:lnTo>
                  <a:cubicBezTo>
                    <a:pt x="24" y="2"/>
                    <a:pt x="19" y="1"/>
                    <a:pt x="14" y="1"/>
                  </a:cubicBezTo>
                  <a:close/>
                </a:path>
              </a:pathLst>
            </a:custGeom>
            <a:solidFill>
              <a:srgbClr val="FF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8051900" y="3758676"/>
              <a:ext cx="431309" cy="640608"/>
            </a:xfrm>
            <a:custGeom>
              <a:avLst/>
              <a:gdLst/>
              <a:ahLst/>
              <a:cxnLst/>
              <a:rect l="l" t="t" r="r" b="b"/>
              <a:pathLst>
                <a:path w="4309" h="6400" extrusionOk="0">
                  <a:moveTo>
                    <a:pt x="127" y="0"/>
                  </a:moveTo>
                  <a:cubicBezTo>
                    <a:pt x="62" y="0"/>
                    <a:pt x="1" y="63"/>
                    <a:pt x="26" y="138"/>
                  </a:cubicBezTo>
                  <a:cubicBezTo>
                    <a:pt x="127" y="1161"/>
                    <a:pt x="666" y="2386"/>
                    <a:pt x="1318" y="3162"/>
                  </a:cubicBezTo>
                  <a:cubicBezTo>
                    <a:pt x="1611" y="3510"/>
                    <a:pt x="1970" y="3780"/>
                    <a:pt x="2375" y="3983"/>
                  </a:cubicBezTo>
                  <a:cubicBezTo>
                    <a:pt x="2825" y="4207"/>
                    <a:pt x="3297" y="4466"/>
                    <a:pt x="3781" y="4646"/>
                  </a:cubicBezTo>
                  <a:cubicBezTo>
                    <a:pt x="3994" y="5208"/>
                    <a:pt x="4163" y="5804"/>
                    <a:pt x="4275" y="6400"/>
                  </a:cubicBezTo>
                  <a:cubicBezTo>
                    <a:pt x="4286" y="6355"/>
                    <a:pt x="4298" y="6299"/>
                    <a:pt x="4309" y="6242"/>
                  </a:cubicBezTo>
                  <a:cubicBezTo>
                    <a:pt x="4017" y="3657"/>
                    <a:pt x="2341" y="1453"/>
                    <a:pt x="194" y="25"/>
                  </a:cubicBezTo>
                  <a:cubicBezTo>
                    <a:pt x="174" y="8"/>
                    <a:pt x="150" y="0"/>
                    <a:pt x="1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8127672" y="3845357"/>
              <a:ext cx="277563" cy="341524"/>
            </a:xfrm>
            <a:custGeom>
              <a:avLst/>
              <a:gdLst/>
              <a:ahLst/>
              <a:cxnLst/>
              <a:rect l="l" t="t" r="r" b="b"/>
              <a:pathLst>
                <a:path w="2773" h="3412" extrusionOk="0">
                  <a:moveTo>
                    <a:pt x="24" y="0"/>
                  </a:moveTo>
                  <a:cubicBezTo>
                    <a:pt x="8" y="0"/>
                    <a:pt x="1" y="27"/>
                    <a:pt x="11" y="36"/>
                  </a:cubicBezTo>
                  <a:cubicBezTo>
                    <a:pt x="224" y="227"/>
                    <a:pt x="427" y="418"/>
                    <a:pt x="618" y="610"/>
                  </a:cubicBezTo>
                  <a:cubicBezTo>
                    <a:pt x="505" y="531"/>
                    <a:pt x="370" y="475"/>
                    <a:pt x="235" y="418"/>
                  </a:cubicBezTo>
                  <a:cubicBezTo>
                    <a:pt x="224" y="418"/>
                    <a:pt x="213" y="441"/>
                    <a:pt x="224" y="452"/>
                  </a:cubicBezTo>
                  <a:cubicBezTo>
                    <a:pt x="393" y="542"/>
                    <a:pt x="561" y="632"/>
                    <a:pt x="730" y="722"/>
                  </a:cubicBezTo>
                  <a:cubicBezTo>
                    <a:pt x="1067" y="1071"/>
                    <a:pt x="1393" y="1453"/>
                    <a:pt x="1686" y="1846"/>
                  </a:cubicBezTo>
                  <a:cubicBezTo>
                    <a:pt x="1225" y="1621"/>
                    <a:pt x="764" y="1385"/>
                    <a:pt x="325" y="1115"/>
                  </a:cubicBezTo>
                  <a:cubicBezTo>
                    <a:pt x="323" y="1113"/>
                    <a:pt x="321" y="1112"/>
                    <a:pt x="318" y="1112"/>
                  </a:cubicBezTo>
                  <a:cubicBezTo>
                    <a:pt x="307" y="1112"/>
                    <a:pt x="296" y="1129"/>
                    <a:pt x="314" y="1138"/>
                  </a:cubicBezTo>
                  <a:cubicBezTo>
                    <a:pt x="753" y="1486"/>
                    <a:pt x="1247" y="1756"/>
                    <a:pt x="1776" y="1959"/>
                  </a:cubicBezTo>
                  <a:cubicBezTo>
                    <a:pt x="1967" y="2228"/>
                    <a:pt x="2158" y="2510"/>
                    <a:pt x="2338" y="2791"/>
                  </a:cubicBezTo>
                  <a:cubicBezTo>
                    <a:pt x="2147" y="2712"/>
                    <a:pt x="1922" y="2644"/>
                    <a:pt x="1719" y="2543"/>
                  </a:cubicBezTo>
                  <a:cubicBezTo>
                    <a:pt x="1495" y="2431"/>
                    <a:pt x="1292" y="2285"/>
                    <a:pt x="1101" y="2116"/>
                  </a:cubicBezTo>
                  <a:cubicBezTo>
                    <a:pt x="1098" y="2113"/>
                    <a:pt x="1094" y="2111"/>
                    <a:pt x="1092" y="2111"/>
                  </a:cubicBezTo>
                  <a:cubicBezTo>
                    <a:pt x="1085" y="2111"/>
                    <a:pt x="1082" y="2119"/>
                    <a:pt x="1090" y="2127"/>
                  </a:cubicBezTo>
                  <a:cubicBezTo>
                    <a:pt x="1450" y="2453"/>
                    <a:pt x="1911" y="2802"/>
                    <a:pt x="2405" y="2892"/>
                  </a:cubicBezTo>
                  <a:cubicBezTo>
                    <a:pt x="2506" y="3060"/>
                    <a:pt x="2608" y="3229"/>
                    <a:pt x="2709" y="3398"/>
                  </a:cubicBezTo>
                  <a:cubicBezTo>
                    <a:pt x="2715" y="3408"/>
                    <a:pt x="2724" y="3412"/>
                    <a:pt x="2732" y="3412"/>
                  </a:cubicBezTo>
                  <a:cubicBezTo>
                    <a:pt x="2753" y="3412"/>
                    <a:pt x="2773" y="3388"/>
                    <a:pt x="2765" y="3364"/>
                  </a:cubicBezTo>
                  <a:cubicBezTo>
                    <a:pt x="2147" y="2037"/>
                    <a:pt x="1202" y="879"/>
                    <a:pt x="33" y="2"/>
                  </a:cubicBezTo>
                  <a:cubicBezTo>
                    <a:pt x="30" y="1"/>
                    <a:pt x="27" y="0"/>
                    <a:pt x="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8130274" y="3937543"/>
              <a:ext cx="10910" cy="8308"/>
            </a:xfrm>
            <a:custGeom>
              <a:avLst/>
              <a:gdLst/>
              <a:ahLst/>
              <a:cxnLst/>
              <a:rect l="l" t="t" r="r" b="b"/>
              <a:pathLst>
                <a:path w="109" h="83" extrusionOk="0">
                  <a:moveTo>
                    <a:pt x="22" y="0"/>
                  </a:moveTo>
                  <a:cubicBezTo>
                    <a:pt x="11" y="0"/>
                    <a:pt x="0" y="17"/>
                    <a:pt x="18" y="26"/>
                  </a:cubicBezTo>
                  <a:cubicBezTo>
                    <a:pt x="41" y="48"/>
                    <a:pt x="74" y="60"/>
                    <a:pt x="97" y="82"/>
                  </a:cubicBezTo>
                  <a:cubicBezTo>
                    <a:pt x="108" y="82"/>
                    <a:pt x="108" y="71"/>
                    <a:pt x="108" y="71"/>
                  </a:cubicBezTo>
                  <a:cubicBezTo>
                    <a:pt x="86" y="48"/>
                    <a:pt x="52" y="26"/>
                    <a:pt x="30" y="3"/>
                  </a:cubicBezTo>
                  <a:cubicBezTo>
                    <a:pt x="27" y="1"/>
                    <a:pt x="25" y="0"/>
                    <a:pt x="22" y="0"/>
                  </a:cubicBezTo>
                  <a:close/>
                </a:path>
              </a:pathLst>
            </a:custGeom>
            <a:solidFill>
              <a:srgbClr val="FFE6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8269305" y="4215803"/>
              <a:ext cx="569541" cy="392773"/>
            </a:xfrm>
            <a:custGeom>
              <a:avLst/>
              <a:gdLst/>
              <a:ahLst/>
              <a:cxnLst/>
              <a:rect l="l" t="t" r="r" b="b"/>
              <a:pathLst>
                <a:path w="5690" h="3924" extrusionOk="0">
                  <a:moveTo>
                    <a:pt x="1" y="0"/>
                  </a:moveTo>
                  <a:cubicBezTo>
                    <a:pt x="1" y="0"/>
                    <a:pt x="102" y="506"/>
                    <a:pt x="214" y="1136"/>
                  </a:cubicBezTo>
                  <a:cubicBezTo>
                    <a:pt x="248" y="1394"/>
                    <a:pt x="304" y="1675"/>
                    <a:pt x="349" y="1945"/>
                  </a:cubicBezTo>
                  <a:cubicBezTo>
                    <a:pt x="473" y="2608"/>
                    <a:pt x="585" y="3227"/>
                    <a:pt x="619" y="3429"/>
                  </a:cubicBezTo>
                  <a:cubicBezTo>
                    <a:pt x="709" y="3924"/>
                    <a:pt x="1631" y="3924"/>
                    <a:pt x="2845" y="3924"/>
                  </a:cubicBezTo>
                  <a:cubicBezTo>
                    <a:pt x="4059" y="3924"/>
                    <a:pt x="4993" y="3924"/>
                    <a:pt x="5071" y="3429"/>
                  </a:cubicBezTo>
                  <a:cubicBezTo>
                    <a:pt x="5094" y="3328"/>
                    <a:pt x="5127" y="3103"/>
                    <a:pt x="5172" y="2845"/>
                  </a:cubicBezTo>
                  <a:cubicBezTo>
                    <a:pt x="5217" y="2575"/>
                    <a:pt x="5274" y="2271"/>
                    <a:pt x="5341" y="1945"/>
                  </a:cubicBezTo>
                  <a:cubicBezTo>
                    <a:pt x="5375" y="1675"/>
                    <a:pt x="5431" y="1394"/>
                    <a:pt x="5476" y="1136"/>
                  </a:cubicBezTo>
                  <a:lnTo>
                    <a:pt x="569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3" name="Google Shape;453;p33"/>
          <p:cNvGrpSpPr/>
          <p:nvPr/>
        </p:nvGrpSpPr>
        <p:grpSpPr>
          <a:xfrm>
            <a:off x="5516111" y="792900"/>
            <a:ext cx="743073" cy="302435"/>
            <a:chOff x="353361" y="320550"/>
            <a:chExt cx="743073" cy="302435"/>
          </a:xfrm>
        </p:grpSpPr>
        <p:sp>
          <p:nvSpPr>
            <p:cNvPr id="454" name="Google Shape;454;p33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5" name="Google Shape;455;p33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456" name="Google Shape;456;p33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33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58" name="Google Shape;458;p33"/>
          <p:cNvGrpSpPr/>
          <p:nvPr/>
        </p:nvGrpSpPr>
        <p:grpSpPr>
          <a:xfrm>
            <a:off x="249574" y="2242325"/>
            <a:ext cx="743073" cy="302435"/>
            <a:chOff x="249574" y="2242325"/>
            <a:chExt cx="743073" cy="302435"/>
          </a:xfrm>
        </p:grpSpPr>
        <p:sp>
          <p:nvSpPr>
            <p:cNvPr id="459" name="Google Shape;459;p33"/>
            <p:cNvSpPr/>
            <p:nvPr/>
          </p:nvSpPr>
          <p:spPr>
            <a:xfrm rot="10800000" flipH="1">
              <a:off x="444483" y="241066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0" name="Google Shape;460;p33"/>
            <p:cNvGrpSpPr/>
            <p:nvPr/>
          </p:nvGrpSpPr>
          <p:grpSpPr>
            <a:xfrm rot="10800000" flipH="1">
              <a:off x="249574" y="2242325"/>
              <a:ext cx="743073" cy="133995"/>
              <a:chOff x="7710900" y="455075"/>
              <a:chExt cx="1449050" cy="261300"/>
            </a:xfrm>
          </p:grpSpPr>
          <p:sp>
            <p:nvSpPr>
              <p:cNvPr id="461" name="Google Shape;461;p33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33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7B98476-E4D4-E2B4-C3E8-CFB52FDA32C0}"/>
              </a:ext>
            </a:extLst>
          </p:cNvPr>
          <p:cNvSpPr txBox="1"/>
          <p:nvPr/>
        </p:nvSpPr>
        <p:spPr>
          <a:xfrm>
            <a:off x="5346030" y="2882593"/>
            <a:ext cx="33808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effectLst/>
            </a:endParaRPr>
          </a:p>
          <a:p>
            <a:pPr marL="457200" lvl="1"/>
            <a:r>
              <a:rPr lang="en-US" dirty="0">
                <a:solidFill>
                  <a:schemeClr val="tx1"/>
                </a:solidFill>
                <a:effectLst/>
                <a:latin typeface="Avenir Book" panose="02000503020000020003" pitchFamily="2" charset="0"/>
              </a:rPr>
              <a:t>Procrastination can lead to missed deadlines, decreased productivity, increased stress, and hindered personal growth. Addressing procrastination is crucial for achieving success in various aspects of life.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4"/>
          <p:cNvSpPr/>
          <p:nvPr/>
        </p:nvSpPr>
        <p:spPr>
          <a:xfrm>
            <a:off x="1000700" y="4169425"/>
            <a:ext cx="2437800" cy="6123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4"/>
          <p:cNvSpPr/>
          <p:nvPr/>
        </p:nvSpPr>
        <p:spPr>
          <a:xfrm rot="2176183">
            <a:off x="2675789" y="2897444"/>
            <a:ext cx="1016173" cy="1032805"/>
          </a:xfrm>
          <a:custGeom>
            <a:avLst/>
            <a:gdLst/>
            <a:ahLst/>
            <a:cxnLst/>
            <a:rect l="l" t="t" r="r" b="b"/>
            <a:pathLst>
              <a:path w="34337" h="34899" extrusionOk="0">
                <a:moveTo>
                  <a:pt x="21378" y="1"/>
                </a:moveTo>
                <a:cubicBezTo>
                  <a:pt x="21270" y="1"/>
                  <a:pt x="21162" y="2"/>
                  <a:pt x="21055" y="4"/>
                </a:cubicBezTo>
                <a:cubicBezTo>
                  <a:pt x="14019" y="169"/>
                  <a:pt x="7510" y="4968"/>
                  <a:pt x="4518" y="11313"/>
                </a:cubicBezTo>
                <a:cubicBezTo>
                  <a:pt x="1704" y="17186"/>
                  <a:pt x="0" y="34898"/>
                  <a:pt x="9574" y="34898"/>
                </a:cubicBezTo>
                <a:cubicBezTo>
                  <a:pt x="10290" y="34898"/>
                  <a:pt x="11069" y="34799"/>
                  <a:pt x="11915" y="34589"/>
                </a:cubicBezTo>
                <a:cubicBezTo>
                  <a:pt x="14611" y="33866"/>
                  <a:pt x="16781" y="31827"/>
                  <a:pt x="17603" y="29132"/>
                </a:cubicBezTo>
                <a:cubicBezTo>
                  <a:pt x="18622" y="25778"/>
                  <a:pt x="17570" y="21570"/>
                  <a:pt x="20167" y="19203"/>
                </a:cubicBezTo>
                <a:cubicBezTo>
                  <a:pt x="22435" y="17132"/>
                  <a:pt x="26084" y="17954"/>
                  <a:pt x="28977" y="16771"/>
                </a:cubicBezTo>
                <a:cubicBezTo>
                  <a:pt x="33021" y="15127"/>
                  <a:pt x="34336" y="9439"/>
                  <a:pt x="32199" y="5626"/>
                </a:cubicBezTo>
                <a:cubicBezTo>
                  <a:pt x="30147" y="1906"/>
                  <a:pt x="25655" y="1"/>
                  <a:pt x="2137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4"/>
          <p:cNvSpPr/>
          <p:nvPr/>
        </p:nvSpPr>
        <p:spPr>
          <a:xfrm>
            <a:off x="978369" y="396000"/>
            <a:ext cx="2051134" cy="1950022"/>
          </a:xfrm>
          <a:custGeom>
            <a:avLst/>
            <a:gdLst/>
            <a:ahLst/>
            <a:cxnLst/>
            <a:rect l="l" t="t" r="r" b="b"/>
            <a:pathLst>
              <a:path w="45359" h="43123" extrusionOk="0">
                <a:moveTo>
                  <a:pt x="16451" y="0"/>
                </a:moveTo>
                <a:cubicBezTo>
                  <a:pt x="5789" y="0"/>
                  <a:pt x="0" y="15189"/>
                  <a:pt x="1207" y="23706"/>
                </a:cubicBezTo>
                <a:cubicBezTo>
                  <a:pt x="2227" y="31201"/>
                  <a:pt x="7224" y="38039"/>
                  <a:pt x="14062" y="41162"/>
                </a:cubicBezTo>
                <a:cubicBezTo>
                  <a:pt x="16907" y="42476"/>
                  <a:pt x="20044" y="43123"/>
                  <a:pt x="23181" y="43123"/>
                </a:cubicBezTo>
                <a:cubicBezTo>
                  <a:pt x="27582" y="43123"/>
                  <a:pt x="31986" y="41849"/>
                  <a:pt x="35595" y="39354"/>
                </a:cubicBezTo>
                <a:cubicBezTo>
                  <a:pt x="41775" y="35047"/>
                  <a:pt x="45359" y="27223"/>
                  <a:pt x="44471" y="19728"/>
                </a:cubicBezTo>
                <a:cubicBezTo>
                  <a:pt x="43912" y="15158"/>
                  <a:pt x="41249" y="10358"/>
                  <a:pt x="36778" y="9208"/>
                </a:cubicBezTo>
                <a:cubicBezTo>
                  <a:pt x="32636" y="8156"/>
                  <a:pt x="28494" y="9865"/>
                  <a:pt x="24943" y="6972"/>
                </a:cubicBezTo>
                <a:cubicBezTo>
                  <a:pt x="21590" y="4276"/>
                  <a:pt x="22083" y="134"/>
                  <a:pt x="16692" y="3"/>
                </a:cubicBezTo>
                <a:cubicBezTo>
                  <a:pt x="16611" y="1"/>
                  <a:pt x="16531" y="0"/>
                  <a:pt x="1645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34"/>
          <p:cNvSpPr/>
          <p:nvPr/>
        </p:nvSpPr>
        <p:spPr>
          <a:xfrm rot="-4506315">
            <a:off x="4585253" y="641784"/>
            <a:ext cx="1926624" cy="2030633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34"/>
          <p:cNvSpPr txBox="1">
            <a:spLocks noGrp="1"/>
          </p:cNvSpPr>
          <p:nvPr>
            <p:ph type="title"/>
          </p:nvPr>
        </p:nvSpPr>
        <p:spPr>
          <a:xfrm>
            <a:off x="3396387" y="889230"/>
            <a:ext cx="4075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Defined Target behavior: Procrastination</a:t>
            </a:r>
            <a:endParaRPr sz="4400" dirty="0"/>
          </a:p>
        </p:txBody>
      </p:sp>
      <p:sp>
        <p:nvSpPr>
          <p:cNvPr id="473" name="Google Shape;473;p34"/>
          <p:cNvSpPr txBox="1">
            <a:spLocks noGrp="1"/>
          </p:cNvSpPr>
          <p:nvPr>
            <p:ph type="subTitle" idx="1"/>
          </p:nvPr>
        </p:nvSpPr>
        <p:spPr>
          <a:xfrm>
            <a:off x="3207500" y="3486230"/>
            <a:ext cx="5315400" cy="848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dirty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Procrastination is a common behavioral pattern characterized by the delay or postponement of tasks that need to be accomplished, typically in favor of more pleasurable or less demanding activities.</a:t>
            </a:r>
          </a:p>
          <a:p>
            <a:pPr marL="127000" indent="0"/>
            <a:r>
              <a:rPr lang="en-US" dirty="0">
                <a:effectLst/>
                <a:latin typeface="Helvetica Neue" panose="02000503000000020004" pitchFamily="2" charset="0"/>
              </a:rPr>
              <a:t>- Behavior categorized as a deficit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Procrastination is a deficit behavior involving the delay or avoidance of tasks when action is needed.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4" name="Google Shape;474;p34"/>
          <p:cNvGrpSpPr/>
          <p:nvPr/>
        </p:nvGrpSpPr>
        <p:grpSpPr>
          <a:xfrm>
            <a:off x="551406" y="755185"/>
            <a:ext cx="1045454" cy="931090"/>
            <a:chOff x="430146" y="539500"/>
            <a:chExt cx="1026263" cy="913909"/>
          </a:xfrm>
        </p:grpSpPr>
        <p:sp>
          <p:nvSpPr>
            <p:cNvPr id="475" name="Google Shape;475;p34"/>
            <p:cNvSpPr/>
            <p:nvPr/>
          </p:nvSpPr>
          <p:spPr>
            <a:xfrm>
              <a:off x="430146" y="575483"/>
              <a:ext cx="1026263" cy="877926"/>
            </a:xfrm>
            <a:custGeom>
              <a:avLst/>
              <a:gdLst/>
              <a:ahLst/>
              <a:cxnLst/>
              <a:rect l="l" t="t" r="r" b="b"/>
              <a:pathLst>
                <a:path w="9726" h="8320" extrusionOk="0">
                  <a:moveTo>
                    <a:pt x="1" y="1"/>
                  </a:moveTo>
                  <a:lnTo>
                    <a:pt x="1" y="8320"/>
                  </a:lnTo>
                  <a:lnTo>
                    <a:pt x="9725" y="8320"/>
                  </a:lnTo>
                  <a:lnTo>
                    <a:pt x="97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4"/>
            <p:cNvSpPr/>
            <p:nvPr/>
          </p:nvSpPr>
          <p:spPr>
            <a:xfrm>
              <a:off x="430146" y="575483"/>
              <a:ext cx="1026263" cy="239741"/>
            </a:xfrm>
            <a:custGeom>
              <a:avLst/>
              <a:gdLst/>
              <a:ahLst/>
              <a:cxnLst/>
              <a:rect l="l" t="t" r="r" b="b"/>
              <a:pathLst>
                <a:path w="9726" h="2272" extrusionOk="0">
                  <a:moveTo>
                    <a:pt x="1" y="1"/>
                  </a:moveTo>
                  <a:lnTo>
                    <a:pt x="1" y="2272"/>
                  </a:lnTo>
                  <a:lnTo>
                    <a:pt x="9725" y="2272"/>
                  </a:lnTo>
                  <a:lnTo>
                    <a:pt x="972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4"/>
            <p:cNvSpPr/>
            <p:nvPr/>
          </p:nvSpPr>
          <p:spPr>
            <a:xfrm>
              <a:off x="495358" y="539500"/>
              <a:ext cx="109316" cy="140553"/>
            </a:xfrm>
            <a:custGeom>
              <a:avLst/>
              <a:gdLst/>
              <a:ahLst/>
              <a:cxnLst/>
              <a:rect l="l" t="t" r="r" b="b"/>
              <a:pathLst>
                <a:path w="1036" h="1332" extrusionOk="0">
                  <a:moveTo>
                    <a:pt x="724" y="0"/>
                  </a:moveTo>
                  <a:cubicBezTo>
                    <a:pt x="517" y="0"/>
                    <a:pt x="317" y="176"/>
                    <a:pt x="203" y="342"/>
                  </a:cubicBezTo>
                  <a:cubicBezTo>
                    <a:pt x="192" y="353"/>
                    <a:pt x="181" y="375"/>
                    <a:pt x="170" y="387"/>
                  </a:cubicBezTo>
                  <a:cubicBezTo>
                    <a:pt x="35" y="611"/>
                    <a:pt x="1" y="881"/>
                    <a:pt x="80" y="1117"/>
                  </a:cubicBezTo>
                  <a:cubicBezTo>
                    <a:pt x="124" y="1229"/>
                    <a:pt x="243" y="1331"/>
                    <a:pt x="355" y="1331"/>
                  </a:cubicBezTo>
                  <a:cubicBezTo>
                    <a:pt x="411" y="1331"/>
                    <a:pt x="465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192" y="1095"/>
                    <a:pt x="237" y="746"/>
                    <a:pt x="361" y="533"/>
                  </a:cubicBezTo>
                  <a:cubicBezTo>
                    <a:pt x="394" y="465"/>
                    <a:pt x="451" y="398"/>
                    <a:pt x="518" y="342"/>
                  </a:cubicBezTo>
                  <a:cubicBezTo>
                    <a:pt x="529" y="330"/>
                    <a:pt x="552" y="319"/>
                    <a:pt x="563" y="308"/>
                  </a:cubicBezTo>
                  <a:cubicBezTo>
                    <a:pt x="625" y="269"/>
                    <a:pt x="678" y="252"/>
                    <a:pt x="722" y="252"/>
                  </a:cubicBezTo>
                  <a:cubicBezTo>
                    <a:pt x="782" y="252"/>
                    <a:pt x="828" y="284"/>
                    <a:pt x="867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7" y="4"/>
                  </a:cubicBezTo>
                  <a:cubicBezTo>
                    <a:pt x="759" y="2"/>
                    <a:pt x="741" y="0"/>
                    <a:pt x="7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4"/>
            <p:cNvSpPr/>
            <p:nvPr/>
          </p:nvSpPr>
          <p:spPr>
            <a:xfrm>
              <a:off x="625886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4" y="0"/>
                  </a:moveTo>
                  <a:cubicBezTo>
                    <a:pt x="517" y="0"/>
                    <a:pt x="317" y="176"/>
                    <a:pt x="203" y="342"/>
                  </a:cubicBezTo>
                  <a:cubicBezTo>
                    <a:pt x="192" y="353"/>
                    <a:pt x="180" y="375"/>
                    <a:pt x="169" y="387"/>
                  </a:cubicBezTo>
                  <a:cubicBezTo>
                    <a:pt x="34" y="611"/>
                    <a:pt x="1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1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73" y="1174"/>
                  </a:cubicBezTo>
                  <a:cubicBezTo>
                    <a:pt x="192" y="1095"/>
                    <a:pt x="237" y="746"/>
                    <a:pt x="360" y="533"/>
                  </a:cubicBezTo>
                  <a:cubicBezTo>
                    <a:pt x="394" y="465"/>
                    <a:pt x="450" y="398"/>
                    <a:pt x="518" y="342"/>
                  </a:cubicBezTo>
                  <a:cubicBezTo>
                    <a:pt x="529" y="330"/>
                    <a:pt x="551" y="319"/>
                    <a:pt x="563" y="308"/>
                  </a:cubicBezTo>
                  <a:cubicBezTo>
                    <a:pt x="620" y="269"/>
                    <a:pt x="670" y="252"/>
                    <a:pt x="714" y="252"/>
                  </a:cubicBezTo>
                  <a:cubicBezTo>
                    <a:pt x="772" y="252"/>
                    <a:pt x="821" y="284"/>
                    <a:pt x="866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6" y="4"/>
                  </a:cubicBezTo>
                  <a:cubicBezTo>
                    <a:pt x="759" y="2"/>
                    <a:pt x="741" y="0"/>
                    <a:pt x="7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4"/>
            <p:cNvSpPr/>
            <p:nvPr/>
          </p:nvSpPr>
          <p:spPr>
            <a:xfrm>
              <a:off x="757575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3" y="0"/>
                  </a:moveTo>
                  <a:cubicBezTo>
                    <a:pt x="517" y="0"/>
                    <a:pt x="317" y="176"/>
                    <a:pt x="203" y="342"/>
                  </a:cubicBezTo>
                  <a:lnTo>
                    <a:pt x="169" y="387"/>
                  </a:lnTo>
                  <a:cubicBezTo>
                    <a:pt x="34" y="611"/>
                    <a:pt x="0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1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73" y="1174"/>
                  </a:cubicBezTo>
                  <a:cubicBezTo>
                    <a:pt x="192" y="1095"/>
                    <a:pt x="237" y="746"/>
                    <a:pt x="360" y="533"/>
                  </a:cubicBezTo>
                  <a:cubicBezTo>
                    <a:pt x="394" y="465"/>
                    <a:pt x="450" y="398"/>
                    <a:pt x="518" y="342"/>
                  </a:cubicBezTo>
                  <a:cubicBezTo>
                    <a:pt x="529" y="330"/>
                    <a:pt x="551" y="319"/>
                    <a:pt x="563" y="308"/>
                  </a:cubicBezTo>
                  <a:cubicBezTo>
                    <a:pt x="620" y="269"/>
                    <a:pt x="670" y="252"/>
                    <a:pt x="714" y="252"/>
                  </a:cubicBezTo>
                  <a:cubicBezTo>
                    <a:pt x="772" y="252"/>
                    <a:pt x="821" y="284"/>
                    <a:pt x="866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76" y="4"/>
                  </a:cubicBezTo>
                  <a:cubicBezTo>
                    <a:pt x="759" y="2"/>
                    <a:pt x="741" y="0"/>
                    <a:pt x="7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4"/>
            <p:cNvSpPr/>
            <p:nvPr/>
          </p:nvSpPr>
          <p:spPr>
            <a:xfrm>
              <a:off x="888103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26" y="0"/>
                  </a:moveTo>
                  <a:cubicBezTo>
                    <a:pt x="528" y="0"/>
                    <a:pt x="327" y="176"/>
                    <a:pt x="202" y="342"/>
                  </a:cubicBezTo>
                  <a:cubicBezTo>
                    <a:pt x="191" y="353"/>
                    <a:pt x="180" y="375"/>
                    <a:pt x="169" y="387"/>
                  </a:cubicBezTo>
                  <a:cubicBezTo>
                    <a:pt x="34" y="611"/>
                    <a:pt x="0" y="881"/>
                    <a:pt x="79" y="1117"/>
                  </a:cubicBezTo>
                  <a:cubicBezTo>
                    <a:pt x="124" y="1229"/>
                    <a:pt x="243" y="1331"/>
                    <a:pt x="354" y="1331"/>
                  </a:cubicBezTo>
                  <a:cubicBezTo>
                    <a:pt x="410" y="1331"/>
                    <a:pt x="464" y="1305"/>
                    <a:pt x="506" y="1241"/>
                  </a:cubicBezTo>
                  <a:cubicBezTo>
                    <a:pt x="517" y="1219"/>
                    <a:pt x="506" y="1185"/>
                    <a:pt x="484" y="1174"/>
                  </a:cubicBezTo>
                  <a:cubicBezTo>
                    <a:pt x="202" y="1095"/>
                    <a:pt x="247" y="746"/>
                    <a:pt x="360" y="533"/>
                  </a:cubicBezTo>
                  <a:cubicBezTo>
                    <a:pt x="405" y="465"/>
                    <a:pt x="461" y="398"/>
                    <a:pt x="517" y="342"/>
                  </a:cubicBezTo>
                  <a:cubicBezTo>
                    <a:pt x="540" y="330"/>
                    <a:pt x="551" y="319"/>
                    <a:pt x="573" y="308"/>
                  </a:cubicBezTo>
                  <a:cubicBezTo>
                    <a:pt x="631" y="269"/>
                    <a:pt x="681" y="252"/>
                    <a:pt x="724" y="252"/>
                  </a:cubicBezTo>
                  <a:cubicBezTo>
                    <a:pt x="781" y="252"/>
                    <a:pt x="827" y="284"/>
                    <a:pt x="866" y="342"/>
                  </a:cubicBezTo>
                  <a:lnTo>
                    <a:pt x="1001" y="342"/>
                  </a:lnTo>
                  <a:cubicBezTo>
                    <a:pt x="1034" y="184"/>
                    <a:pt x="933" y="38"/>
                    <a:pt x="776" y="4"/>
                  </a:cubicBezTo>
                  <a:cubicBezTo>
                    <a:pt x="759" y="2"/>
                    <a:pt x="742" y="0"/>
                    <a:pt x="7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4"/>
            <p:cNvSpPr/>
            <p:nvPr/>
          </p:nvSpPr>
          <p:spPr>
            <a:xfrm>
              <a:off x="1018525" y="539500"/>
              <a:ext cx="110477" cy="140553"/>
            </a:xfrm>
            <a:custGeom>
              <a:avLst/>
              <a:gdLst/>
              <a:ahLst/>
              <a:cxnLst/>
              <a:rect l="l" t="t" r="r" b="b"/>
              <a:pathLst>
                <a:path w="1047" h="1332" extrusionOk="0">
                  <a:moveTo>
                    <a:pt x="726" y="0"/>
                  </a:moveTo>
                  <a:cubicBezTo>
                    <a:pt x="528" y="0"/>
                    <a:pt x="328" y="176"/>
                    <a:pt x="203" y="342"/>
                  </a:cubicBezTo>
                  <a:cubicBezTo>
                    <a:pt x="192" y="353"/>
                    <a:pt x="181" y="375"/>
                    <a:pt x="169" y="387"/>
                  </a:cubicBezTo>
                  <a:cubicBezTo>
                    <a:pt x="35" y="611"/>
                    <a:pt x="1" y="881"/>
                    <a:pt x="79" y="1117"/>
                  </a:cubicBezTo>
                  <a:cubicBezTo>
                    <a:pt x="124" y="1229"/>
                    <a:pt x="243" y="1331"/>
                    <a:pt x="355" y="1331"/>
                  </a:cubicBezTo>
                  <a:cubicBezTo>
                    <a:pt x="411" y="1331"/>
                    <a:pt x="465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192" y="1095"/>
                    <a:pt x="237" y="746"/>
                    <a:pt x="361" y="533"/>
                  </a:cubicBezTo>
                  <a:cubicBezTo>
                    <a:pt x="406" y="465"/>
                    <a:pt x="450" y="398"/>
                    <a:pt x="518" y="342"/>
                  </a:cubicBezTo>
                  <a:cubicBezTo>
                    <a:pt x="529" y="330"/>
                    <a:pt x="552" y="319"/>
                    <a:pt x="563" y="308"/>
                  </a:cubicBezTo>
                  <a:cubicBezTo>
                    <a:pt x="625" y="269"/>
                    <a:pt x="678" y="252"/>
                    <a:pt x="722" y="252"/>
                  </a:cubicBezTo>
                  <a:cubicBezTo>
                    <a:pt x="782" y="252"/>
                    <a:pt x="828" y="284"/>
                    <a:pt x="866" y="342"/>
                  </a:cubicBezTo>
                  <a:lnTo>
                    <a:pt x="1013" y="342"/>
                  </a:lnTo>
                  <a:cubicBezTo>
                    <a:pt x="1046" y="184"/>
                    <a:pt x="934" y="38"/>
                    <a:pt x="777" y="4"/>
                  </a:cubicBezTo>
                  <a:cubicBezTo>
                    <a:pt x="760" y="2"/>
                    <a:pt x="743" y="0"/>
                    <a:pt x="7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4"/>
            <p:cNvSpPr/>
            <p:nvPr/>
          </p:nvSpPr>
          <p:spPr>
            <a:xfrm>
              <a:off x="1150214" y="539500"/>
              <a:ext cx="109316" cy="140553"/>
            </a:xfrm>
            <a:custGeom>
              <a:avLst/>
              <a:gdLst/>
              <a:ahLst/>
              <a:cxnLst/>
              <a:rect l="l" t="t" r="r" b="b"/>
              <a:pathLst>
                <a:path w="1036" h="1332" extrusionOk="0">
                  <a:moveTo>
                    <a:pt x="735" y="0"/>
                  </a:moveTo>
                  <a:cubicBezTo>
                    <a:pt x="528" y="0"/>
                    <a:pt x="328" y="176"/>
                    <a:pt x="214" y="342"/>
                  </a:cubicBezTo>
                  <a:lnTo>
                    <a:pt x="181" y="387"/>
                  </a:lnTo>
                  <a:cubicBezTo>
                    <a:pt x="34" y="611"/>
                    <a:pt x="1" y="881"/>
                    <a:pt x="91" y="1117"/>
                  </a:cubicBezTo>
                  <a:cubicBezTo>
                    <a:pt x="135" y="1229"/>
                    <a:pt x="255" y="1331"/>
                    <a:pt x="362" y="1331"/>
                  </a:cubicBezTo>
                  <a:cubicBezTo>
                    <a:pt x="417" y="1331"/>
                    <a:pt x="469" y="1305"/>
                    <a:pt x="507" y="1241"/>
                  </a:cubicBezTo>
                  <a:cubicBezTo>
                    <a:pt x="518" y="1219"/>
                    <a:pt x="507" y="1185"/>
                    <a:pt x="484" y="1174"/>
                  </a:cubicBezTo>
                  <a:cubicBezTo>
                    <a:pt x="203" y="1095"/>
                    <a:pt x="248" y="746"/>
                    <a:pt x="360" y="533"/>
                  </a:cubicBezTo>
                  <a:cubicBezTo>
                    <a:pt x="405" y="465"/>
                    <a:pt x="462" y="398"/>
                    <a:pt x="529" y="342"/>
                  </a:cubicBezTo>
                  <a:cubicBezTo>
                    <a:pt x="540" y="330"/>
                    <a:pt x="552" y="319"/>
                    <a:pt x="574" y="308"/>
                  </a:cubicBezTo>
                  <a:cubicBezTo>
                    <a:pt x="632" y="269"/>
                    <a:pt x="681" y="252"/>
                    <a:pt x="725" y="252"/>
                  </a:cubicBezTo>
                  <a:cubicBezTo>
                    <a:pt x="784" y="252"/>
                    <a:pt x="833" y="284"/>
                    <a:pt x="878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88" y="4"/>
                  </a:cubicBezTo>
                  <a:cubicBezTo>
                    <a:pt x="770" y="2"/>
                    <a:pt x="753" y="0"/>
                    <a:pt x="7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4"/>
            <p:cNvSpPr/>
            <p:nvPr/>
          </p:nvSpPr>
          <p:spPr>
            <a:xfrm>
              <a:off x="1280743" y="539500"/>
              <a:ext cx="109211" cy="140553"/>
            </a:xfrm>
            <a:custGeom>
              <a:avLst/>
              <a:gdLst/>
              <a:ahLst/>
              <a:cxnLst/>
              <a:rect l="l" t="t" r="r" b="b"/>
              <a:pathLst>
                <a:path w="1035" h="1332" extrusionOk="0">
                  <a:moveTo>
                    <a:pt x="735" y="0"/>
                  </a:moveTo>
                  <a:cubicBezTo>
                    <a:pt x="528" y="0"/>
                    <a:pt x="328" y="176"/>
                    <a:pt x="214" y="342"/>
                  </a:cubicBezTo>
                  <a:cubicBezTo>
                    <a:pt x="203" y="353"/>
                    <a:pt x="192" y="375"/>
                    <a:pt x="180" y="387"/>
                  </a:cubicBezTo>
                  <a:cubicBezTo>
                    <a:pt x="34" y="611"/>
                    <a:pt x="0" y="881"/>
                    <a:pt x="90" y="1117"/>
                  </a:cubicBezTo>
                  <a:cubicBezTo>
                    <a:pt x="135" y="1229"/>
                    <a:pt x="249" y="1331"/>
                    <a:pt x="357" y="1331"/>
                  </a:cubicBezTo>
                  <a:cubicBezTo>
                    <a:pt x="412" y="1331"/>
                    <a:pt x="465" y="1305"/>
                    <a:pt x="506" y="1241"/>
                  </a:cubicBezTo>
                  <a:cubicBezTo>
                    <a:pt x="518" y="1219"/>
                    <a:pt x="506" y="1185"/>
                    <a:pt x="484" y="1174"/>
                  </a:cubicBezTo>
                  <a:cubicBezTo>
                    <a:pt x="203" y="1095"/>
                    <a:pt x="248" y="746"/>
                    <a:pt x="360" y="533"/>
                  </a:cubicBezTo>
                  <a:cubicBezTo>
                    <a:pt x="405" y="465"/>
                    <a:pt x="461" y="398"/>
                    <a:pt x="529" y="342"/>
                  </a:cubicBezTo>
                  <a:cubicBezTo>
                    <a:pt x="540" y="330"/>
                    <a:pt x="551" y="319"/>
                    <a:pt x="574" y="308"/>
                  </a:cubicBezTo>
                  <a:cubicBezTo>
                    <a:pt x="631" y="269"/>
                    <a:pt x="681" y="252"/>
                    <a:pt x="725" y="252"/>
                  </a:cubicBezTo>
                  <a:cubicBezTo>
                    <a:pt x="783" y="252"/>
                    <a:pt x="832" y="284"/>
                    <a:pt x="877" y="342"/>
                  </a:cubicBezTo>
                  <a:lnTo>
                    <a:pt x="1001" y="342"/>
                  </a:lnTo>
                  <a:cubicBezTo>
                    <a:pt x="1035" y="184"/>
                    <a:pt x="934" y="38"/>
                    <a:pt x="787" y="4"/>
                  </a:cubicBezTo>
                  <a:cubicBezTo>
                    <a:pt x="770" y="2"/>
                    <a:pt x="752" y="0"/>
                    <a:pt x="7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4"/>
            <p:cNvSpPr/>
            <p:nvPr/>
          </p:nvSpPr>
          <p:spPr>
            <a:xfrm>
              <a:off x="745756" y="943223"/>
              <a:ext cx="123455" cy="402242"/>
            </a:xfrm>
            <a:custGeom>
              <a:avLst/>
              <a:gdLst/>
              <a:ahLst/>
              <a:cxnLst/>
              <a:rect l="l" t="t" r="r" b="b"/>
              <a:pathLst>
                <a:path w="1170" h="3812" extrusionOk="0">
                  <a:moveTo>
                    <a:pt x="787" y="1"/>
                  </a:moveTo>
                  <a:cubicBezTo>
                    <a:pt x="652" y="181"/>
                    <a:pt x="382" y="316"/>
                    <a:pt x="0" y="405"/>
                  </a:cubicBezTo>
                  <a:lnTo>
                    <a:pt x="0" y="788"/>
                  </a:lnTo>
                  <a:cubicBezTo>
                    <a:pt x="67" y="776"/>
                    <a:pt x="202" y="754"/>
                    <a:pt x="382" y="720"/>
                  </a:cubicBezTo>
                  <a:cubicBezTo>
                    <a:pt x="562" y="687"/>
                    <a:pt x="663" y="664"/>
                    <a:pt x="663" y="653"/>
                  </a:cubicBezTo>
                  <a:lnTo>
                    <a:pt x="663" y="3812"/>
                  </a:lnTo>
                  <a:lnTo>
                    <a:pt x="1169" y="3812"/>
                  </a:lnTo>
                  <a:lnTo>
                    <a:pt x="1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4"/>
            <p:cNvSpPr/>
            <p:nvPr/>
          </p:nvSpPr>
          <p:spPr>
            <a:xfrm>
              <a:off x="961650" y="943223"/>
              <a:ext cx="197001" cy="405830"/>
            </a:xfrm>
            <a:custGeom>
              <a:avLst/>
              <a:gdLst/>
              <a:ahLst/>
              <a:cxnLst/>
              <a:rect l="l" t="t" r="r" b="b"/>
              <a:pathLst>
                <a:path w="1867" h="3846" extrusionOk="0">
                  <a:moveTo>
                    <a:pt x="79" y="1"/>
                  </a:moveTo>
                  <a:lnTo>
                    <a:pt x="79" y="2036"/>
                  </a:lnTo>
                  <a:lnTo>
                    <a:pt x="506" y="2036"/>
                  </a:lnTo>
                  <a:cubicBezTo>
                    <a:pt x="551" y="1946"/>
                    <a:pt x="607" y="1878"/>
                    <a:pt x="675" y="1811"/>
                  </a:cubicBezTo>
                  <a:cubicBezTo>
                    <a:pt x="753" y="1755"/>
                    <a:pt x="843" y="1721"/>
                    <a:pt x="933" y="1721"/>
                  </a:cubicBezTo>
                  <a:cubicBezTo>
                    <a:pt x="1057" y="1721"/>
                    <a:pt x="1147" y="1755"/>
                    <a:pt x="1203" y="1822"/>
                  </a:cubicBezTo>
                  <a:cubicBezTo>
                    <a:pt x="1271" y="1878"/>
                    <a:pt x="1316" y="1968"/>
                    <a:pt x="1327" y="2081"/>
                  </a:cubicBezTo>
                  <a:cubicBezTo>
                    <a:pt x="1349" y="2193"/>
                    <a:pt x="1361" y="2350"/>
                    <a:pt x="1361" y="2542"/>
                  </a:cubicBezTo>
                  <a:cubicBezTo>
                    <a:pt x="1361" y="2744"/>
                    <a:pt x="1349" y="2913"/>
                    <a:pt x="1338" y="3036"/>
                  </a:cubicBezTo>
                  <a:cubicBezTo>
                    <a:pt x="1316" y="3160"/>
                    <a:pt x="1282" y="3261"/>
                    <a:pt x="1214" y="3340"/>
                  </a:cubicBezTo>
                  <a:cubicBezTo>
                    <a:pt x="1158" y="3407"/>
                    <a:pt x="1057" y="3452"/>
                    <a:pt x="933" y="3452"/>
                  </a:cubicBezTo>
                  <a:cubicBezTo>
                    <a:pt x="765" y="3452"/>
                    <a:pt x="641" y="3385"/>
                    <a:pt x="585" y="3261"/>
                  </a:cubicBezTo>
                  <a:cubicBezTo>
                    <a:pt x="529" y="3126"/>
                    <a:pt x="506" y="2958"/>
                    <a:pt x="506" y="2744"/>
                  </a:cubicBezTo>
                  <a:lnTo>
                    <a:pt x="0" y="2744"/>
                  </a:lnTo>
                  <a:cubicBezTo>
                    <a:pt x="0" y="3104"/>
                    <a:pt x="68" y="3385"/>
                    <a:pt x="214" y="3576"/>
                  </a:cubicBezTo>
                  <a:cubicBezTo>
                    <a:pt x="349" y="3756"/>
                    <a:pt x="596" y="3846"/>
                    <a:pt x="922" y="3846"/>
                  </a:cubicBezTo>
                  <a:cubicBezTo>
                    <a:pt x="1271" y="3846"/>
                    <a:pt x="1518" y="3733"/>
                    <a:pt x="1653" y="3486"/>
                  </a:cubicBezTo>
                  <a:cubicBezTo>
                    <a:pt x="1799" y="3250"/>
                    <a:pt x="1866" y="2913"/>
                    <a:pt x="1866" y="2474"/>
                  </a:cubicBezTo>
                  <a:cubicBezTo>
                    <a:pt x="1866" y="2114"/>
                    <a:pt x="1810" y="1845"/>
                    <a:pt x="1675" y="1642"/>
                  </a:cubicBezTo>
                  <a:cubicBezTo>
                    <a:pt x="1563" y="1440"/>
                    <a:pt x="1349" y="1339"/>
                    <a:pt x="1057" y="1339"/>
                  </a:cubicBezTo>
                  <a:cubicBezTo>
                    <a:pt x="821" y="1339"/>
                    <a:pt x="641" y="1417"/>
                    <a:pt x="506" y="1552"/>
                  </a:cubicBezTo>
                  <a:lnTo>
                    <a:pt x="540" y="495"/>
                  </a:lnTo>
                  <a:lnTo>
                    <a:pt x="1732" y="495"/>
                  </a:lnTo>
                  <a:lnTo>
                    <a:pt x="17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6" name="Google Shape;486;p34"/>
          <p:cNvGrpSpPr/>
          <p:nvPr/>
        </p:nvGrpSpPr>
        <p:grpSpPr>
          <a:xfrm>
            <a:off x="3438508" y="2861491"/>
            <a:ext cx="589348" cy="460426"/>
            <a:chOff x="3137544" y="2801855"/>
            <a:chExt cx="578529" cy="451929"/>
          </a:xfrm>
        </p:grpSpPr>
        <p:sp>
          <p:nvSpPr>
            <p:cNvPr id="487" name="Google Shape;487;p34"/>
            <p:cNvSpPr/>
            <p:nvPr/>
          </p:nvSpPr>
          <p:spPr>
            <a:xfrm>
              <a:off x="3156412" y="2895809"/>
              <a:ext cx="461905" cy="215208"/>
            </a:xfrm>
            <a:custGeom>
              <a:avLst/>
              <a:gdLst/>
              <a:ahLst/>
              <a:cxnLst/>
              <a:rect l="l" t="t" r="r" b="b"/>
              <a:pathLst>
                <a:path w="7173" h="3342" extrusionOk="0">
                  <a:moveTo>
                    <a:pt x="6842" y="1"/>
                  </a:moveTo>
                  <a:cubicBezTo>
                    <a:pt x="6825" y="1"/>
                    <a:pt x="6808" y="1"/>
                    <a:pt x="6791" y="3"/>
                  </a:cubicBezTo>
                  <a:lnTo>
                    <a:pt x="2384" y="25"/>
                  </a:lnTo>
                  <a:lnTo>
                    <a:pt x="270" y="36"/>
                  </a:lnTo>
                  <a:cubicBezTo>
                    <a:pt x="257" y="35"/>
                    <a:pt x="244" y="34"/>
                    <a:pt x="231" y="34"/>
                  </a:cubicBezTo>
                  <a:cubicBezTo>
                    <a:pt x="145" y="34"/>
                    <a:pt x="69" y="65"/>
                    <a:pt x="0" y="104"/>
                  </a:cubicBezTo>
                  <a:cubicBezTo>
                    <a:pt x="34" y="149"/>
                    <a:pt x="79" y="194"/>
                    <a:pt x="113" y="228"/>
                  </a:cubicBezTo>
                  <a:lnTo>
                    <a:pt x="3238" y="3173"/>
                  </a:lnTo>
                  <a:cubicBezTo>
                    <a:pt x="3328" y="3285"/>
                    <a:pt x="3457" y="3342"/>
                    <a:pt x="3588" y="3342"/>
                  </a:cubicBezTo>
                  <a:cubicBezTo>
                    <a:pt x="3719" y="3342"/>
                    <a:pt x="3851" y="3285"/>
                    <a:pt x="3946" y="3173"/>
                  </a:cubicBezTo>
                  <a:lnTo>
                    <a:pt x="6982" y="272"/>
                  </a:lnTo>
                  <a:lnTo>
                    <a:pt x="7173" y="93"/>
                  </a:lnTo>
                  <a:cubicBezTo>
                    <a:pt x="7075" y="34"/>
                    <a:pt x="6960" y="1"/>
                    <a:pt x="68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4"/>
            <p:cNvSpPr/>
            <p:nvPr/>
          </p:nvSpPr>
          <p:spPr>
            <a:xfrm>
              <a:off x="3154930" y="3093570"/>
              <a:ext cx="463386" cy="160215"/>
            </a:xfrm>
            <a:custGeom>
              <a:avLst/>
              <a:gdLst/>
              <a:ahLst/>
              <a:cxnLst/>
              <a:rect l="l" t="t" r="r" b="b"/>
              <a:pathLst>
                <a:path w="7196" h="2488" extrusionOk="0">
                  <a:moveTo>
                    <a:pt x="2530" y="1"/>
                  </a:moveTo>
                  <a:lnTo>
                    <a:pt x="1" y="2407"/>
                  </a:lnTo>
                  <a:cubicBezTo>
                    <a:pt x="89" y="2456"/>
                    <a:pt x="186" y="2488"/>
                    <a:pt x="291" y="2488"/>
                  </a:cubicBezTo>
                  <a:cubicBezTo>
                    <a:pt x="306" y="2488"/>
                    <a:pt x="322" y="2487"/>
                    <a:pt x="338" y="2485"/>
                  </a:cubicBezTo>
                  <a:lnTo>
                    <a:pt x="4397" y="2474"/>
                  </a:lnTo>
                  <a:cubicBezTo>
                    <a:pt x="5240" y="2474"/>
                    <a:pt x="6083" y="2463"/>
                    <a:pt x="6926" y="2463"/>
                  </a:cubicBezTo>
                  <a:cubicBezTo>
                    <a:pt x="7016" y="2452"/>
                    <a:pt x="7106" y="2440"/>
                    <a:pt x="7196" y="2418"/>
                  </a:cubicBezTo>
                  <a:lnTo>
                    <a:pt x="7196" y="2384"/>
                  </a:lnTo>
                  <a:lnTo>
                    <a:pt x="4678" y="12"/>
                  </a:lnTo>
                  <a:cubicBezTo>
                    <a:pt x="4453" y="237"/>
                    <a:pt x="4228" y="451"/>
                    <a:pt x="4003" y="653"/>
                  </a:cubicBezTo>
                  <a:cubicBezTo>
                    <a:pt x="3896" y="760"/>
                    <a:pt x="3756" y="813"/>
                    <a:pt x="3615" y="813"/>
                  </a:cubicBezTo>
                  <a:cubicBezTo>
                    <a:pt x="3475" y="813"/>
                    <a:pt x="3334" y="760"/>
                    <a:pt x="3227" y="653"/>
                  </a:cubicBezTo>
                  <a:lnTo>
                    <a:pt x="3025" y="462"/>
                  </a:lnTo>
                  <a:lnTo>
                    <a:pt x="25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4"/>
            <p:cNvSpPr/>
            <p:nvPr/>
          </p:nvSpPr>
          <p:spPr>
            <a:xfrm>
              <a:off x="3137544" y="2924208"/>
              <a:ext cx="160794" cy="303365"/>
            </a:xfrm>
            <a:custGeom>
              <a:avLst/>
              <a:gdLst/>
              <a:ahLst/>
              <a:cxnLst/>
              <a:rect l="l" t="t" r="r" b="b"/>
              <a:pathLst>
                <a:path w="2497" h="4711" extrusionOk="0">
                  <a:moveTo>
                    <a:pt x="12" y="0"/>
                  </a:moveTo>
                  <a:cubicBezTo>
                    <a:pt x="12" y="45"/>
                    <a:pt x="1" y="90"/>
                    <a:pt x="1" y="135"/>
                  </a:cubicBezTo>
                  <a:cubicBezTo>
                    <a:pt x="1" y="1619"/>
                    <a:pt x="12" y="3103"/>
                    <a:pt x="23" y="4598"/>
                  </a:cubicBezTo>
                  <a:cubicBezTo>
                    <a:pt x="23" y="4632"/>
                    <a:pt x="23" y="4677"/>
                    <a:pt x="35" y="4711"/>
                  </a:cubicBezTo>
                  <a:cubicBezTo>
                    <a:pt x="844" y="3912"/>
                    <a:pt x="1676" y="3137"/>
                    <a:pt x="2497" y="2339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4"/>
            <p:cNvSpPr/>
            <p:nvPr/>
          </p:nvSpPr>
          <p:spPr>
            <a:xfrm>
              <a:off x="3475686" y="2923435"/>
              <a:ext cx="162211" cy="302721"/>
            </a:xfrm>
            <a:custGeom>
              <a:avLst/>
              <a:gdLst/>
              <a:ahLst/>
              <a:cxnLst/>
              <a:rect l="l" t="t" r="r" b="b"/>
              <a:pathLst>
                <a:path w="2519" h="4701" extrusionOk="0">
                  <a:moveTo>
                    <a:pt x="2462" y="1"/>
                  </a:moveTo>
                  <a:cubicBezTo>
                    <a:pt x="1664" y="788"/>
                    <a:pt x="821" y="1564"/>
                    <a:pt x="0" y="2362"/>
                  </a:cubicBezTo>
                  <a:cubicBezTo>
                    <a:pt x="23" y="2384"/>
                    <a:pt x="45" y="2396"/>
                    <a:pt x="56" y="2418"/>
                  </a:cubicBezTo>
                  <a:cubicBezTo>
                    <a:pt x="562" y="2879"/>
                    <a:pt x="1057" y="3351"/>
                    <a:pt x="1552" y="3823"/>
                  </a:cubicBezTo>
                  <a:lnTo>
                    <a:pt x="2485" y="4700"/>
                  </a:lnTo>
                  <a:cubicBezTo>
                    <a:pt x="2519" y="4577"/>
                    <a:pt x="2496" y="80"/>
                    <a:pt x="24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4"/>
            <p:cNvSpPr/>
            <p:nvPr/>
          </p:nvSpPr>
          <p:spPr>
            <a:xfrm>
              <a:off x="3512584" y="2801855"/>
              <a:ext cx="203488" cy="179855"/>
            </a:xfrm>
            <a:custGeom>
              <a:avLst/>
              <a:gdLst/>
              <a:ahLst/>
              <a:cxnLst/>
              <a:rect l="l" t="t" r="r" b="b"/>
              <a:pathLst>
                <a:path w="3160" h="2793" extrusionOk="0">
                  <a:moveTo>
                    <a:pt x="1588" y="1"/>
                  </a:moveTo>
                  <a:cubicBezTo>
                    <a:pt x="1407" y="1"/>
                    <a:pt x="1223" y="37"/>
                    <a:pt x="1046" y="113"/>
                  </a:cubicBezTo>
                  <a:cubicBezTo>
                    <a:pt x="327" y="405"/>
                    <a:pt x="1" y="1226"/>
                    <a:pt x="293" y="1934"/>
                  </a:cubicBezTo>
                  <a:cubicBezTo>
                    <a:pt x="514" y="2469"/>
                    <a:pt x="1036" y="2792"/>
                    <a:pt x="1584" y="2792"/>
                  </a:cubicBezTo>
                  <a:cubicBezTo>
                    <a:pt x="1761" y="2792"/>
                    <a:pt x="1941" y="2759"/>
                    <a:pt x="2114" y="2687"/>
                  </a:cubicBezTo>
                  <a:cubicBezTo>
                    <a:pt x="2834" y="2384"/>
                    <a:pt x="3160" y="1574"/>
                    <a:pt x="2867" y="855"/>
                  </a:cubicBezTo>
                  <a:cubicBezTo>
                    <a:pt x="2648" y="323"/>
                    <a:pt x="2132" y="1"/>
                    <a:pt x="15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4"/>
            <p:cNvSpPr/>
            <p:nvPr/>
          </p:nvSpPr>
          <p:spPr>
            <a:xfrm>
              <a:off x="3563972" y="2843842"/>
              <a:ext cx="48618" cy="100649"/>
            </a:xfrm>
            <a:custGeom>
              <a:avLst/>
              <a:gdLst/>
              <a:ahLst/>
              <a:cxnLst/>
              <a:rect l="l" t="t" r="r" b="b"/>
              <a:pathLst>
                <a:path w="755" h="1563" extrusionOk="0">
                  <a:moveTo>
                    <a:pt x="383" y="169"/>
                  </a:moveTo>
                  <a:cubicBezTo>
                    <a:pt x="495" y="169"/>
                    <a:pt x="552" y="259"/>
                    <a:pt x="552" y="450"/>
                  </a:cubicBezTo>
                  <a:lnTo>
                    <a:pt x="552" y="686"/>
                  </a:lnTo>
                  <a:cubicBezTo>
                    <a:pt x="507" y="753"/>
                    <a:pt x="451" y="787"/>
                    <a:pt x="383" y="787"/>
                  </a:cubicBezTo>
                  <a:cubicBezTo>
                    <a:pt x="327" y="787"/>
                    <a:pt x="282" y="776"/>
                    <a:pt x="259" y="742"/>
                  </a:cubicBezTo>
                  <a:cubicBezTo>
                    <a:pt x="237" y="720"/>
                    <a:pt x="226" y="675"/>
                    <a:pt x="214" y="630"/>
                  </a:cubicBezTo>
                  <a:cubicBezTo>
                    <a:pt x="203" y="585"/>
                    <a:pt x="203" y="529"/>
                    <a:pt x="203" y="450"/>
                  </a:cubicBezTo>
                  <a:cubicBezTo>
                    <a:pt x="203" y="371"/>
                    <a:pt x="214" y="304"/>
                    <a:pt x="248" y="248"/>
                  </a:cubicBezTo>
                  <a:cubicBezTo>
                    <a:pt x="271" y="191"/>
                    <a:pt x="316" y="169"/>
                    <a:pt x="383" y="169"/>
                  </a:cubicBezTo>
                  <a:close/>
                  <a:moveTo>
                    <a:pt x="383" y="0"/>
                  </a:moveTo>
                  <a:cubicBezTo>
                    <a:pt x="248" y="0"/>
                    <a:pt x="158" y="45"/>
                    <a:pt x="91" y="135"/>
                  </a:cubicBezTo>
                  <a:cubicBezTo>
                    <a:pt x="35" y="225"/>
                    <a:pt x="1" y="349"/>
                    <a:pt x="1" y="495"/>
                  </a:cubicBezTo>
                  <a:cubicBezTo>
                    <a:pt x="1" y="641"/>
                    <a:pt x="23" y="753"/>
                    <a:pt x="80" y="832"/>
                  </a:cubicBezTo>
                  <a:cubicBezTo>
                    <a:pt x="124" y="900"/>
                    <a:pt x="214" y="945"/>
                    <a:pt x="327" y="945"/>
                  </a:cubicBezTo>
                  <a:cubicBezTo>
                    <a:pt x="383" y="945"/>
                    <a:pt x="428" y="933"/>
                    <a:pt x="462" y="911"/>
                  </a:cubicBezTo>
                  <a:cubicBezTo>
                    <a:pt x="507" y="888"/>
                    <a:pt x="529" y="866"/>
                    <a:pt x="552" y="832"/>
                  </a:cubicBezTo>
                  <a:lnTo>
                    <a:pt x="552" y="1068"/>
                  </a:lnTo>
                  <a:cubicBezTo>
                    <a:pt x="552" y="1282"/>
                    <a:pt x="495" y="1394"/>
                    <a:pt x="383" y="1394"/>
                  </a:cubicBezTo>
                  <a:cubicBezTo>
                    <a:pt x="316" y="1394"/>
                    <a:pt x="271" y="1372"/>
                    <a:pt x="248" y="1338"/>
                  </a:cubicBezTo>
                  <a:cubicBezTo>
                    <a:pt x="214" y="1304"/>
                    <a:pt x="203" y="1237"/>
                    <a:pt x="203" y="1169"/>
                  </a:cubicBezTo>
                  <a:lnTo>
                    <a:pt x="1" y="1169"/>
                  </a:lnTo>
                  <a:lnTo>
                    <a:pt x="1" y="1181"/>
                  </a:lnTo>
                  <a:cubicBezTo>
                    <a:pt x="12" y="1304"/>
                    <a:pt x="46" y="1394"/>
                    <a:pt x="102" y="1462"/>
                  </a:cubicBezTo>
                  <a:cubicBezTo>
                    <a:pt x="169" y="1529"/>
                    <a:pt x="259" y="1563"/>
                    <a:pt x="383" y="1563"/>
                  </a:cubicBezTo>
                  <a:cubicBezTo>
                    <a:pt x="518" y="1563"/>
                    <a:pt x="608" y="1507"/>
                    <a:pt x="664" y="1417"/>
                  </a:cubicBezTo>
                  <a:cubicBezTo>
                    <a:pt x="732" y="1316"/>
                    <a:pt x="754" y="1181"/>
                    <a:pt x="754" y="1012"/>
                  </a:cubicBezTo>
                  <a:lnTo>
                    <a:pt x="754" y="506"/>
                  </a:lnTo>
                  <a:cubicBezTo>
                    <a:pt x="754" y="349"/>
                    <a:pt x="720" y="236"/>
                    <a:pt x="664" y="146"/>
                  </a:cubicBezTo>
                  <a:cubicBezTo>
                    <a:pt x="597" y="45"/>
                    <a:pt x="507" y="0"/>
                    <a:pt x="3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4"/>
            <p:cNvSpPr/>
            <p:nvPr/>
          </p:nvSpPr>
          <p:spPr>
            <a:xfrm>
              <a:off x="3620447" y="2844550"/>
              <a:ext cx="39152" cy="98524"/>
            </a:xfrm>
            <a:custGeom>
              <a:avLst/>
              <a:gdLst/>
              <a:ahLst/>
              <a:cxnLst/>
              <a:rect l="l" t="t" r="r" b="b"/>
              <a:pathLst>
                <a:path w="608" h="1530" extrusionOk="0">
                  <a:moveTo>
                    <a:pt x="1" y="0"/>
                  </a:moveTo>
                  <a:lnTo>
                    <a:pt x="1" y="158"/>
                  </a:lnTo>
                  <a:lnTo>
                    <a:pt x="405" y="158"/>
                  </a:lnTo>
                  <a:lnTo>
                    <a:pt x="136" y="1529"/>
                  </a:lnTo>
                  <a:lnTo>
                    <a:pt x="327" y="1529"/>
                  </a:lnTo>
                  <a:lnTo>
                    <a:pt x="608" y="102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4" name="Google Shape;494;p34"/>
          <p:cNvGrpSpPr/>
          <p:nvPr/>
        </p:nvGrpSpPr>
        <p:grpSpPr>
          <a:xfrm>
            <a:off x="1409639" y="1284146"/>
            <a:ext cx="1890687" cy="3342939"/>
            <a:chOff x="1409639" y="1284146"/>
            <a:chExt cx="1890687" cy="3342939"/>
          </a:xfrm>
        </p:grpSpPr>
        <p:grpSp>
          <p:nvGrpSpPr>
            <p:cNvPr id="495" name="Google Shape;495;p34"/>
            <p:cNvGrpSpPr/>
            <p:nvPr/>
          </p:nvGrpSpPr>
          <p:grpSpPr>
            <a:xfrm>
              <a:off x="1409639" y="1284146"/>
              <a:ext cx="1890687" cy="3342939"/>
              <a:chOff x="1272625" y="1058700"/>
              <a:chExt cx="1855980" cy="3281251"/>
            </a:xfrm>
          </p:grpSpPr>
          <p:sp>
            <p:nvSpPr>
              <p:cNvPr id="496" name="Google Shape;496;p34"/>
              <p:cNvSpPr/>
              <p:nvPr/>
            </p:nvSpPr>
            <p:spPr>
              <a:xfrm>
                <a:off x="1627599" y="3075431"/>
                <a:ext cx="198869" cy="1073590"/>
              </a:xfrm>
              <a:custGeom>
                <a:avLst/>
                <a:gdLst/>
                <a:ahLst/>
                <a:cxnLst/>
                <a:rect l="l" t="t" r="r" b="b"/>
                <a:pathLst>
                  <a:path w="3228" h="17427" extrusionOk="0">
                    <a:moveTo>
                      <a:pt x="1687" y="1"/>
                    </a:moveTo>
                    <a:lnTo>
                      <a:pt x="889" y="8242"/>
                    </a:lnTo>
                    <a:lnTo>
                      <a:pt x="1" y="17427"/>
                    </a:lnTo>
                    <a:lnTo>
                      <a:pt x="698" y="17427"/>
                    </a:lnTo>
                    <a:lnTo>
                      <a:pt x="2024" y="8242"/>
                    </a:lnTo>
                    <a:lnTo>
                      <a:pt x="322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34"/>
              <p:cNvSpPr/>
              <p:nvPr/>
            </p:nvSpPr>
            <p:spPr>
              <a:xfrm>
                <a:off x="1810445" y="3075431"/>
                <a:ext cx="178107" cy="90393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14673" extrusionOk="0">
                    <a:moveTo>
                      <a:pt x="1507" y="1"/>
                    </a:moveTo>
                    <a:lnTo>
                      <a:pt x="664" y="8242"/>
                    </a:lnTo>
                    <a:lnTo>
                      <a:pt x="1" y="14672"/>
                    </a:lnTo>
                    <a:lnTo>
                      <a:pt x="630" y="14672"/>
                    </a:lnTo>
                    <a:lnTo>
                      <a:pt x="1620" y="8242"/>
                    </a:lnTo>
                    <a:lnTo>
                      <a:pt x="289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34"/>
              <p:cNvSpPr/>
              <p:nvPr/>
            </p:nvSpPr>
            <p:spPr>
              <a:xfrm>
                <a:off x="2505176" y="3075431"/>
                <a:ext cx="177368" cy="903930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14673" extrusionOk="0">
                    <a:moveTo>
                      <a:pt x="0" y="1"/>
                    </a:moveTo>
                    <a:lnTo>
                      <a:pt x="1270" y="8242"/>
                    </a:lnTo>
                    <a:lnTo>
                      <a:pt x="2260" y="14672"/>
                    </a:lnTo>
                    <a:lnTo>
                      <a:pt x="2878" y="14672"/>
                    </a:lnTo>
                    <a:lnTo>
                      <a:pt x="2215" y="8242"/>
                    </a:lnTo>
                    <a:lnTo>
                      <a:pt x="137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34"/>
              <p:cNvSpPr/>
              <p:nvPr/>
            </p:nvSpPr>
            <p:spPr>
              <a:xfrm>
                <a:off x="2667200" y="3075431"/>
                <a:ext cx="198191" cy="1073590"/>
              </a:xfrm>
              <a:custGeom>
                <a:avLst/>
                <a:gdLst/>
                <a:ahLst/>
                <a:cxnLst/>
                <a:rect l="l" t="t" r="r" b="b"/>
                <a:pathLst>
                  <a:path w="3217" h="17427" extrusionOk="0">
                    <a:moveTo>
                      <a:pt x="1" y="1"/>
                    </a:moveTo>
                    <a:lnTo>
                      <a:pt x="1193" y="8242"/>
                    </a:lnTo>
                    <a:lnTo>
                      <a:pt x="2530" y="17427"/>
                    </a:lnTo>
                    <a:lnTo>
                      <a:pt x="3216" y="17427"/>
                    </a:lnTo>
                    <a:lnTo>
                      <a:pt x="2328" y="8242"/>
                    </a:lnTo>
                    <a:lnTo>
                      <a:pt x="153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34"/>
              <p:cNvSpPr/>
              <p:nvPr/>
            </p:nvSpPr>
            <p:spPr>
              <a:xfrm>
                <a:off x="1583304" y="1752383"/>
                <a:ext cx="1545301" cy="1440140"/>
              </a:xfrm>
              <a:custGeom>
                <a:avLst/>
                <a:gdLst/>
                <a:ahLst/>
                <a:cxnLst/>
                <a:rect l="l" t="t" r="r" b="b"/>
                <a:pathLst>
                  <a:path w="25083" h="23377" extrusionOk="0">
                    <a:moveTo>
                      <a:pt x="15238" y="1"/>
                    </a:moveTo>
                    <a:cubicBezTo>
                      <a:pt x="11149" y="1"/>
                      <a:pt x="7082" y="1094"/>
                      <a:pt x="6532" y="3017"/>
                    </a:cubicBezTo>
                    <a:cubicBezTo>
                      <a:pt x="5419" y="6907"/>
                      <a:pt x="9961" y="16890"/>
                      <a:pt x="7994" y="17812"/>
                    </a:cubicBezTo>
                    <a:cubicBezTo>
                      <a:pt x="6802" y="18374"/>
                      <a:pt x="5374" y="18824"/>
                      <a:pt x="3036" y="19161"/>
                    </a:cubicBezTo>
                    <a:cubicBezTo>
                      <a:pt x="0" y="19622"/>
                      <a:pt x="540" y="23377"/>
                      <a:pt x="3036" y="23377"/>
                    </a:cubicBezTo>
                    <a:lnTo>
                      <a:pt x="18000" y="23377"/>
                    </a:lnTo>
                    <a:cubicBezTo>
                      <a:pt x="20709" y="23377"/>
                      <a:pt x="20923" y="20746"/>
                      <a:pt x="20923" y="18801"/>
                    </a:cubicBezTo>
                    <a:cubicBezTo>
                      <a:pt x="20923" y="16845"/>
                      <a:pt x="25082" y="8795"/>
                      <a:pt x="24115" y="3714"/>
                    </a:cubicBezTo>
                    <a:cubicBezTo>
                      <a:pt x="23627" y="1144"/>
                      <a:pt x="19421" y="1"/>
                      <a:pt x="152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34"/>
              <p:cNvSpPr/>
              <p:nvPr/>
            </p:nvSpPr>
            <p:spPr>
              <a:xfrm>
                <a:off x="1272625" y="3857025"/>
                <a:ext cx="406301" cy="403944"/>
              </a:xfrm>
              <a:custGeom>
                <a:avLst/>
                <a:gdLst/>
                <a:ahLst/>
                <a:cxnLst/>
                <a:rect l="l" t="t" r="r" b="b"/>
                <a:pathLst>
                  <a:path w="6595" h="6557" extrusionOk="0">
                    <a:moveTo>
                      <a:pt x="5067" y="1"/>
                    </a:moveTo>
                    <a:cubicBezTo>
                      <a:pt x="4763" y="1"/>
                      <a:pt x="4423" y="49"/>
                      <a:pt x="4054" y="175"/>
                    </a:cubicBezTo>
                    <a:cubicBezTo>
                      <a:pt x="4054" y="175"/>
                      <a:pt x="3919" y="3110"/>
                      <a:pt x="3885" y="3222"/>
                    </a:cubicBezTo>
                    <a:cubicBezTo>
                      <a:pt x="3852" y="3334"/>
                      <a:pt x="2154" y="4717"/>
                      <a:pt x="1434" y="5201"/>
                    </a:cubicBezTo>
                    <a:lnTo>
                      <a:pt x="1412" y="5223"/>
                    </a:lnTo>
                    <a:cubicBezTo>
                      <a:pt x="1333" y="5279"/>
                      <a:pt x="1255" y="5324"/>
                      <a:pt x="1165" y="5369"/>
                    </a:cubicBezTo>
                    <a:cubicBezTo>
                      <a:pt x="782" y="5493"/>
                      <a:pt x="153" y="5785"/>
                      <a:pt x="74" y="5988"/>
                    </a:cubicBezTo>
                    <a:cubicBezTo>
                      <a:pt x="1" y="6165"/>
                      <a:pt x="462" y="6557"/>
                      <a:pt x="1250" y="6557"/>
                    </a:cubicBezTo>
                    <a:cubicBezTo>
                      <a:pt x="1310" y="6557"/>
                      <a:pt x="1371" y="6554"/>
                      <a:pt x="1434" y="6550"/>
                    </a:cubicBezTo>
                    <a:cubicBezTo>
                      <a:pt x="2176" y="6482"/>
                      <a:pt x="3143" y="5808"/>
                      <a:pt x="3571" y="5617"/>
                    </a:cubicBezTo>
                    <a:cubicBezTo>
                      <a:pt x="4110" y="5381"/>
                      <a:pt x="4661" y="5201"/>
                      <a:pt x="5234" y="5066"/>
                    </a:cubicBezTo>
                    <a:cubicBezTo>
                      <a:pt x="5459" y="4998"/>
                      <a:pt x="5471" y="4380"/>
                      <a:pt x="5471" y="4043"/>
                    </a:cubicBezTo>
                    <a:cubicBezTo>
                      <a:pt x="5471" y="3919"/>
                      <a:pt x="5471" y="3840"/>
                      <a:pt x="5471" y="3829"/>
                    </a:cubicBezTo>
                    <a:cubicBezTo>
                      <a:pt x="5482" y="3784"/>
                      <a:pt x="6595" y="456"/>
                      <a:pt x="6595" y="456"/>
                    </a:cubicBezTo>
                    <a:cubicBezTo>
                      <a:pt x="6595" y="456"/>
                      <a:pt x="6005" y="1"/>
                      <a:pt x="5067" y="1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4"/>
              <p:cNvSpPr/>
              <p:nvPr/>
            </p:nvSpPr>
            <p:spPr>
              <a:xfrm>
                <a:off x="1272625" y="4105359"/>
                <a:ext cx="337055" cy="154937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2515" extrusionOk="0">
                    <a:moveTo>
                      <a:pt x="5471" y="0"/>
                    </a:moveTo>
                    <a:lnTo>
                      <a:pt x="5471" y="0"/>
                    </a:lnTo>
                    <a:cubicBezTo>
                      <a:pt x="5189" y="315"/>
                      <a:pt x="4032" y="675"/>
                      <a:pt x="3559" y="866"/>
                    </a:cubicBezTo>
                    <a:cubicBezTo>
                      <a:pt x="3140" y="1036"/>
                      <a:pt x="1929" y="1721"/>
                      <a:pt x="1452" y="1721"/>
                    </a:cubicBezTo>
                    <a:cubicBezTo>
                      <a:pt x="1393" y="1721"/>
                      <a:pt x="1345" y="1711"/>
                      <a:pt x="1311" y="1687"/>
                    </a:cubicBezTo>
                    <a:cubicBezTo>
                      <a:pt x="1041" y="1507"/>
                      <a:pt x="1333" y="1248"/>
                      <a:pt x="1412" y="1181"/>
                    </a:cubicBezTo>
                    <a:lnTo>
                      <a:pt x="1412" y="1181"/>
                    </a:lnTo>
                    <a:cubicBezTo>
                      <a:pt x="1333" y="1237"/>
                      <a:pt x="1255" y="1293"/>
                      <a:pt x="1165" y="1327"/>
                    </a:cubicBezTo>
                    <a:cubicBezTo>
                      <a:pt x="782" y="1462"/>
                      <a:pt x="153" y="1754"/>
                      <a:pt x="74" y="1945"/>
                    </a:cubicBezTo>
                    <a:cubicBezTo>
                      <a:pt x="1" y="2123"/>
                      <a:pt x="462" y="2514"/>
                      <a:pt x="1250" y="2514"/>
                    </a:cubicBezTo>
                    <a:cubicBezTo>
                      <a:pt x="1310" y="2514"/>
                      <a:pt x="1371" y="2512"/>
                      <a:pt x="1434" y="2507"/>
                    </a:cubicBezTo>
                    <a:cubicBezTo>
                      <a:pt x="2176" y="2451"/>
                      <a:pt x="3143" y="1777"/>
                      <a:pt x="3571" y="1574"/>
                    </a:cubicBezTo>
                    <a:cubicBezTo>
                      <a:pt x="4110" y="1350"/>
                      <a:pt x="4661" y="1158"/>
                      <a:pt x="5234" y="1035"/>
                    </a:cubicBezTo>
                    <a:cubicBezTo>
                      <a:pt x="5459" y="967"/>
                      <a:pt x="5471" y="349"/>
                      <a:pt x="54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4"/>
              <p:cNvSpPr/>
              <p:nvPr/>
            </p:nvSpPr>
            <p:spPr>
              <a:xfrm>
                <a:off x="1989164" y="3915058"/>
                <a:ext cx="351224" cy="424890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6897" extrusionOk="0">
                    <a:moveTo>
                      <a:pt x="4370" y="0"/>
                    </a:moveTo>
                    <a:cubicBezTo>
                      <a:pt x="3907" y="0"/>
                      <a:pt x="3085" y="125"/>
                      <a:pt x="2328" y="875"/>
                    </a:cubicBezTo>
                    <a:cubicBezTo>
                      <a:pt x="2328" y="875"/>
                      <a:pt x="3474" y="3550"/>
                      <a:pt x="3497" y="3685"/>
                    </a:cubicBezTo>
                    <a:cubicBezTo>
                      <a:pt x="3519" y="3786"/>
                      <a:pt x="2463" y="4720"/>
                      <a:pt x="1721" y="5304"/>
                    </a:cubicBezTo>
                    <a:cubicBezTo>
                      <a:pt x="1518" y="5473"/>
                      <a:pt x="1305" y="5630"/>
                      <a:pt x="1068" y="5765"/>
                    </a:cubicBezTo>
                    <a:cubicBezTo>
                      <a:pt x="765" y="5889"/>
                      <a:pt x="0" y="6114"/>
                      <a:pt x="12" y="6327"/>
                    </a:cubicBezTo>
                    <a:cubicBezTo>
                      <a:pt x="22" y="6525"/>
                      <a:pt x="872" y="6897"/>
                      <a:pt x="1587" y="6897"/>
                    </a:cubicBezTo>
                    <a:cubicBezTo>
                      <a:pt x="1644" y="6897"/>
                      <a:pt x="1700" y="6894"/>
                      <a:pt x="1754" y="6889"/>
                    </a:cubicBezTo>
                    <a:cubicBezTo>
                      <a:pt x="2496" y="6822"/>
                      <a:pt x="3767" y="5675"/>
                      <a:pt x="4183" y="5462"/>
                    </a:cubicBezTo>
                    <a:cubicBezTo>
                      <a:pt x="4610" y="5248"/>
                      <a:pt x="5284" y="4967"/>
                      <a:pt x="5520" y="4765"/>
                    </a:cubicBezTo>
                    <a:cubicBezTo>
                      <a:pt x="5700" y="4596"/>
                      <a:pt x="5408" y="3978"/>
                      <a:pt x="5262" y="3708"/>
                    </a:cubicBezTo>
                    <a:cubicBezTo>
                      <a:pt x="5217" y="3629"/>
                      <a:pt x="5183" y="3573"/>
                      <a:pt x="5183" y="3562"/>
                    </a:cubicBezTo>
                    <a:cubicBezTo>
                      <a:pt x="5172" y="3517"/>
                      <a:pt x="4745" y="31"/>
                      <a:pt x="4745" y="31"/>
                    </a:cubicBezTo>
                    <a:cubicBezTo>
                      <a:pt x="4745" y="31"/>
                      <a:pt x="4602" y="0"/>
                      <a:pt x="4370" y="0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4"/>
              <p:cNvSpPr/>
              <p:nvPr/>
            </p:nvSpPr>
            <p:spPr>
              <a:xfrm>
                <a:off x="1989164" y="4142076"/>
                <a:ext cx="351224" cy="197875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3212" extrusionOk="0">
                    <a:moveTo>
                      <a:pt x="5262" y="0"/>
                    </a:moveTo>
                    <a:cubicBezTo>
                      <a:pt x="5183" y="214"/>
                      <a:pt x="4554" y="855"/>
                      <a:pt x="4036" y="1237"/>
                    </a:cubicBezTo>
                    <a:cubicBezTo>
                      <a:pt x="3481" y="1637"/>
                      <a:pt x="2376" y="2433"/>
                      <a:pt x="1726" y="2433"/>
                    </a:cubicBezTo>
                    <a:cubicBezTo>
                      <a:pt x="1626" y="2433"/>
                      <a:pt x="1537" y="2414"/>
                      <a:pt x="1462" y="2372"/>
                    </a:cubicBezTo>
                    <a:cubicBezTo>
                      <a:pt x="1136" y="2193"/>
                      <a:pt x="1664" y="1675"/>
                      <a:pt x="1721" y="1619"/>
                    </a:cubicBezTo>
                    <a:lnTo>
                      <a:pt x="1721" y="1619"/>
                    </a:lnTo>
                    <a:cubicBezTo>
                      <a:pt x="1518" y="1788"/>
                      <a:pt x="1305" y="1945"/>
                      <a:pt x="1068" y="2080"/>
                    </a:cubicBezTo>
                    <a:cubicBezTo>
                      <a:pt x="765" y="2204"/>
                      <a:pt x="0" y="2429"/>
                      <a:pt x="12" y="2642"/>
                    </a:cubicBezTo>
                    <a:cubicBezTo>
                      <a:pt x="22" y="2840"/>
                      <a:pt x="872" y="3212"/>
                      <a:pt x="1587" y="3212"/>
                    </a:cubicBezTo>
                    <a:cubicBezTo>
                      <a:pt x="1644" y="3212"/>
                      <a:pt x="1700" y="3209"/>
                      <a:pt x="1754" y="3204"/>
                    </a:cubicBezTo>
                    <a:cubicBezTo>
                      <a:pt x="2496" y="3137"/>
                      <a:pt x="3767" y="1990"/>
                      <a:pt x="4183" y="1777"/>
                    </a:cubicBezTo>
                    <a:cubicBezTo>
                      <a:pt x="4610" y="1563"/>
                      <a:pt x="5284" y="1282"/>
                      <a:pt x="5520" y="1080"/>
                    </a:cubicBezTo>
                    <a:cubicBezTo>
                      <a:pt x="5700" y="911"/>
                      <a:pt x="5408" y="293"/>
                      <a:pt x="526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34"/>
              <p:cNvSpPr/>
              <p:nvPr/>
            </p:nvSpPr>
            <p:spPr>
              <a:xfrm>
                <a:off x="1504325" y="2333696"/>
                <a:ext cx="1021699" cy="1634935"/>
              </a:xfrm>
              <a:custGeom>
                <a:avLst/>
                <a:gdLst/>
                <a:ahLst/>
                <a:cxnLst/>
                <a:rect l="l" t="t" r="r" b="b"/>
                <a:pathLst>
                  <a:path w="16584" h="26539" extrusionOk="0">
                    <a:moveTo>
                      <a:pt x="11580" y="0"/>
                    </a:moveTo>
                    <a:lnTo>
                      <a:pt x="11873" y="1417"/>
                    </a:lnTo>
                    <a:cubicBezTo>
                      <a:pt x="11873" y="1417"/>
                      <a:pt x="3407" y="10197"/>
                      <a:pt x="2036" y="13457"/>
                    </a:cubicBezTo>
                    <a:cubicBezTo>
                      <a:pt x="1249" y="15335"/>
                      <a:pt x="1" y="25723"/>
                      <a:pt x="102" y="25937"/>
                    </a:cubicBezTo>
                    <a:cubicBezTo>
                      <a:pt x="184" y="26111"/>
                      <a:pt x="969" y="26539"/>
                      <a:pt x="1829" y="26539"/>
                    </a:cubicBezTo>
                    <a:cubicBezTo>
                      <a:pt x="2024" y="26539"/>
                      <a:pt x="2223" y="26517"/>
                      <a:pt x="2418" y="26465"/>
                    </a:cubicBezTo>
                    <a:cubicBezTo>
                      <a:pt x="2418" y="26465"/>
                      <a:pt x="4936" y="20844"/>
                      <a:pt x="5622" y="19506"/>
                    </a:cubicBezTo>
                    <a:cubicBezTo>
                      <a:pt x="6296" y="18168"/>
                      <a:pt x="5622" y="14975"/>
                      <a:pt x="5622" y="14975"/>
                    </a:cubicBezTo>
                    <a:cubicBezTo>
                      <a:pt x="5622" y="14975"/>
                      <a:pt x="12783" y="11175"/>
                      <a:pt x="14683" y="7915"/>
                    </a:cubicBezTo>
                    <a:cubicBezTo>
                      <a:pt x="16583" y="4643"/>
                      <a:pt x="15133" y="79"/>
                      <a:pt x="15133" y="79"/>
                    </a:cubicBezTo>
                    <a:lnTo>
                      <a:pt x="1158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34"/>
              <p:cNvSpPr/>
              <p:nvPr/>
            </p:nvSpPr>
            <p:spPr>
              <a:xfrm>
                <a:off x="1815990" y="2333696"/>
                <a:ext cx="1028599" cy="1715453"/>
              </a:xfrm>
              <a:custGeom>
                <a:avLst/>
                <a:gdLst/>
                <a:ahLst/>
                <a:cxnLst/>
                <a:rect l="l" t="t" r="r" b="b"/>
                <a:pathLst>
                  <a:path w="16696" h="27846" extrusionOk="0">
                    <a:moveTo>
                      <a:pt x="6521" y="0"/>
                    </a:moveTo>
                    <a:cubicBezTo>
                      <a:pt x="6387" y="2935"/>
                      <a:pt x="7826" y="5273"/>
                      <a:pt x="7826" y="5273"/>
                    </a:cubicBezTo>
                    <a:cubicBezTo>
                      <a:pt x="7826" y="5273"/>
                      <a:pt x="237" y="11423"/>
                      <a:pt x="102" y="14132"/>
                    </a:cubicBezTo>
                    <a:cubicBezTo>
                      <a:pt x="1" y="15942"/>
                      <a:pt x="5285" y="27702"/>
                      <a:pt x="5611" y="27792"/>
                    </a:cubicBezTo>
                    <a:cubicBezTo>
                      <a:pt x="5745" y="27829"/>
                      <a:pt x="5880" y="27845"/>
                      <a:pt x="6015" y="27845"/>
                    </a:cubicBezTo>
                    <a:cubicBezTo>
                      <a:pt x="6896" y="27845"/>
                      <a:pt x="7729" y="27144"/>
                      <a:pt x="7758" y="27027"/>
                    </a:cubicBezTo>
                    <a:cubicBezTo>
                      <a:pt x="7792" y="26881"/>
                      <a:pt x="7837" y="20574"/>
                      <a:pt x="7140" y="18606"/>
                    </a:cubicBezTo>
                    <a:cubicBezTo>
                      <a:pt x="6431" y="16639"/>
                      <a:pt x="4183" y="14481"/>
                      <a:pt x="4183" y="14481"/>
                    </a:cubicBezTo>
                    <a:cubicBezTo>
                      <a:pt x="4183" y="14481"/>
                      <a:pt x="9062" y="12985"/>
                      <a:pt x="12525" y="11198"/>
                    </a:cubicBezTo>
                    <a:cubicBezTo>
                      <a:pt x="15988" y="9421"/>
                      <a:pt x="16696" y="5352"/>
                      <a:pt x="15808" y="3710"/>
                    </a:cubicBezTo>
                    <a:cubicBezTo>
                      <a:pt x="14908" y="2069"/>
                      <a:pt x="11794" y="0"/>
                      <a:pt x="1179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4"/>
              <p:cNvSpPr/>
              <p:nvPr/>
            </p:nvSpPr>
            <p:spPr>
              <a:xfrm>
                <a:off x="1793873" y="1862719"/>
                <a:ext cx="428788" cy="889453"/>
              </a:xfrm>
              <a:custGeom>
                <a:avLst/>
                <a:gdLst/>
                <a:ahLst/>
                <a:cxnLst/>
                <a:rect l="l" t="t" r="r" b="b"/>
                <a:pathLst>
                  <a:path w="6960" h="14438" extrusionOk="0">
                    <a:moveTo>
                      <a:pt x="6959" y="0"/>
                    </a:moveTo>
                    <a:lnTo>
                      <a:pt x="6959" y="0"/>
                    </a:lnTo>
                    <a:cubicBezTo>
                      <a:pt x="6127" y="383"/>
                      <a:pt x="5273" y="720"/>
                      <a:pt x="4767" y="1552"/>
                    </a:cubicBezTo>
                    <a:cubicBezTo>
                      <a:pt x="4711" y="1653"/>
                      <a:pt x="4654" y="1765"/>
                      <a:pt x="4609" y="1867"/>
                    </a:cubicBezTo>
                    <a:cubicBezTo>
                      <a:pt x="4362" y="2462"/>
                      <a:pt x="3946" y="4317"/>
                      <a:pt x="3575" y="5970"/>
                    </a:cubicBezTo>
                    <a:cubicBezTo>
                      <a:pt x="3283" y="7308"/>
                      <a:pt x="3013" y="8522"/>
                      <a:pt x="2878" y="8848"/>
                    </a:cubicBezTo>
                    <a:cubicBezTo>
                      <a:pt x="2575" y="9568"/>
                      <a:pt x="0" y="13368"/>
                      <a:pt x="202" y="13806"/>
                    </a:cubicBezTo>
                    <a:cubicBezTo>
                      <a:pt x="405" y="14233"/>
                      <a:pt x="923" y="14437"/>
                      <a:pt x="1254" y="14437"/>
                    </a:cubicBezTo>
                    <a:cubicBezTo>
                      <a:pt x="1271" y="14437"/>
                      <a:pt x="1288" y="14437"/>
                      <a:pt x="1304" y="14436"/>
                    </a:cubicBezTo>
                    <a:cubicBezTo>
                      <a:pt x="1641" y="14413"/>
                      <a:pt x="4306" y="10883"/>
                      <a:pt x="4958" y="9781"/>
                    </a:cubicBezTo>
                    <a:cubicBezTo>
                      <a:pt x="5262" y="9287"/>
                      <a:pt x="5531" y="8387"/>
                      <a:pt x="5779" y="7330"/>
                    </a:cubicBezTo>
                    <a:cubicBezTo>
                      <a:pt x="6150" y="5790"/>
                      <a:pt x="6442" y="3913"/>
                      <a:pt x="6644" y="2451"/>
                    </a:cubicBezTo>
                    <a:cubicBezTo>
                      <a:pt x="6847" y="1035"/>
                      <a:pt x="6959" y="1"/>
                      <a:pt x="6959" y="0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4"/>
              <p:cNvSpPr/>
              <p:nvPr/>
            </p:nvSpPr>
            <p:spPr>
              <a:xfrm>
                <a:off x="1978753" y="1891119"/>
                <a:ext cx="238359" cy="326938"/>
              </a:xfrm>
              <a:custGeom>
                <a:avLst/>
                <a:gdLst/>
                <a:ahLst/>
                <a:cxnLst/>
                <a:rect l="l" t="t" r="r" b="b"/>
                <a:pathLst>
                  <a:path w="3869" h="5307" extrusionOk="0">
                    <a:moveTo>
                      <a:pt x="2593" y="0"/>
                    </a:moveTo>
                    <a:cubicBezTo>
                      <a:pt x="2555" y="0"/>
                      <a:pt x="2510" y="8"/>
                      <a:pt x="2452" y="23"/>
                    </a:cubicBezTo>
                    <a:cubicBezTo>
                      <a:pt x="2227" y="68"/>
                      <a:pt x="1" y="2597"/>
                      <a:pt x="46" y="2957"/>
                    </a:cubicBezTo>
                    <a:cubicBezTo>
                      <a:pt x="91" y="3306"/>
                      <a:pt x="866" y="4958"/>
                      <a:pt x="3092" y="5307"/>
                    </a:cubicBezTo>
                    <a:cubicBezTo>
                      <a:pt x="3092" y="5307"/>
                      <a:pt x="3868" y="1080"/>
                      <a:pt x="3778" y="799"/>
                    </a:cubicBezTo>
                    <a:cubicBezTo>
                      <a:pt x="3418" y="709"/>
                      <a:pt x="3092" y="506"/>
                      <a:pt x="2868" y="214"/>
                    </a:cubicBezTo>
                    <a:cubicBezTo>
                      <a:pt x="2751" y="64"/>
                      <a:pt x="2702" y="0"/>
                      <a:pt x="259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4"/>
              <p:cNvSpPr/>
              <p:nvPr/>
            </p:nvSpPr>
            <p:spPr>
              <a:xfrm>
                <a:off x="2102766" y="1724167"/>
                <a:ext cx="534753" cy="790023"/>
              </a:xfrm>
              <a:custGeom>
                <a:avLst/>
                <a:gdLst/>
                <a:ahLst/>
                <a:cxnLst/>
                <a:rect l="l" t="t" r="r" b="b"/>
                <a:pathLst>
                  <a:path w="8680" h="12824" extrusionOk="0">
                    <a:moveTo>
                      <a:pt x="5377" y="0"/>
                    </a:moveTo>
                    <a:cubicBezTo>
                      <a:pt x="5225" y="0"/>
                      <a:pt x="5044" y="50"/>
                      <a:pt x="4857" y="125"/>
                    </a:cubicBezTo>
                    <a:cubicBezTo>
                      <a:pt x="4441" y="304"/>
                      <a:pt x="4036" y="529"/>
                      <a:pt x="3665" y="788"/>
                    </a:cubicBezTo>
                    <a:cubicBezTo>
                      <a:pt x="3665" y="799"/>
                      <a:pt x="3665" y="810"/>
                      <a:pt x="3665" y="822"/>
                    </a:cubicBezTo>
                    <a:cubicBezTo>
                      <a:pt x="3632" y="956"/>
                      <a:pt x="3429" y="1159"/>
                      <a:pt x="3171" y="1372"/>
                    </a:cubicBezTo>
                    <a:cubicBezTo>
                      <a:pt x="2552" y="1878"/>
                      <a:pt x="1540" y="2485"/>
                      <a:pt x="1372" y="2643"/>
                    </a:cubicBezTo>
                    <a:cubicBezTo>
                      <a:pt x="1293" y="2710"/>
                      <a:pt x="1214" y="2935"/>
                      <a:pt x="1147" y="3216"/>
                    </a:cubicBezTo>
                    <a:cubicBezTo>
                      <a:pt x="967" y="3857"/>
                      <a:pt x="810" y="4824"/>
                      <a:pt x="742" y="4993"/>
                    </a:cubicBezTo>
                    <a:cubicBezTo>
                      <a:pt x="652" y="5240"/>
                      <a:pt x="0" y="6668"/>
                      <a:pt x="382" y="7511"/>
                    </a:cubicBezTo>
                    <a:cubicBezTo>
                      <a:pt x="776" y="8354"/>
                      <a:pt x="1394" y="8579"/>
                      <a:pt x="1473" y="8691"/>
                    </a:cubicBezTo>
                    <a:cubicBezTo>
                      <a:pt x="1563" y="8792"/>
                      <a:pt x="1945" y="12390"/>
                      <a:pt x="3553" y="12784"/>
                    </a:cubicBezTo>
                    <a:cubicBezTo>
                      <a:pt x="3667" y="12811"/>
                      <a:pt x="3784" y="12824"/>
                      <a:pt x="3902" y="12824"/>
                    </a:cubicBezTo>
                    <a:cubicBezTo>
                      <a:pt x="5426" y="12824"/>
                      <a:pt x="7156" y="10683"/>
                      <a:pt x="7375" y="10411"/>
                    </a:cubicBezTo>
                    <a:cubicBezTo>
                      <a:pt x="7623" y="10108"/>
                      <a:pt x="7094" y="9355"/>
                      <a:pt x="7150" y="8725"/>
                    </a:cubicBezTo>
                    <a:cubicBezTo>
                      <a:pt x="7207" y="8084"/>
                      <a:pt x="8241" y="6263"/>
                      <a:pt x="8443" y="5364"/>
                    </a:cubicBezTo>
                    <a:cubicBezTo>
                      <a:pt x="8612" y="4622"/>
                      <a:pt x="8679" y="2677"/>
                      <a:pt x="8488" y="1856"/>
                    </a:cubicBezTo>
                    <a:cubicBezTo>
                      <a:pt x="8477" y="1721"/>
                      <a:pt x="8421" y="1597"/>
                      <a:pt x="8331" y="1496"/>
                    </a:cubicBezTo>
                    <a:cubicBezTo>
                      <a:pt x="7971" y="1181"/>
                      <a:pt x="6071" y="1125"/>
                      <a:pt x="5734" y="214"/>
                    </a:cubicBezTo>
                    <a:cubicBezTo>
                      <a:pt x="5675" y="61"/>
                      <a:pt x="5544" y="0"/>
                      <a:pt x="5377" y="0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4"/>
              <p:cNvSpPr/>
              <p:nvPr/>
            </p:nvSpPr>
            <p:spPr>
              <a:xfrm>
                <a:off x="2102766" y="1838446"/>
                <a:ext cx="531981" cy="675376"/>
              </a:xfrm>
              <a:custGeom>
                <a:avLst/>
                <a:gdLst/>
                <a:ahLst/>
                <a:cxnLst/>
                <a:rect l="l" t="t" r="r" b="b"/>
                <a:pathLst>
                  <a:path w="8635" h="10963" extrusionOk="0">
                    <a:moveTo>
                      <a:pt x="8500" y="1"/>
                    </a:moveTo>
                    <a:cubicBezTo>
                      <a:pt x="7926" y="406"/>
                      <a:pt x="5397" y="1845"/>
                      <a:pt x="3598" y="1878"/>
                    </a:cubicBezTo>
                    <a:cubicBezTo>
                      <a:pt x="3552" y="1879"/>
                      <a:pt x="3508" y="1879"/>
                      <a:pt x="3464" y="1879"/>
                    </a:cubicBezTo>
                    <a:cubicBezTo>
                      <a:pt x="2093" y="1879"/>
                      <a:pt x="1419" y="1546"/>
                      <a:pt x="1147" y="1361"/>
                    </a:cubicBezTo>
                    <a:cubicBezTo>
                      <a:pt x="967" y="2002"/>
                      <a:pt x="810" y="2969"/>
                      <a:pt x="742" y="3138"/>
                    </a:cubicBezTo>
                    <a:cubicBezTo>
                      <a:pt x="652" y="3385"/>
                      <a:pt x="0" y="4813"/>
                      <a:pt x="382" y="5656"/>
                    </a:cubicBezTo>
                    <a:cubicBezTo>
                      <a:pt x="776" y="6499"/>
                      <a:pt x="1394" y="6724"/>
                      <a:pt x="1473" y="6836"/>
                    </a:cubicBezTo>
                    <a:cubicBezTo>
                      <a:pt x="1540" y="6904"/>
                      <a:pt x="1552" y="8804"/>
                      <a:pt x="2091" y="10040"/>
                    </a:cubicBezTo>
                    <a:cubicBezTo>
                      <a:pt x="2305" y="10535"/>
                      <a:pt x="3114" y="10816"/>
                      <a:pt x="3553" y="10929"/>
                    </a:cubicBezTo>
                    <a:cubicBezTo>
                      <a:pt x="3662" y="10950"/>
                      <a:pt x="3780" y="10963"/>
                      <a:pt x="3899" y="10963"/>
                    </a:cubicBezTo>
                    <a:cubicBezTo>
                      <a:pt x="3964" y="10963"/>
                      <a:pt x="4029" y="10959"/>
                      <a:pt x="4092" y="10951"/>
                    </a:cubicBezTo>
                    <a:cubicBezTo>
                      <a:pt x="5565" y="10794"/>
                      <a:pt x="7162" y="8815"/>
                      <a:pt x="7375" y="8556"/>
                    </a:cubicBezTo>
                    <a:cubicBezTo>
                      <a:pt x="7623" y="8253"/>
                      <a:pt x="7094" y="7500"/>
                      <a:pt x="7150" y="6870"/>
                    </a:cubicBezTo>
                    <a:cubicBezTo>
                      <a:pt x="7207" y="6229"/>
                      <a:pt x="8241" y="4408"/>
                      <a:pt x="8455" y="3509"/>
                    </a:cubicBezTo>
                    <a:cubicBezTo>
                      <a:pt x="8567" y="2868"/>
                      <a:pt x="8623" y="2204"/>
                      <a:pt x="8612" y="1541"/>
                    </a:cubicBezTo>
                    <a:cubicBezTo>
                      <a:pt x="8634" y="1024"/>
                      <a:pt x="8589" y="507"/>
                      <a:pt x="85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4"/>
              <p:cNvSpPr/>
              <p:nvPr/>
            </p:nvSpPr>
            <p:spPr>
              <a:xfrm>
                <a:off x="2203861" y="2244614"/>
                <a:ext cx="79535" cy="11643"/>
              </a:xfrm>
              <a:custGeom>
                <a:avLst/>
                <a:gdLst/>
                <a:ahLst/>
                <a:cxnLst/>
                <a:rect l="l" t="t" r="r" b="b"/>
                <a:pathLst>
                  <a:path w="1291" h="189" extrusionOk="0">
                    <a:moveTo>
                      <a:pt x="578" y="0"/>
                    </a:moveTo>
                    <a:cubicBezTo>
                      <a:pt x="388" y="0"/>
                      <a:pt x="198" y="32"/>
                      <a:pt x="12" y="97"/>
                    </a:cubicBezTo>
                    <a:cubicBezTo>
                      <a:pt x="1" y="97"/>
                      <a:pt x="12" y="108"/>
                      <a:pt x="12" y="108"/>
                    </a:cubicBezTo>
                    <a:cubicBezTo>
                      <a:pt x="156" y="85"/>
                      <a:pt x="302" y="74"/>
                      <a:pt x="447" y="74"/>
                    </a:cubicBezTo>
                    <a:cubicBezTo>
                      <a:pt x="720" y="74"/>
                      <a:pt x="991" y="114"/>
                      <a:pt x="1248" y="187"/>
                    </a:cubicBezTo>
                    <a:cubicBezTo>
                      <a:pt x="1252" y="188"/>
                      <a:pt x="1256" y="189"/>
                      <a:pt x="1259" y="189"/>
                    </a:cubicBezTo>
                    <a:cubicBezTo>
                      <a:pt x="1284" y="189"/>
                      <a:pt x="1291" y="152"/>
                      <a:pt x="1271" y="142"/>
                    </a:cubicBezTo>
                    <a:cubicBezTo>
                      <a:pt x="1047" y="49"/>
                      <a:pt x="813" y="0"/>
                      <a:pt x="5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4"/>
              <p:cNvSpPr/>
              <p:nvPr/>
            </p:nvSpPr>
            <p:spPr>
              <a:xfrm>
                <a:off x="2252345" y="2218370"/>
                <a:ext cx="197267" cy="43062"/>
              </a:xfrm>
              <a:custGeom>
                <a:avLst/>
                <a:gdLst/>
                <a:ahLst/>
                <a:cxnLst/>
                <a:rect l="l" t="t" r="r" b="b"/>
                <a:pathLst>
                  <a:path w="3202" h="699" extrusionOk="0">
                    <a:moveTo>
                      <a:pt x="3153" y="1"/>
                    </a:moveTo>
                    <a:cubicBezTo>
                      <a:pt x="3148" y="1"/>
                      <a:pt x="3143" y="2"/>
                      <a:pt x="3137" y="6"/>
                    </a:cubicBezTo>
                    <a:cubicBezTo>
                      <a:pt x="2631" y="265"/>
                      <a:pt x="2182" y="501"/>
                      <a:pt x="1597" y="534"/>
                    </a:cubicBezTo>
                    <a:cubicBezTo>
                      <a:pt x="1553" y="537"/>
                      <a:pt x="1510" y="538"/>
                      <a:pt x="1468" y="538"/>
                    </a:cubicBezTo>
                    <a:cubicBezTo>
                      <a:pt x="945" y="538"/>
                      <a:pt x="523" y="355"/>
                      <a:pt x="34" y="220"/>
                    </a:cubicBezTo>
                    <a:cubicBezTo>
                      <a:pt x="12" y="220"/>
                      <a:pt x="1" y="242"/>
                      <a:pt x="23" y="253"/>
                    </a:cubicBezTo>
                    <a:cubicBezTo>
                      <a:pt x="510" y="517"/>
                      <a:pt x="969" y="698"/>
                      <a:pt x="1525" y="698"/>
                    </a:cubicBezTo>
                    <a:cubicBezTo>
                      <a:pt x="1585" y="698"/>
                      <a:pt x="1647" y="696"/>
                      <a:pt x="1709" y="692"/>
                    </a:cubicBezTo>
                    <a:cubicBezTo>
                      <a:pt x="2215" y="647"/>
                      <a:pt x="2822" y="456"/>
                      <a:pt x="3182" y="73"/>
                    </a:cubicBezTo>
                    <a:cubicBezTo>
                      <a:pt x="3201" y="45"/>
                      <a:pt x="3180" y="1"/>
                      <a:pt x="3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4"/>
              <p:cNvSpPr/>
              <p:nvPr/>
            </p:nvSpPr>
            <p:spPr>
              <a:xfrm>
                <a:off x="2099254" y="2033490"/>
                <a:ext cx="47438" cy="181735"/>
              </a:xfrm>
              <a:custGeom>
                <a:avLst/>
                <a:gdLst/>
                <a:ahLst/>
                <a:cxnLst/>
                <a:rect l="l" t="t" r="r" b="b"/>
                <a:pathLst>
                  <a:path w="770" h="2950" extrusionOk="0">
                    <a:moveTo>
                      <a:pt x="753" y="1"/>
                    </a:moveTo>
                    <a:cubicBezTo>
                      <a:pt x="750" y="1"/>
                      <a:pt x="746" y="2"/>
                      <a:pt x="743" y="5"/>
                    </a:cubicBezTo>
                    <a:cubicBezTo>
                      <a:pt x="653" y="219"/>
                      <a:pt x="541" y="466"/>
                      <a:pt x="439" y="725"/>
                    </a:cubicBezTo>
                    <a:cubicBezTo>
                      <a:pt x="451" y="500"/>
                      <a:pt x="473" y="286"/>
                      <a:pt x="496" y="73"/>
                    </a:cubicBezTo>
                    <a:cubicBezTo>
                      <a:pt x="496" y="61"/>
                      <a:pt x="484" y="56"/>
                      <a:pt x="473" y="56"/>
                    </a:cubicBezTo>
                    <a:cubicBezTo>
                      <a:pt x="462" y="56"/>
                      <a:pt x="451" y="61"/>
                      <a:pt x="451" y="73"/>
                    </a:cubicBezTo>
                    <a:cubicBezTo>
                      <a:pt x="383" y="376"/>
                      <a:pt x="349" y="691"/>
                      <a:pt x="349" y="995"/>
                    </a:cubicBezTo>
                    <a:cubicBezTo>
                      <a:pt x="136" y="1703"/>
                      <a:pt x="91" y="2456"/>
                      <a:pt x="687" y="2940"/>
                    </a:cubicBezTo>
                    <a:cubicBezTo>
                      <a:pt x="694" y="2947"/>
                      <a:pt x="702" y="2950"/>
                      <a:pt x="711" y="2950"/>
                    </a:cubicBezTo>
                    <a:cubicBezTo>
                      <a:pt x="741" y="2950"/>
                      <a:pt x="769" y="2910"/>
                      <a:pt x="743" y="2883"/>
                    </a:cubicBezTo>
                    <a:cubicBezTo>
                      <a:pt x="1" y="1995"/>
                      <a:pt x="586" y="972"/>
                      <a:pt x="765" y="17"/>
                    </a:cubicBezTo>
                    <a:cubicBezTo>
                      <a:pt x="765" y="9"/>
                      <a:pt x="760" y="1"/>
                      <a:pt x="7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4"/>
              <p:cNvSpPr/>
              <p:nvPr/>
            </p:nvSpPr>
            <p:spPr>
              <a:xfrm>
                <a:off x="1866568" y="1058700"/>
                <a:ext cx="772312" cy="659174"/>
              </a:xfrm>
              <a:custGeom>
                <a:avLst/>
                <a:gdLst/>
                <a:ahLst/>
                <a:cxnLst/>
                <a:rect l="l" t="t" r="r" b="b"/>
                <a:pathLst>
                  <a:path w="12536" h="10700" extrusionOk="0">
                    <a:moveTo>
                      <a:pt x="5856" y="0"/>
                    </a:moveTo>
                    <a:cubicBezTo>
                      <a:pt x="4051" y="0"/>
                      <a:pt x="1750" y="841"/>
                      <a:pt x="1293" y="3428"/>
                    </a:cubicBezTo>
                    <a:cubicBezTo>
                      <a:pt x="1293" y="3428"/>
                      <a:pt x="0" y="5294"/>
                      <a:pt x="596" y="6868"/>
                    </a:cubicBezTo>
                    <a:cubicBezTo>
                      <a:pt x="1192" y="8442"/>
                      <a:pt x="2215" y="8858"/>
                      <a:pt x="2249" y="9364"/>
                    </a:cubicBezTo>
                    <a:cubicBezTo>
                      <a:pt x="2294" y="9937"/>
                      <a:pt x="1743" y="9915"/>
                      <a:pt x="1766" y="10038"/>
                    </a:cubicBezTo>
                    <a:cubicBezTo>
                      <a:pt x="1786" y="10130"/>
                      <a:pt x="2008" y="10166"/>
                      <a:pt x="2269" y="10166"/>
                    </a:cubicBezTo>
                    <a:cubicBezTo>
                      <a:pt x="2586" y="10166"/>
                      <a:pt x="2962" y="10112"/>
                      <a:pt x="3103" y="10038"/>
                    </a:cubicBezTo>
                    <a:lnTo>
                      <a:pt x="3103" y="10038"/>
                    </a:lnTo>
                    <a:cubicBezTo>
                      <a:pt x="2980" y="10173"/>
                      <a:pt x="2822" y="10286"/>
                      <a:pt x="2665" y="10364"/>
                    </a:cubicBezTo>
                    <a:cubicBezTo>
                      <a:pt x="2429" y="10466"/>
                      <a:pt x="2361" y="10443"/>
                      <a:pt x="2316" y="10499"/>
                    </a:cubicBezTo>
                    <a:cubicBezTo>
                      <a:pt x="2299" y="10534"/>
                      <a:pt x="2681" y="10700"/>
                      <a:pt x="3491" y="10700"/>
                    </a:cubicBezTo>
                    <a:cubicBezTo>
                      <a:pt x="4242" y="10700"/>
                      <a:pt x="5361" y="10558"/>
                      <a:pt x="6870" y="10038"/>
                    </a:cubicBezTo>
                    <a:cubicBezTo>
                      <a:pt x="8579" y="9454"/>
                      <a:pt x="9602" y="8948"/>
                      <a:pt x="10276" y="8509"/>
                    </a:cubicBezTo>
                    <a:cubicBezTo>
                      <a:pt x="10332" y="8476"/>
                      <a:pt x="10377" y="8442"/>
                      <a:pt x="10434" y="8408"/>
                    </a:cubicBezTo>
                    <a:cubicBezTo>
                      <a:pt x="10523" y="8352"/>
                      <a:pt x="10591" y="8296"/>
                      <a:pt x="10658" y="8240"/>
                    </a:cubicBezTo>
                    <a:cubicBezTo>
                      <a:pt x="10805" y="8138"/>
                      <a:pt x="10928" y="8037"/>
                      <a:pt x="11029" y="7936"/>
                    </a:cubicBezTo>
                    <a:cubicBezTo>
                      <a:pt x="11153" y="7824"/>
                      <a:pt x="11254" y="7711"/>
                      <a:pt x="11344" y="7621"/>
                    </a:cubicBezTo>
                    <a:cubicBezTo>
                      <a:pt x="12199" y="6688"/>
                      <a:pt x="12536" y="5362"/>
                      <a:pt x="12210" y="4541"/>
                    </a:cubicBezTo>
                    <a:cubicBezTo>
                      <a:pt x="11884" y="3720"/>
                      <a:pt x="11220" y="3641"/>
                      <a:pt x="10456" y="2675"/>
                    </a:cubicBezTo>
                    <a:cubicBezTo>
                      <a:pt x="9860" y="1933"/>
                      <a:pt x="9141" y="640"/>
                      <a:pt x="6993" y="123"/>
                    </a:cubicBezTo>
                    <a:cubicBezTo>
                      <a:pt x="6659" y="45"/>
                      <a:pt x="6271" y="0"/>
                      <a:pt x="585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4"/>
              <p:cNvSpPr/>
              <p:nvPr/>
            </p:nvSpPr>
            <p:spPr>
              <a:xfrm>
                <a:off x="1870018" y="1264525"/>
                <a:ext cx="146195" cy="397722"/>
              </a:xfrm>
              <a:custGeom>
                <a:avLst/>
                <a:gdLst/>
                <a:ahLst/>
                <a:cxnLst/>
                <a:rect l="l" t="t" r="r" b="b"/>
                <a:pathLst>
                  <a:path w="2373" h="6456" extrusionOk="0">
                    <a:moveTo>
                      <a:pt x="1356" y="1"/>
                    </a:moveTo>
                    <a:cubicBezTo>
                      <a:pt x="1350" y="1"/>
                      <a:pt x="1344" y="3"/>
                      <a:pt x="1339" y="8"/>
                    </a:cubicBezTo>
                    <a:cubicBezTo>
                      <a:pt x="450" y="739"/>
                      <a:pt x="34" y="1987"/>
                      <a:pt x="237" y="3111"/>
                    </a:cubicBezTo>
                    <a:cubicBezTo>
                      <a:pt x="327" y="3662"/>
                      <a:pt x="574" y="4179"/>
                      <a:pt x="923" y="4618"/>
                    </a:cubicBezTo>
                    <a:cubicBezTo>
                      <a:pt x="1406" y="5191"/>
                      <a:pt x="2305" y="5584"/>
                      <a:pt x="2238" y="6439"/>
                    </a:cubicBezTo>
                    <a:cubicBezTo>
                      <a:pt x="2238" y="6450"/>
                      <a:pt x="2246" y="6456"/>
                      <a:pt x="2255" y="6456"/>
                    </a:cubicBezTo>
                    <a:cubicBezTo>
                      <a:pt x="2263" y="6456"/>
                      <a:pt x="2272" y="6450"/>
                      <a:pt x="2272" y="6439"/>
                    </a:cubicBezTo>
                    <a:cubicBezTo>
                      <a:pt x="2373" y="5955"/>
                      <a:pt x="2092" y="5551"/>
                      <a:pt x="1743" y="5236"/>
                    </a:cubicBezTo>
                    <a:cubicBezTo>
                      <a:pt x="1215" y="4752"/>
                      <a:pt x="754" y="4336"/>
                      <a:pt x="495" y="3662"/>
                    </a:cubicBezTo>
                    <a:cubicBezTo>
                      <a:pt x="1" y="2358"/>
                      <a:pt x="439" y="1020"/>
                      <a:pt x="1372" y="53"/>
                    </a:cubicBezTo>
                    <a:cubicBezTo>
                      <a:pt x="1398" y="27"/>
                      <a:pt x="1377" y="1"/>
                      <a:pt x="135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4"/>
              <p:cNvSpPr/>
              <p:nvPr/>
            </p:nvSpPr>
            <p:spPr>
              <a:xfrm>
                <a:off x="2345185" y="1084205"/>
                <a:ext cx="340813" cy="487357"/>
              </a:xfrm>
              <a:custGeom>
                <a:avLst/>
                <a:gdLst/>
                <a:ahLst/>
                <a:cxnLst/>
                <a:rect l="l" t="t" r="r" b="b"/>
                <a:pathLst>
                  <a:path w="5532" h="7911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810" y="349"/>
                      <a:pt x="1518" y="878"/>
                      <a:pt x="2091" y="1552"/>
                    </a:cubicBezTo>
                    <a:cubicBezTo>
                      <a:pt x="2372" y="1890"/>
                      <a:pt x="2575" y="2294"/>
                      <a:pt x="2934" y="2575"/>
                    </a:cubicBezTo>
                    <a:cubicBezTo>
                      <a:pt x="3249" y="2811"/>
                      <a:pt x="3620" y="2969"/>
                      <a:pt x="3935" y="3216"/>
                    </a:cubicBezTo>
                    <a:cubicBezTo>
                      <a:pt x="4857" y="3913"/>
                      <a:pt x="4789" y="5049"/>
                      <a:pt x="4317" y="5993"/>
                    </a:cubicBezTo>
                    <a:cubicBezTo>
                      <a:pt x="3912" y="6814"/>
                      <a:pt x="3272" y="7398"/>
                      <a:pt x="2507" y="7859"/>
                    </a:cubicBezTo>
                    <a:cubicBezTo>
                      <a:pt x="2480" y="7878"/>
                      <a:pt x="2489" y="7910"/>
                      <a:pt x="2512" y="7910"/>
                    </a:cubicBezTo>
                    <a:cubicBezTo>
                      <a:pt x="2517" y="7910"/>
                      <a:pt x="2523" y="7909"/>
                      <a:pt x="2530" y="7904"/>
                    </a:cubicBezTo>
                    <a:cubicBezTo>
                      <a:pt x="3969" y="7275"/>
                      <a:pt x="5531" y="5037"/>
                      <a:pt x="4396" y="3542"/>
                    </a:cubicBezTo>
                    <a:cubicBezTo>
                      <a:pt x="4126" y="3194"/>
                      <a:pt x="3755" y="2991"/>
                      <a:pt x="3395" y="2778"/>
                    </a:cubicBezTo>
                    <a:cubicBezTo>
                      <a:pt x="2901" y="2474"/>
                      <a:pt x="2631" y="2114"/>
                      <a:pt x="2282" y="1676"/>
                    </a:cubicBezTo>
                    <a:cubicBezTo>
                      <a:pt x="1686" y="911"/>
                      <a:pt x="899" y="338"/>
                      <a:pt x="0" y="1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4"/>
              <p:cNvSpPr/>
              <p:nvPr/>
            </p:nvSpPr>
            <p:spPr>
              <a:xfrm>
                <a:off x="2333357" y="1124372"/>
                <a:ext cx="288939" cy="441954"/>
              </a:xfrm>
              <a:custGeom>
                <a:avLst/>
                <a:gdLst/>
                <a:ahLst/>
                <a:cxnLst/>
                <a:rect l="l" t="t" r="r" b="b"/>
                <a:pathLst>
                  <a:path w="4690" h="7174" extrusionOk="0">
                    <a:moveTo>
                      <a:pt x="2688" y="2508"/>
                    </a:moveTo>
                    <a:cubicBezTo>
                      <a:pt x="2823" y="2598"/>
                      <a:pt x="2946" y="2688"/>
                      <a:pt x="3070" y="2778"/>
                    </a:cubicBezTo>
                    <a:cubicBezTo>
                      <a:pt x="3396" y="3003"/>
                      <a:pt x="3677" y="3284"/>
                      <a:pt x="3913" y="3610"/>
                    </a:cubicBezTo>
                    <a:cubicBezTo>
                      <a:pt x="4138" y="3992"/>
                      <a:pt x="4239" y="4430"/>
                      <a:pt x="4206" y="4869"/>
                    </a:cubicBezTo>
                    <a:cubicBezTo>
                      <a:pt x="4172" y="5566"/>
                      <a:pt x="3913" y="6229"/>
                      <a:pt x="3464" y="6746"/>
                    </a:cubicBezTo>
                    <a:cubicBezTo>
                      <a:pt x="3812" y="6117"/>
                      <a:pt x="3947" y="5386"/>
                      <a:pt x="3868" y="4678"/>
                    </a:cubicBezTo>
                    <a:cubicBezTo>
                      <a:pt x="3756" y="3767"/>
                      <a:pt x="3306" y="3104"/>
                      <a:pt x="2688" y="2508"/>
                    </a:cubicBezTo>
                    <a:close/>
                    <a:moveTo>
                      <a:pt x="12" y="1"/>
                    </a:moveTo>
                    <a:cubicBezTo>
                      <a:pt x="1" y="1"/>
                      <a:pt x="1" y="12"/>
                      <a:pt x="12" y="12"/>
                    </a:cubicBezTo>
                    <a:cubicBezTo>
                      <a:pt x="631" y="316"/>
                      <a:pt x="979" y="957"/>
                      <a:pt x="1417" y="1462"/>
                    </a:cubicBezTo>
                    <a:cubicBezTo>
                      <a:pt x="1755" y="1811"/>
                      <a:pt x="2126" y="2126"/>
                      <a:pt x="2530" y="2384"/>
                    </a:cubicBezTo>
                    <a:cubicBezTo>
                      <a:pt x="3149" y="3014"/>
                      <a:pt x="3655" y="3722"/>
                      <a:pt x="3790" y="4622"/>
                    </a:cubicBezTo>
                    <a:cubicBezTo>
                      <a:pt x="3925" y="5566"/>
                      <a:pt x="3632" y="6432"/>
                      <a:pt x="3093" y="7174"/>
                    </a:cubicBezTo>
                    <a:cubicBezTo>
                      <a:pt x="3228" y="7061"/>
                      <a:pt x="3351" y="6960"/>
                      <a:pt x="3452" y="6870"/>
                    </a:cubicBezTo>
                    <a:cubicBezTo>
                      <a:pt x="4408" y="5903"/>
                      <a:pt x="4689" y="4127"/>
                      <a:pt x="3666" y="3115"/>
                    </a:cubicBezTo>
                    <a:cubicBezTo>
                      <a:pt x="3059" y="2508"/>
                      <a:pt x="2261" y="2126"/>
                      <a:pt x="1654" y="1530"/>
                    </a:cubicBezTo>
                    <a:cubicBezTo>
                      <a:pt x="1103" y="1002"/>
                      <a:pt x="720" y="327"/>
                      <a:pt x="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4"/>
              <p:cNvSpPr/>
              <p:nvPr/>
            </p:nvSpPr>
            <p:spPr>
              <a:xfrm>
                <a:off x="1907413" y="1273397"/>
                <a:ext cx="125433" cy="399570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6486" extrusionOk="0">
                    <a:moveTo>
                      <a:pt x="759" y="1"/>
                    </a:moveTo>
                    <a:cubicBezTo>
                      <a:pt x="752" y="1"/>
                      <a:pt x="746" y="4"/>
                      <a:pt x="743" y="10"/>
                    </a:cubicBezTo>
                    <a:cubicBezTo>
                      <a:pt x="169" y="932"/>
                      <a:pt x="46" y="2068"/>
                      <a:pt x="417" y="3091"/>
                    </a:cubicBezTo>
                    <a:cubicBezTo>
                      <a:pt x="597" y="3585"/>
                      <a:pt x="900" y="3979"/>
                      <a:pt x="1226" y="4384"/>
                    </a:cubicBezTo>
                    <a:cubicBezTo>
                      <a:pt x="1451" y="4631"/>
                      <a:pt x="1631" y="4912"/>
                      <a:pt x="1777" y="5204"/>
                    </a:cubicBezTo>
                    <a:cubicBezTo>
                      <a:pt x="1968" y="5654"/>
                      <a:pt x="1968" y="6351"/>
                      <a:pt x="1361" y="6430"/>
                    </a:cubicBezTo>
                    <a:cubicBezTo>
                      <a:pt x="1327" y="6430"/>
                      <a:pt x="1339" y="6486"/>
                      <a:pt x="1361" y="6486"/>
                    </a:cubicBezTo>
                    <a:cubicBezTo>
                      <a:pt x="1845" y="6486"/>
                      <a:pt x="2036" y="6003"/>
                      <a:pt x="1979" y="5575"/>
                    </a:cubicBezTo>
                    <a:cubicBezTo>
                      <a:pt x="1912" y="4991"/>
                      <a:pt x="1485" y="4541"/>
                      <a:pt x="1125" y="4103"/>
                    </a:cubicBezTo>
                    <a:cubicBezTo>
                      <a:pt x="181" y="2922"/>
                      <a:pt x="1" y="1348"/>
                      <a:pt x="777" y="33"/>
                    </a:cubicBezTo>
                    <a:cubicBezTo>
                      <a:pt x="792" y="17"/>
                      <a:pt x="775" y="1"/>
                      <a:pt x="7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4"/>
              <p:cNvSpPr/>
              <p:nvPr/>
            </p:nvSpPr>
            <p:spPr>
              <a:xfrm>
                <a:off x="1955527" y="1095047"/>
                <a:ext cx="584347" cy="487912"/>
              </a:xfrm>
              <a:custGeom>
                <a:avLst/>
                <a:gdLst/>
                <a:ahLst/>
                <a:cxnLst/>
                <a:rect l="l" t="t" r="r" b="b"/>
                <a:pathLst>
                  <a:path w="9485" h="7920" extrusionOk="0">
                    <a:moveTo>
                      <a:pt x="3315" y="0"/>
                    </a:moveTo>
                    <a:cubicBezTo>
                      <a:pt x="2997" y="0"/>
                      <a:pt x="2677" y="53"/>
                      <a:pt x="2368" y="162"/>
                    </a:cubicBezTo>
                    <a:cubicBezTo>
                      <a:pt x="1232" y="567"/>
                      <a:pt x="254" y="1792"/>
                      <a:pt x="7" y="2973"/>
                    </a:cubicBezTo>
                    <a:cubicBezTo>
                      <a:pt x="0" y="2986"/>
                      <a:pt x="9" y="2991"/>
                      <a:pt x="17" y="2991"/>
                    </a:cubicBezTo>
                    <a:cubicBezTo>
                      <a:pt x="23" y="2991"/>
                      <a:pt x="29" y="2989"/>
                      <a:pt x="29" y="2984"/>
                    </a:cubicBezTo>
                    <a:cubicBezTo>
                      <a:pt x="322" y="1950"/>
                      <a:pt x="1086" y="882"/>
                      <a:pt x="2053" y="376"/>
                    </a:cubicBezTo>
                    <a:cubicBezTo>
                      <a:pt x="2450" y="172"/>
                      <a:pt x="2881" y="73"/>
                      <a:pt x="3309" y="73"/>
                    </a:cubicBezTo>
                    <a:cubicBezTo>
                      <a:pt x="3947" y="73"/>
                      <a:pt x="4582" y="294"/>
                      <a:pt x="5100" y="724"/>
                    </a:cubicBezTo>
                    <a:cubicBezTo>
                      <a:pt x="5448" y="1050"/>
                      <a:pt x="5785" y="1410"/>
                      <a:pt x="6089" y="1792"/>
                    </a:cubicBezTo>
                    <a:cubicBezTo>
                      <a:pt x="6404" y="2141"/>
                      <a:pt x="6752" y="2456"/>
                      <a:pt x="7123" y="2748"/>
                    </a:cubicBezTo>
                    <a:cubicBezTo>
                      <a:pt x="7820" y="3299"/>
                      <a:pt x="8619" y="3838"/>
                      <a:pt x="9023" y="4682"/>
                    </a:cubicBezTo>
                    <a:cubicBezTo>
                      <a:pt x="9450" y="5547"/>
                      <a:pt x="9484" y="7076"/>
                      <a:pt x="8832" y="7919"/>
                    </a:cubicBezTo>
                    <a:cubicBezTo>
                      <a:pt x="8888" y="7886"/>
                      <a:pt x="8933" y="7852"/>
                      <a:pt x="8990" y="7818"/>
                    </a:cubicBezTo>
                    <a:cubicBezTo>
                      <a:pt x="9361" y="7222"/>
                      <a:pt x="9439" y="6379"/>
                      <a:pt x="9383" y="5705"/>
                    </a:cubicBezTo>
                    <a:cubicBezTo>
                      <a:pt x="9282" y="4580"/>
                      <a:pt x="8596" y="3816"/>
                      <a:pt x="7753" y="3141"/>
                    </a:cubicBezTo>
                    <a:cubicBezTo>
                      <a:pt x="7303" y="2804"/>
                      <a:pt x="6876" y="2444"/>
                      <a:pt x="6460" y="2073"/>
                    </a:cubicBezTo>
                    <a:cubicBezTo>
                      <a:pt x="6033" y="1646"/>
                      <a:pt x="5684" y="1140"/>
                      <a:pt x="5235" y="735"/>
                    </a:cubicBezTo>
                    <a:cubicBezTo>
                      <a:pt x="4701" y="256"/>
                      <a:pt x="4014" y="0"/>
                      <a:pt x="33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4"/>
              <p:cNvSpPr/>
              <p:nvPr/>
            </p:nvSpPr>
            <p:spPr>
              <a:xfrm>
                <a:off x="1973208" y="1179078"/>
                <a:ext cx="526498" cy="681351"/>
              </a:xfrm>
              <a:custGeom>
                <a:avLst/>
                <a:gdLst/>
                <a:ahLst/>
                <a:cxnLst/>
                <a:rect l="l" t="t" r="r" b="b"/>
                <a:pathLst>
                  <a:path w="8546" h="11060" extrusionOk="0">
                    <a:moveTo>
                      <a:pt x="4577" y="1"/>
                    </a:moveTo>
                    <a:cubicBezTo>
                      <a:pt x="2889" y="1"/>
                      <a:pt x="552" y="957"/>
                      <a:pt x="203" y="2013"/>
                    </a:cubicBezTo>
                    <a:cubicBezTo>
                      <a:pt x="1" y="2643"/>
                      <a:pt x="68" y="4037"/>
                      <a:pt x="316" y="5386"/>
                    </a:cubicBezTo>
                    <a:cubicBezTo>
                      <a:pt x="327" y="5442"/>
                      <a:pt x="338" y="5487"/>
                      <a:pt x="349" y="5544"/>
                    </a:cubicBezTo>
                    <a:cubicBezTo>
                      <a:pt x="372" y="5656"/>
                      <a:pt x="394" y="5768"/>
                      <a:pt x="417" y="5881"/>
                    </a:cubicBezTo>
                    <a:cubicBezTo>
                      <a:pt x="428" y="5915"/>
                      <a:pt x="428" y="5937"/>
                      <a:pt x="439" y="5971"/>
                    </a:cubicBezTo>
                    <a:cubicBezTo>
                      <a:pt x="484" y="6173"/>
                      <a:pt x="529" y="6353"/>
                      <a:pt x="585" y="6533"/>
                    </a:cubicBezTo>
                    <a:cubicBezTo>
                      <a:pt x="597" y="6578"/>
                      <a:pt x="608" y="6623"/>
                      <a:pt x="619" y="6668"/>
                    </a:cubicBezTo>
                    <a:lnTo>
                      <a:pt x="630" y="6724"/>
                    </a:lnTo>
                    <a:lnTo>
                      <a:pt x="630" y="6747"/>
                    </a:lnTo>
                    <a:cubicBezTo>
                      <a:pt x="630" y="6749"/>
                      <a:pt x="630" y="6750"/>
                      <a:pt x="629" y="6750"/>
                    </a:cubicBezTo>
                    <a:cubicBezTo>
                      <a:pt x="628" y="6750"/>
                      <a:pt x="626" y="6747"/>
                      <a:pt x="625" y="6747"/>
                    </a:cubicBezTo>
                    <a:lnTo>
                      <a:pt x="625" y="6747"/>
                    </a:lnTo>
                    <a:cubicBezTo>
                      <a:pt x="625" y="6747"/>
                      <a:pt x="626" y="6749"/>
                      <a:pt x="630" y="6758"/>
                    </a:cubicBezTo>
                    <a:cubicBezTo>
                      <a:pt x="642" y="6780"/>
                      <a:pt x="653" y="6803"/>
                      <a:pt x="653" y="6814"/>
                    </a:cubicBezTo>
                    <a:cubicBezTo>
                      <a:pt x="653" y="6825"/>
                      <a:pt x="653" y="6825"/>
                      <a:pt x="653" y="6836"/>
                    </a:cubicBezTo>
                    <a:cubicBezTo>
                      <a:pt x="653" y="6848"/>
                      <a:pt x="664" y="6859"/>
                      <a:pt x="664" y="6881"/>
                    </a:cubicBezTo>
                    <a:lnTo>
                      <a:pt x="675" y="6915"/>
                    </a:lnTo>
                    <a:cubicBezTo>
                      <a:pt x="799" y="7376"/>
                      <a:pt x="990" y="7826"/>
                      <a:pt x="1238" y="8242"/>
                    </a:cubicBezTo>
                    <a:cubicBezTo>
                      <a:pt x="1249" y="8264"/>
                      <a:pt x="1271" y="8298"/>
                      <a:pt x="1294" y="8332"/>
                    </a:cubicBezTo>
                    <a:cubicBezTo>
                      <a:pt x="1305" y="8343"/>
                      <a:pt x="1305" y="8354"/>
                      <a:pt x="1316" y="8365"/>
                    </a:cubicBezTo>
                    <a:cubicBezTo>
                      <a:pt x="1339" y="8399"/>
                      <a:pt x="1361" y="8422"/>
                      <a:pt x="1384" y="8455"/>
                    </a:cubicBezTo>
                    <a:cubicBezTo>
                      <a:pt x="1406" y="8478"/>
                      <a:pt x="1429" y="8500"/>
                      <a:pt x="1451" y="8523"/>
                    </a:cubicBezTo>
                    <a:lnTo>
                      <a:pt x="1474" y="8545"/>
                    </a:lnTo>
                    <a:cubicBezTo>
                      <a:pt x="1496" y="8568"/>
                      <a:pt x="1519" y="8602"/>
                      <a:pt x="1541" y="8624"/>
                    </a:cubicBezTo>
                    <a:cubicBezTo>
                      <a:pt x="1564" y="8635"/>
                      <a:pt x="1586" y="8647"/>
                      <a:pt x="1609" y="8669"/>
                    </a:cubicBezTo>
                    <a:cubicBezTo>
                      <a:pt x="1933" y="8896"/>
                      <a:pt x="2410" y="8964"/>
                      <a:pt x="2938" y="8964"/>
                    </a:cubicBezTo>
                    <a:cubicBezTo>
                      <a:pt x="3746" y="8964"/>
                      <a:pt x="4672" y="8804"/>
                      <a:pt x="5352" y="8804"/>
                    </a:cubicBezTo>
                    <a:lnTo>
                      <a:pt x="5577" y="8804"/>
                    </a:lnTo>
                    <a:lnTo>
                      <a:pt x="5600" y="8815"/>
                    </a:lnTo>
                    <a:cubicBezTo>
                      <a:pt x="5622" y="8826"/>
                      <a:pt x="5633" y="8826"/>
                      <a:pt x="5645" y="8849"/>
                    </a:cubicBezTo>
                    <a:cubicBezTo>
                      <a:pt x="5791" y="8961"/>
                      <a:pt x="5802" y="9299"/>
                      <a:pt x="5768" y="9670"/>
                    </a:cubicBezTo>
                    <a:cubicBezTo>
                      <a:pt x="5746" y="9849"/>
                      <a:pt x="5712" y="10041"/>
                      <a:pt x="5678" y="10232"/>
                    </a:cubicBezTo>
                    <a:cubicBezTo>
                      <a:pt x="5667" y="10333"/>
                      <a:pt x="5645" y="10423"/>
                      <a:pt x="5633" y="10513"/>
                    </a:cubicBezTo>
                    <a:cubicBezTo>
                      <a:pt x="5588" y="10659"/>
                      <a:pt x="5566" y="10805"/>
                      <a:pt x="5555" y="10951"/>
                    </a:cubicBezTo>
                    <a:cubicBezTo>
                      <a:pt x="5612" y="11026"/>
                      <a:pt x="5708" y="11059"/>
                      <a:pt x="5831" y="11059"/>
                    </a:cubicBezTo>
                    <a:cubicBezTo>
                      <a:pt x="6555" y="11059"/>
                      <a:pt x="8186" y="9917"/>
                      <a:pt x="7994" y="9523"/>
                    </a:cubicBezTo>
                    <a:cubicBezTo>
                      <a:pt x="7927" y="9377"/>
                      <a:pt x="7871" y="9220"/>
                      <a:pt x="7837" y="9062"/>
                    </a:cubicBezTo>
                    <a:cubicBezTo>
                      <a:pt x="7758" y="8557"/>
                      <a:pt x="7758" y="8028"/>
                      <a:pt x="7848" y="7522"/>
                    </a:cubicBezTo>
                    <a:cubicBezTo>
                      <a:pt x="7882" y="7297"/>
                      <a:pt x="8275" y="6724"/>
                      <a:pt x="8410" y="5948"/>
                    </a:cubicBezTo>
                    <a:cubicBezTo>
                      <a:pt x="8545" y="5173"/>
                      <a:pt x="7185" y="900"/>
                      <a:pt x="5701" y="203"/>
                    </a:cubicBezTo>
                    <a:cubicBezTo>
                      <a:pt x="5398" y="64"/>
                      <a:pt x="5009" y="1"/>
                      <a:pt x="4577" y="1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4"/>
              <p:cNvSpPr/>
              <p:nvPr/>
            </p:nvSpPr>
            <p:spPr>
              <a:xfrm>
                <a:off x="2255795" y="1513844"/>
                <a:ext cx="166032" cy="139412"/>
              </a:xfrm>
              <a:custGeom>
                <a:avLst/>
                <a:gdLst/>
                <a:ahLst/>
                <a:cxnLst/>
                <a:rect l="l" t="t" r="r" b="b"/>
                <a:pathLst>
                  <a:path w="2695" h="2263" extrusionOk="0">
                    <a:moveTo>
                      <a:pt x="1254" y="1"/>
                    </a:moveTo>
                    <a:cubicBezTo>
                      <a:pt x="1168" y="1"/>
                      <a:pt x="1080" y="10"/>
                      <a:pt x="990" y="31"/>
                    </a:cubicBezTo>
                    <a:cubicBezTo>
                      <a:pt x="383" y="177"/>
                      <a:pt x="1" y="784"/>
                      <a:pt x="147" y="1391"/>
                    </a:cubicBezTo>
                    <a:cubicBezTo>
                      <a:pt x="276" y="1953"/>
                      <a:pt x="761" y="2262"/>
                      <a:pt x="1251" y="2262"/>
                    </a:cubicBezTo>
                    <a:cubicBezTo>
                      <a:pt x="1614" y="2262"/>
                      <a:pt x="1979" y="2092"/>
                      <a:pt x="2204" y="1729"/>
                    </a:cubicBezTo>
                    <a:cubicBezTo>
                      <a:pt x="2694" y="953"/>
                      <a:pt x="2100" y="1"/>
                      <a:pt x="1254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34"/>
              <p:cNvSpPr/>
              <p:nvPr/>
            </p:nvSpPr>
            <p:spPr>
              <a:xfrm>
                <a:off x="2253023" y="1600894"/>
                <a:ext cx="2156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35" h="24" extrusionOk="0">
                    <a:moveTo>
                      <a:pt x="35" y="1"/>
                    </a:moveTo>
                    <a:cubicBezTo>
                      <a:pt x="34" y="1"/>
                      <a:pt x="1" y="1"/>
                      <a:pt x="1" y="23"/>
                    </a:cubicBezTo>
                    <a:cubicBezTo>
                      <a:pt x="1" y="12"/>
                      <a:pt x="35" y="12"/>
                      <a:pt x="35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34"/>
              <p:cNvSpPr/>
              <p:nvPr/>
            </p:nvSpPr>
            <p:spPr>
              <a:xfrm>
                <a:off x="2256534" y="1587032"/>
                <a:ext cx="1417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23" h="35" extrusionOk="0">
                    <a:moveTo>
                      <a:pt x="22" y="1"/>
                    </a:moveTo>
                    <a:lnTo>
                      <a:pt x="0" y="35"/>
                    </a:lnTo>
                    <a:lnTo>
                      <a:pt x="11" y="23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34"/>
              <p:cNvSpPr/>
              <p:nvPr/>
            </p:nvSpPr>
            <p:spPr>
              <a:xfrm>
                <a:off x="2255117" y="1578038"/>
                <a:ext cx="4929" cy="7023"/>
              </a:xfrm>
              <a:custGeom>
                <a:avLst/>
                <a:gdLst/>
                <a:ahLst/>
                <a:cxnLst/>
                <a:rect l="l" t="t" r="r" b="b"/>
                <a:pathLst>
                  <a:path w="80" h="114" extrusionOk="0">
                    <a:moveTo>
                      <a:pt x="34" y="1"/>
                    </a:moveTo>
                    <a:lnTo>
                      <a:pt x="34" y="1"/>
                    </a:lnTo>
                    <a:cubicBezTo>
                      <a:pt x="45" y="23"/>
                      <a:pt x="12" y="79"/>
                      <a:pt x="1" y="113"/>
                    </a:cubicBezTo>
                    <a:lnTo>
                      <a:pt x="45" y="91"/>
                    </a:lnTo>
                    <a:lnTo>
                      <a:pt x="34" y="91"/>
                    </a:lnTo>
                    <a:cubicBezTo>
                      <a:pt x="23" y="57"/>
                      <a:pt x="79" y="23"/>
                      <a:pt x="34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34"/>
              <p:cNvSpPr/>
              <p:nvPr/>
            </p:nvSpPr>
            <p:spPr>
              <a:xfrm>
                <a:off x="2251667" y="1571446"/>
                <a:ext cx="554" cy="1848"/>
              </a:xfrm>
              <a:custGeom>
                <a:avLst/>
                <a:gdLst/>
                <a:ahLst/>
                <a:cxnLst/>
                <a:rect l="l" t="t" r="r" b="b"/>
                <a:pathLst>
                  <a:path w="9" h="30" extrusionOk="0">
                    <a:moveTo>
                      <a:pt x="9" y="1"/>
                    </a:moveTo>
                    <a:cubicBezTo>
                      <a:pt x="9" y="1"/>
                      <a:pt x="6" y="7"/>
                      <a:pt x="0" y="7"/>
                    </a:cubicBezTo>
                    <a:lnTo>
                      <a:pt x="0" y="29"/>
                    </a:lnTo>
                    <a:cubicBezTo>
                      <a:pt x="6" y="7"/>
                      <a:pt x="9" y="1"/>
                      <a:pt x="9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34"/>
              <p:cNvSpPr/>
              <p:nvPr/>
            </p:nvSpPr>
            <p:spPr>
              <a:xfrm>
                <a:off x="2250867" y="1572124"/>
                <a:ext cx="863" cy="862"/>
              </a:xfrm>
              <a:custGeom>
                <a:avLst/>
                <a:gdLst/>
                <a:ahLst/>
                <a:cxnLst/>
                <a:rect l="l" t="t" r="r" b="b"/>
                <a:pathLst>
                  <a:path w="14" h="14" extrusionOk="0">
                    <a:moveTo>
                      <a:pt x="4" y="0"/>
                    </a:moveTo>
                    <a:cubicBezTo>
                      <a:pt x="1" y="0"/>
                      <a:pt x="7" y="13"/>
                      <a:pt x="11" y="13"/>
                    </a:cubicBezTo>
                    <a:cubicBezTo>
                      <a:pt x="12" y="13"/>
                      <a:pt x="13" y="12"/>
                      <a:pt x="13" y="7"/>
                    </a:cubicBezTo>
                    <a:cubicBezTo>
                      <a:pt x="9" y="2"/>
                      <a:pt x="6" y="0"/>
                      <a:pt x="4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34"/>
              <p:cNvSpPr/>
              <p:nvPr/>
            </p:nvSpPr>
            <p:spPr>
              <a:xfrm>
                <a:off x="2250250" y="1565655"/>
                <a:ext cx="2834" cy="2772"/>
              </a:xfrm>
              <a:custGeom>
                <a:avLst/>
                <a:gdLst/>
                <a:ahLst/>
                <a:cxnLst/>
                <a:rect l="l" t="t" r="r" b="b"/>
                <a:pathLst>
                  <a:path w="46" h="45" extrusionOk="0">
                    <a:moveTo>
                      <a:pt x="25" y="1"/>
                    </a:moveTo>
                    <a:cubicBezTo>
                      <a:pt x="19" y="1"/>
                      <a:pt x="11" y="7"/>
                      <a:pt x="1" y="22"/>
                    </a:cubicBezTo>
                    <a:cubicBezTo>
                      <a:pt x="5" y="20"/>
                      <a:pt x="8" y="19"/>
                      <a:pt x="10" y="19"/>
                    </a:cubicBezTo>
                    <a:cubicBezTo>
                      <a:pt x="20" y="19"/>
                      <a:pt x="14" y="35"/>
                      <a:pt x="23" y="44"/>
                    </a:cubicBezTo>
                    <a:lnTo>
                      <a:pt x="46" y="22"/>
                    </a:lnTo>
                    <a:cubicBezTo>
                      <a:pt x="40" y="10"/>
                      <a:pt x="33" y="1"/>
                      <a:pt x="25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34"/>
              <p:cNvSpPr/>
              <p:nvPr/>
            </p:nvSpPr>
            <p:spPr>
              <a:xfrm>
                <a:off x="2254440" y="1565593"/>
                <a:ext cx="73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2" h="12" extrusionOk="0">
                    <a:moveTo>
                      <a:pt x="12" y="0"/>
                    </a:moveTo>
                    <a:cubicBezTo>
                      <a:pt x="0" y="12"/>
                      <a:pt x="12" y="12"/>
                      <a:pt x="12" y="12"/>
                    </a:cubicBez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34"/>
              <p:cNvSpPr/>
              <p:nvPr/>
            </p:nvSpPr>
            <p:spPr>
              <a:xfrm>
                <a:off x="2253762" y="1566271"/>
                <a:ext cx="2033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33" h="35" extrusionOk="0">
                    <a:moveTo>
                      <a:pt x="23" y="1"/>
                    </a:moveTo>
                    <a:lnTo>
                      <a:pt x="15" y="12"/>
                    </a:lnTo>
                    <a:cubicBezTo>
                      <a:pt x="32" y="10"/>
                      <a:pt x="23" y="1"/>
                      <a:pt x="23" y="1"/>
                    </a:cubicBezTo>
                    <a:close/>
                    <a:moveTo>
                      <a:pt x="15" y="12"/>
                    </a:moveTo>
                    <a:cubicBezTo>
                      <a:pt x="14" y="12"/>
                      <a:pt x="13" y="12"/>
                      <a:pt x="11" y="12"/>
                    </a:cubicBezTo>
                    <a:cubicBezTo>
                      <a:pt x="12" y="13"/>
                      <a:pt x="13" y="13"/>
                      <a:pt x="13" y="14"/>
                    </a:cubicBezTo>
                    <a:lnTo>
                      <a:pt x="13" y="14"/>
                    </a:lnTo>
                    <a:lnTo>
                      <a:pt x="15" y="12"/>
                    </a:lnTo>
                    <a:close/>
                    <a:moveTo>
                      <a:pt x="13" y="14"/>
                    </a:moveTo>
                    <a:lnTo>
                      <a:pt x="0" y="34"/>
                    </a:lnTo>
                    <a:cubicBezTo>
                      <a:pt x="10" y="24"/>
                      <a:pt x="21" y="23"/>
                      <a:pt x="13" y="14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4"/>
              <p:cNvSpPr/>
              <p:nvPr/>
            </p:nvSpPr>
            <p:spPr>
              <a:xfrm>
                <a:off x="2253331" y="1569043"/>
                <a:ext cx="2526" cy="2526"/>
              </a:xfrm>
              <a:custGeom>
                <a:avLst/>
                <a:gdLst/>
                <a:ahLst/>
                <a:cxnLst/>
                <a:rect l="l" t="t" r="r" b="b"/>
                <a:pathLst>
                  <a:path w="41" h="41" extrusionOk="0">
                    <a:moveTo>
                      <a:pt x="7" y="1"/>
                    </a:moveTo>
                    <a:lnTo>
                      <a:pt x="7" y="1"/>
                    </a:lnTo>
                    <a:cubicBezTo>
                      <a:pt x="1" y="26"/>
                      <a:pt x="9" y="40"/>
                      <a:pt x="19" y="40"/>
                    </a:cubicBezTo>
                    <a:cubicBezTo>
                      <a:pt x="27" y="40"/>
                      <a:pt x="36" y="32"/>
                      <a:pt x="41" y="12"/>
                    </a:cubicBezTo>
                    <a:lnTo>
                      <a:pt x="41" y="12"/>
                    </a:lnTo>
                    <a:cubicBezTo>
                      <a:pt x="32" y="20"/>
                      <a:pt x="25" y="24"/>
                      <a:pt x="20" y="24"/>
                    </a:cubicBezTo>
                    <a:cubicBezTo>
                      <a:pt x="11" y="24"/>
                      <a:pt x="7" y="14"/>
                      <a:pt x="7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34"/>
              <p:cNvSpPr/>
              <p:nvPr/>
            </p:nvSpPr>
            <p:spPr>
              <a:xfrm>
                <a:off x="2259430" y="1577360"/>
                <a:ext cx="1294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21" h="35" extrusionOk="0">
                    <a:moveTo>
                      <a:pt x="9" y="0"/>
                    </a:moveTo>
                    <a:cubicBezTo>
                      <a:pt x="0" y="0"/>
                      <a:pt x="13" y="23"/>
                      <a:pt x="12" y="31"/>
                    </a:cubicBezTo>
                    <a:lnTo>
                      <a:pt x="12" y="31"/>
                    </a:lnTo>
                    <a:lnTo>
                      <a:pt x="20" y="23"/>
                    </a:lnTo>
                    <a:lnTo>
                      <a:pt x="9" y="0"/>
                    </a:lnTo>
                    <a:close/>
                    <a:moveTo>
                      <a:pt x="12" y="31"/>
                    </a:moveTo>
                    <a:lnTo>
                      <a:pt x="9" y="34"/>
                    </a:lnTo>
                    <a:cubicBezTo>
                      <a:pt x="11" y="34"/>
                      <a:pt x="12" y="33"/>
                      <a:pt x="12" y="3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34"/>
              <p:cNvSpPr/>
              <p:nvPr/>
            </p:nvSpPr>
            <p:spPr>
              <a:xfrm>
                <a:off x="2254440" y="1556599"/>
                <a:ext cx="2095" cy="2834"/>
              </a:xfrm>
              <a:custGeom>
                <a:avLst/>
                <a:gdLst/>
                <a:ahLst/>
                <a:cxnLst/>
                <a:rect l="l" t="t" r="r" b="b"/>
                <a:pathLst>
                  <a:path w="34" h="46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2" y="11"/>
                      <a:pt x="12" y="23"/>
                      <a:pt x="12" y="45"/>
                    </a:cubicBezTo>
                    <a:lnTo>
                      <a:pt x="34" y="23"/>
                    </a:lnTo>
                    <a:cubicBezTo>
                      <a:pt x="23" y="23"/>
                      <a:pt x="12" y="0"/>
                      <a:pt x="0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4"/>
              <p:cNvSpPr/>
              <p:nvPr/>
            </p:nvSpPr>
            <p:spPr>
              <a:xfrm>
                <a:off x="2256534" y="1556599"/>
                <a:ext cx="1417" cy="1848"/>
              </a:xfrm>
              <a:custGeom>
                <a:avLst/>
                <a:gdLst/>
                <a:ahLst/>
                <a:cxnLst/>
                <a:rect l="l" t="t" r="r" b="b"/>
                <a:pathLst>
                  <a:path w="23" h="30" extrusionOk="0">
                    <a:moveTo>
                      <a:pt x="22" y="0"/>
                    </a:moveTo>
                    <a:lnTo>
                      <a:pt x="0" y="23"/>
                    </a:lnTo>
                    <a:cubicBezTo>
                      <a:pt x="4" y="27"/>
                      <a:pt x="8" y="29"/>
                      <a:pt x="12" y="29"/>
                    </a:cubicBezTo>
                    <a:cubicBezTo>
                      <a:pt x="18" y="29"/>
                      <a:pt x="22" y="22"/>
                      <a:pt x="22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4"/>
              <p:cNvSpPr/>
              <p:nvPr/>
            </p:nvSpPr>
            <p:spPr>
              <a:xfrm>
                <a:off x="2255795" y="1565593"/>
                <a:ext cx="2834" cy="2834"/>
              </a:xfrm>
              <a:custGeom>
                <a:avLst/>
                <a:gdLst/>
                <a:ahLst/>
                <a:cxnLst/>
                <a:rect l="l" t="t" r="r" b="b"/>
                <a:pathLst>
                  <a:path w="46" h="46" extrusionOk="0">
                    <a:moveTo>
                      <a:pt x="46" y="0"/>
                    </a:moveTo>
                    <a:lnTo>
                      <a:pt x="1" y="45"/>
                    </a:lnTo>
                    <a:lnTo>
                      <a:pt x="46" y="12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4"/>
              <p:cNvSpPr/>
              <p:nvPr/>
            </p:nvSpPr>
            <p:spPr>
              <a:xfrm>
                <a:off x="2255117" y="1549638"/>
                <a:ext cx="2834" cy="801"/>
              </a:xfrm>
              <a:custGeom>
                <a:avLst/>
                <a:gdLst/>
                <a:ahLst/>
                <a:cxnLst/>
                <a:rect l="l" t="t" r="r" b="b"/>
                <a:pathLst>
                  <a:path w="46" h="13" extrusionOk="0">
                    <a:moveTo>
                      <a:pt x="45" y="1"/>
                    </a:moveTo>
                    <a:lnTo>
                      <a:pt x="1" y="12"/>
                    </a:lnTo>
                    <a:lnTo>
                      <a:pt x="23" y="12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34"/>
              <p:cNvSpPr/>
              <p:nvPr/>
            </p:nvSpPr>
            <p:spPr>
              <a:xfrm>
                <a:off x="2256534" y="1542738"/>
                <a:ext cx="3512" cy="3511"/>
              </a:xfrm>
              <a:custGeom>
                <a:avLst/>
                <a:gdLst/>
                <a:ahLst/>
                <a:cxnLst/>
                <a:rect l="l" t="t" r="r" b="b"/>
                <a:pathLst>
                  <a:path w="57" h="57" extrusionOk="0">
                    <a:moveTo>
                      <a:pt x="56" y="0"/>
                    </a:moveTo>
                    <a:cubicBezTo>
                      <a:pt x="34" y="0"/>
                      <a:pt x="11" y="12"/>
                      <a:pt x="0" y="34"/>
                    </a:cubicBezTo>
                    <a:cubicBezTo>
                      <a:pt x="3" y="32"/>
                      <a:pt x="6" y="32"/>
                      <a:pt x="8" y="32"/>
                    </a:cubicBezTo>
                    <a:cubicBezTo>
                      <a:pt x="20" y="32"/>
                      <a:pt x="14" y="57"/>
                      <a:pt x="34" y="57"/>
                    </a:cubicBezTo>
                    <a:cubicBezTo>
                      <a:pt x="34" y="34"/>
                      <a:pt x="45" y="12"/>
                      <a:pt x="56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4"/>
              <p:cNvSpPr/>
              <p:nvPr/>
            </p:nvSpPr>
            <p:spPr>
              <a:xfrm>
                <a:off x="2259984" y="1542060"/>
                <a:ext cx="2095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34" h="12" extrusionOk="0">
                    <a:moveTo>
                      <a:pt x="34" y="0"/>
                    </a:moveTo>
                    <a:cubicBezTo>
                      <a:pt x="23" y="0"/>
                      <a:pt x="11" y="0"/>
                      <a:pt x="0" y="11"/>
                    </a:cubicBezTo>
                    <a:cubicBezTo>
                      <a:pt x="11" y="11"/>
                      <a:pt x="23" y="0"/>
                      <a:pt x="34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4"/>
              <p:cNvSpPr/>
              <p:nvPr/>
            </p:nvSpPr>
            <p:spPr>
              <a:xfrm>
                <a:off x="2257890" y="1552410"/>
                <a:ext cx="1417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23" h="35" extrusionOk="0">
                    <a:moveTo>
                      <a:pt x="0" y="1"/>
                    </a:moveTo>
                    <a:cubicBezTo>
                      <a:pt x="0" y="12"/>
                      <a:pt x="0" y="23"/>
                      <a:pt x="12" y="34"/>
                    </a:cubicBezTo>
                    <a:lnTo>
                      <a:pt x="23" y="1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4"/>
              <p:cNvSpPr/>
              <p:nvPr/>
            </p:nvSpPr>
            <p:spPr>
              <a:xfrm>
                <a:off x="2259245" y="1551732"/>
                <a:ext cx="62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1" h="23" extrusionOk="0">
                    <a:moveTo>
                      <a:pt x="1" y="23"/>
                    </a:moveTo>
                    <a:lnTo>
                      <a:pt x="1" y="2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4"/>
              <p:cNvSpPr/>
              <p:nvPr/>
            </p:nvSpPr>
            <p:spPr>
              <a:xfrm>
                <a:off x="2258567" y="1554504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4"/>
              <p:cNvSpPr/>
              <p:nvPr/>
            </p:nvSpPr>
            <p:spPr>
              <a:xfrm>
                <a:off x="2257890" y="1560357"/>
                <a:ext cx="4189" cy="1355"/>
              </a:xfrm>
              <a:custGeom>
                <a:avLst/>
                <a:gdLst/>
                <a:ahLst/>
                <a:cxnLst/>
                <a:rect l="l" t="t" r="r" b="b"/>
                <a:pathLst>
                  <a:path w="68" h="22" extrusionOk="0">
                    <a:moveTo>
                      <a:pt x="46" y="0"/>
                    </a:moveTo>
                    <a:cubicBezTo>
                      <a:pt x="32" y="0"/>
                      <a:pt x="14" y="11"/>
                      <a:pt x="0" y="18"/>
                    </a:cubicBezTo>
                    <a:cubicBezTo>
                      <a:pt x="8" y="16"/>
                      <a:pt x="14" y="15"/>
                      <a:pt x="19" y="15"/>
                    </a:cubicBezTo>
                    <a:cubicBezTo>
                      <a:pt x="34" y="15"/>
                      <a:pt x="44" y="21"/>
                      <a:pt x="55" y="21"/>
                    </a:cubicBezTo>
                    <a:cubicBezTo>
                      <a:pt x="59" y="21"/>
                      <a:pt x="63" y="20"/>
                      <a:pt x="68" y="18"/>
                    </a:cubicBezTo>
                    <a:cubicBezTo>
                      <a:pt x="64" y="5"/>
                      <a:pt x="56" y="0"/>
                      <a:pt x="46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4"/>
              <p:cNvSpPr/>
              <p:nvPr/>
            </p:nvSpPr>
            <p:spPr>
              <a:xfrm>
                <a:off x="2258567" y="1555860"/>
                <a:ext cx="2156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35" h="24" extrusionOk="0">
                    <a:moveTo>
                      <a:pt x="6" y="20"/>
                    </a:moveTo>
                    <a:cubicBezTo>
                      <a:pt x="4" y="21"/>
                      <a:pt x="2" y="22"/>
                      <a:pt x="1" y="23"/>
                    </a:cubicBezTo>
                    <a:lnTo>
                      <a:pt x="6" y="20"/>
                    </a:lnTo>
                    <a:close/>
                    <a:moveTo>
                      <a:pt x="34" y="1"/>
                    </a:moveTo>
                    <a:lnTo>
                      <a:pt x="6" y="20"/>
                    </a:lnTo>
                    <a:lnTo>
                      <a:pt x="6" y="20"/>
                    </a:lnTo>
                    <a:cubicBezTo>
                      <a:pt x="9" y="19"/>
                      <a:pt x="12" y="18"/>
                      <a:pt x="14" y="18"/>
                    </a:cubicBezTo>
                    <a:cubicBezTo>
                      <a:pt x="24" y="18"/>
                      <a:pt x="34" y="23"/>
                      <a:pt x="34" y="23"/>
                    </a:cubicBez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4"/>
              <p:cNvSpPr/>
              <p:nvPr/>
            </p:nvSpPr>
            <p:spPr>
              <a:xfrm>
                <a:off x="2260662" y="1555182"/>
                <a:ext cx="73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2" h="12" extrusionOk="0">
                    <a:moveTo>
                      <a:pt x="0" y="1"/>
                    </a:moveTo>
                    <a:lnTo>
                      <a:pt x="0" y="12"/>
                    </a:lnTo>
                    <a:lnTo>
                      <a:pt x="12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4"/>
              <p:cNvSpPr/>
              <p:nvPr/>
            </p:nvSpPr>
            <p:spPr>
              <a:xfrm>
                <a:off x="2261340" y="1543415"/>
                <a:ext cx="2834" cy="3511"/>
              </a:xfrm>
              <a:custGeom>
                <a:avLst/>
                <a:gdLst/>
                <a:ahLst/>
                <a:cxnLst/>
                <a:rect l="l" t="t" r="r" b="b"/>
                <a:pathLst>
                  <a:path w="46" h="57" extrusionOk="0">
                    <a:moveTo>
                      <a:pt x="46" y="1"/>
                    </a:moveTo>
                    <a:cubicBezTo>
                      <a:pt x="34" y="23"/>
                      <a:pt x="23" y="23"/>
                      <a:pt x="12" y="34"/>
                    </a:cubicBezTo>
                    <a:cubicBezTo>
                      <a:pt x="1" y="57"/>
                      <a:pt x="12" y="57"/>
                      <a:pt x="23" y="57"/>
                    </a:cubicBezTo>
                    <a:cubicBezTo>
                      <a:pt x="34" y="34"/>
                      <a:pt x="46" y="23"/>
                      <a:pt x="46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4"/>
              <p:cNvSpPr/>
              <p:nvPr/>
            </p:nvSpPr>
            <p:spPr>
              <a:xfrm>
                <a:off x="2260662" y="1549638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34"/>
              <p:cNvSpPr/>
              <p:nvPr/>
            </p:nvSpPr>
            <p:spPr>
              <a:xfrm>
                <a:off x="2269656" y="1535776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34"/>
              <p:cNvSpPr/>
              <p:nvPr/>
            </p:nvSpPr>
            <p:spPr>
              <a:xfrm>
                <a:off x="2262017" y="1546865"/>
                <a:ext cx="1479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12" y="1"/>
                    </a:moveTo>
                    <a:cubicBezTo>
                      <a:pt x="12" y="12"/>
                      <a:pt x="1" y="12"/>
                      <a:pt x="1" y="23"/>
                    </a:cubicBezTo>
                    <a:cubicBezTo>
                      <a:pt x="12" y="23"/>
                      <a:pt x="23" y="23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34"/>
              <p:cNvSpPr/>
              <p:nvPr/>
            </p:nvSpPr>
            <p:spPr>
              <a:xfrm>
                <a:off x="2263434" y="1539965"/>
                <a:ext cx="739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12" h="35" extrusionOk="0">
                    <a:moveTo>
                      <a:pt x="12" y="0"/>
                    </a:moveTo>
                    <a:cubicBezTo>
                      <a:pt x="0" y="0"/>
                      <a:pt x="12" y="23"/>
                      <a:pt x="12" y="34"/>
                    </a:cubicBezTo>
                    <a:cubicBezTo>
                      <a:pt x="12" y="23"/>
                      <a:pt x="12" y="12"/>
                      <a:pt x="12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34"/>
              <p:cNvSpPr/>
              <p:nvPr/>
            </p:nvSpPr>
            <p:spPr>
              <a:xfrm>
                <a:off x="2259984" y="1548282"/>
                <a:ext cx="73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2" h="12" extrusionOk="0">
                    <a:moveTo>
                      <a:pt x="11" y="12"/>
                    </a:moveTo>
                    <a:lnTo>
                      <a:pt x="11" y="12"/>
                    </a:lnTo>
                    <a:cubicBezTo>
                      <a:pt x="0" y="0"/>
                      <a:pt x="0" y="0"/>
                      <a:pt x="11" y="12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34"/>
              <p:cNvSpPr/>
              <p:nvPr/>
            </p:nvSpPr>
            <p:spPr>
              <a:xfrm>
                <a:off x="2260662" y="1548282"/>
                <a:ext cx="1417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23" h="12" extrusionOk="0">
                    <a:moveTo>
                      <a:pt x="23" y="0"/>
                    </a:moveTo>
                    <a:cubicBezTo>
                      <a:pt x="12" y="0"/>
                      <a:pt x="0" y="0"/>
                      <a:pt x="0" y="12"/>
                    </a:cubicBezTo>
                    <a:cubicBezTo>
                      <a:pt x="12" y="12"/>
                      <a:pt x="12" y="12"/>
                      <a:pt x="23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34"/>
              <p:cNvSpPr/>
              <p:nvPr/>
            </p:nvSpPr>
            <p:spPr>
              <a:xfrm>
                <a:off x="2269656" y="1535776"/>
                <a:ext cx="11151" cy="7023"/>
              </a:xfrm>
              <a:custGeom>
                <a:avLst/>
                <a:gdLst/>
                <a:ahLst/>
                <a:cxnLst/>
                <a:rect l="l" t="t" r="r" b="b"/>
                <a:pathLst>
                  <a:path w="181" h="114" extrusionOk="0">
                    <a:moveTo>
                      <a:pt x="46" y="1"/>
                    </a:moveTo>
                    <a:lnTo>
                      <a:pt x="46" y="1"/>
                    </a:lnTo>
                    <a:cubicBezTo>
                      <a:pt x="29" y="7"/>
                      <a:pt x="20" y="9"/>
                      <a:pt x="15" y="9"/>
                    </a:cubicBezTo>
                    <a:cubicBezTo>
                      <a:pt x="9" y="9"/>
                      <a:pt x="6" y="7"/>
                      <a:pt x="1" y="1"/>
                    </a:cubicBezTo>
                    <a:lnTo>
                      <a:pt x="1" y="1"/>
                    </a:lnTo>
                    <a:cubicBezTo>
                      <a:pt x="23" y="57"/>
                      <a:pt x="79" y="113"/>
                      <a:pt x="113" y="113"/>
                    </a:cubicBezTo>
                    <a:cubicBezTo>
                      <a:pt x="106" y="83"/>
                      <a:pt x="123" y="68"/>
                      <a:pt x="142" y="68"/>
                    </a:cubicBezTo>
                    <a:cubicBezTo>
                      <a:pt x="152" y="68"/>
                      <a:pt x="162" y="72"/>
                      <a:pt x="169" y="80"/>
                    </a:cubicBezTo>
                    <a:cubicBezTo>
                      <a:pt x="169" y="68"/>
                      <a:pt x="147" y="57"/>
                      <a:pt x="147" y="57"/>
                    </a:cubicBezTo>
                    <a:lnTo>
                      <a:pt x="180" y="46"/>
                    </a:lnTo>
                    <a:cubicBezTo>
                      <a:pt x="164" y="29"/>
                      <a:pt x="141" y="29"/>
                      <a:pt x="121" y="29"/>
                    </a:cubicBezTo>
                    <a:cubicBezTo>
                      <a:pt x="102" y="29"/>
                      <a:pt x="85" y="29"/>
                      <a:pt x="79" y="12"/>
                    </a:cubicBezTo>
                    <a:lnTo>
                      <a:pt x="79" y="12"/>
                    </a:lnTo>
                    <a:cubicBezTo>
                      <a:pt x="79" y="46"/>
                      <a:pt x="102" y="68"/>
                      <a:pt x="68" y="68"/>
                    </a:cubicBezTo>
                    <a:cubicBezTo>
                      <a:pt x="65" y="69"/>
                      <a:pt x="62" y="70"/>
                      <a:pt x="60" y="70"/>
                    </a:cubicBezTo>
                    <a:cubicBezTo>
                      <a:pt x="36" y="70"/>
                      <a:pt x="46" y="21"/>
                      <a:pt x="46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34"/>
              <p:cNvSpPr/>
              <p:nvPr/>
            </p:nvSpPr>
            <p:spPr>
              <a:xfrm>
                <a:off x="2266884" y="1535468"/>
                <a:ext cx="2834" cy="3881"/>
              </a:xfrm>
              <a:custGeom>
                <a:avLst/>
                <a:gdLst/>
                <a:ahLst/>
                <a:cxnLst/>
                <a:rect l="l" t="t" r="r" b="b"/>
                <a:pathLst>
                  <a:path w="46" h="63" extrusionOk="0">
                    <a:moveTo>
                      <a:pt x="20" y="1"/>
                    </a:moveTo>
                    <a:cubicBezTo>
                      <a:pt x="14" y="1"/>
                      <a:pt x="8" y="2"/>
                      <a:pt x="1" y="6"/>
                    </a:cubicBezTo>
                    <a:cubicBezTo>
                      <a:pt x="12" y="28"/>
                      <a:pt x="12" y="51"/>
                      <a:pt x="1" y="62"/>
                    </a:cubicBezTo>
                    <a:lnTo>
                      <a:pt x="12" y="51"/>
                    </a:lnTo>
                    <a:lnTo>
                      <a:pt x="12" y="62"/>
                    </a:lnTo>
                    <a:lnTo>
                      <a:pt x="46" y="6"/>
                    </a:lnTo>
                    <a:cubicBezTo>
                      <a:pt x="38" y="6"/>
                      <a:pt x="31" y="1"/>
                      <a:pt x="20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4"/>
              <p:cNvSpPr/>
              <p:nvPr/>
            </p:nvSpPr>
            <p:spPr>
              <a:xfrm>
                <a:off x="2264112" y="1539288"/>
                <a:ext cx="5606" cy="5606"/>
              </a:xfrm>
              <a:custGeom>
                <a:avLst/>
                <a:gdLst/>
                <a:ahLst/>
                <a:cxnLst/>
                <a:rect l="l" t="t" r="r" b="b"/>
                <a:pathLst>
                  <a:path w="91" h="91" extrusionOk="0">
                    <a:moveTo>
                      <a:pt x="46" y="0"/>
                    </a:moveTo>
                    <a:cubicBezTo>
                      <a:pt x="23" y="11"/>
                      <a:pt x="12" y="23"/>
                      <a:pt x="1" y="45"/>
                    </a:cubicBezTo>
                    <a:cubicBezTo>
                      <a:pt x="8" y="45"/>
                      <a:pt x="11" y="35"/>
                      <a:pt x="12" y="35"/>
                    </a:cubicBezTo>
                    <a:cubicBezTo>
                      <a:pt x="12" y="35"/>
                      <a:pt x="12" y="38"/>
                      <a:pt x="12" y="45"/>
                    </a:cubicBezTo>
                    <a:lnTo>
                      <a:pt x="1" y="45"/>
                    </a:lnTo>
                    <a:cubicBezTo>
                      <a:pt x="1" y="45"/>
                      <a:pt x="1" y="68"/>
                      <a:pt x="1" y="79"/>
                    </a:cubicBezTo>
                    <a:cubicBezTo>
                      <a:pt x="1" y="68"/>
                      <a:pt x="12" y="56"/>
                      <a:pt x="23" y="45"/>
                    </a:cubicBezTo>
                    <a:lnTo>
                      <a:pt x="23" y="45"/>
                    </a:lnTo>
                    <a:cubicBezTo>
                      <a:pt x="18" y="68"/>
                      <a:pt x="29" y="68"/>
                      <a:pt x="37" y="68"/>
                    </a:cubicBezTo>
                    <a:cubicBezTo>
                      <a:pt x="46" y="68"/>
                      <a:pt x="51" y="68"/>
                      <a:pt x="34" y="90"/>
                    </a:cubicBezTo>
                    <a:cubicBezTo>
                      <a:pt x="40" y="87"/>
                      <a:pt x="45" y="87"/>
                      <a:pt x="50" y="87"/>
                    </a:cubicBezTo>
                    <a:cubicBezTo>
                      <a:pt x="54" y="87"/>
                      <a:pt x="58" y="87"/>
                      <a:pt x="63" y="87"/>
                    </a:cubicBezTo>
                    <a:cubicBezTo>
                      <a:pt x="71" y="87"/>
                      <a:pt x="79" y="84"/>
                      <a:pt x="91" y="68"/>
                    </a:cubicBezTo>
                    <a:cubicBezTo>
                      <a:pt x="84" y="47"/>
                      <a:pt x="69" y="43"/>
                      <a:pt x="53" y="43"/>
                    </a:cubicBezTo>
                    <a:cubicBezTo>
                      <a:pt x="43" y="43"/>
                      <a:pt x="32" y="45"/>
                      <a:pt x="23" y="45"/>
                    </a:cubicBezTo>
                    <a:cubicBezTo>
                      <a:pt x="34" y="34"/>
                      <a:pt x="34" y="11"/>
                      <a:pt x="46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34"/>
              <p:cNvSpPr/>
              <p:nvPr/>
            </p:nvSpPr>
            <p:spPr>
              <a:xfrm>
                <a:off x="2266206" y="1560727"/>
                <a:ext cx="62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2" extrusionOk="0">
                    <a:moveTo>
                      <a:pt x="0" y="12"/>
                    </a:moveTo>
                    <a:lnTo>
                      <a:pt x="0" y="12"/>
                    </a:lnTo>
                    <a:cubicBezTo>
                      <a:pt x="0" y="12"/>
                      <a:pt x="0" y="1"/>
                      <a:pt x="0" y="12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4"/>
              <p:cNvSpPr/>
              <p:nvPr/>
            </p:nvSpPr>
            <p:spPr>
              <a:xfrm>
                <a:off x="2262017" y="1556599"/>
                <a:ext cx="3943" cy="4990"/>
              </a:xfrm>
              <a:custGeom>
                <a:avLst/>
                <a:gdLst/>
                <a:ahLst/>
                <a:cxnLst/>
                <a:rect l="l" t="t" r="r" b="b"/>
                <a:pathLst>
                  <a:path w="64" h="81" extrusionOk="0">
                    <a:moveTo>
                      <a:pt x="1" y="0"/>
                    </a:moveTo>
                    <a:cubicBezTo>
                      <a:pt x="1" y="0"/>
                      <a:pt x="23" y="45"/>
                      <a:pt x="23" y="68"/>
                    </a:cubicBezTo>
                    <a:cubicBezTo>
                      <a:pt x="28" y="77"/>
                      <a:pt x="37" y="81"/>
                      <a:pt x="45" y="81"/>
                    </a:cubicBezTo>
                    <a:cubicBezTo>
                      <a:pt x="55" y="81"/>
                      <a:pt x="64" y="74"/>
                      <a:pt x="57" y="68"/>
                    </a:cubicBezTo>
                    <a:lnTo>
                      <a:pt x="57" y="68"/>
                    </a:lnTo>
                    <a:cubicBezTo>
                      <a:pt x="57" y="68"/>
                      <a:pt x="47" y="73"/>
                      <a:pt x="41" y="73"/>
                    </a:cubicBezTo>
                    <a:cubicBezTo>
                      <a:pt x="37" y="73"/>
                      <a:pt x="35" y="71"/>
                      <a:pt x="35" y="68"/>
                    </a:cubicBezTo>
                    <a:cubicBezTo>
                      <a:pt x="46" y="45"/>
                      <a:pt x="57" y="45"/>
                      <a:pt x="57" y="45"/>
                    </a:cubicBezTo>
                    <a:cubicBezTo>
                      <a:pt x="35" y="34"/>
                      <a:pt x="23" y="11"/>
                      <a:pt x="1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4"/>
              <p:cNvSpPr/>
              <p:nvPr/>
            </p:nvSpPr>
            <p:spPr>
              <a:xfrm>
                <a:off x="2265529" y="1548960"/>
                <a:ext cx="2834" cy="2587"/>
              </a:xfrm>
              <a:custGeom>
                <a:avLst/>
                <a:gdLst/>
                <a:ahLst/>
                <a:cxnLst/>
                <a:rect l="l" t="t" r="r" b="b"/>
                <a:pathLst>
                  <a:path w="46" h="42" extrusionOk="0">
                    <a:moveTo>
                      <a:pt x="34" y="1"/>
                    </a:moveTo>
                    <a:cubicBezTo>
                      <a:pt x="23" y="12"/>
                      <a:pt x="11" y="23"/>
                      <a:pt x="0" y="34"/>
                    </a:cubicBezTo>
                    <a:cubicBezTo>
                      <a:pt x="7" y="34"/>
                      <a:pt x="13" y="42"/>
                      <a:pt x="19" y="42"/>
                    </a:cubicBezTo>
                    <a:cubicBezTo>
                      <a:pt x="24" y="42"/>
                      <a:pt x="29" y="37"/>
                      <a:pt x="34" y="23"/>
                    </a:cubicBezTo>
                    <a:lnTo>
                      <a:pt x="45" y="34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4"/>
              <p:cNvSpPr/>
              <p:nvPr/>
            </p:nvSpPr>
            <p:spPr>
              <a:xfrm>
                <a:off x="2266884" y="1533743"/>
                <a:ext cx="3512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57" h="23" extrusionOk="0">
                    <a:moveTo>
                      <a:pt x="1" y="0"/>
                    </a:moveTo>
                    <a:lnTo>
                      <a:pt x="34" y="23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34"/>
              <p:cNvSpPr/>
              <p:nvPr/>
            </p:nvSpPr>
            <p:spPr>
              <a:xfrm>
                <a:off x="2270334" y="1530971"/>
                <a:ext cx="147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24" h="12" extrusionOk="0">
                    <a:moveTo>
                      <a:pt x="1" y="0"/>
                    </a:moveTo>
                    <a:lnTo>
                      <a:pt x="23" y="1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34"/>
              <p:cNvSpPr/>
              <p:nvPr/>
            </p:nvSpPr>
            <p:spPr>
              <a:xfrm>
                <a:off x="2388802" y="1602311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12" y="0"/>
                    </a:moveTo>
                    <a:lnTo>
                      <a:pt x="0" y="0"/>
                    </a:lnTo>
                    <a:cubicBezTo>
                      <a:pt x="12" y="0"/>
                      <a:pt x="12" y="0"/>
                      <a:pt x="12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34"/>
              <p:cNvSpPr/>
              <p:nvPr/>
            </p:nvSpPr>
            <p:spPr>
              <a:xfrm>
                <a:off x="2390897" y="1597444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0" y="1"/>
                    </a:move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34"/>
              <p:cNvSpPr/>
              <p:nvPr/>
            </p:nvSpPr>
            <p:spPr>
              <a:xfrm>
                <a:off x="2358307" y="1506267"/>
                <a:ext cx="3696" cy="2587"/>
              </a:xfrm>
              <a:custGeom>
                <a:avLst/>
                <a:gdLst/>
                <a:ahLst/>
                <a:cxnLst/>
                <a:rect l="l" t="t" r="r" b="b"/>
                <a:pathLst>
                  <a:path w="60" h="42" extrusionOk="0">
                    <a:moveTo>
                      <a:pt x="58" y="0"/>
                    </a:moveTo>
                    <a:cubicBezTo>
                      <a:pt x="52" y="0"/>
                      <a:pt x="26" y="22"/>
                      <a:pt x="1" y="30"/>
                    </a:cubicBezTo>
                    <a:cubicBezTo>
                      <a:pt x="12" y="30"/>
                      <a:pt x="23" y="30"/>
                      <a:pt x="34" y="41"/>
                    </a:cubicBezTo>
                    <a:lnTo>
                      <a:pt x="57" y="8"/>
                    </a:lnTo>
                    <a:cubicBezTo>
                      <a:pt x="60" y="2"/>
                      <a:pt x="60" y="0"/>
                      <a:pt x="58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4"/>
              <p:cNvSpPr/>
              <p:nvPr/>
            </p:nvSpPr>
            <p:spPr>
              <a:xfrm>
                <a:off x="2395702" y="1553827"/>
                <a:ext cx="739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12" h="23" extrusionOk="0">
                    <a:moveTo>
                      <a:pt x="12" y="0"/>
                    </a:moveTo>
                    <a:lnTo>
                      <a:pt x="1" y="23"/>
                    </a:lnTo>
                    <a:lnTo>
                      <a:pt x="12" y="2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34"/>
              <p:cNvSpPr/>
              <p:nvPr/>
            </p:nvSpPr>
            <p:spPr>
              <a:xfrm>
                <a:off x="2389480" y="1558632"/>
                <a:ext cx="1479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2"/>
                      <a:pt x="12" y="12"/>
                      <a:pt x="23" y="2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34"/>
              <p:cNvSpPr/>
              <p:nvPr/>
            </p:nvSpPr>
            <p:spPr>
              <a:xfrm>
                <a:off x="2373524" y="1622333"/>
                <a:ext cx="2156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35" h="24" extrusionOk="0">
                    <a:moveTo>
                      <a:pt x="14" y="0"/>
                    </a:moveTo>
                    <a:cubicBezTo>
                      <a:pt x="10" y="0"/>
                      <a:pt x="5" y="4"/>
                      <a:pt x="1" y="12"/>
                    </a:cubicBezTo>
                    <a:lnTo>
                      <a:pt x="35" y="24"/>
                    </a:lnTo>
                    <a:cubicBezTo>
                      <a:pt x="28" y="10"/>
                      <a:pt x="21" y="0"/>
                      <a:pt x="14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34"/>
              <p:cNvSpPr/>
              <p:nvPr/>
            </p:nvSpPr>
            <p:spPr>
              <a:xfrm>
                <a:off x="2304279" y="1507376"/>
                <a:ext cx="2156" cy="2649"/>
              </a:xfrm>
              <a:custGeom>
                <a:avLst/>
                <a:gdLst/>
                <a:ahLst/>
                <a:cxnLst/>
                <a:rect l="l" t="t" r="r" b="b"/>
                <a:pathLst>
                  <a:path w="35" h="43" extrusionOk="0">
                    <a:moveTo>
                      <a:pt x="34" y="1"/>
                    </a:moveTo>
                    <a:cubicBezTo>
                      <a:pt x="12" y="12"/>
                      <a:pt x="1" y="23"/>
                      <a:pt x="1" y="35"/>
                    </a:cubicBezTo>
                    <a:cubicBezTo>
                      <a:pt x="3" y="40"/>
                      <a:pt x="5" y="42"/>
                      <a:pt x="7" y="42"/>
                    </a:cubicBezTo>
                    <a:cubicBezTo>
                      <a:pt x="13" y="42"/>
                      <a:pt x="17" y="18"/>
                      <a:pt x="34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34"/>
              <p:cNvSpPr/>
              <p:nvPr/>
            </p:nvSpPr>
            <p:spPr>
              <a:xfrm>
                <a:off x="2407469" y="1605083"/>
                <a:ext cx="1479" cy="554"/>
              </a:xfrm>
              <a:custGeom>
                <a:avLst/>
                <a:gdLst/>
                <a:ahLst/>
                <a:cxnLst/>
                <a:rect l="l" t="t" r="r" b="b"/>
                <a:pathLst>
                  <a:path w="24" h="9" extrusionOk="0">
                    <a:moveTo>
                      <a:pt x="1" y="0"/>
                    </a:moveTo>
                    <a:cubicBezTo>
                      <a:pt x="1" y="6"/>
                      <a:pt x="4" y="9"/>
                      <a:pt x="8" y="9"/>
                    </a:cubicBezTo>
                    <a:cubicBezTo>
                      <a:pt x="12" y="9"/>
                      <a:pt x="18" y="6"/>
                      <a:pt x="23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34"/>
              <p:cNvSpPr/>
              <p:nvPr/>
            </p:nvSpPr>
            <p:spPr>
              <a:xfrm>
                <a:off x="2307051" y="1506452"/>
                <a:ext cx="2834" cy="986"/>
              </a:xfrm>
              <a:custGeom>
                <a:avLst/>
                <a:gdLst/>
                <a:ahLst/>
                <a:cxnLst/>
                <a:rect l="l" t="t" r="r" b="b"/>
                <a:pathLst>
                  <a:path w="46" h="16" extrusionOk="0">
                    <a:moveTo>
                      <a:pt x="22" y="0"/>
                    </a:moveTo>
                    <a:cubicBezTo>
                      <a:pt x="6" y="0"/>
                      <a:pt x="1" y="8"/>
                      <a:pt x="1" y="16"/>
                    </a:cubicBezTo>
                    <a:cubicBezTo>
                      <a:pt x="6" y="10"/>
                      <a:pt x="12" y="8"/>
                      <a:pt x="19" y="8"/>
                    </a:cubicBezTo>
                    <a:cubicBezTo>
                      <a:pt x="26" y="8"/>
                      <a:pt x="34" y="10"/>
                      <a:pt x="46" y="16"/>
                    </a:cubicBezTo>
                    <a:lnTo>
                      <a:pt x="46" y="5"/>
                    </a:lnTo>
                    <a:cubicBezTo>
                      <a:pt x="36" y="1"/>
                      <a:pt x="28" y="0"/>
                      <a:pt x="22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34"/>
              <p:cNvSpPr/>
              <p:nvPr/>
            </p:nvSpPr>
            <p:spPr>
              <a:xfrm>
                <a:off x="2292512" y="1627199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34"/>
              <p:cNvSpPr/>
              <p:nvPr/>
            </p:nvSpPr>
            <p:spPr>
              <a:xfrm>
                <a:off x="2259984" y="1611305"/>
                <a:ext cx="62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1" h="23" extrusionOk="0">
                    <a:moveTo>
                      <a:pt x="0" y="0"/>
                    </a:moveTo>
                    <a:lnTo>
                      <a:pt x="0" y="23"/>
                    </a:lnTo>
                    <a:cubicBezTo>
                      <a:pt x="0" y="1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34"/>
              <p:cNvSpPr/>
              <p:nvPr/>
            </p:nvSpPr>
            <p:spPr>
              <a:xfrm>
                <a:off x="2281423" y="1520560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12" y="1"/>
                    </a:moveTo>
                    <a:cubicBezTo>
                      <a:pt x="1" y="1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34"/>
              <p:cNvSpPr/>
              <p:nvPr/>
            </p:nvSpPr>
            <p:spPr>
              <a:xfrm>
                <a:off x="2283518" y="1528199"/>
                <a:ext cx="73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2" h="12" extrusionOk="0">
                    <a:moveTo>
                      <a:pt x="0" y="0"/>
                    </a:move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34"/>
              <p:cNvSpPr/>
              <p:nvPr/>
            </p:nvSpPr>
            <p:spPr>
              <a:xfrm>
                <a:off x="2319557" y="1515693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34"/>
              <p:cNvSpPr/>
              <p:nvPr/>
            </p:nvSpPr>
            <p:spPr>
              <a:xfrm>
                <a:off x="2282101" y="1520560"/>
                <a:ext cx="62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1" h="24" extrusionOk="0">
                    <a:moveTo>
                      <a:pt x="1" y="23"/>
                    </a:moveTo>
                    <a:cubicBezTo>
                      <a:pt x="1" y="12"/>
                      <a:pt x="1" y="12"/>
                      <a:pt x="1" y="1"/>
                    </a:cubicBezTo>
                    <a:cubicBezTo>
                      <a:pt x="1" y="12"/>
                      <a:pt x="1" y="12"/>
                      <a:pt x="1" y="23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4"/>
              <p:cNvSpPr/>
              <p:nvPr/>
            </p:nvSpPr>
            <p:spPr>
              <a:xfrm>
                <a:off x="2280745" y="1521237"/>
                <a:ext cx="739" cy="801"/>
              </a:xfrm>
              <a:custGeom>
                <a:avLst/>
                <a:gdLst/>
                <a:ahLst/>
                <a:cxnLst/>
                <a:rect l="l" t="t" r="r" b="b"/>
                <a:pathLst>
                  <a:path w="12" h="13" extrusionOk="0">
                    <a:moveTo>
                      <a:pt x="12" y="1"/>
                    </a:moveTo>
                    <a:lnTo>
                      <a:pt x="12" y="1"/>
                    </a:lnTo>
                    <a:cubicBezTo>
                      <a:pt x="0" y="1"/>
                      <a:pt x="0" y="12"/>
                      <a:pt x="0" y="12"/>
                    </a:cubicBezTo>
                    <a:lnTo>
                      <a:pt x="12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4"/>
              <p:cNvSpPr/>
              <p:nvPr/>
            </p:nvSpPr>
            <p:spPr>
              <a:xfrm>
                <a:off x="2282840" y="1519882"/>
                <a:ext cx="739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2" h="12" extrusionOk="0">
                    <a:moveTo>
                      <a:pt x="11" y="0"/>
                    </a:moveTo>
                    <a:cubicBezTo>
                      <a:pt x="0" y="0"/>
                      <a:pt x="0" y="0"/>
                      <a:pt x="0" y="12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34"/>
              <p:cNvSpPr/>
              <p:nvPr/>
            </p:nvSpPr>
            <p:spPr>
              <a:xfrm>
                <a:off x="2338039" y="1647468"/>
                <a:ext cx="924" cy="616"/>
              </a:xfrm>
              <a:custGeom>
                <a:avLst/>
                <a:gdLst/>
                <a:ahLst/>
                <a:cxnLst/>
                <a:rect l="l" t="t" r="r" b="b"/>
                <a:pathLst>
                  <a:path w="15" h="10" extrusionOk="0">
                    <a:moveTo>
                      <a:pt x="2" y="1"/>
                    </a:moveTo>
                    <a:cubicBezTo>
                      <a:pt x="1" y="1"/>
                      <a:pt x="4" y="4"/>
                      <a:pt x="15" y="9"/>
                    </a:cubicBezTo>
                    <a:cubicBezTo>
                      <a:pt x="9" y="4"/>
                      <a:pt x="4" y="1"/>
                      <a:pt x="2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34"/>
              <p:cNvSpPr/>
              <p:nvPr/>
            </p:nvSpPr>
            <p:spPr>
              <a:xfrm>
                <a:off x="2367302" y="1533004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34"/>
              <p:cNvSpPr/>
              <p:nvPr/>
            </p:nvSpPr>
            <p:spPr>
              <a:xfrm>
                <a:off x="2367302" y="1528876"/>
                <a:ext cx="3573" cy="6284"/>
              </a:xfrm>
              <a:custGeom>
                <a:avLst/>
                <a:gdLst/>
                <a:ahLst/>
                <a:cxnLst/>
                <a:rect l="l" t="t" r="r" b="b"/>
                <a:pathLst>
                  <a:path w="58" h="102" extrusionOk="0">
                    <a:moveTo>
                      <a:pt x="57" y="1"/>
                    </a:moveTo>
                    <a:lnTo>
                      <a:pt x="1" y="68"/>
                    </a:lnTo>
                    <a:cubicBezTo>
                      <a:pt x="12" y="68"/>
                      <a:pt x="23" y="68"/>
                      <a:pt x="12" y="102"/>
                    </a:cubicBez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34"/>
              <p:cNvSpPr/>
              <p:nvPr/>
            </p:nvSpPr>
            <p:spPr>
              <a:xfrm>
                <a:off x="2390158" y="1558632"/>
                <a:ext cx="801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3" h="1" extrusionOk="0">
                    <a:moveTo>
                      <a:pt x="1" y="1"/>
                    </a:moveTo>
                    <a:lnTo>
                      <a:pt x="12" y="1"/>
                    </a:lnTo>
                    <a:cubicBezTo>
                      <a:pt x="12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34"/>
              <p:cNvSpPr/>
              <p:nvPr/>
            </p:nvSpPr>
            <p:spPr>
              <a:xfrm>
                <a:off x="2375619" y="1623749"/>
                <a:ext cx="62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34"/>
              <p:cNvSpPr/>
              <p:nvPr/>
            </p:nvSpPr>
            <p:spPr>
              <a:xfrm>
                <a:off x="2329229" y="1521237"/>
                <a:ext cx="1417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23" h="24" extrusionOk="0">
                    <a:moveTo>
                      <a:pt x="23" y="1"/>
                    </a:moveTo>
                    <a:cubicBezTo>
                      <a:pt x="12" y="12"/>
                      <a:pt x="12" y="12"/>
                      <a:pt x="0" y="23"/>
                    </a:cubicBezTo>
                    <a:cubicBezTo>
                      <a:pt x="12" y="12"/>
                      <a:pt x="23" y="12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34"/>
              <p:cNvSpPr/>
              <p:nvPr/>
            </p:nvSpPr>
            <p:spPr>
              <a:xfrm>
                <a:off x="2275201" y="1524749"/>
                <a:ext cx="1479" cy="1602"/>
              </a:xfrm>
              <a:custGeom>
                <a:avLst/>
                <a:gdLst/>
                <a:ahLst/>
                <a:cxnLst/>
                <a:rect l="l" t="t" r="r" b="b"/>
                <a:pathLst>
                  <a:path w="24" h="26" extrusionOk="0">
                    <a:moveTo>
                      <a:pt x="23" y="0"/>
                    </a:moveTo>
                    <a:lnTo>
                      <a:pt x="1" y="11"/>
                    </a:lnTo>
                    <a:cubicBezTo>
                      <a:pt x="10" y="11"/>
                      <a:pt x="11" y="26"/>
                      <a:pt x="12" y="26"/>
                    </a:cubicBezTo>
                    <a:cubicBezTo>
                      <a:pt x="12" y="26"/>
                      <a:pt x="12" y="25"/>
                      <a:pt x="12" y="23"/>
                    </a:cubicBezTo>
                    <a:cubicBezTo>
                      <a:pt x="12" y="11"/>
                      <a:pt x="12" y="11"/>
                      <a:pt x="23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34"/>
              <p:cNvSpPr/>
              <p:nvPr/>
            </p:nvSpPr>
            <p:spPr>
              <a:xfrm>
                <a:off x="2273846" y="1543785"/>
                <a:ext cx="1417" cy="1109"/>
              </a:xfrm>
              <a:custGeom>
                <a:avLst/>
                <a:gdLst/>
                <a:ahLst/>
                <a:cxnLst/>
                <a:rect l="l" t="t" r="r" b="b"/>
                <a:pathLst>
                  <a:path w="23" h="18" extrusionOk="0">
                    <a:moveTo>
                      <a:pt x="20" y="0"/>
                    </a:moveTo>
                    <a:cubicBezTo>
                      <a:pt x="17" y="0"/>
                      <a:pt x="11" y="6"/>
                      <a:pt x="0" y="17"/>
                    </a:cubicBezTo>
                    <a:lnTo>
                      <a:pt x="23" y="17"/>
                    </a:lnTo>
                    <a:cubicBezTo>
                      <a:pt x="23" y="6"/>
                      <a:pt x="23" y="0"/>
                      <a:pt x="20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34"/>
              <p:cNvSpPr/>
              <p:nvPr/>
            </p:nvSpPr>
            <p:spPr>
              <a:xfrm>
                <a:off x="2275879" y="1531649"/>
                <a:ext cx="4251" cy="2156"/>
              </a:xfrm>
              <a:custGeom>
                <a:avLst/>
                <a:gdLst/>
                <a:ahLst/>
                <a:cxnLst/>
                <a:rect l="l" t="t" r="r" b="b"/>
                <a:pathLst>
                  <a:path w="69" h="35" extrusionOk="0">
                    <a:moveTo>
                      <a:pt x="46" y="0"/>
                    </a:moveTo>
                    <a:cubicBezTo>
                      <a:pt x="23" y="0"/>
                      <a:pt x="1" y="12"/>
                      <a:pt x="35" y="34"/>
                    </a:cubicBezTo>
                    <a:cubicBezTo>
                      <a:pt x="46" y="23"/>
                      <a:pt x="68" y="12"/>
                      <a:pt x="46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4"/>
              <p:cNvSpPr/>
              <p:nvPr/>
            </p:nvSpPr>
            <p:spPr>
              <a:xfrm>
                <a:off x="2276618" y="1533743"/>
                <a:ext cx="739" cy="1047"/>
              </a:xfrm>
              <a:custGeom>
                <a:avLst/>
                <a:gdLst/>
                <a:ahLst/>
                <a:cxnLst/>
                <a:rect l="l" t="t" r="r" b="b"/>
                <a:pathLst>
                  <a:path w="12" h="17" extrusionOk="0">
                    <a:moveTo>
                      <a:pt x="11" y="0"/>
                    </a:moveTo>
                    <a:cubicBezTo>
                      <a:pt x="11" y="1"/>
                      <a:pt x="0" y="11"/>
                      <a:pt x="0" y="11"/>
                    </a:cubicBezTo>
                    <a:cubicBezTo>
                      <a:pt x="0" y="15"/>
                      <a:pt x="0" y="16"/>
                      <a:pt x="0" y="16"/>
                    </a:cubicBezTo>
                    <a:cubicBezTo>
                      <a:pt x="1" y="16"/>
                      <a:pt x="3" y="8"/>
                      <a:pt x="11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4"/>
              <p:cNvSpPr/>
              <p:nvPr/>
            </p:nvSpPr>
            <p:spPr>
              <a:xfrm>
                <a:off x="2282963" y="1518403"/>
                <a:ext cx="4374" cy="1663"/>
              </a:xfrm>
              <a:custGeom>
                <a:avLst/>
                <a:gdLst/>
                <a:ahLst/>
                <a:cxnLst/>
                <a:rect l="l" t="t" r="r" b="b"/>
                <a:pathLst>
                  <a:path w="71" h="27" extrusionOk="0">
                    <a:moveTo>
                      <a:pt x="23" y="1"/>
                    </a:moveTo>
                    <a:cubicBezTo>
                      <a:pt x="10" y="1"/>
                      <a:pt x="1" y="5"/>
                      <a:pt x="9" y="13"/>
                    </a:cubicBezTo>
                    <a:cubicBezTo>
                      <a:pt x="9" y="9"/>
                      <a:pt x="11" y="7"/>
                      <a:pt x="13" y="7"/>
                    </a:cubicBezTo>
                    <a:cubicBezTo>
                      <a:pt x="21" y="7"/>
                      <a:pt x="37" y="26"/>
                      <a:pt x="42" y="26"/>
                    </a:cubicBezTo>
                    <a:cubicBezTo>
                      <a:pt x="43" y="26"/>
                      <a:pt x="43" y="26"/>
                      <a:pt x="43" y="24"/>
                    </a:cubicBezTo>
                    <a:cubicBezTo>
                      <a:pt x="71" y="10"/>
                      <a:pt x="43" y="1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4"/>
              <p:cNvSpPr/>
              <p:nvPr/>
            </p:nvSpPr>
            <p:spPr>
              <a:xfrm>
                <a:off x="2280745" y="1534421"/>
                <a:ext cx="2156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35" h="23" extrusionOk="0">
                    <a:moveTo>
                      <a:pt x="0" y="0"/>
                    </a:moveTo>
                    <a:lnTo>
                      <a:pt x="23" y="23"/>
                    </a:lnTo>
                    <a:lnTo>
                      <a:pt x="34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4"/>
              <p:cNvSpPr/>
              <p:nvPr/>
            </p:nvSpPr>
            <p:spPr>
              <a:xfrm>
                <a:off x="2285612" y="1528692"/>
                <a:ext cx="2095" cy="1602"/>
              </a:xfrm>
              <a:custGeom>
                <a:avLst/>
                <a:gdLst/>
                <a:ahLst/>
                <a:cxnLst/>
                <a:rect l="l" t="t" r="r" b="b"/>
                <a:pathLst>
                  <a:path w="34" h="26" extrusionOk="0">
                    <a:moveTo>
                      <a:pt x="27" y="0"/>
                    </a:moveTo>
                    <a:cubicBezTo>
                      <a:pt x="18" y="0"/>
                      <a:pt x="9" y="17"/>
                      <a:pt x="0" y="26"/>
                    </a:cubicBezTo>
                    <a:lnTo>
                      <a:pt x="11" y="26"/>
                    </a:lnTo>
                    <a:lnTo>
                      <a:pt x="34" y="4"/>
                    </a:lnTo>
                    <a:cubicBezTo>
                      <a:pt x="32" y="1"/>
                      <a:pt x="30" y="0"/>
                      <a:pt x="27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34"/>
              <p:cNvSpPr/>
              <p:nvPr/>
            </p:nvSpPr>
            <p:spPr>
              <a:xfrm>
                <a:off x="2284195" y="1530232"/>
                <a:ext cx="1479" cy="801"/>
              </a:xfrm>
              <a:custGeom>
                <a:avLst/>
                <a:gdLst/>
                <a:ahLst/>
                <a:cxnLst/>
                <a:rect l="l" t="t" r="r" b="b"/>
                <a:pathLst>
                  <a:path w="24" h="13" extrusionOk="0">
                    <a:moveTo>
                      <a:pt x="23" y="1"/>
                    </a:moveTo>
                    <a:cubicBezTo>
                      <a:pt x="12" y="1"/>
                      <a:pt x="12" y="1"/>
                      <a:pt x="1" y="12"/>
                    </a:cubicBezTo>
                    <a:cubicBezTo>
                      <a:pt x="12" y="12"/>
                      <a:pt x="23" y="1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34"/>
              <p:cNvSpPr/>
              <p:nvPr/>
            </p:nvSpPr>
            <p:spPr>
              <a:xfrm>
                <a:off x="2284195" y="1533004"/>
                <a:ext cx="739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12" h="24" extrusionOk="0">
                    <a:moveTo>
                      <a:pt x="12" y="1"/>
                    </a:moveTo>
                    <a:lnTo>
                      <a:pt x="1" y="12"/>
                    </a:lnTo>
                    <a:lnTo>
                      <a:pt x="1" y="23"/>
                    </a:lnTo>
                    <a:lnTo>
                      <a:pt x="12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34"/>
              <p:cNvSpPr/>
              <p:nvPr/>
            </p:nvSpPr>
            <p:spPr>
              <a:xfrm>
                <a:off x="2303601" y="1518465"/>
                <a:ext cx="2834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46" h="24" extrusionOk="0">
                    <a:moveTo>
                      <a:pt x="1" y="1"/>
                    </a:moveTo>
                    <a:cubicBezTo>
                      <a:pt x="1" y="12"/>
                      <a:pt x="12" y="23"/>
                      <a:pt x="23" y="23"/>
                    </a:cubicBezTo>
                    <a:cubicBezTo>
                      <a:pt x="34" y="23"/>
                      <a:pt x="45" y="12"/>
                      <a:pt x="34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34"/>
              <p:cNvSpPr/>
              <p:nvPr/>
            </p:nvSpPr>
            <p:spPr>
              <a:xfrm>
                <a:off x="2300829" y="1524009"/>
                <a:ext cx="1479" cy="2834"/>
              </a:xfrm>
              <a:custGeom>
                <a:avLst/>
                <a:gdLst/>
                <a:ahLst/>
                <a:cxnLst/>
                <a:rect l="l" t="t" r="r" b="b"/>
                <a:pathLst>
                  <a:path w="24" h="46" extrusionOk="0">
                    <a:moveTo>
                      <a:pt x="1" y="1"/>
                    </a:moveTo>
                    <a:cubicBezTo>
                      <a:pt x="1" y="12"/>
                      <a:pt x="1" y="23"/>
                      <a:pt x="1" y="35"/>
                    </a:cubicBezTo>
                    <a:lnTo>
                      <a:pt x="23" y="4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34"/>
              <p:cNvSpPr/>
              <p:nvPr/>
            </p:nvSpPr>
            <p:spPr>
              <a:xfrm>
                <a:off x="2304279" y="1524009"/>
                <a:ext cx="4929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80" h="24" extrusionOk="0">
                    <a:moveTo>
                      <a:pt x="23" y="1"/>
                    </a:moveTo>
                    <a:cubicBezTo>
                      <a:pt x="1" y="23"/>
                      <a:pt x="34" y="23"/>
                      <a:pt x="46" y="23"/>
                    </a:cubicBezTo>
                    <a:cubicBezTo>
                      <a:pt x="79" y="23"/>
                      <a:pt x="34" y="12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34"/>
              <p:cNvSpPr/>
              <p:nvPr/>
            </p:nvSpPr>
            <p:spPr>
              <a:xfrm>
                <a:off x="2331324" y="1510887"/>
                <a:ext cx="739" cy="4189"/>
              </a:xfrm>
              <a:custGeom>
                <a:avLst/>
                <a:gdLst/>
                <a:ahLst/>
                <a:cxnLst/>
                <a:rect l="l" t="t" r="r" b="b"/>
                <a:pathLst>
                  <a:path w="12" h="68" extrusionOk="0">
                    <a:moveTo>
                      <a:pt x="0" y="0"/>
                    </a:moveTo>
                    <a:lnTo>
                      <a:pt x="0" y="68"/>
                    </a:lnTo>
                    <a:lnTo>
                      <a:pt x="11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4"/>
              <p:cNvSpPr/>
              <p:nvPr/>
            </p:nvSpPr>
            <p:spPr>
              <a:xfrm>
                <a:off x="2350915" y="1525426"/>
                <a:ext cx="3327" cy="3511"/>
              </a:xfrm>
              <a:custGeom>
                <a:avLst/>
                <a:gdLst/>
                <a:ahLst/>
                <a:cxnLst/>
                <a:rect l="l" t="t" r="r" b="b"/>
                <a:pathLst>
                  <a:path w="54" h="57" extrusionOk="0">
                    <a:moveTo>
                      <a:pt x="31" y="0"/>
                    </a:moveTo>
                    <a:cubicBezTo>
                      <a:pt x="31" y="12"/>
                      <a:pt x="8" y="12"/>
                      <a:pt x="8" y="23"/>
                    </a:cubicBezTo>
                    <a:cubicBezTo>
                      <a:pt x="11" y="22"/>
                      <a:pt x="13" y="21"/>
                      <a:pt x="14" y="21"/>
                    </a:cubicBezTo>
                    <a:lnTo>
                      <a:pt x="14" y="21"/>
                    </a:lnTo>
                    <a:cubicBezTo>
                      <a:pt x="24" y="21"/>
                      <a:pt x="1" y="57"/>
                      <a:pt x="31" y="57"/>
                    </a:cubicBezTo>
                    <a:cubicBezTo>
                      <a:pt x="53" y="12"/>
                      <a:pt x="42" y="23"/>
                      <a:pt x="31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4"/>
              <p:cNvSpPr/>
              <p:nvPr/>
            </p:nvSpPr>
            <p:spPr>
              <a:xfrm>
                <a:off x="2352763" y="1524749"/>
                <a:ext cx="62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2" extrusionOk="0">
                    <a:moveTo>
                      <a:pt x="1" y="11"/>
                    </a:moveTo>
                    <a:lnTo>
                      <a:pt x="1" y="0"/>
                    </a:lnTo>
                    <a:cubicBezTo>
                      <a:pt x="1" y="0"/>
                      <a:pt x="1" y="11"/>
                      <a:pt x="1" y="1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34"/>
              <p:cNvSpPr/>
              <p:nvPr/>
            </p:nvSpPr>
            <p:spPr>
              <a:xfrm>
                <a:off x="2255117" y="1605083"/>
                <a:ext cx="1417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23" h="12" extrusionOk="0">
                    <a:moveTo>
                      <a:pt x="1" y="0"/>
                    </a:moveTo>
                    <a:lnTo>
                      <a:pt x="12" y="1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34"/>
              <p:cNvSpPr/>
              <p:nvPr/>
            </p:nvSpPr>
            <p:spPr>
              <a:xfrm>
                <a:off x="2255795" y="1600894"/>
                <a:ext cx="2834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46" h="24" extrusionOk="0">
                    <a:moveTo>
                      <a:pt x="34" y="1"/>
                    </a:moveTo>
                    <a:lnTo>
                      <a:pt x="1" y="23"/>
                    </a:lnTo>
                    <a:lnTo>
                      <a:pt x="46" y="23"/>
                    </a:lnTo>
                    <a:cubicBezTo>
                      <a:pt x="34" y="23"/>
                      <a:pt x="34" y="1"/>
                      <a:pt x="34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34"/>
              <p:cNvSpPr/>
              <p:nvPr/>
            </p:nvSpPr>
            <p:spPr>
              <a:xfrm>
                <a:off x="2388125" y="1586355"/>
                <a:ext cx="1417" cy="1479"/>
              </a:xfrm>
              <a:custGeom>
                <a:avLst/>
                <a:gdLst/>
                <a:ahLst/>
                <a:cxnLst/>
                <a:rect l="l" t="t" r="r" b="b"/>
                <a:pathLst>
                  <a:path w="23" h="24" extrusionOk="0">
                    <a:moveTo>
                      <a:pt x="0" y="1"/>
                    </a:moveTo>
                    <a:lnTo>
                      <a:pt x="23" y="23"/>
                    </a:lnTo>
                    <a:cubicBezTo>
                      <a:pt x="23" y="12"/>
                      <a:pt x="11" y="1"/>
                      <a:pt x="11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34"/>
              <p:cNvSpPr/>
              <p:nvPr/>
            </p:nvSpPr>
            <p:spPr>
              <a:xfrm>
                <a:off x="2386708" y="1602311"/>
                <a:ext cx="2156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35" h="23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4" y="23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34"/>
              <p:cNvSpPr/>
              <p:nvPr/>
            </p:nvSpPr>
            <p:spPr>
              <a:xfrm>
                <a:off x="2378391" y="1611921"/>
                <a:ext cx="1787" cy="1848"/>
              </a:xfrm>
              <a:custGeom>
                <a:avLst/>
                <a:gdLst/>
                <a:ahLst/>
                <a:cxnLst/>
                <a:rect l="l" t="t" r="r" b="b"/>
                <a:pathLst>
                  <a:path w="29" h="30" extrusionOk="0">
                    <a:moveTo>
                      <a:pt x="15" y="0"/>
                    </a:moveTo>
                    <a:cubicBezTo>
                      <a:pt x="14" y="0"/>
                      <a:pt x="13" y="1"/>
                      <a:pt x="12" y="2"/>
                    </a:cubicBezTo>
                    <a:cubicBezTo>
                      <a:pt x="12" y="13"/>
                      <a:pt x="1" y="13"/>
                      <a:pt x="1" y="24"/>
                    </a:cubicBezTo>
                    <a:cubicBezTo>
                      <a:pt x="6" y="28"/>
                      <a:pt x="11" y="29"/>
                      <a:pt x="14" y="29"/>
                    </a:cubicBezTo>
                    <a:cubicBezTo>
                      <a:pt x="29" y="29"/>
                      <a:pt x="23" y="0"/>
                      <a:pt x="15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34"/>
              <p:cNvSpPr/>
              <p:nvPr/>
            </p:nvSpPr>
            <p:spPr>
              <a:xfrm>
                <a:off x="2014115" y="1603666"/>
                <a:ext cx="56864" cy="99122"/>
              </a:xfrm>
              <a:custGeom>
                <a:avLst/>
                <a:gdLst/>
                <a:ahLst/>
                <a:cxnLst/>
                <a:rect l="l" t="t" r="r" b="b"/>
                <a:pathLst>
                  <a:path w="923" h="1609" extrusionOk="0">
                    <a:moveTo>
                      <a:pt x="0" y="1"/>
                    </a:moveTo>
                    <a:cubicBezTo>
                      <a:pt x="135" y="462"/>
                      <a:pt x="326" y="900"/>
                      <a:pt x="562" y="1316"/>
                    </a:cubicBezTo>
                    <a:cubicBezTo>
                      <a:pt x="585" y="1350"/>
                      <a:pt x="607" y="1384"/>
                      <a:pt x="630" y="1406"/>
                    </a:cubicBezTo>
                    <a:cubicBezTo>
                      <a:pt x="630" y="1417"/>
                      <a:pt x="641" y="1428"/>
                      <a:pt x="652" y="1451"/>
                    </a:cubicBezTo>
                    <a:cubicBezTo>
                      <a:pt x="675" y="1473"/>
                      <a:pt x="697" y="1507"/>
                      <a:pt x="720" y="1541"/>
                    </a:cubicBezTo>
                    <a:cubicBezTo>
                      <a:pt x="736" y="1557"/>
                      <a:pt x="752" y="1573"/>
                      <a:pt x="768" y="1590"/>
                    </a:cubicBezTo>
                    <a:lnTo>
                      <a:pt x="768" y="1590"/>
                    </a:lnTo>
                    <a:cubicBezTo>
                      <a:pt x="922" y="1288"/>
                      <a:pt x="921" y="931"/>
                      <a:pt x="787" y="630"/>
                    </a:cubicBezTo>
                    <a:lnTo>
                      <a:pt x="787" y="619"/>
                    </a:lnTo>
                    <a:lnTo>
                      <a:pt x="776" y="597"/>
                    </a:lnTo>
                    <a:cubicBezTo>
                      <a:pt x="697" y="428"/>
                      <a:pt x="562" y="271"/>
                      <a:pt x="405" y="169"/>
                    </a:cubicBezTo>
                    <a:lnTo>
                      <a:pt x="382" y="147"/>
                    </a:lnTo>
                    <a:cubicBezTo>
                      <a:pt x="281" y="91"/>
                      <a:pt x="169" y="34"/>
                      <a:pt x="56" y="12"/>
                    </a:cubicBezTo>
                    <a:lnTo>
                      <a:pt x="0" y="1"/>
                    </a:lnTo>
                    <a:close/>
                    <a:moveTo>
                      <a:pt x="768" y="1590"/>
                    </a:moveTo>
                    <a:lnTo>
                      <a:pt x="768" y="1590"/>
                    </a:lnTo>
                    <a:cubicBezTo>
                      <a:pt x="767" y="1592"/>
                      <a:pt x="766" y="1595"/>
                      <a:pt x="765" y="1597"/>
                    </a:cubicBezTo>
                    <a:lnTo>
                      <a:pt x="787" y="1608"/>
                    </a:lnTo>
                    <a:cubicBezTo>
                      <a:pt x="781" y="1602"/>
                      <a:pt x="775" y="1596"/>
                      <a:pt x="768" y="159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34"/>
              <p:cNvSpPr/>
              <p:nvPr/>
            </p:nvSpPr>
            <p:spPr>
              <a:xfrm>
                <a:off x="2056315" y="1689545"/>
                <a:ext cx="801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13" h="12" extrusionOk="0">
                    <a:moveTo>
                      <a:pt x="12" y="1"/>
                    </a:move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34"/>
              <p:cNvSpPr/>
              <p:nvPr/>
            </p:nvSpPr>
            <p:spPr>
              <a:xfrm>
                <a:off x="2058409" y="1685417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1" y="0"/>
                    </a:moveTo>
                    <a:lnTo>
                      <a:pt x="12" y="0"/>
                    </a:lnTo>
                    <a:cubicBezTo>
                      <a:pt x="12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34"/>
              <p:cNvSpPr/>
              <p:nvPr/>
            </p:nvSpPr>
            <p:spPr>
              <a:xfrm>
                <a:off x="2025881" y="1594117"/>
                <a:ext cx="3265" cy="2033"/>
              </a:xfrm>
              <a:custGeom>
                <a:avLst/>
                <a:gdLst/>
                <a:ahLst/>
                <a:cxnLst/>
                <a:rect l="l" t="t" r="r" b="b"/>
                <a:pathLst>
                  <a:path w="53" h="33" extrusionOk="0">
                    <a:moveTo>
                      <a:pt x="50" y="0"/>
                    </a:moveTo>
                    <a:cubicBezTo>
                      <a:pt x="43" y="0"/>
                      <a:pt x="16" y="16"/>
                      <a:pt x="0" y="32"/>
                    </a:cubicBezTo>
                    <a:cubicBezTo>
                      <a:pt x="4" y="28"/>
                      <a:pt x="8" y="27"/>
                      <a:pt x="12" y="27"/>
                    </a:cubicBezTo>
                    <a:cubicBezTo>
                      <a:pt x="19" y="27"/>
                      <a:pt x="27" y="32"/>
                      <a:pt x="34" y="32"/>
                    </a:cubicBezTo>
                    <a:lnTo>
                      <a:pt x="45" y="10"/>
                    </a:lnTo>
                    <a:cubicBezTo>
                      <a:pt x="52" y="3"/>
                      <a:pt x="53" y="0"/>
                      <a:pt x="50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34"/>
              <p:cNvSpPr/>
              <p:nvPr/>
            </p:nvSpPr>
            <p:spPr>
              <a:xfrm>
                <a:off x="2062599" y="1641800"/>
                <a:ext cx="1417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23" h="23" extrusionOk="0">
                    <a:moveTo>
                      <a:pt x="23" y="0"/>
                    </a:moveTo>
                    <a:lnTo>
                      <a:pt x="0" y="23"/>
                    </a:lnTo>
                    <a:lnTo>
                      <a:pt x="11" y="2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34"/>
              <p:cNvSpPr/>
              <p:nvPr/>
            </p:nvSpPr>
            <p:spPr>
              <a:xfrm>
                <a:off x="2056315" y="1646605"/>
                <a:ext cx="2156" cy="739"/>
              </a:xfrm>
              <a:custGeom>
                <a:avLst/>
                <a:gdLst/>
                <a:ahLst/>
                <a:cxnLst/>
                <a:rect l="l" t="t" r="r" b="b"/>
                <a:pathLst>
                  <a:path w="35" h="12" extrusionOk="0">
                    <a:moveTo>
                      <a:pt x="1" y="1"/>
                    </a:moveTo>
                    <a:cubicBezTo>
                      <a:pt x="12" y="12"/>
                      <a:pt x="23" y="12"/>
                      <a:pt x="35" y="1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34"/>
              <p:cNvSpPr/>
              <p:nvPr/>
            </p:nvSpPr>
            <p:spPr>
              <a:xfrm>
                <a:off x="2074365" y="1692994"/>
                <a:ext cx="1417" cy="616"/>
              </a:xfrm>
              <a:custGeom>
                <a:avLst/>
                <a:gdLst/>
                <a:ahLst/>
                <a:cxnLst/>
                <a:rect l="l" t="t" r="r" b="b"/>
                <a:pathLst>
                  <a:path w="23" h="10" extrusionOk="0">
                    <a:moveTo>
                      <a:pt x="0" y="1"/>
                    </a:moveTo>
                    <a:cubicBezTo>
                      <a:pt x="6" y="7"/>
                      <a:pt x="9" y="9"/>
                      <a:pt x="11" y="9"/>
                    </a:cubicBezTo>
                    <a:cubicBezTo>
                      <a:pt x="14" y="9"/>
                      <a:pt x="17" y="7"/>
                      <a:pt x="23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34"/>
              <p:cNvSpPr/>
              <p:nvPr/>
            </p:nvSpPr>
            <p:spPr>
              <a:xfrm>
                <a:off x="2034198" y="1620977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34"/>
              <p:cNvSpPr/>
              <p:nvPr/>
            </p:nvSpPr>
            <p:spPr>
              <a:xfrm>
                <a:off x="2034876" y="1616850"/>
                <a:ext cx="3512" cy="6961"/>
              </a:xfrm>
              <a:custGeom>
                <a:avLst/>
                <a:gdLst/>
                <a:ahLst/>
                <a:cxnLst/>
                <a:rect l="l" t="t" r="r" b="b"/>
                <a:pathLst>
                  <a:path w="57" h="113" extrusionOk="0">
                    <a:moveTo>
                      <a:pt x="57" y="0"/>
                    </a:moveTo>
                    <a:lnTo>
                      <a:pt x="0" y="68"/>
                    </a:lnTo>
                    <a:cubicBezTo>
                      <a:pt x="12" y="68"/>
                      <a:pt x="23" y="68"/>
                      <a:pt x="12" y="113"/>
                    </a:cubicBezTo>
                    <a:cubicBezTo>
                      <a:pt x="23" y="68"/>
                      <a:pt x="45" y="34"/>
                      <a:pt x="57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34"/>
              <p:cNvSpPr/>
              <p:nvPr/>
            </p:nvSpPr>
            <p:spPr>
              <a:xfrm>
                <a:off x="2057732" y="1646605"/>
                <a:ext cx="739" cy="62"/>
              </a:xfrm>
              <a:custGeom>
                <a:avLst/>
                <a:gdLst/>
                <a:ahLst/>
                <a:cxnLst/>
                <a:rect l="l" t="t" r="r" b="b"/>
                <a:pathLst>
                  <a:path w="12" h="1" extrusionOk="0">
                    <a:moveTo>
                      <a:pt x="0" y="1"/>
                    </a:moveTo>
                    <a:lnTo>
                      <a:pt x="12" y="1"/>
                    </a:lnTo>
                    <a:cubicBezTo>
                      <a:pt x="12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34"/>
              <p:cNvSpPr/>
              <p:nvPr/>
            </p:nvSpPr>
            <p:spPr>
              <a:xfrm>
                <a:off x="2018242" y="1613400"/>
                <a:ext cx="3512" cy="3511"/>
              </a:xfrm>
              <a:custGeom>
                <a:avLst/>
                <a:gdLst/>
                <a:ahLst/>
                <a:cxnLst/>
                <a:rect l="l" t="t" r="r" b="b"/>
                <a:pathLst>
                  <a:path w="57" h="57" extrusionOk="0">
                    <a:moveTo>
                      <a:pt x="34" y="0"/>
                    </a:moveTo>
                    <a:cubicBezTo>
                      <a:pt x="34" y="11"/>
                      <a:pt x="1" y="0"/>
                      <a:pt x="1" y="23"/>
                    </a:cubicBezTo>
                    <a:cubicBezTo>
                      <a:pt x="4" y="21"/>
                      <a:pt x="7" y="21"/>
                      <a:pt x="10" y="21"/>
                    </a:cubicBezTo>
                    <a:cubicBezTo>
                      <a:pt x="28" y="21"/>
                      <a:pt x="4" y="56"/>
                      <a:pt x="34" y="56"/>
                    </a:cubicBezTo>
                    <a:cubicBezTo>
                      <a:pt x="57" y="11"/>
                      <a:pt x="46" y="23"/>
                      <a:pt x="34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34"/>
              <p:cNvSpPr/>
              <p:nvPr/>
            </p:nvSpPr>
            <p:spPr>
              <a:xfrm>
                <a:off x="2020337" y="1612660"/>
                <a:ext cx="62" cy="801"/>
              </a:xfrm>
              <a:custGeom>
                <a:avLst/>
                <a:gdLst/>
                <a:ahLst/>
                <a:cxnLst/>
                <a:rect l="l" t="t" r="r" b="b"/>
                <a:pathLst>
                  <a:path w="1" h="13" extrusionOk="0">
                    <a:moveTo>
                      <a:pt x="0" y="12"/>
                    </a:move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34"/>
              <p:cNvSpPr/>
              <p:nvPr/>
            </p:nvSpPr>
            <p:spPr>
              <a:xfrm>
                <a:off x="2054959" y="1674328"/>
                <a:ext cx="1417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23" h="23" extrusionOk="0">
                    <a:moveTo>
                      <a:pt x="0" y="0"/>
                    </a:moveTo>
                    <a:lnTo>
                      <a:pt x="23" y="23"/>
                    </a:lnTo>
                    <a:cubicBezTo>
                      <a:pt x="23" y="12"/>
                      <a:pt x="23" y="0"/>
                      <a:pt x="12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4"/>
              <p:cNvSpPr/>
              <p:nvPr/>
            </p:nvSpPr>
            <p:spPr>
              <a:xfrm>
                <a:off x="2054282" y="1690284"/>
                <a:ext cx="2095" cy="1417"/>
              </a:xfrm>
              <a:custGeom>
                <a:avLst/>
                <a:gdLst/>
                <a:ahLst/>
                <a:cxnLst/>
                <a:rect l="l" t="t" r="r" b="b"/>
                <a:pathLst>
                  <a:path w="34" h="23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34" y="22"/>
                    </a:ln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4"/>
              <p:cNvSpPr/>
              <p:nvPr/>
            </p:nvSpPr>
            <p:spPr>
              <a:xfrm>
                <a:off x="2217045" y="1671740"/>
                <a:ext cx="27046" cy="26182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25" extrusionOk="0">
                    <a:moveTo>
                      <a:pt x="206" y="0"/>
                    </a:moveTo>
                    <a:cubicBezTo>
                      <a:pt x="186" y="0"/>
                      <a:pt x="166" y="3"/>
                      <a:pt x="146" y="9"/>
                    </a:cubicBezTo>
                    <a:cubicBezTo>
                      <a:pt x="34" y="42"/>
                      <a:pt x="0" y="189"/>
                      <a:pt x="79" y="267"/>
                    </a:cubicBezTo>
                    <a:cubicBezTo>
                      <a:pt x="104" y="286"/>
                      <a:pt x="131" y="294"/>
                      <a:pt x="156" y="294"/>
                    </a:cubicBezTo>
                    <a:cubicBezTo>
                      <a:pt x="222" y="294"/>
                      <a:pt x="278" y="239"/>
                      <a:pt x="270" y="166"/>
                    </a:cubicBezTo>
                    <a:cubicBezTo>
                      <a:pt x="270" y="160"/>
                      <a:pt x="267" y="158"/>
                      <a:pt x="264" y="158"/>
                    </a:cubicBezTo>
                    <a:cubicBezTo>
                      <a:pt x="262" y="158"/>
                      <a:pt x="259" y="160"/>
                      <a:pt x="259" y="166"/>
                    </a:cubicBezTo>
                    <a:cubicBezTo>
                      <a:pt x="244" y="206"/>
                      <a:pt x="208" y="223"/>
                      <a:pt x="174" y="223"/>
                    </a:cubicBezTo>
                    <a:cubicBezTo>
                      <a:pt x="131" y="223"/>
                      <a:pt x="94" y="194"/>
                      <a:pt x="113" y="144"/>
                    </a:cubicBezTo>
                    <a:cubicBezTo>
                      <a:pt x="124" y="102"/>
                      <a:pt x="155" y="86"/>
                      <a:pt x="187" y="86"/>
                    </a:cubicBezTo>
                    <a:cubicBezTo>
                      <a:pt x="217" y="86"/>
                      <a:pt x="249" y="100"/>
                      <a:pt x="270" y="121"/>
                    </a:cubicBezTo>
                    <a:cubicBezTo>
                      <a:pt x="315" y="144"/>
                      <a:pt x="337" y="200"/>
                      <a:pt x="326" y="245"/>
                    </a:cubicBezTo>
                    <a:cubicBezTo>
                      <a:pt x="315" y="312"/>
                      <a:pt x="281" y="357"/>
                      <a:pt x="225" y="391"/>
                    </a:cubicBezTo>
                    <a:cubicBezTo>
                      <a:pt x="203" y="402"/>
                      <a:pt x="191" y="425"/>
                      <a:pt x="225" y="425"/>
                    </a:cubicBezTo>
                    <a:cubicBezTo>
                      <a:pt x="349" y="413"/>
                      <a:pt x="439" y="290"/>
                      <a:pt x="416" y="166"/>
                    </a:cubicBezTo>
                    <a:cubicBezTo>
                      <a:pt x="398" y="64"/>
                      <a:pt x="302" y="0"/>
                      <a:pt x="206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4"/>
              <p:cNvSpPr/>
              <p:nvPr/>
            </p:nvSpPr>
            <p:spPr>
              <a:xfrm>
                <a:off x="2006476" y="1444661"/>
                <a:ext cx="54091" cy="3862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27" extrusionOk="0">
                    <a:moveTo>
                      <a:pt x="700" y="0"/>
                    </a:moveTo>
                    <a:cubicBezTo>
                      <a:pt x="685" y="0"/>
                      <a:pt x="669" y="3"/>
                      <a:pt x="653" y="7"/>
                    </a:cubicBezTo>
                    <a:cubicBezTo>
                      <a:pt x="461" y="52"/>
                      <a:pt x="282" y="165"/>
                      <a:pt x="169" y="322"/>
                    </a:cubicBezTo>
                    <a:cubicBezTo>
                      <a:pt x="135" y="367"/>
                      <a:pt x="0" y="547"/>
                      <a:pt x="90" y="603"/>
                    </a:cubicBezTo>
                    <a:cubicBezTo>
                      <a:pt x="121" y="620"/>
                      <a:pt x="151" y="627"/>
                      <a:pt x="181" y="627"/>
                    </a:cubicBezTo>
                    <a:cubicBezTo>
                      <a:pt x="250" y="627"/>
                      <a:pt x="316" y="590"/>
                      <a:pt x="371" y="558"/>
                    </a:cubicBezTo>
                    <a:lnTo>
                      <a:pt x="787" y="344"/>
                    </a:lnTo>
                    <a:cubicBezTo>
                      <a:pt x="844" y="311"/>
                      <a:pt x="877" y="255"/>
                      <a:pt x="877" y="187"/>
                    </a:cubicBezTo>
                    <a:cubicBezTo>
                      <a:pt x="877" y="153"/>
                      <a:pt x="877" y="120"/>
                      <a:pt x="855" y="97"/>
                    </a:cubicBezTo>
                    <a:cubicBezTo>
                      <a:pt x="819" y="34"/>
                      <a:pt x="762" y="0"/>
                      <a:pt x="7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4"/>
              <p:cNvSpPr/>
              <p:nvPr/>
            </p:nvSpPr>
            <p:spPr>
              <a:xfrm>
                <a:off x="2190677" y="1426549"/>
                <a:ext cx="60375" cy="2341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380" extrusionOk="0">
                    <a:moveTo>
                      <a:pt x="367" y="0"/>
                    </a:moveTo>
                    <a:cubicBezTo>
                      <a:pt x="293" y="0"/>
                      <a:pt x="219" y="10"/>
                      <a:pt x="147" y="31"/>
                    </a:cubicBezTo>
                    <a:cubicBezTo>
                      <a:pt x="68" y="54"/>
                      <a:pt x="12" y="121"/>
                      <a:pt x="1" y="200"/>
                    </a:cubicBezTo>
                    <a:cubicBezTo>
                      <a:pt x="1" y="234"/>
                      <a:pt x="12" y="267"/>
                      <a:pt x="35" y="290"/>
                    </a:cubicBezTo>
                    <a:cubicBezTo>
                      <a:pt x="57" y="346"/>
                      <a:pt x="125" y="380"/>
                      <a:pt x="181" y="380"/>
                    </a:cubicBezTo>
                    <a:lnTo>
                      <a:pt x="653" y="380"/>
                    </a:lnTo>
                    <a:cubicBezTo>
                      <a:pt x="743" y="380"/>
                      <a:pt x="855" y="380"/>
                      <a:pt x="923" y="290"/>
                    </a:cubicBezTo>
                    <a:cubicBezTo>
                      <a:pt x="979" y="200"/>
                      <a:pt x="777" y="99"/>
                      <a:pt x="732" y="76"/>
                    </a:cubicBezTo>
                    <a:cubicBezTo>
                      <a:pt x="613" y="27"/>
                      <a:pt x="489" y="0"/>
                      <a:pt x="3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34"/>
              <p:cNvSpPr/>
              <p:nvPr/>
            </p:nvSpPr>
            <p:spPr>
              <a:xfrm>
                <a:off x="2203861" y="1494562"/>
                <a:ext cx="45097" cy="57662"/>
              </a:xfrm>
              <a:custGeom>
                <a:avLst/>
                <a:gdLst/>
                <a:ahLst/>
                <a:cxnLst/>
                <a:rect l="l" t="t" r="r" b="b"/>
                <a:pathLst>
                  <a:path w="732" h="936" extrusionOk="0">
                    <a:moveTo>
                      <a:pt x="355" y="0"/>
                    </a:moveTo>
                    <a:cubicBezTo>
                      <a:pt x="335" y="0"/>
                      <a:pt x="314" y="2"/>
                      <a:pt x="293" y="7"/>
                    </a:cubicBezTo>
                    <a:cubicBezTo>
                      <a:pt x="34" y="52"/>
                      <a:pt x="1" y="333"/>
                      <a:pt x="46" y="546"/>
                    </a:cubicBezTo>
                    <a:cubicBezTo>
                      <a:pt x="96" y="759"/>
                      <a:pt x="211" y="935"/>
                      <a:pt x="389" y="935"/>
                    </a:cubicBezTo>
                    <a:cubicBezTo>
                      <a:pt x="409" y="935"/>
                      <a:pt x="429" y="933"/>
                      <a:pt x="450" y="929"/>
                    </a:cubicBezTo>
                    <a:cubicBezTo>
                      <a:pt x="641" y="884"/>
                      <a:pt x="731" y="670"/>
                      <a:pt x="709" y="411"/>
                    </a:cubicBezTo>
                    <a:cubicBezTo>
                      <a:pt x="699" y="178"/>
                      <a:pt x="542" y="0"/>
                      <a:pt x="3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4"/>
              <p:cNvSpPr/>
              <p:nvPr/>
            </p:nvSpPr>
            <p:spPr>
              <a:xfrm>
                <a:off x="2225546" y="1480762"/>
                <a:ext cx="35856" cy="25566"/>
              </a:xfrm>
              <a:custGeom>
                <a:avLst/>
                <a:gdLst/>
                <a:ahLst/>
                <a:cxnLst/>
                <a:rect l="l" t="t" r="r" b="b"/>
                <a:pathLst>
                  <a:path w="582" h="415" extrusionOk="0">
                    <a:moveTo>
                      <a:pt x="570" y="0"/>
                    </a:moveTo>
                    <a:cubicBezTo>
                      <a:pt x="565" y="0"/>
                      <a:pt x="559" y="6"/>
                      <a:pt x="559" y="17"/>
                    </a:cubicBezTo>
                    <a:cubicBezTo>
                      <a:pt x="537" y="129"/>
                      <a:pt x="447" y="219"/>
                      <a:pt x="346" y="253"/>
                    </a:cubicBezTo>
                    <a:cubicBezTo>
                      <a:pt x="310" y="261"/>
                      <a:pt x="274" y="265"/>
                      <a:pt x="238" y="265"/>
                    </a:cubicBezTo>
                    <a:cubicBezTo>
                      <a:pt x="173" y="265"/>
                      <a:pt x="107" y="252"/>
                      <a:pt x="42" y="231"/>
                    </a:cubicBezTo>
                    <a:cubicBezTo>
                      <a:pt x="39" y="229"/>
                      <a:pt x="36" y="228"/>
                      <a:pt x="33" y="228"/>
                    </a:cubicBezTo>
                    <a:cubicBezTo>
                      <a:pt x="14" y="228"/>
                      <a:pt x="0" y="255"/>
                      <a:pt x="20" y="264"/>
                    </a:cubicBezTo>
                    <a:cubicBezTo>
                      <a:pt x="80" y="359"/>
                      <a:pt x="187" y="415"/>
                      <a:pt x="300" y="415"/>
                    </a:cubicBezTo>
                    <a:cubicBezTo>
                      <a:pt x="334" y="415"/>
                      <a:pt x="368" y="410"/>
                      <a:pt x="402" y="399"/>
                    </a:cubicBezTo>
                    <a:cubicBezTo>
                      <a:pt x="559" y="343"/>
                      <a:pt x="582" y="163"/>
                      <a:pt x="582" y="17"/>
                    </a:cubicBezTo>
                    <a:cubicBezTo>
                      <a:pt x="582" y="6"/>
                      <a:pt x="576" y="0"/>
                      <a:pt x="5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4"/>
              <p:cNvSpPr/>
              <p:nvPr/>
            </p:nvSpPr>
            <p:spPr>
              <a:xfrm>
                <a:off x="2033459" y="1525550"/>
                <a:ext cx="51319" cy="56122"/>
              </a:xfrm>
              <a:custGeom>
                <a:avLst/>
                <a:gdLst/>
                <a:ahLst/>
                <a:cxnLst/>
                <a:rect l="l" t="t" r="r" b="b"/>
                <a:pathLst>
                  <a:path w="833" h="911" extrusionOk="0">
                    <a:moveTo>
                      <a:pt x="381" y="0"/>
                    </a:moveTo>
                    <a:cubicBezTo>
                      <a:pt x="346" y="0"/>
                      <a:pt x="309" y="7"/>
                      <a:pt x="271" y="21"/>
                    </a:cubicBezTo>
                    <a:cubicBezTo>
                      <a:pt x="57" y="88"/>
                      <a:pt x="1" y="347"/>
                      <a:pt x="113" y="583"/>
                    </a:cubicBezTo>
                    <a:cubicBezTo>
                      <a:pt x="199" y="783"/>
                      <a:pt x="358" y="910"/>
                      <a:pt x="513" y="910"/>
                    </a:cubicBezTo>
                    <a:cubicBezTo>
                      <a:pt x="541" y="910"/>
                      <a:pt x="569" y="906"/>
                      <a:pt x="597" y="898"/>
                    </a:cubicBezTo>
                    <a:cubicBezTo>
                      <a:pt x="799" y="819"/>
                      <a:pt x="833" y="605"/>
                      <a:pt x="754" y="369"/>
                    </a:cubicBezTo>
                    <a:cubicBezTo>
                      <a:pt x="707" y="189"/>
                      <a:pt x="571" y="0"/>
                      <a:pt x="3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34"/>
              <p:cNvSpPr/>
              <p:nvPr/>
            </p:nvSpPr>
            <p:spPr>
              <a:xfrm>
                <a:off x="2008139" y="1529800"/>
                <a:ext cx="38566" cy="20268"/>
              </a:xfrm>
              <a:custGeom>
                <a:avLst/>
                <a:gdLst/>
                <a:ahLst/>
                <a:cxnLst/>
                <a:rect l="l" t="t" r="r" b="b"/>
                <a:pathLst>
                  <a:path w="626" h="329" extrusionOk="0">
                    <a:moveTo>
                      <a:pt x="607" y="1"/>
                    </a:moveTo>
                    <a:cubicBezTo>
                      <a:pt x="599" y="1"/>
                      <a:pt x="590" y="3"/>
                      <a:pt x="581" y="8"/>
                    </a:cubicBezTo>
                    <a:cubicBezTo>
                      <a:pt x="524" y="87"/>
                      <a:pt x="434" y="143"/>
                      <a:pt x="344" y="177"/>
                    </a:cubicBezTo>
                    <a:cubicBezTo>
                      <a:pt x="322" y="181"/>
                      <a:pt x="298" y="183"/>
                      <a:pt x="275" y="183"/>
                    </a:cubicBezTo>
                    <a:cubicBezTo>
                      <a:pt x="184" y="183"/>
                      <a:pt x="95" y="149"/>
                      <a:pt x="41" y="87"/>
                    </a:cubicBezTo>
                    <a:cubicBezTo>
                      <a:pt x="31" y="77"/>
                      <a:pt x="22" y="74"/>
                      <a:pt x="15" y="74"/>
                    </a:cubicBezTo>
                    <a:cubicBezTo>
                      <a:pt x="5" y="74"/>
                      <a:pt x="1" y="80"/>
                      <a:pt x="7" y="87"/>
                    </a:cubicBezTo>
                    <a:cubicBezTo>
                      <a:pt x="68" y="207"/>
                      <a:pt x="173" y="328"/>
                      <a:pt x="307" y="328"/>
                    </a:cubicBezTo>
                    <a:cubicBezTo>
                      <a:pt x="323" y="328"/>
                      <a:pt x="339" y="326"/>
                      <a:pt x="356" y="323"/>
                    </a:cubicBezTo>
                    <a:cubicBezTo>
                      <a:pt x="502" y="300"/>
                      <a:pt x="614" y="177"/>
                      <a:pt x="626" y="19"/>
                    </a:cubicBezTo>
                    <a:cubicBezTo>
                      <a:pt x="626" y="6"/>
                      <a:pt x="618" y="1"/>
                      <a:pt x="6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34"/>
              <p:cNvSpPr/>
              <p:nvPr/>
            </p:nvSpPr>
            <p:spPr>
              <a:xfrm>
                <a:off x="1957992" y="1152587"/>
                <a:ext cx="554159" cy="462038"/>
              </a:xfrm>
              <a:custGeom>
                <a:avLst/>
                <a:gdLst/>
                <a:ahLst/>
                <a:cxnLst/>
                <a:rect l="l" t="t" r="r" b="b"/>
                <a:pathLst>
                  <a:path w="8995" h="7500" extrusionOk="0">
                    <a:moveTo>
                      <a:pt x="3869" y="1"/>
                    </a:moveTo>
                    <a:cubicBezTo>
                      <a:pt x="1976" y="1"/>
                      <a:pt x="515" y="812"/>
                      <a:pt x="1" y="1904"/>
                    </a:cubicBezTo>
                    <a:cubicBezTo>
                      <a:pt x="1" y="1904"/>
                      <a:pt x="821" y="3500"/>
                      <a:pt x="2137" y="4029"/>
                    </a:cubicBezTo>
                    <a:cubicBezTo>
                      <a:pt x="2690" y="4249"/>
                      <a:pt x="3270" y="4317"/>
                      <a:pt x="3762" y="4317"/>
                    </a:cubicBezTo>
                    <a:cubicBezTo>
                      <a:pt x="4450" y="4317"/>
                      <a:pt x="4969" y="4185"/>
                      <a:pt x="5015" y="4152"/>
                    </a:cubicBezTo>
                    <a:cubicBezTo>
                      <a:pt x="5105" y="4096"/>
                      <a:pt x="4340" y="4006"/>
                      <a:pt x="3812" y="3433"/>
                    </a:cubicBezTo>
                    <a:lnTo>
                      <a:pt x="3812" y="3433"/>
                    </a:lnTo>
                    <a:cubicBezTo>
                      <a:pt x="3812" y="3433"/>
                      <a:pt x="4779" y="4085"/>
                      <a:pt x="5779" y="4321"/>
                    </a:cubicBezTo>
                    <a:cubicBezTo>
                      <a:pt x="6130" y="4397"/>
                      <a:pt x="6326" y="4415"/>
                      <a:pt x="6433" y="4415"/>
                    </a:cubicBezTo>
                    <a:cubicBezTo>
                      <a:pt x="6532" y="4415"/>
                      <a:pt x="6555" y="4400"/>
                      <a:pt x="6555" y="4400"/>
                    </a:cubicBezTo>
                    <a:cubicBezTo>
                      <a:pt x="6555" y="4400"/>
                      <a:pt x="7016" y="4861"/>
                      <a:pt x="7533" y="4894"/>
                    </a:cubicBezTo>
                    <a:cubicBezTo>
                      <a:pt x="7533" y="4894"/>
                      <a:pt x="7814" y="6041"/>
                      <a:pt x="7533" y="6390"/>
                    </a:cubicBezTo>
                    <a:cubicBezTo>
                      <a:pt x="7252" y="6727"/>
                      <a:pt x="6780" y="6828"/>
                      <a:pt x="6847" y="6918"/>
                    </a:cubicBezTo>
                    <a:cubicBezTo>
                      <a:pt x="6862" y="6937"/>
                      <a:pt x="6912" y="6946"/>
                      <a:pt x="6984" y="6946"/>
                    </a:cubicBezTo>
                    <a:cubicBezTo>
                      <a:pt x="7246" y="6946"/>
                      <a:pt x="7792" y="6827"/>
                      <a:pt x="7915" y="6659"/>
                    </a:cubicBezTo>
                    <a:lnTo>
                      <a:pt x="7915" y="6659"/>
                    </a:lnTo>
                    <a:cubicBezTo>
                      <a:pt x="7893" y="6940"/>
                      <a:pt x="7758" y="7199"/>
                      <a:pt x="7522" y="7356"/>
                    </a:cubicBezTo>
                    <a:cubicBezTo>
                      <a:pt x="7404" y="7447"/>
                      <a:pt x="7445" y="7499"/>
                      <a:pt x="7578" y="7499"/>
                    </a:cubicBezTo>
                    <a:cubicBezTo>
                      <a:pt x="7776" y="7499"/>
                      <a:pt x="8178" y="7384"/>
                      <a:pt x="8567" y="7109"/>
                    </a:cubicBezTo>
                    <a:cubicBezTo>
                      <a:pt x="8994" y="6794"/>
                      <a:pt x="8668" y="4816"/>
                      <a:pt x="8297" y="3894"/>
                    </a:cubicBezTo>
                    <a:cubicBezTo>
                      <a:pt x="7926" y="2972"/>
                      <a:pt x="7151" y="555"/>
                      <a:pt x="5464" y="184"/>
                    </a:cubicBezTo>
                    <a:cubicBezTo>
                      <a:pt x="4908" y="58"/>
                      <a:pt x="4373" y="1"/>
                      <a:pt x="386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34"/>
              <p:cNvSpPr/>
              <p:nvPr/>
            </p:nvSpPr>
            <p:spPr>
              <a:xfrm>
                <a:off x="1957684" y="1268591"/>
                <a:ext cx="235834" cy="156723"/>
              </a:xfrm>
              <a:custGeom>
                <a:avLst/>
                <a:gdLst/>
                <a:ahLst/>
                <a:cxnLst/>
                <a:rect l="l" t="t" r="r" b="b"/>
                <a:pathLst>
                  <a:path w="3828" h="2544" extrusionOk="0">
                    <a:moveTo>
                      <a:pt x="40" y="1"/>
                    </a:moveTo>
                    <a:cubicBezTo>
                      <a:pt x="19" y="1"/>
                      <a:pt x="1" y="19"/>
                      <a:pt x="17" y="43"/>
                    </a:cubicBezTo>
                    <a:cubicBezTo>
                      <a:pt x="377" y="740"/>
                      <a:pt x="882" y="1471"/>
                      <a:pt x="1546" y="1943"/>
                    </a:cubicBezTo>
                    <a:cubicBezTo>
                      <a:pt x="2128" y="2332"/>
                      <a:pt x="2803" y="2544"/>
                      <a:pt x="3490" y="2544"/>
                    </a:cubicBezTo>
                    <a:cubicBezTo>
                      <a:pt x="3599" y="2544"/>
                      <a:pt x="3708" y="2539"/>
                      <a:pt x="3817" y="2528"/>
                    </a:cubicBezTo>
                    <a:cubicBezTo>
                      <a:pt x="3828" y="2528"/>
                      <a:pt x="3828" y="2505"/>
                      <a:pt x="3817" y="2505"/>
                    </a:cubicBezTo>
                    <a:cubicBezTo>
                      <a:pt x="3721" y="2514"/>
                      <a:pt x="3625" y="2518"/>
                      <a:pt x="3530" y="2518"/>
                    </a:cubicBezTo>
                    <a:cubicBezTo>
                      <a:pt x="2764" y="2518"/>
                      <a:pt x="2024" y="2241"/>
                      <a:pt x="1445" y="1741"/>
                    </a:cubicBezTo>
                    <a:cubicBezTo>
                      <a:pt x="860" y="1246"/>
                      <a:pt x="500" y="605"/>
                      <a:pt x="62" y="10"/>
                    </a:cubicBezTo>
                    <a:cubicBezTo>
                      <a:pt x="55" y="3"/>
                      <a:pt x="47" y="1"/>
                      <a:pt x="40" y="1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4"/>
              <p:cNvSpPr/>
              <p:nvPr/>
            </p:nvSpPr>
            <p:spPr>
              <a:xfrm>
                <a:off x="2387385" y="1445216"/>
                <a:ext cx="48547" cy="120438"/>
              </a:xfrm>
              <a:custGeom>
                <a:avLst/>
                <a:gdLst/>
                <a:ahLst/>
                <a:cxnLst/>
                <a:rect l="l" t="t" r="r" b="b"/>
                <a:pathLst>
                  <a:path w="788" h="1955" extrusionOk="0">
                    <a:moveTo>
                      <a:pt x="518" y="1"/>
                    </a:moveTo>
                    <a:cubicBezTo>
                      <a:pt x="507" y="1"/>
                      <a:pt x="496" y="4"/>
                      <a:pt x="496" y="9"/>
                    </a:cubicBezTo>
                    <a:cubicBezTo>
                      <a:pt x="585" y="718"/>
                      <a:pt x="754" y="1505"/>
                      <a:pt x="12" y="1932"/>
                    </a:cubicBezTo>
                    <a:cubicBezTo>
                      <a:pt x="1" y="1932"/>
                      <a:pt x="12" y="1954"/>
                      <a:pt x="23" y="1954"/>
                    </a:cubicBezTo>
                    <a:cubicBezTo>
                      <a:pt x="788" y="1583"/>
                      <a:pt x="777" y="729"/>
                      <a:pt x="540" y="9"/>
                    </a:cubicBezTo>
                    <a:cubicBezTo>
                      <a:pt x="540" y="4"/>
                      <a:pt x="529" y="1"/>
                      <a:pt x="518" y="1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34"/>
              <p:cNvSpPr/>
              <p:nvPr/>
            </p:nvSpPr>
            <p:spPr>
              <a:xfrm>
                <a:off x="2446281" y="1375601"/>
                <a:ext cx="130978" cy="135346"/>
              </a:xfrm>
              <a:custGeom>
                <a:avLst/>
                <a:gdLst/>
                <a:ahLst/>
                <a:cxnLst/>
                <a:rect l="l" t="t" r="r" b="b"/>
                <a:pathLst>
                  <a:path w="2126" h="2197" extrusionOk="0">
                    <a:moveTo>
                      <a:pt x="1151" y="0"/>
                    </a:moveTo>
                    <a:cubicBezTo>
                      <a:pt x="533" y="0"/>
                      <a:pt x="0" y="1038"/>
                      <a:pt x="0" y="1038"/>
                    </a:cubicBezTo>
                    <a:lnTo>
                      <a:pt x="293" y="2196"/>
                    </a:lnTo>
                    <a:cubicBezTo>
                      <a:pt x="2125" y="1780"/>
                      <a:pt x="1934" y="274"/>
                      <a:pt x="1350" y="38"/>
                    </a:cubicBezTo>
                    <a:cubicBezTo>
                      <a:pt x="1283" y="12"/>
                      <a:pt x="1216" y="0"/>
                      <a:pt x="1151" y="0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4"/>
              <p:cNvSpPr/>
              <p:nvPr/>
            </p:nvSpPr>
            <p:spPr>
              <a:xfrm>
                <a:off x="2463592" y="1404925"/>
                <a:ext cx="60314" cy="78423"/>
              </a:xfrm>
              <a:custGeom>
                <a:avLst/>
                <a:gdLst/>
                <a:ahLst/>
                <a:cxnLst/>
                <a:rect l="l" t="t" r="r" b="b"/>
                <a:pathLst>
                  <a:path w="979" h="1273" extrusionOk="0">
                    <a:moveTo>
                      <a:pt x="967" y="0"/>
                    </a:moveTo>
                    <a:cubicBezTo>
                      <a:pt x="394" y="23"/>
                      <a:pt x="1" y="675"/>
                      <a:pt x="34" y="1214"/>
                    </a:cubicBezTo>
                    <a:lnTo>
                      <a:pt x="34" y="1226"/>
                    </a:lnTo>
                    <a:cubicBezTo>
                      <a:pt x="27" y="1253"/>
                      <a:pt x="55" y="1273"/>
                      <a:pt x="79" y="1273"/>
                    </a:cubicBezTo>
                    <a:cubicBezTo>
                      <a:pt x="95" y="1273"/>
                      <a:pt x="109" y="1265"/>
                      <a:pt x="113" y="1248"/>
                    </a:cubicBezTo>
                    <a:cubicBezTo>
                      <a:pt x="238" y="935"/>
                      <a:pt x="537" y="738"/>
                      <a:pt x="858" y="738"/>
                    </a:cubicBezTo>
                    <a:cubicBezTo>
                      <a:pt x="883" y="738"/>
                      <a:pt x="908" y="740"/>
                      <a:pt x="934" y="742"/>
                    </a:cubicBezTo>
                    <a:cubicBezTo>
                      <a:pt x="934" y="742"/>
                      <a:pt x="956" y="720"/>
                      <a:pt x="934" y="720"/>
                    </a:cubicBezTo>
                    <a:cubicBezTo>
                      <a:pt x="874" y="703"/>
                      <a:pt x="812" y="695"/>
                      <a:pt x="751" y="695"/>
                    </a:cubicBezTo>
                    <a:cubicBezTo>
                      <a:pt x="528" y="695"/>
                      <a:pt x="308" y="804"/>
                      <a:pt x="158" y="989"/>
                    </a:cubicBezTo>
                    <a:cubicBezTo>
                      <a:pt x="192" y="821"/>
                      <a:pt x="248" y="675"/>
                      <a:pt x="327" y="529"/>
                    </a:cubicBezTo>
                    <a:cubicBezTo>
                      <a:pt x="473" y="292"/>
                      <a:pt x="698" y="113"/>
                      <a:pt x="967" y="23"/>
                    </a:cubicBezTo>
                    <a:cubicBezTo>
                      <a:pt x="979" y="11"/>
                      <a:pt x="967" y="0"/>
                      <a:pt x="967" y="0"/>
                    </a:cubicBezTo>
                    <a:close/>
                  </a:path>
                </a:pathLst>
              </a:custGeom>
              <a:solidFill>
                <a:srgbClr val="FF9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4"/>
              <p:cNvSpPr/>
              <p:nvPr/>
            </p:nvSpPr>
            <p:spPr>
              <a:xfrm>
                <a:off x="2145705" y="1311777"/>
                <a:ext cx="250743" cy="115633"/>
              </a:xfrm>
              <a:custGeom>
                <a:avLst/>
                <a:gdLst/>
                <a:ahLst/>
                <a:cxnLst/>
                <a:rect l="l" t="t" r="r" b="b"/>
                <a:pathLst>
                  <a:path w="4070" h="1877" extrusionOk="0">
                    <a:moveTo>
                      <a:pt x="9" y="1"/>
                    </a:moveTo>
                    <a:cubicBezTo>
                      <a:pt x="6" y="1"/>
                      <a:pt x="0" y="9"/>
                      <a:pt x="0" y="17"/>
                    </a:cubicBezTo>
                    <a:cubicBezTo>
                      <a:pt x="427" y="635"/>
                      <a:pt x="1023" y="1141"/>
                      <a:pt x="1709" y="1467"/>
                    </a:cubicBezTo>
                    <a:cubicBezTo>
                      <a:pt x="2215" y="1700"/>
                      <a:pt x="2838" y="1877"/>
                      <a:pt x="3432" y="1877"/>
                    </a:cubicBezTo>
                    <a:cubicBezTo>
                      <a:pt x="3643" y="1877"/>
                      <a:pt x="3850" y="1854"/>
                      <a:pt x="4048" y="1804"/>
                    </a:cubicBezTo>
                    <a:cubicBezTo>
                      <a:pt x="4070" y="1793"/>
                      <a:pt x="4070" y="1748"/>
                      <a:pt x="4036" y="1748"/>
                    </a:cubicBezTo>
                    <a:cubicBezTo>
                      <a:pt x="3643" y="1748"/>
                      <a:pt x="3238" y="1726"/>
                      <a:pt x="2845" y="1681"/>
                    </a:cubicBezTo>
                    <a:cubicBezTo>
                      <a:pt x="2440" y="1613"/>
                      <a:pt x="2035" y="1490"/>
                      <a:pt x="1664" y="1310"/>
                    </a:cubicBezTo>
                    <a:cubicBezTo>
                      <a:pt x="1023" y="1006"/>
                      <a:pt x="461" y="557"/>
                      <a:pt x="11" y="6"/>
                    </a:cubicBezTo>
                    <a:cubicBezTo>
                      <a:pt x="11" y="2"/>
                      <a:pt x="10" y="1"/>
                      <a:pt x="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4"/>
              <p:cNvSpPr/>
              <p:nvPr/>
            </p:nvSpPr>
            <p:spPr>
              <a:xfrm>
                <a:off x="2199179" y="1282761"/>
                <a:ext cx="152787" cy="127830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2075" extrusionOk="0">
                    <a:moveTo>
                      <a:pt x="26" y="0"/>
                    </a:moveTo>
                    <a:cubicBezTo>
                      <a:pt x="17" y="0"/>
                      <a:pt x="1" y="10"/>
                      <a:pt x="9" y="27"/>
                    </a:cubicBezTo>
                    <a:cubicBezTo>
                      <a:pt x="549" y="960"/>
                      <a:pt x="1392" y="1758"/>
                      <a:pt x="2438" y="2073"/>
                    </a:cubicBezTo>
                    <a:cubicBezTo>
                      <a:pt x="2440" y="2074"/>
                      <a:pt x="2442" y="2075"/>
                      <a:pt x="2445" y="2075"/>
                    </a:cubicBezTo>
                    <a:cubicBezTo>
                      <a:pt x="2464" y="2075"/>
                      <a:pt x="2480" y="2038"/>
                      <a:pt x="2460" y="2028"/>
                    </a:cubicBezTo>
                    <a:cubicBezTo>
                      <a:pt x="1459" y="1590"/>
                      <a:pt x="605" y="960"/>
                      <a:pt x="32" y="4"/>
                    </a:cubicBezTo>
                    <a:cubicBezTo>
                      <a:pt x="32" y="1"/>
                      <a:pt x="29" y="0"/>
                      <a:pt x="2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4"/>
              <p:cNvSpPr/>
              <p:nvPr/>
            </p:nvSpPr>
            <p:spPr>
              <a:xfrm>
                <a:off x="2424780" y="1362109"/>
                <a:ext cx="71403" cy="245681"/>
              </a:xfrm>
              <a:custGeom>
                <a:avLst/>
                <a:gdLst/>
                <a:ahLst/>
                <a:cxnLst/>
                <a:rect l="l" t="t" r="r" b="b"/>
                <a:pathLst>
                  <a:path w="1159" h="3988" extrusionOk="0">
                    <a:moveTo>
                      <a:pt x="12" y="1"/>
                    </a:moveTo>
                    <a:cubicBezTo>
                      <a:pt x="7" y="1"/>
                      <a:pt x="1" y="4"/>
                      <a:pt x="1" y="9"/>
                    </a:cubicBezTo>
                    <a:cubicBezTo>
                      <a:pt x="158" y="650"/>
                      <a:pt x="338" y="1302"/>
                      <a:pt x="462" y="1954"/>
                    </a:cubicBezTo>
                    <a:cubicBezTo>
                      <a:pt x="608" y="2651"/>
                      <a:pt x="597" y="3326"/>
                      <a:pt x="203" y="3955"/>
                    </a:cubicBezTo>
                    <a:cubicBezTo>
                      <a:pt x="195" y="3971"/>
                      <a:pt x="210" y="3987"/>
                      <a:pt x="223" y="3987"/>
                    </a:cubicBezTo>
                    <a:cubicBezTo>
                      <a:pt x="229" y="3987"/>
                      <a:pt x="234" y="3984"/>
                      <a:pt x="237" y="3978"/>
                    </a:cubicBezTo>
                    <a:cubicBezTo>
                      <a:pt x="1159" y="2899"/>
                      <a:pt x="361" y="1167"/>
                      <a:pt x="23" y="9"/>
                    </a:cubicBezTo>
                    <a:cubicBezTo>
                      <a:pt x="23" y="4"/>
                      <a:pt x="18" y="1"/>
                      <a:pt x="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4"/>
              <p:cNvSpPr/>
              <p:nvPr/>
            </p:nvSpPr>
            <p:spPr>
              <a:xfrm>
                <a:off x="2311240" y="2781817"/>
                <a:ext cx="295531" cy="141199"/>
              </a:xfrm>
              <a:custGeom>
                <a:avLst/>
                <a:gdLst/>
                <a:ahLst/>
                <a:cxnLst/>
                <a:rect l="l" t="t" r="r" b="b"/>
                <a:pathLst>
                  <a:path w="4797" h="2292" extrusionOk="0">
                    <a:moveTo>
                      <a:pt x="1844" y="0"/>
                    </a:moveTo>
                    <a:cubicBezTo>
                      <a:pt x="1844" y="0"/>
                      <a:pt x="45" y="34"/>
                      <a:pt x="0" y="1079"/>
                    </a:cubicBezTo>
                    <a:cubicBezTo>
                      <a:pt x="0" y="1079"/>
                      <a:pt x="1462" y="1248"/>
                      <a:pt x="2226" y="1518"/>
                    </a:cubicBezTo>
                    <a:cubicBezTo>
                      <a:pt x="3092" y="1833"/>
                      <a:pt x="3575" y="2125"/>
                      <a:pt x="4014" y="2260"/>
                    </a:cubicBezTo>
                    <a:cubicBezTo>
                      <a:pt x="4084" y="2281"/>
                      <a:pt x="4152" y="2291"/>
                      <a:pt x="4217" y="2291"/>
                    </a:cubicBezTo>
                    <a:cubicBezTo>
                      <a:pt x="4557" y="2291"/>
                      <a:pt x="4796" y="2022"/>
                      <a:pt x="4655" y="1776"/>
                    </a:cubicBezTo>
                    <a:cubicBezTo>
                      <a:pt x="4497" y="1473"/>
                      <a:pt x="3778" y="933"/>
                      <a:pt x="3249" y="652"/>
                    </a:cubicBezTo>
                    <a:cubicBezTo>
                      <a:pt x="2732" y="371"/>
                      <a:pt x="1844" y="0"/>
                      <a:pt x="1844" y="0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4"/>
              <p:cNvSpPr/>
              <p:nvPr/>
            </p:nvSpPr>
            <p:spPr>
              <a:xfrm>
                <a:off x="2458540" y="2514694"/>
                <a:ext cx="163013" cy="144710"/>
              </a:xfrm>
              <a:custGeom>
                <a:avLst/>
                <a:gdLst/>
                <a:ahLst/>
                <a:cxnLst/>
                <a:rect l="l" t="t" r="r" b="b"/>
                <a:pathLst>
                  <a:path w="2646" h="2349" extrusionOk="0">
                    <a:moveTo>
                      <a:pt x="2038" y="1"/>
                    </a:moveTo>
                    <a:cubicBezTo>
                      <a:pt x="1424" y="1"/>
                      <a:pt x="0" y="764"/>
                      <a:pt x="60" y="873"/>
                    </a:cubicBezTo>
                    <a:cubicBezTo>
                      <a:pt x="547" y="1754"/>
                      <a:pt x="1731" y="2348"/>
                      <a:pt x="2054" y="2348"/>
                    </a:cubicBezTo>
                    <a:cubicBezTo>
                      <a:pt x="2082" y="2348"/>
                      <a:pt x="2103" y="2344"/>
                      <a:pt x="2117" y="2335"/>
                    </a:cubicBezTo>
                    <a:cubicBezTo>
                      <a:pt x="2309" y="2211"/>
                      <a:pt x="2646" y="278"/>
                      <a:pt x="2230" y="41"/>
                    </a:cubicBezTo>
                    <a:cubicBezTo>
                      <a:pt x="2183" y="13"/>
                      <a:pt x="2117" y="1"/>
                      <a:pt x="203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4"/>
              <p:cNvSpPr/>
              <p:nvPr/>
            </p:nvSpPr>
            <p:spPr>
              <a:xfrm>
                <a:off x="2512507" y="2548393"/>
                <a:ext cx="59205" cy="70415"/>
              </a:xfrm>
              <a:custGeom>
                <a:avLst/>
                <a:gdLst/>
                <a:ahLst/>
                <a:cxnLst/>
                <a:rect l="l" t="t" r="r" b="b"/>
                <a:pathLst>
                  <a:path w="961" h="1143" extrusionOk="0">
                    <a:moveTo>
                      <a:pt x="960" y="0"/>
                    </a:moveTo>
                    <a:cubicBezTo>
                      <a:pt x="623" y="79"/>
                      <a:pt x="331" y="281"/>
                      <a:pt x="151" y="563"/>
                    </a:cubicBezTo>
                    <a:cubicBezTo>
                      <a:pt x="140" y="574"/>
                      <a:pt x="151" y="596"/>
                      <a:pt x="162" y="596"/>
                    </a:cubicBezTo>
                    <a:cubicBezTo>
                      <a:pt x="163" y="597"/>
                      <a:pt x="164" y="597"/>
                      <a:pt x="167" y="597"/>
                    </a:cubicBezTo>
                    <a:cubicBezTo>
                      <a:pt x="193" y="597"/>
                      <a:pt x="313" y="568"/>
                      <a:pt x="420" y="568"/>
                    </a:cubicBezTo>
                    <a:cubicBezTo>
                      <a:pt x="495" y="568"/>
                      <a:pt x="563" y="582"/>
                      <a:pt x="589" y="630"/>
                    </a:cubicBezTo>
                    <a:cubicBezTo>
                      <a:pt x="646" y="787"/>
                      <a:pt x="241" y="832"/>
                      <a:pt x="162" y="832"/>
                    </a:cubicBezTo>
                    <a:cubicBezTo>
                      <a:pt x="140" y="832"/>
                      <a:pt x="117" y="866"/>
                      <a:pt x="140" y="889"/>
                    </a:cubicBezTo>
                    <a:cubicBezTo>
                      <a:pt x="241" y="945"/>
                      <a:pt x="241" y="1023"/>
                      <a:pt x="173" y="1068"/>
                    </a:cubicBezTo>
                    <a:cubicBezTo>
                      <a:pt x="156" y="1080"/>
                      <a:pt x="140" y="1085"/>
                      <a:pt x="125" y="1085"/>
                    </a:cubicBezTo>
                    <a:cubicBezTo>
                      <a:pt x="84" y="1085"/>
                      <a:pt x="55" y="1046"/>
                      <a:pt x="38" y="1012"/>
                    </a:cubicBezTo>
                    <a:cubicBezTo>
                      <a:pt x="31" y="998"/>
                      <a:pt x="25" y="993"/>
                      <a:pt x="19" y="993"/>
                    </a:cubicBezTo>
                    <a:cubicBezTo>
                      <a:pt x="6" y="993"/>
                      <a:pt x="0" y="1019"/>
                      <a:pt x="16" y="1035"/>
                    </a:cubicBezTo>
                    <a:cubicBezTo>
                      <a:pt x="52" y="1100"/>
                      <a:pt x="94" y="1142"/>
                      <a:pt x="142" y="1142"/>
                    </a:cubicBezTo>
                    <a:cubicBezTo>
                      <a:pt x="169" y="1142"/>
                      <a:pt x="198" y="1130"/>
                      <a:pt x="230" y="1102"/>
                    </a:cubicBezTo>
                    <a:cubicBezTo>
                      <a:pt x="320" y="1023"/>
                      <a:pt x="275" y="945"/>
                      <a:pt x="218" y="877"/>
                    </a:cubicBezTo>
                    <a:cubicBezTo>
                      <a:pt x="387" y="866"/>
                      <a:pt x="724" y="821"/>
                      <a:pt x="679" y="630"/>
                    </a:cubicBezTo>
                    <a:cubicBezTo>
                      <a:pt x="650" y="527"/>
                      <a:pt x="549" y="492"/>
                      <a:pt x="442" y="492"/>
                    </a:cubicBezTo>
                    <a:cubicBezTo>
                      <a:pt x="385" y="492"/>
                      <a:pt x="325" y="502"/>
                      <a:pt x="275" y="518"/>
                    </a:cubicBezTo>
                    <a:cubicBezTo>
                      <a:pt x="454" y="293"/>
                      <a:pt x="691" y="124"/>
                      <a:pt x="960" y="23"/>
                    </a:cubicBezTo>
                    <a:cubicBezTo>
                      <a:pt x="960" y="23"/>
                      <a:pt x="960" y="0"/>
                      <a:pt x="960" y="0"/>
                    </a:cubicBezTo>
                    <a:close/>
                  </a:path>
                </a:pathLst>
              </a:custGeom>
              <a:solidFill>
                <a:srgbClr val="C8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4"/>
              <p:cNvSpPr/>
              <p:nvPr/>
            </p:nvSpPr>
            <p:spPr>
              <a:xfrm>
                <a:off x="1672633" y="2760995"/>
                <a:ext cx="318264" cy="481628"/>
              </a:xfrm>
              <a:custGeom>
                <a:avLst/>
                <a:gdLst/>
                <a:ahLst/>
                <a:cxnLst/>
                <a:rect l="l" t="t" r="r" b="b"/>
                <a:pathLst>
                  <a:path w="5166" h="7818" extrusionOk="0">
                    <a:moveTo>
                      <a:pt x="2440" y="1"/>
                    </a:moveTo>
                    <a:cubicBezTo>
                      <a:pt x="2440" y="1"/>
                      <a:pt x="585" y="1507"/>
                      <a:pt x="293" y="3081"/>
                    </a:cubicBezTo>
                    <a:cubicBezTo>
                      <a:pt x="1" y="4655"/>
                      <a:pt x="1147" y="6724"/>
                      <a:pt x="2654" y="7511"/>
                    </a:cubicBezTo>
                    <a:cubicBezTo>
                      <a:pt x="3064" y="7725"/>
                      <a:pt x="3443" y="7818"/>
                      <a:pt x="3772" y="7818"/>
                    </a:cubicBezTo>
                    <a:cubicBezTo>
                      <a:pt x="4650" y="7818"/>
                      <a:pt x="5165" y="7156"/>
                      <a:pt x="4936" y="6387"/>
                    </a:cubicBezTo>
                    <a:cubicBezTo>
                      <a:pt x="4486" y="4903"/>
                      <a:pt x="2631" y="5004"/>
                      <a:pt x="2035" y="3441"/>
                    </a:cubicBezTo>
                    <a:cubicBezTo>
                      <a:pt x="1698" y="2575"/>
                      <a:pt x="1968" y="1710"/>
                      <a:pt x="2811" y="799"/>
                    </a:cubicBezTo>
                    <a:cubicBezTo>
                      <a:pt x="2811" y="799"/>
                      <a:pt x="2811" y="799"/>
                      <a:pt x="2811" y="799"/>
                    </a:cubicBezTo>
                    <a:cubicBezTo>
                      <a:pt x="2812" y="799"/>
                      <a:pt x="2841" y="224"/>
                      <a:pt x="244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4"/>
              <p:cNvSpPr/>
              <p:nvPr/>
            </p:nvSpPr>
            <p:spPr>
              <a:xfrm>
                <a:off x="1778595" y="2484692"/>
                <a:ext cx="831886" cy="453105"/>
              </a:xfrm>
              <a:custGeom>
                <a:avLst/>
                <a:gdLst/>
                <a:ahLst/>
                <a:cxnLst/>
                <a:rect l="l" t="t" r="r" b="b"/>
                <a:pathLst>
                  <a:path w="13503" h="7355" extrusionOk="0">
                    <a:moveTo>
                      <a:pt x="4214" y="0"/>
                    </a:moveTo>
                    <a:cubicBezTo>
                      <a:pt x="3759" y="0"/>
                      <a:pt x="3371" y="64"/>
                      <a:pt x="3104" y="214"/>
                    </a:cubicBezTo>
                    <a:cubicBezTo>
                      <a:pt x="1878" y="888"/>
                      <a:pt x="1" y="3407"/>
                      <a:pt x="630" y="5295"/>
                    </a:cubicBezTo>
                    <a:cubicBezTo>
                      <a:pt x="1271" y="7195"/>
                      <a:pt x="4340" y="7296"/>
                      <a:pt x="5465" y="7353"/>
                    </a:cubicBezTo>
                    <a:cubicBezTo>
                      <a:pt x="5489" y="7354"/>
                      <a:pt x="5513" y="7354"/>
                      <a:pt x="5538" y="7354"/>
                    </a:cubicBezTo>
                    <a:cubicBezTo>
                      <a:pt x="6669" y="7354"/>
                      <a:pt x="8478" y="6127"/>
                      <a:pt x="8478" y="6127"/>
                    </a:cubicBezTo>
                    <a:cubicBezTo>
                      <a:pt x="8478" y="6127"/>
                      <a:pt x="10185" y="6693"/>
                      <a:pt x="10825" y="6693"/>
                    </a:cubicBezTo>
                    <a:cubicBezTo>
                      <a:pt x="10855" y="6693"/>
                      <a:pt x="10881" y="6692"/>
                      <a:pt x="10906" y="6689"/>
                    </a:cubicBezTo>
                    <a:cubicBezTo>
                      <a:pt x="11468" y="6622"/>
                      <a:pt x="13346" y="5678"/>
                      <a:pt x="13424" y="5003"/>
                    </a:cubicBezTo>
                    <a:cubicBezTo>
                      <a:pt x="13503" y="4317"/>
                      <a:pt x="13278" y="2541"/>
                      <a:pt x="12873" y="1979"/>
                    </a:cubicBezTo>
                    <a:cubicBezTo>
                      <a:pt x="12608" y="1580"/>
                      <a:pt x="12124" y="1236"/>
                      <a:pt x="11091" y="1236"/>
                    </a:cubicBezTo>
                    <a:cubicBezTo>
                      <a:pt x="11074" y="1236"/>
                      <a:pt x="11058" y="1237"/>
                      <a:pt x="11041" y="1237"/>
                    </a:cubicBezTo>
                    <a:cubicBezTo>
                      <a:pt x="10434" y="1248"/>
                      <a:pt x="9838" y="1327"/>
                      <a:pt x="9265" y="1473"/>
                    </a:cubicBezTo>
                    <a:cubicBezTo>
                      <a:pt x="8342" y="822"/>
                      <a:pt x="5845" y="0"/>
                      <a:pt x="42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4"/>
              <p:cNvSpPr/>
              <p:nvPr/>
            </p:nvSpPr>
            <p:spPr>
              <a:xfrm>
                <a:off x="2478809" y="2870468"/>
                <a:ext cx="39552" cy="18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293" extrusionOk="0">
                    <a:moveTo>
                      <a:pt x="630" y="0"/>
                    </a:moveTo>
                    <a:lnTo>
                      <a:pt x="630" y="0"/>
                    </a:lnTo>
                    <a:cubicBezTo>
                      <a:pt x="428" y="90"/>
                      <a:pt x="214" y="180"/>
                      <a:pt x="12" y="281"/>
                    </a:cubicBezTo>
                    <a:cubicBezTo>
                      <a:pt x="1" y="281"/>
                      <a:pt x="12" y="292"/>
                      <a:pt x="12" y="292"/>
                    </a:cubicBezTo>
                    <a:cubicBezTo>
                      <a:pt x="237" y="247"/>
                      <a:pt x="451" y="158"/>
                      <a:pt x="619" y="11"/>
                    </a:cubicBezTo>
                    <a:cubicBezTo>
                      <a:pt x="642" y="11"/>
                      <a:pt x="642" y="0"/>
                      <a:pt x="6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4"/>
              <p:cNvSpPr/>
              <p:nvPr/>
            </p:nvSpPr>
            <p:spPr>
              <a:xfrm>
                <a:off x="2533576" y="2848783"/>
                <a:ext cx="21932" cy="13430"/>
              </a:xfrm>
              <a:custGeom>
                <a:avLst/>
                <a:gdLst/>
                <a:ahLst/>
                <a:cxnLst/>
                <a:rect l="l" t="t" r="r" b="b"/>
                <a:pathLst>
                  <a:path w="356" h="218" extrusionOk="0">
                    <a:moveTo>
                      <a:pt x="338" y="1"/>
                    </a:moveTo>
                    <a:cubicBezTo>
                      <a:pt x="334" y="1"/>
                      <a:pt x="330" y="1"/>
                      <a:pt x="326" y="4"/>
                    </a:cubicBezTo>
                    <a:cubicBezTo>
                      <a:pt x="214" y="60"/>
                      <a:pt x="101" y="127"/>
                      <a:pt x="0" y="217"/>
                    </a:cubicBezTo>
                    <a:cubicBezTo>
                      <a:pt x="124" y="172"/>
                      <a:pt x="236" y="105"/>
                      <a:pt x="337" y="26"/>
                    </a:cubicBezTo>
                    <a:cubicBezTo>
                      <a:pt x="355" y="17"/>
                      <a:pt x="352" y="1"/>
                      <a:pt x="3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4"/>
              <p:cNvSpPr/>
              <p:nvPr/>
            </p:nvSpPr>
            <p:spPr>
              <a:xfrm>
                <a:off x="2518976" y="2740849"/>
                <a:ext cx="47931" cy="36224"/>
              </a:xfrm>
              <a:custGeom>
                <a:avLst/>
                <a:gdLst/>
                <a:ahLst/>
                <a:cxnLst/>
                <a:rect l="l" t="t" r="r" b="b"/>
                <a:pathLst>
                  <a:path w="778" h="588" extrusionOk="0">
                    <a:moveTo>
                      <a:pt x="403" y="0"/>
                    </a:moveTo>
                    <a:cubicBezTo>
                      <a:pt x="393" y="0"/>
                      <a:pt x="382" y="1"/>
                      <a:pt x="372" y="2"/>
                    </a:cubicBezTo>
                    <a:cubicBezTo>
                      <a:pt x="0" y="24"/>
                      <a:pt x="32" y="588"/>
                      <a:pt x="386" y="588"/>
                    </a:cubicBezTo>
                    <a:cubicBezTo>
                      <a:pt x="396" y="588"/>
                      <a:pt x="406" y="587"/>
                      <a:pt x="417" y="586"/>
                    </a:cubicBezTo>
                    <a:cubicBezTo>
                      <a:pt x="778" y="565"/>
                      <a:pt x="756" y="0"/>
                      <a:pt x="4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4"/>
              <p:cNvSpPr/>
              <p:nvPr/>
            </p:nvSpPr>
            <p:spPr>
              <a:xfrm>
                <a:off x="2326703" y="2779600"/>
                <a:ext cx="63949" cy="34868"/>
              </a:xfrm>
              <a:custGeom>
                <a:avLst/>
                <a:gdLst/>
                <a:ahLst/>
                <a:cxnLst/>
                <a:rect l="l" t="t" r="r" b="b"/>
                <a:pathLst>
                  <a:path w="1038" h="566" extrusionOk="0">
                    <a:moveTo>
                      <a:pt x="546" y="1"/>
                    </a:moveTo>
                    <a:cubicBezTo>
                      <a:pt x="532" y="1"/>
                      <a:pt x="517" y="1"/>
                      <a:pt x="502" y="2"/>
                    </a:cubicBezTo>
                    <a:cubicBezTo>
                      <a:pt x="1" y="46"/>
                      <a:pt x="28" y="566"/>
                      <a:pt x="492" y="566"/>
                    </a:cubicBezTo>
                    <a:cubicBezTo>
                      <a:pt x="507" y="566"/>
                      <a:pt x="521" y="565"/>
                      <a:pt x="536" y="564"/>
                    </a:cubicBezTo>
                    <a:cubicBezTo>
                      <a:pt x="1038" y="521"/>
                      <a:pt x="1010" y="1"/>
                      <a:pt x="5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4"/>
              <p:cNvSpPr/>
              <p:nvPr/>
            </p:nvSpPr>
            <p:spPr>
              <a:xfrm>
                <a:off x="2531235" y="2705426"/>
                <a:ext cx="24520" cy="12013"/>
              </a:xfrm>
              <a:custGeom>
                <a:avLst/>
                <a:gdLst/>
                <a:ahLst/>
                <a:cxnLst/>
                <a:rect l="l" t="t" r="r" b="b"/>
                <a:pathLst>
                  <a:path w="398" h="195" extrusionOk="0">
                    <a:moveTo>
                      <a:pt x="163" y="1"/>
                    </a:moveTo>
                    <a:cubicBezTo>
                      <a:pt x="131" y="1"/>
                      <a:pt x="100" y="9"/>
                      <a:pt x="72" y="26"/>
                    </a:cubicBezTo>
                    <a:cubicBezTo>
                      <a:pt x="0" y="46"/>
                      <a:pt x="22" y="141"/>
                      <a:pt x="85" y="141"/>
                    </a:cubicBezTo>
                    <a:cubicBezTo>
                      <a:pt x="92" y="141"/>
                      <a:pt x="98" y="140"/>
                      <a:pt x="105" y="138"/>
                    </a:cubicBezTo>
                    <a:lnTo>
                      <a:pt x="229" y="138"/>
                    </a:lnTo>
                    <a:cubicBezTo>
                      <a:pt x="263" y="161"/>
                      <a:pt x="308" y="195"/>
                      <a:pt x="342" y="195"/>
                    </a:cubicBezTo>
                    <a:cubicBezTo>
                      <a:pt x="364" y="195"/>
                      <a:pt x="387" y="172"/>
                      <a:pt x="387" y="150"/>
                    </a:cubicBezTo>
                    <a:cubicBezTo>
                      <a:pt x="398" y="82"/>
                      <a:pt x="319" y="37"/>
                      <a:pt x="263" y="26"/>
                    </a:cubicBezTo>
                    <a:cubicBezTo>
                      <a:pt x="229" y="9"/>
                      <a:pt x="195" y="1"/>
                      <a:pt x="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34"/>
              <p:cNvSpPr/>
              <p:nvPr/>
            </p:nvSpPr>
            <p:spPr>
              <a:xfrm>
                <a:off x="2373278" y="2747749"/>
                <a:ext cx="48855" cy="36901"/>
              </a:xfrm>
              <a:custGeom>
                <a:avLst/>
                <a:gdLst/>
                <a:ahLst/>
                <a:cxnLst/>
                <a:rect l="l" t="t" r="r" b="b"/>
                <a:pathLst>
                  <a:path w="793" h="599" extrusionOk="0">
                    <a:moveTo>
                      <a:pt x="407" y="1"/>
                    </a:moveTo>
                    <a:cubicBezTo>
                      <a:pt x="397" y="1"/>
                      <a:pt x="387" y="1"/>
                      <a:pt x="376" y="2"/>
                    </a:cubicBezTo>
                    <a:cubicBezTo>
                      <a:pt x="1" y="35"/>
                      <a:pt x="37" y="599"/>
                      <a:pt x="400" y="599"/>
                    </a:cubicBezTo>
                    <a:cubicBezTo>
                      <a:pt x="407" y="599"/>
                      <a:pt x="414" y="598"/>
                      <a:pt x="421" y="598"/>
                    </a:cubicBezTo>
                    <a:cubicBezTo>
                      <a:pt x="793" y="565"/>
                      <a:pt x="760" y="1"/>
                      <a:pt x="40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4"/>
              <p:cNvSpPr/>
              <p:nvPr/>
            </p:nvSpPr>
            <p:spPr>
              <a:xfrm>
                <a:off x="2381163" y="2715098"/>
                <a:ext cx="22918" cy="14785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0" extrusionOk="0">
                    <a:moveTo>
                      <a:pt x="268" y="1"/>
                    </a:moveTo>
                    <a:cubicBezTo>
                      <a:pt x="213" y="1"/>
                      <a:pt x="159" y="21"/>
                      <a:pt x="113" y="49"/>
                    </a:cubicBezTo>
                    <a:cubicBezTo>
                      <a:pt x="57" y="83"/>
                      <a:pt x="1" y="139"/>
                      <a:pt x="23" y="206"/>
                    </a:cubicBezTo>
                    <a:cubicBezTo>
                      <a:pt x="34" y="229"/>
                      <a:pt x="57" y="240"/>
                      <a:pt x="79" y="240"/>
                    </a:cubicBezTo>
                    <a:cubicBezTo>
                      <a:pt x="113" y="229"/>
                      <a:pt x="147" y="184"/>
                      <a:pt x="181" y="161"/>
                    </a:cubicBezTo>
                    <a:cubicBezTo>
                      <a:pt x="214" y="139"/>
                      <a:pt x="248" y="127"/>
                      <a:pt x="293" y="127"/>
                    </a:cubicBezTo>
                    <a:cubicBezTo>
                      <a:pt x="360" y="127"/>
                      <a:pt x="372" y="26"/>
                      <a:pt x="304" y="4"/>
                    </a:cubicBezTo>
                    <a:cubicBezTo>
                      <a:pt x="292" y="2"/>
                      <a:pt x="280" y="1"/>
                      <a:pt x="26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4"/>
              <p:cNvSpPr/>
              <p:nvPr/>
            </p:nvSpPr>
            <p:spPr>
              <a:xfrm>
                <a:off x="2452503" y="2762412"/>
                <a:ext cx="47191" cy="16880"/>
              </a:xfrm>
              <a:custGeom>
                <a:avLst/>
                <a:gdLst/>
                <a:ahLst/>
                <a:cxnLst/>
                <a:rect l="l" t="t" r="r" b="b"/>
                <a:pathLst>
                  <a:path w="766" h="274" extrusionOk="0">
                    <a:moveTo>
                      <a:pt x="675" y="0"/>
                    </a:moveTo>
                    <a:cubicBezTo>
                      <a:pt x="675" y="45"/>
                      <a:pt x="709" y="79"/>
                      <a:pt x="675" y="135"/>
                    </a:cubicBezTo>
                    <a:cubicBezTo>
                      <a:pt x="664" y="158"/>
                      <a:pt x="647" y="166"/>
                      <a:pt x="627" y="166"/>
                    </a:cubicBezTo>
                    <a:cubicBezTo>
                      <a:pt x="608" y="166"/>
                      <a:pt x="585" y="158"/>
                      <a:pt x="563" y="146"/>
                    </a:cubicBezTo>
                    <a:cubicBezTo>
                      <a:pt x="518" y="113"/>
                      <a:pt x="473" y="68"/>
                      <a:pt x="428" y="23"/>
                    </a:cubicBezTo>
                    <a:cubicBezTo>
                      <a:pt x="422" y="17"/>
                      <a:pt x="414" y="14"/>
                      <a:pt x="405" y="14"/>
                    </a:cubicBezTo>
                    <a:cubicBezTo>
                      <a:pt x="397" y="14"/>
                      <a:pt x="388" y="17"/>
                      <a:pt x="383" y="23"/>
                    </a:cubicBezTo>
                    <a:cubicBezTo>
                      <a:pt x="338" y="79"/>
                      <a:pt x="282" y="135"/>
                      <a:pt x="225" y="180"/>
                    </a:cubicBezTo>
                    <a:cubicBezTo>
                      <a:pt x="203" y="191"/>
                      <a:pt x="192" y="203"/>
                      <a:pt x="169" y="203"/>
                    </a:cubicBezTo>
                    <a:cubicBezTo>
                      <a:pt x="154" y="206"/>
                      <a:pt x="142" y="209"/>
                      <a:pt x="131" y="209"/>
                    </a:cubicBezTo>
                    <a:cubicBezTo>
                      <a:pt x="109" y="209"/>
                      <a:pt x="94" y="199"/>
                      <a:pt x="79" y="169"/>
                    </a:cubicBezTo>
                    <a:cubicBezTo>
                      <a:pt x="68" y="124"/>
                      <a:pt x="68" y="79"/>
                      <a:pt x="91" y="45"/>
                    </a:cubicBezTo>
                    <a:lnTo>
                      <a:pt x="91" y="45"/>
                    </a:lnTo>
                    <a:cubicBezTo>
                      <a:pt x="23" y="113"/>
                      <a:pt x="1" y="248"/>
                      <a:pt x="113" y="270"/>
                    </a:cubicBezTo>
                    <a:cubicBezTo>
                      <a:pt x="124" y="272"/>
                      <a:pt x="135" y="273"/>
                      <a:pt x="145" y="273"/>
                    </a:cubicBezTo>
                    <a:cubicBezTo>
                      <a:pt x="256" y="273"/>
                      <a:pt x="355" y="172"/>
                      <a:pt x="417" y="90"/>
                    </a:cubicBezTo>
                    <a:cubicBezTo>
                      <a:pt x="470" y="154"/>
                      <a:pt x="553" y="237"/>
                      <a:pt x="628" y="237"/>
                    </a:cubicBezTo>
                    <a:cubicBezTo>
                      <a:pt x="632" y="237"/>
                      <a:pt x="637" y="237"/>
                      <a:pt x="641" y="236"/>
                    </a:cubicBezTo>
                    <a:cubicBezTo>
                      <a:pt x="765" y="203"/>
                      <a:pt x="731" y="68"/>
                      <a:pt x="67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4"/>
              <p:cNvSpPr/>
              <p:nvPr/>
            </p:nvSpPr>
            <p:spPr>
              <a:xfrm>
                <a:off x="2461682" y="2751631"/>
                <a:ext cx="29695" cy="11582"/>
              </a:xfrm>
              <a:custGeom>
                <a:avLst/>
                <a:gdLst/>
                <a:ahLst/>
                <a:cxnLst/>
                <a:rect l="l" t="t" r="r" b="b"/>
                <a:pathLst>
                  <a:path w="482" h="188" extrusionOk="0">
                    <a:moveTo>
                      <a:pt x="386" y="1"/>
                    </a:moveTo>
                    <a:cubicBezTo>
                      <a:pt x="320" y="1"/>
                      <a:pt x="268" y="97"/>
                      <a:pt x="268" y="97"/>
                    </a:cubicBezTo>
                    <a:cubicBezTo>
                      <a:pt x="268" y="97"/>
                      <a:pt x="200" y="12"/>
                      <a:pt x="123" y="12"/>
                    </a:cubicBezTo>
                    <a:cubicBezTo>
                      <a:pt x="111" y="12"/>
                      <a:pt x="99" y="14"/>
                      <a:pt x="88" y="18"/>
                    </a:cubicBezTo>
                    <a:cubicBezTo>
                      <a:pt x="1" y="40"/>
                      <a:pt x="197" y="187"/>
                      <a:pt x="261" y="187"/>
                    </a:cubicBezTo>
                    <a:cubicBezTo>
                      <a:pt x="264" y="187"/>
                      <a:pt x="266" y="187"/>
                      <a:pt x="268" y="187"/>
                    </a:cubicBezTo>
                    <a:cubicBezTo>
                      <a:pt x="313" y="187"/>
                      <a:pt x="481" y="40"/>
                      <a:pt x="414" y="7"/>
                    </a:cubicBezTo>
                    <a:cubicBezTo>
                      <a:pt x="404" y="3"/>
                      <a:pt x="395" y="1"/>
                      <a:pt x="38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34"/>
              <p:cNvSpPr/>
              <p:nvPr/>
            </p:nvSpPr>
            <p:spPr>
              <a:xfrm>
                <a:off x="2593088" y="2745778"/>
                <a:ext cx="51319" cy="14908"/>
              </a:xfrm>
              <a:custGeom>
                <a:avLst/>
                <a:gdLst/>
                <a:ahLst/>
                <a:cxnLst/>
                <a:rect l="l" t="t" r="r" b="b"/>
                <a:pathLst>
                  <a:path w="833" h="242" extrusionOk="0">
                    <a:moveTo>
                      <a:pt x="799" y="0"/>
                    </a:moveTo>
                    <a:cubicBezTo>
                      <a:pt x="675" y="23"/>
                      <a:pt x="541" y="45"/>
                      <a:pt x="406" y="90"/>
                    </a:cubicBezTo>
                    <a:cubicBezTo>
                      <a:pt x="282" y="113"/>
                      <a:pt x="158" y="158"/>
                      <a:pt x="35" y="203"/>
                    </a:cubicBezTo>
                    <a:cubicBezTo>
                      <a:pt x="12" y="214"/>
                      <a:pt x="1" y="237"/>
                      <a:pt x="1" y="237"/>
                    </a:cubicBezTo>
                    <a:cubicBezTo>
                      <a:pt x="1" y="237"/>
                      <a:pt x="11" y="242"/>
                      <a:pt x="24" y="242"/>
                    </a:cubicBezTo>
                    <a:cubicBezTo>
                      <a:pt x="31" y="242"/>
                      <a:pt x="38" y="240"/>
                      <a:pt x="46" y="237"/>
                    </a:cubicBezTo>
                    <a:cubicBezTo>
                      <a:pt x="304" y="192"/>
                      <a:pt x="563" y="113"/>
                      <a:pt x="822" y="23"/>
                    </a:cubicBezTo>
                    <a:cubicBezTo>
                      <a:pt x="822" y="12"/>
                      <a:pt x="833" y="12"/>
                      <a:pt x="833" y="0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34"/>
              <p:cNvSpPr/>
              <p:nvPr/>
            </p:nvSpPr>
            <p:spPr>
              <a:xfrm>
                <a:off x="2595182" y="2785083"/>
                <a:ext cx="53414" cy="5113"/>
              </a:xfrm>
              <a:custGeom>
                <a:avLst/>
                <a:gdLst/>
                <a:ahLst/>
                <a:cxnLst/>
                <a:rect l="l" t="t" r="r" b="b"/>
                <a:pathLst>
                  <a:path w="867" h="83" extrusionOk="0">
                    <a:moveTo>
                      <a:pt x="199" y="0"/>
                    </a:moveTo>
                    <a:cubicBezTo>
                      <a:pt x="152" y="0"/>
                      <a:pt x="105" y="1"/>
                      <a:pt x="57" y="3"/>
                    </a:cubicBezTo>
                    <a:lnTo>
                      <a:pt x="46" y="3"/>
                    </a:lnTo>
                    <a:cubicBezTo>
                      <a:pt x="1" y="3"/>
                      <a:pt x="1" y="15"/>
                      <a:pt x="1" y="15"/>
                    </a:cubicBezTo>
                    <a:cubicBezTo>
                      <a:pt x="1" y="15"/>
                      <a:pt x="12" y="37"/>
                      <a:pt x="46" y="37"/>
                    </a:cubicBezTo>
                    <a:cubicBezTo>
                      <a:pt x="218" y="67"/>
                      <a:pt x="395" y="82"/>
                      <a:pt x="574" y="82"/>
                    </a:cubicBezTo>
                    <a:cubicBezTo>
                      <a:pt x="664" y="82"/>
                      <a:pt x="754" y="78"/>
                      <a:pt x="844" y="71"/>
                    </a:cubicBezTo>
                    <a:cubicBezTo>
                      <a:pt x="855" y="71"/>
                      <a:pt x="866" y="60"/>
                      <a:pt x="866" y="60"/>
                    </a:cubicBezTo>
                    <a:cubicBezTo>
                      <a:pt x="866" y="60"/>
                      <a:pt x="866" y="60"/>
                      <a:pt x="855" y="48"/>
                    </a:cubicBezTo>
                    <a:cubicBezTo>
                      <a:pt x="633" y="21"/>
                      <a:pt x="419" y="0"/>
                      <a:pt x="199" y="0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4"/>
              <p:cNvSpPr/>
              <p:nvPr/>
            </p:nvSpPr>
            <p:spPr>
              <a:xfrm>
                <a:off x="2600727" y="2766539"/>
                <a:ext cx="53414" cy="7701"/>
              </a:xfrm>
              <a:custGeom>
                <a:avLst/>
                <a:gdLst/>
                <a:ahLst/>
                <a:cxnLst/>
                <a:rect l="l" t="t" r="r" b="b"/>
                <a:pathLst>
                  <a:path w="867" h="125" extrusionOk="0">
                    <a:moveTo>
                      <a:pt x="630" y="1"/>
                    </a:moveTo>
                    <a:cubicBezTo>
                      <a:pt x="529" y="12"/>
                      <a:pt x="405" y="23"/>
                      <a:pt x="293" y="46"/>
                    </a:cubicBezTo>
                    <a:cubicBezTo>
                      <a:pt x="180" y="57"/>
                      <a:pt x="90" y="68"/>
                      <a:pt x="45" y="91"/>
                    </a:cubicBezTo>
                    <a:cubicBezTo>
                      <a:pt x="1" y="102"/>
                      <a:pt x="1" y="113"/>
                      <a:pt x="1" y="113"/>
                    </a:cubicBezTo>
                    <a:cubicBezTo>
                      <a:pt x="1" y="113"/>
                      <a:pt x="23" y="124"/>
                      <a:pt x="45" y="124"/>
                    </a:cubicBezTo>
                    <a:cubicBezTo>
                      <a:pt x="315" y="113"/>
                      <a:pt x="574" y="79"/>
                      <a:pt x="844" y="23"/>
                    </a:cubicBezTo>
                    <a:cubicBezTo>
                      <a:pt x="855" y="23"/>
                      <a:pt x="866" y="12"/>
                      <a:pt x="866" y="1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4"/>
              <p:cNvSpPr/>
              <p:nvPr/>
            </p:nvSpPr>
            <p:spPr>
              <a:xfrm>
                <a:off x="2277295" y="2798081"/>
                <a:ext cx="51319" cy="15648"/>
              </a:xfrm>
              <a:custGeom>
                <a:avLst/>
                <a:gdLst/>
                <a:ahLst/>
                <a:cxnLst/>
                <a:rect l="l" t="t" r="r" b="b"/>
                <a:pathLst>
                  <a:path w="833" h="254" extrusionOk="0">
                    <a:moveTo>
                      <a:pt x="809" y="1"/>
                    </a:moveTo>
                    <a:cubicBezTo>
                      <a:pt x="802" y="1"/>
                      <a:pt x="795" y="2"/>
                      <a:pt x="787" y="6"/>
                    </a:cubicBezTo>
                    <a:cubicBezTo>
                      <a:pt x="517" y="62"/>
                      <a:pt x="259" y="130"/>
                      <a:pt x="12" y="231"/>
                    </a:cubicBezTo>
                    <a:cubicBezTo>
                      <a:pt x="0" y="231"/>
                      <a:pt x="0" y="242"/>
                      <a:pt x="0" y="253"/>
                    </a:cubicBezTo>
                    <a:lnTo>
                      <a:pt x="23" y="253"/>
                    </a:lnTo>
                    <a:cubicBezTo>
                      <a:pt x="158" y="231"/>
                      <a:pt x="293" y="197"/>
                      <a:pt x="416" y="163"/>
                    </a:cubicBezTo>
                    <a:cubicBezTo>
                      <a:pt x="540" y="130"/>
                      <a:pt x="664" y="96"/>
                      <a:pt x="787" y="51"/>
                    </a:cubicBezTo>
                    <a:cubicBezTo>
                      <a:pt x="821" y="28"/>
                      <a:pt x="832" y="17"/>
                      <a:pt x="832" y="6"/>
                    </a:cubicBezTo>
                    <a:cubicBezTo>
                      <a:pt x="832" y="6"/>
                      <a:pt x="822" y="1"/>
                      <a:pt x="80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34"/>
              <p:cNvSpPr/>
              <p:nvPr/>
            </p:nvSpPr>
            <p:spPr>
              <a:xfrm>
                <a:off x="2273846" y="2769065"/>
                <a:ext cx="53352" cy="4682"/>
              </a:xfrm>
              <a:custGeom>
                <a:avLst/>
                <a:gdLst/>
                <a:ahLst/>
                <a:cxnLst/>
                <a:rect l="l" t="t" r="r" b="b"/>
                <a:pathLst>
                  <a:path w="866" h="76" extrusionOk="0">
                    <a:moveTo>
                      <a:pt x="223" y="1"/>
                    </a:moveTo>
                    <a:cubicBezTo>
                      <a:pt x="157" y="1"/>
                      <a:pt x="90" y="2"/>
                      <a:pt x="23" y="5"/>
                    </a:cubicBezTo>
                    <a:cubicBezTo>
                      <a:pt x="11" y="5"/>
                      <a:pt x="0" y="5"/>
                      <a:pt x="0" y="16"/>
                    </a:cubicBezTo>
                    <a:lnTo>
                      <a:pt x="11" y="27"/>
                    </a:lnTo>
                    <a:cubicBezTo>
                      <a:pt x="224" y="55"/>
                      <a:pt x="444" y="75"/>
                      <a:pt x="666" y="75"/>
                    </a:cubicBezTo>
                    <a:cubicBezTo>
                      <a:pt x="714" y="75"/>
                      <a:pt x="762" y="74"/>
                      <a:pt x="810" y="72"/>
                    </a:cubicBezTo>
                    <a:cubicBezTo>
                      <a:pt x="843" y="72"/>
                      <a:pt x="866" y="61"/>
                      <a:pt x="866" y="61"/>
                    </a:cubicBezTo>
                    <a:cubicBezTo>
                      <a:pt x="866" y="61"/>
                      <a:pt x="855" y="38"/>
                      <a:pt x="821" y="38"/>
                    </a:cubicBezTo>
                    <a:cubicBezTo>
                      <a:pt x="618" y="13"/>
                      <a:pt x="422" y="1"/>
                      <a:pt x="2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34"/>
              <p:cNvSpPr/>
              <p:nvPr/>
            </p:nvSpPr>
            <p:spPr>
              <a:xfrm>
                <a:off x="2267562" y="2784590"/>
                <a:ext cx="52736" cy="7639"/>
              </a:xfrm>
              <a:custGeom>
                <a:avLst/>
                <a:gdLst/>
                <a:ahLst/>
                <a:cxnLst/>
                <a:rect l="l" t="t" r="r" b="b"/>
                <a:pathLst>
                  <a:path w="856" h="124" extrusionOk="0">
                    <a:moveTo>
                      <a:pt x="822" y="0"/>
                    </a:moveTo>
                    <a:cubicBezTo>
                      <a:pt x="552" y="11"/>
                      <a:pt x="282" y="45"/>
                      <a:pt x="23" y="101"/>
                    </a:cubicBezTo>
                    <a:cubicBezTo>
                      <a:pt x="12" y="101"/>
                      <a:pt x="1" y="124"/>
                      <a:pt x="1" y="124"/>
                    </a:cubicBezTo>
                    <a:lnTo>
                      <a:pt x="237" y="124"/>
                    </a:lnTo>
                    <a:cubicBezTo>
                      <a:pt x="338" y="112"/>
                      <a:pt x="462" y="101"/>
                      <a:pt x="574" y="79"/>
                    </a:cubicBezTo>
                    <a:cubicBezTo>
                      <a:pt x="653" y="68"/>
                      <a:pt x="732" y="56"/>
                      <a:pt x="822" y="45"/>
                    </a:cubicBezTo>
                    <a:cubicBezTo>
                      <a:pt x="855" y="34"/>
                      <a:pt x="855" y="23"/>
                      <a:pt x="855" y="11"/>
                    </a:cubicBezTo>
                    <a:cubicBezTo>
                      <a:pt x="855" y="11"/>
                      <a:pt x="844" y="0"/>
                      <a:pt x="8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4"/>
              <p:cNvSpPr/>
              <p:nvPr/>
            </p:nvSpPr>
            <p:spPr>
              <a:xfrm>
                <a:off x="2551072" y="2768572"/>
                <a:ext cx="63333" cy="34868"/>
              </a:xfrm>
              <a:custGeom>
                <a:avLst/>
                <a:gdLst/>
                <a:ahLst/>
                <a:cxnLst/>
                <a:rect l="l" t="t" r="r" b="b"/>
                <a:pathLst>
                  <a:path w="1028" h="566" extrusionOk="0">
                    <a:moveTo>
                      <a:pt x="536" y="0"/>
                    </a:moveTo>
                    <a:cubicBezTo>
                      <a:pt x="521" y="0"/>
                      <a:pt x="507" y="0"/>
                      <a:pt x="492" y="1"/>
                    </a:cubicBezTo>
                    <a:cubicBezTo>
                      <a:pt x="1" y="45"/>
                      <a:pt x="18" y="565"/>
                      <a:pt x="492" y="565"/>
                    </a:cubicBezTo>
                    <a:cubicBezTo>
                      <a:pt x="506" y="565"/>
                      <a:pt x="521" y="565"/>
                      <a:pt x="537" y="564"/>
                    </a:cubicBezTo>
                    <a:cubicBezTo>
                      <a:pt x="1028" y="520"/>
                      <a:pt x="1000" y="0"/>
                      <a:pt x="53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4"/>
              <p:cNvSpPr/>
              <p:nvPr/>
            </p:nvSpPr>
            <p:spPr>
              <a:xfrm>
                <a:off x="2453920" y="2790504"/>
                <a:ext cx="28216" cy="1158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188" extrusionOk="0">
                    <a:moveTo>
                      <a:pt x="443" y="1"/>
                    </a:moveTo>
                    <a:cubicBezTo>
                      <a:pt x="441" y="1"/>
                      <a:pt x="439" y="2"/>
                      <a:pt x="439" y="5"/>
                    </a:cubicBezTo>
                    <a:cubicBezTo>
                      <a:pt x="382" y="61"/>
                      <a:pt x="315" y="106"/>
                      <a:pt x="236" y="118"/>
                    </a:cubicBezTo>
                    <a:cubicBezTo>
                      <a:pt x="223" y="120"/>
                      <a:pt x="209" y="121"/>
                      <a:pt x="196" y="121"/>
                    </a:cubicBezTo>
                    <a:cubicBezTo>
                      <a:pt x="131" y="121"/>
                      <a:pt x="69" y="99"/>
                      <a:pt x="23" y="61"/>
                    </a:cubicBezTo>
                    <a:cubicBezTo>
                      <a:pt x="11" y="61"/>
                      <a:pt x="0" y="84"/>
                      <a:pt x="11" y="95"/>
                    </a:cubicBezTo>
                    <a:cubicBezTo>
                      <a:pt x="51" y="154"/>
                      <a:pt x="124" y="187"/>
                      <a:pt x="195" y="187"/>
                    </a:cubicBezTo>
                    <a:cubicBezTo>
                      <a:pt x="205" y="187"/>
                      <a:pt x="215" y="187"/>
                      <a:pt x="225" y="185"/>
                    </a:cubicBezTo>
                    <a:cubicBezTo>
                      <a:pt x="326" y="174"/>
                      <a:pt x="416" y="106"/>
                      <a:pt x="450" y="16"/>
                    </a:cubicBezTo>
                    <a:cubicBezTo>
                      <a:pt x="458" y="9"/>
                      <a:pt x="449" y="1"/>
                      <a:pt x="44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34"/>
              <p:cNvSpPr/>
              <p:nvPr/>
            </p:nvSpPr>
            <p:spPr>
              <a:xfrm>
                <a:off x="2239901" y="2669571"/>
                <a:ext cx="33268" cy="142616"/>
              </a:xfrm>
              <a:custGeom>
                <a:avLst/>
                <a:gdLst/>
                <a:ahLst/>
                <a:cxnLst/>
                <a:rect l="l" t="t" r="r" b="b"/>
                <a:pathLst>
                  <a:path w="540" h="2315" extrusionOk="0">
                    <a:moveTo>
                      <a:pt x="540" y="1"/>
                    </a:moveTo>
                    <a:cubicBezTo>
                      <a:pt x="315" y="484"/>
                      <a:pt x="0" y="1237"/>
                      <a:pt x="79" y="1777"/>
                    </a:cubicBezTo>
                    <a:cubicBezTo>
                      <a:pt x="124" y="1968"/>
                      <a:pt x="225" y="2159"/>
                      <a:pt x="360" y="2294"/>
                    </a:cubicBezTo>
                    <a:cubicBezTo>
                      <a:pt x="369" y="2308"/>
                      <a:pt x="383" y="2315"/>
                      <a:pt x="393" y="2315"/>
                    </a:cubicBezTo>
                    <a:cubicBezTo>
                      <a:pt x="408" y="2315"/>
                      <a:pt x="418" y="2303"/>
                      <a:pt x="405" y="2283"/>
                    </a:cubicBezTo>
                    <a:cubicBezTo>
                      <a:pt x="292" y="2081"/>
                      <a:pt x="214" y="1867"/>
                      <a:pt x="169" y="1642"/>
                    </a:cubicBezTo>
                    <a:cubicBezTo>
                      <a:pt x="158" y="1372"/>
                      <a:pt x="349" y="563"/>
                      <a:pt x="54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34"/>
              <p:cNvSpPr/>
              <p:nvPr/>
            </p:nvSpPr>
            <p:spPr>
              <a:xfrm>
                <a:off x="2566536" y="2600265"/>
                <a:ext cx="27354" cy="63761"/>
              </a:xfrm>
              <a:custGeom>
                <a:avLst/>
                <a:gdLst/>
                <a:ahLst/>
                <a:cxnLst/>
                <a:rect l="l" t="t" r="r" b="b"/>
                <a:pathLst>
                  <a:path w="444" h="1035" extrusionOk="0">
                    <a:moveTo>
                      <a:pt x="36" y="0"/>
                    </a:moveTo>
                    <a:cubicBezTo>
                      <a:pt x="21" y="0"/>
                      <a:pt x="1" y="5"/>
                      <a:pt x="16" y="35"/>
                    </a:cubicBezTo>
                    <a:cubicBezTo>
                      <a:pt x="196" y="339"/>
                      <a:pt x="331" y="676"/>
                      <a:pt x="421" y="1025"/>
                    </a:cubicBezTo>
                    <a:cubicBezTo>
                      <a:pt x="421" y="1032"/>
                      <a:pt x="422" y="1034"/>
                      <a:pt x="423" y="1034"/>
                    </a:cubicBezTo>
                    <a:cubicBezTo>
                      <a:pt x="427" y="1034"/>
                      <a:pt x="432" y="1021"/>
                      <a:pt x="432" y="1013"/>
                    </a:cubicBezTo>
                    <a:cubicBezTo>
                      <a:pt x="443" y="631"/>
                      <a:pt x="297" y="271"/>
                      <a:pt x="50" y="2"/>
                    </a:cubicBezTo>
                    <a:cubicBezTo>
                      <a:pt x="50" y="2"/>
                      <a:pt x="43" y="0"/>
                      <a:pt x="36" y="0"/>
                    </a:cubicBezTo>
                    <a:close/>
                  </a:path>
                </a:pathLst>
              </a:custGeom>
              <a:solidFill>
                <a:srgbClr val="C8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34"/>
              <p:cNvSpPr/>
              <p:nvPr/>
            </p:nvSpPr>
            <p:spPr>
              <a:xfrm>
                <a:off x="2469137" y="2558250"/>
                <a:ext cx="65858" cy="15155"/>
              </a:xfrm>
              <a:custGeom>
                <a:avLst/>
                <a:gdLst/>
                <a:ahLst/>
                <a:cxnLst/>
                <a:rect l="l" t="t" r="r" b="b"/>
                <a:pathLst>
                  <a:path w="1069" h="246" extrusionOk="0">
                    <a:moveTo>
                      <a:pt x="256" y="1"/>
                    </a:moveTo>
                    <a:cubicBezTo>
                      <a:pt x="174" y="1"/>
                      <a:pt x="93" y="7"/>
                      <a:pt x="12" y="20"/>
                    </a:cubicBezTo>
                    <a:cubicBezTo>
                      <a:pt x="0" y="20"/>
                      <a:pt x="0" y="32"/>
                      <a:pt x="12" y="43"/>
                    </a:cubicBezTo>
                    <a:cubicBezTo>
                      <a:pt x="147" y="65"/>
                      <a:pt x="304" y="76"/>
                      <a:pt x="450" y="99"/>
                    </a:cubicBezTo>
                    <a:cubicBezTo>
                      <a:pt x="653" y="133"/>
                      <a:pt x="832" y="189"/>
                      <a:pt x="1012" y="245"/>
                    </a:cubicBezTo>
                    <a:cubicBezTo>
                      <a:pt x="1046" y="245"/>
                      <a:pt x="1068" y="223"/>
                      <a:pt x="1035" y="200"/>
                    </a:cubicBezTo>
                    <a:cubicBezTo>
                      <a:pt x="793" y="71"/>
                      <a:pt x="525" y="1"/>
                      <a:pt x="256" y="1"/>
                    </a:cubicBezTo>
                    <a:close/>
                  </a:path>
                </a:pathLst>
              </a:custGeom>
              <a:solidFill>
                <a:srgbClr val="C8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34"/>
              <p:cNvSpPr/>
              <p:nvPr/>
            </p:nvSpPr>
            <p:spPr>
              <a:xfrm>
                <a:off x="2146383" y="2828207"/>
                <a:ext cx="295408" cy="141507"/>
              </a:xfrm>
              <a:custGeom>
                <a:avLst/>
                <a:gdLst/>
                <a:ahLst/>
                <a:cxnLst/>
                <a:rect l="l" t="t" r="r" b="b"/>
                <a:pathLst>
                  <a:path w="4795" h="2297" extrusionOk="0">
                    <a:moveTo>
                      <a:pt x="1833" y="0"/>
                    </a:moveTo>
                    <a:cubicBezTo>
                      <a:pt x="1833" y="0"/>
                      <a:pt x="45" y="34"/>
                      <a:pt x="0" y="1091"/>
                    </a:cubicBezTo>
                    <a:cubicBezTo>
                      <a:pt x="0" y="1091"/>
                      <a:pt x="1462" y="1248"/>
                      <a:pt x="2215" y="1529"/>
                    </a:cubicBezTo>
                    <a:cubicBezTo>
                      <a:pt x="3081" y="1833"/>
                      <a:pt x="3576" y="2125"/>
                      <a:pt x="4014" y="2260"/>
                    </a:cubicBezTo>
                    <a:cubicBezTo>
                      <a:pt x="4089" y="2285"/>
                      <a:pt x="4161" y="2296"/>
                      <a:pt x="4229" y="2296"/>
                    </a:cubicBezTo>
                    <a:cubicBezTo>
                      <a:pt x="4563" y="2296"/>
                      <a:pt x="4795" y="2029"/>
                      <a:pt x="4655" y="1777"/>
                    </a:cubicBezTo>
                    <a:cubicBezTo>
                      <a:pt x="4497" y="1473"/>
                      <a:pt x="3767" y="933"/>
                      <a:pt x="3238" y="652"/>
                    </a:cubicBezTo>
                    <a:cubicBezTo>
                      <a:pt x="2721" y="371"/>
                      <a:pt x="1833" y="0"/>
                      <a:pt x="1833" y="0"/>
                    </a:cubicBezTo>
                    <a:close/>
                  </a:path>
                </a:pathLst>
              </a:custGeom>
              <a:solidFill>
                <a:srgbClr val="3F45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34"/>
              <p:cNvSpPr/>
              <p:nvPr/>
            </p:nvSpPr>
            <p:spPr>
              <a:xfrm>
                <a:off x="2301507" y="2842068"/>
                <a:ext cx="78057" cy="46512"/>
              </a:xfrm>
              <a:custGeom>
                <a:avLst/>
                <a:gdLst/>
                <a:ahLst/>
                <a:cxnLst/>
                <a:rect l="l" t="t" r="r" b="b"/>
                <a:pathLst>
                  <a:path w="1267" h="75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28" y="236"/>
                      <a:pt x="821" y="484"/>
                      <a:pt x="1237" y="742"/>
                    </a:cubicBezTo>
                    <a:cubicBezTo>
                      <a:pt x="1246" y="751"/>
                      <a:pt x="1253" y="754"/>
                      <a:pt x="1258" y="754"/>
                    </a:cubicBezTo>
                    <a:cubicBezTo>
                      <a:pt x="1265" y="754"/>
                      <a:pt x="1267" y="745"/>
                      <a:pt x="1260" y="731"/>
                    </a:cubicBezTo>
                    <a:cubicBezTo>
                      <a:pt x="889" y="405"/>
                      <a:pt x="462" y="158"/>
                      <a:pt x="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34"/>
              <p:cNvSpPr/>
              <p:nvPr/>
            </p:nvSpPr>
            <p:spPr>
              <a:xfrm>
                <a:off x="2176138" y="2899177"/>
                <a:ext cx="47561" cy="8871"/>
              </a:xfrm>
              <a:custGeom>
                <a:avLst/>
                <a:gdLst/>
                <a:ahLst/>
                <a:cxnLst/>
                <a:rect l="l" t="t" r="r" b="b"/>
                <a:pathLst>
                  <a:path w="772" h="144" extrusionOk="0">
                    <a:moveTo>
                      <a:pt x="131" y="1"/>
                    </a:moveTo>
                    <a:cubicBezTo>
                      <a:pt x="87" y="1"/>
                      <a:pt x="44" y="2"/>
                      <a:pt x="1" y="6"/>
                    </a:cubicBezTo>
                    <a:cubicBezTo>
                      <a:pt x="248" y="40"/>
                      <a:pt x="484" y="96"/>
                      <a:pt x="732" y="141"/>
                    </a:cubicBezTo>
                    <a:cubicBezTo>
                      <a:pt x="736" y="143"/>
                      <a:pt x="741" y="143"/>
                      <a:pt x="744" y="143"/>
                    </a:cubicBezTo>
                    <a:cubicBezTo>
                      <a:pt x="768" y="143"/>
                      <a:pt x="772" y="117"/>
                      <a:pt x="743" y="108"/>
                    </a:cubicBezTo>
                    <a:cubicBezTo>
                      <a:pt x="548" y="43"/>
                      <a:pt x="338" y="1"/>
                      <a:pt x="13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34"/>
              <p:cNvSpPr/>
              <p:nvPr/>
            </p:nvSpPr>
            <p:spPr>
              <a:xfrm>
                <a:off x="1806318" y="2674870"/>
                <a:ext cx="410060" cy="310674"/>
              </a:xfrm>
              <a:custGeom>
                <a:avLst/>
                <a:gdLst/>
                <a:ahLst/>
                <a:cxnLst/>
                <a:rect l="l" t="t" r="r" b="b"/>
                <a:pathLst>
                  <a:path w="6656" h="5043" extrusionOk="0">
                    <a:moveTo>
                      <a:pt x="1515" y="1"/>
                    </a:moveTo>
                    <a:cubicBezTo>
                      <a:pt x="992" y="1"/>
                      <a:pt x="527" y="109"/>
                      <a:pt x="214" y="398"/>
                    </a:cubicBezTo>
                    <a:cubicBezTo>
                      <a:pt x="102" y="499"/>
                      <a:pt x="0" y="1601"/>
                      <a:pt x="102" y="2152"/>
                    </a:cubicBezTo>
                    <a:cubicBezTo>
                      <a:pt x="478" y="4224"/>
                      <a:pt x="2892" y="4347"/>
                      <a:pt x="3457" y="4347"/>
                    </a:cubicBezTo>
                    <a:cubicBezTo>
                      <a:pt x="3533" y="4347"/>
                      <a:pt x="3575" y="4344"/>
                      <a:pt x="3576" y="4344"/>
                    </a:cubicBezTo>
                    <a:lnTo>
                      <a:pt x="3576" y="4344"/>
                    </a:lnTo>
                    <a:cubicBezTo>
                      <a:pt x="3575" y="4344"/>
                      <a:pt x="3384" y="4794"/>
                      <a:pt x="3587" y="4850"/>
                    </a:cubicBezTo>
                    <a:cubicBezTo>
                      <a:pt x="3733" y="4889"/>
                      <a:pt x="4831" y="5043"/>
                      <a:pt x="5514" y="5043"/>
                    </a:cubicBezTo>
                    <a:cubicBezTo>
                      <a:pt x="5830" y="5043"/>
                      <a:pt x="6057" y="5010"/>
                      <a:pt x="6060" y="4918"/>
                    </a:cubicBezTo>
                    <a:cubicBezTo>
                      <a:pt x="6083" y="4479"/>
                      <a:pt x="5015" y="4266"/>
                      <a:pt x="5015" y="4266"/>
                    </a:cubicBezTo>
                    <a:cubicBezTo>
                      <a:pt x="6656" y="2917"/>
                      <a:pt x="6049" y="1275"/>
                      <a:pt x="4958" y="859"/>
                    </a:cubicBezTo>
                    <a:cubicBezTo>
                      <a:pt x="4333" y="614"/>
                      <a:pt x="2760" y="1"/>
                      <a:pt x="15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34"/>
              <p:cNvSpPr/>
              <p:nvPr/>
            </p:nvSpPr>
            <p:spPr>
              <a:xfrm>
                <a:off x="2094449" y="2721567"/>
                <a:ext cx="92843" cy="216973"/>
              </a:xfrm>
              <a:custGeom>
                <a:avLst/>
                <a:gdLst/>
                <a:ahLst/>
                <a:cxnLst/>
                <a:rect l="l" t="t" r="r" b="b"/>
                <a:pathLst>
                  <a:path w="1507" h="3522" extrusionOk="0">
                    <a:moveTo>
                      <a:pt x="23" y="0"/>
                    </a:moveTo>
                    <a:cubicBezTo>
                      <a:pt x="12" y="0"/>
                      <a:pt x="0" y="22"/>
                      <a:pt x="23" y="22"/>
                    </a:cubicBezTo>
                    <a:cubicBezTo>
                      <a:pt x="709" y="281"/>
                      <a:pt x="1192" y="911"/>
                      <a:pt x="1271" y="1653"/>
                    </a:cubicBezTo>
                    <a:cubicBezTo>
                      <a:pt x="1327" y="2417"/>
                      <a:pt x="922" y="3058"/>
                      <a:pt x="315" y="3474"/>
                    </a:cubicBezTo>
                    <a:cubicBezTo>
                      <a:pt x="286" y="3493"/>
                      <a:pt x="282" y="3521"/>
                      <a:pt x="303" y="3521"/>
                    </a:cubicBezTo>
                    <a:cubicBezTo>
                      <a:pt x="306" y="3521"/>
                      <a:pt x="310" y="3520"/>
                      <a:pt x="315" y="3519"/>
                    </a:cubicBezTo>
                    <a:cubicBezTo>
                      <a:pt x="1046" y="3227"/>
                      <a:pt x="1507" y="2383"/>
                      <a:pt x="1417" y="1608"/>
                    </a:cubicBezTo>
                    <a:cubicBezTo>
                      <a:pt x="1383" y="1304"/>
                      <a:pt x="1271" y="1023"/>
                      <a:pt x="1102" y="776"/>
                    </a:cubicBezTo>
                    <a:cubicBezTo>
                      <a:pt x="1080" y="517"/>
                      <a:pt x="877" y="247"/>
                      <a:pt x="720" y="79"/>
                    </a:cubicBezTo>
                    <a:cubicBezTo>
                      <a:pt x="715" y="73"/>
                      <a:pt x="709" y="71"/>
                      <a:pt x="703" y="71"/>
                    </a:cubicBezTo>
                    <a:cubicBezTo>
                      <a:pt x="685" y="71"/>
                      <a:pt x="669" y="95"/>
                      <a:pt x="686" y="112"/>
                    </a:cubicBezTo>
                    <a:cubicBezTo>
                      <a:pt x="787" y="236"/>
                      <a:pt x="866" y="382"/>
                      <a:pt x="922" y="528"/>
                    </a:cubicBezTo>
                    <a:cubicBezTo>
                      <a:pt x="922" y="539"/>
                      <a:pt x="922" y="549"/>
                      <a:pt x="931" y="559"/>
                    </a:cubicBezTo>
                    <a:lnTo>
                      <a:pt x="931" y="559"/>
                    </a:lnTo>
                    <a:cubicBezTo>
                      <a:pt x="684" y="291"/>
                      <a:pt x="370" y="101"/>
                      <a:pt x="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34"/>
              <p:cNvSpPr/>
              <p:nvPr/>
            </p:nvSpPr>
            <p:spPr>
              <a:xfrm>
                <a:off x="2248895" y="2500463"/>
                <a:ext cx="159625" cy="144217"/>
              </a:xfrm>
              <a:custGeom>
                <a:avLst/>
                <a:gdLst/>
                <a:ahLst/>
                <a:cxnLst/>
                <a:rect l="l" t="t" r="r" b="b"/>
                <a:pathLst>
                  <a:path w="2591" h="2341" extrusionOk="0">
                    <a:moveTo>
                      <a:pt x="570" y="1"/>
                    </a:moveTo>
                    <a:cubicBezTo>
                      <a:pt x="519" y="1"/>
                      <a:pt x="474" y="8"/>
                      <a:pt x="439" y="25"/>
                    </a:cubicBezTo>
                    <a:cubicBezTo>
                      <a:pt x="0" y="228"/>
                      <a:pt x="158" y="2184"/>
                      <a:pt x="326" y="2319"/>
                    </a:cubicBezTo>
                    <a:cubicBezTo>
                      <a:pt x="346" y="2333"/>
                      <a:pt x="380" y="2341"/>
                      <a:pt x="426" y="2341"/>
                    </a:cubicBezTo>
                    <a:cubicBezTo>
                      <a:pt x="802" y="2341"/>
                      <a:pt x="1968" y="1861"/>
                      <a:pt x="2519" y="1059"/>
                    </a:cubicBezTo>
                    <a:cubicBezTo>
                      <a:pt x="2591" y="946"/>
                      <a:pt x="1141" y="1"/>
                      <a:pt x="5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34"/>
              <p:cNvSpPr/>
              <p:nvPr/>
            </p:nvSpPr>
            <p:spPr>
              <a:xfrm>
                <a:off x="2252345" y="2532129"/>
                <a:ext cx="19776" cy="115386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873" extrusionOk="0">
                    <a:moveTo>
                      <a:pt x="148" y="0"/>
                    </a:moveTo>
                    <a:cubicBezTo>
                      <a:pt x="141" y="0"/>
                      <a:pt x="135" y="6"/>
                      <a:pt x="135" y="17"/>
                    </a:cubicBezTo>
                    <a:cubicBezTo>
                      <a:pt x="1" y="624"/>
                      <a:pt x="46" y="1254"/>
                      <a:pt x="270" y="1838"/>
                    </a:cubicBezTo>
                    <a:cubicBezTo>
                      <a:pt x="276" y="1861"/>
                      <a:pt x="290" y="1872"/>
                      <a:pt x="301" y="1872"/>
                    </a:cubicBezTo>
                    <a:cubicBezTo>
                      <a:pt x="313" y="1872"/>
                      <a:pt x="321" y="1861"/>
                      <a:pt x="315" y="1838"/>
                    </a:cubicBezTo>
                    <a:cubicBezTo>
                      <a:pt x="147" y="1209"/>
                      <a:pt x="158" y="635"/>
                      <a:pt x="169" y="17"/>
                    </a:cubicBezTo>
                    <a:cubicBezTo>
                      <a:pt x="164" y="6"/>
                      <a:pt x="155" y="0"/>
                      <a:pt x="14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34"/>
              <p:cNvSpPr/>
              <p:nvPr/>
            </p:nvSpPr>
            <p:spPr>
              <a:xfrm>
                <a:off x="2299474" y="2529849"/>
                <a:ext cx="41585" cy="86617"/>
              </a:xfrm>
              <a:custGeom>
                <a:avLst/>
                <a:gdLst/>
                <a:ahLst/>
                <a:cxnLst/>
                <a:rect l="l" t="t" r="r" b="b"/>
                <a:pathLst>
                  <a:path w="675" h="1406" extrusionOk="0">
                    <a:moveTo>
                      <a:pt x="195" y="1"/>
                    </a:moveTo>
                    <a:cubicBezTo>
                      <a:pt x="191" y="1"/>
                      <a:pt x="186" y="3"/>
                      <a:pt x="180" y="9"/>
                    </a:cubicBezTo>
                    <a:cubicBezTo>
                      <a:pt x="34" y="313"/>
                      <a:pt x="0" y="672"/>
                      <a:pt x="101" y="998"/>
                    </a:cubicBezTo>
                    <a:cubicBezTo>
                      <a:pt x="112" y="1010"/>
                      <a:pt x="124" y="1010"/>
                      <a:pt x="135" y="1010"/>
                    </a:cubicBezTo>
                    <a:cubicBezTo>
                      <a:pt x="156" y="999"/>
                      <a:pt x="276" y="702"/>
                      <a:pt x="402" y="702"/>
                    </a:cubicBezTo>
                    <a:cubicBezTo>
                      <a:pt x="410" y="702"/>
                      <a:pt x="419" y="703"/>
                      <a:pt x="427" y="706"/>
                    </a:cubicBezTo>
                    <a:cubicBezTo>
                      <a:pt x="596" y="762"/>
                      <a:pt x="371" y="1100"/>
                      <a:pt x="326" y="1156"/>
                    </a:cubicBezTo>
                    <a:cubicBezTo>
                      <a:pt x="307" y="1175"/>
                      <a:pt x="321" y="1203"/>
                      <a:pt x="339" y="1203"/>
                    </a:cubicBezTo>
                    <a:cubicBezTo>
                      <a:pt x="342" y="1203"/>
                      <a:pt x="345" y="1202"/>
                      <a:pt x="349" y="1201"/>
                    </a:cubicBezTo>
                    <a:cubicBezTo>
                      <a:pt x="372" y="1193"/>
                      <a:pt x="394" y="1189"/>
                      <a:pt x="414" y="1189"/>
                    </a:cubicBezTo>
                    <a:cubicBezTo>
                      <a:pt x="481" y="1189"/>
                      <a:pt x="526" y="1230"/>
                      <a:pt x="517" y="1291"/>
                    </a:cubicBezTo>
                    <a:cubicBezTo>
                      <a:pt x="517" y="1347"/>
                      <a:pt x="454" y="1372"/>
                      <a:pt x="401" y="1372"/>
                    </a:cubicBezTo>
                    <a:cubicBezTo>
                      <a:pt x="390" y="1372"/>
                      <a:pt x="380" y="1371"/>
                      <a:pt x="371" y="1369"/>
                    </a:cubicBezTo>
                    <a:cubicBezTo>
                      <a:pt x="365" y="1368"/>
                      <a:pt x="360" y="1367"/>
                      <a:pt x="356" y="1367"/>
                    </a:cubicBezTo>
                    <a:cubicBezTo>
                      <a:pt x="333" y="1367"/>
                      <a:pt x="353" y="1393"/>
                      <a:pt x="382" y="1403"/>
                    </a:cubicBezTo>
                    <a:cubicBezTo>
                      <a:pt x="399" y="1405"/>
                      <a:pt x="415" y="1406"/>
                      <a:pt x="430" y="1406"/>
                    </a:cubicBezTo>
                    <a:cubicBezTo>
                      <a:pt x="516" y="1406"/>
                      <a:pt x="573" y="1375"/>
                      <a:pt x="573" y="1279"/>
                    </a:cubicBezTo>
                    <a:cubicBezTo>
                      <a:pt x="573" y="1167"/>
                      <a:pt x="483" y="1133"/>
                      <a:pt x="394" y="1122"/>
                    </a:cubicBezTo>
                    <a:cubicBezTo>
                      <a:pt x="495" y="987"/>
                      <a:pt x="675" y="706"/>
                      <a:pt x="495" y="616"/>
                    </a:cubicBezTo>
                    <a:cubicBezTo>
                      <a:pt x="471" y="605"/>
                      <a:pt x="447" y="600"/>
                      <a:pt x="424" y="600"/>
                    </a:cubicBezTo>
                    <a:cubicBezTo>
                      <a:pt x="306" y="600"/>
                      <a:pt x="203" y="730"/>
                      <a:pt x="146" y="852"/>
                    </a:cubicBezTo>
                    <a:cubicBezTo>
                      <a:pt x="90" y="571"/>
                      <a:pt x="112" y="279"/>
                      <a:pt x="202" y="9"/>
                    </a:cubicBezTo>
                    <a:cubicBezTo>
                      <a:pt x="202" y="3"/>
                      <a:pt x="200" y="1"/>
                      <a:pt x="19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4"/>
              <p:cNvSpPr/>
              <p:nvPr/>
            </p:nvSpPr>
            <p:spPr>
              <a:xfrm>
                <a:off x="2410241" y="1808567"/>
                <a:ext cx="537525" cy="851011"/>
              </a:xfrm>
              <a:custGeom>
                <a:avLst/>
                <a:gdLst/>
                <a:ahLst/>
                <a:cxnLst/>
                <a:rect l="l" t="t" r="r" b="b"/>
                <a:pathLst>
                  <a:path w="8725" h="13814" extrusionOk="0">
                    <a:moveTo>
                      <a:pt x="1384" y="12605"/>
                    </a:moveTo>
                    <a:lnTo>
                      <a:pt x="1193" y="12616"/>
                    </a:lnTo>
                    <a:cubicBezTo>
                      <a:pt x="1249" y="12605"/>
                      <a:pt x="1316" y="12605"/>
                      <a:pt x="1384" y="12605"/>
                    </a:cubicBezTo>
                    <a:close/>
                    <a:moveTo>
                      <a:pt x="2996" y="0"/>
                    </a:moveTo>
                    <a:cubicBezTo>
                      <a:pt x="2749" y="0"/>
                      <a:pt x="2624" y="1382"/>
                      <a:pt x="2800" y="2183"/>
                    </a:cubicBezTo>
                    <a:cubicBezTo>
                      <a:pt x="3059" y="3420"/>
                      <a:pt x="4295" y="5354"/>
                      <a:pt x="5172" y="6636"/>
                    </a:cubicBezTo>
                    <a:cubicBezTo>
                      <a:pt x="5633" y="7333"/>
                      <a:pt x="5993" y="7827"/>
                      <a:pt x="6038" y="7951"/>
                    </a:cubicBezTo>
                    <a:cubicBezTo>
                      <a:pt x="6162" y="8266"/>
                      <a:pt x="3419" y="11987"/>
                      <a:pt x="3182" y="12167"/>
                    </a:cubicBezTo>
                    <a:cubicBezTo>
                      <a:pt x="3174" y="12173"/>
                      <a:pt x="3157" y="12175"/>
                      <a:pt x="3134" y="12175"/>
                    </a:cubicBezTo>
                    <a:cubicBezTo>
                      <a:pt x="2897" y="12175"/>
                      <a:pt x="1971" y="11884"/>
                      <a:pt x="1653" y="11863"/>
                    </a:cubicBezTo>
                    <a:cubicBezTo>
                      <a:pt x="1647" y="11863"/>
                      <a:pt x="1640" y="11863"/>
                      <a:pt x="1633" y="11863"/>
                    </a:cubicBezTo>
                    <a:cubicBezTo>
                      <a:pt x="1260" y="11863"/>
                      <a:pt x="91" y="12147"/>
                      <a:pt x="91" y="12268"/>
                    </a:cubicBezTo>
                    <a:cubicBezTo>
                      <a:pt x="91" y="12298"/>
                      <a:pt x="177" y="12309"/>
                      <a:pt x="305" y="12309"/>
                    </a:cubicBezTo>
                    <a:cubicBezTo>
                      <a:pt x="640" y="12309"/>
                      <a:pt x="1260" y="12234"/>
                      <a:pt x="1332" y="12234"/>
                    </a:cubicBezTo>
                    <a:cubicBezTo>
                      <a:pt x="1336" y="12234"/>
                      <a:pt x="1338" y="12234"/>
                      <a:pt x="1339" y="12234"/>
                    </a:cubicBezTo>
                    <a:cubicBezTo>
                      <a:pt x="1339" y="12257"/>
                      <a:pt x="12" y="12482"/>
                      <a:pt x="1" y="12605"/>
                    </a:cubicBezTo>
                    <a:cubicBezTo>
                      <a:pt x="1" y="12648"/>
                      <a:pt x="123" y="12664"/>
                      <a:pt x="295" y="12664"/>
                    </a:cubicBezTo>
                    <a:cubicBezTo>
                      <a:pt x="395" y="12664"/>
                      <a:pt x="511" y="12658"/>
                      <a:pt x="630" y="12650"/>
                    </a:cubicBezTo>
                    <a:lnTo>
                      <a:pt x="630" y="12650"/>
                    </a:lnTo>
                    <a:cubicBezTo>
                      <a:pt x="417" y="12673"/>
                      <a:pt x="237" y="12706"/>
                      <a:pt x="237" y="12751"/>
                    </a:cubicBezTo>
                    <a:cubicBezTo>
                      <a:pt x="226" y="12830"/>
                      <a:pt x="732" y="12841"/>
                      <a:pt x="1103" y="12841"/>
                    </a:cubicBezTo>
                    <a:cubicBezTo>
                      <a:pt x="822" y="12841"/>
                      <a:pt x="462" y="12864"/>
                      <a:pt x="439" y="12909"/>
                    </a:cubicBezTo>
                    <a:cubicBezTo>
                      <a:pt x="417" y="12987"/>
                      <a:pt x="1957" y="13044"/>
                      <a:pt x="2171" y="13145"/>
                    </a:cubicBezTo>
                    <a:cubicBezTo>
                      <a:pt x="2373" y="13241"/>
                      <a:pt x="2900" y="13813"/>
                      <a:pt x="3146" y="13813"/>
                    </a:cubicBezTo>
                    <a:cubicBezTo>
                      <a:pt x="3159" y="13813"/>
                      <a:pt x="3171" y="13812"/>
                      <a:pt x="3182" y="13808"/>
                    </a:cubicBezTo>
                    <a:cubicBezTo>
                      <a:pt x="3419" y="13729"/>
                      <a:pt x="3902" y="13269"/>
                      <a:pt x="3902" y="13269"/>
                    </a:cubicBezTo>
                    <a:cubicBezTo>
                      <a:pt x="3902" y="13269"/>
                      <a:pt x="7938" y="10615"/>
                      <a:pt x="8489" y="8637"/>
                    </a:cubicBezTo>
                    <a:cubicBezTo>
                      <a:pt x="8725" y="7760"/>
                      <a:pt x="7837" y="5725"/>
                      <a:pt x="6960" y="4039"/>
                    </a:cubicBezTo>
                    <a:cubicBezTo>
                      <a:pt x="6263" y="2723"/>
                      <a:pt x="5577" y="1621"/>
                      <a:pt x="5420" y="1430"/>
                    </a:cubicBezTo>
                    <a:cubicBezTo>
                      <a:pt x="5274" y="1250"/>
                      <a:pt x="3756" y="171"/>
                      <a:pt x="3014" y="2"/>
                    </a:cubicBezTo>
                    <a:cubicBezTo>
                      <a:pt x="3008" y="1"/>
                      <a:pt x="3002" y="0"/>
                      <a:pt x="2996" y="0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4"/>
              <p:cNvSpPr/>
              <p:nvPr/>
            </p:nvSpPr>
            <p:spPr>
              <a:xfrm>
                <a:off x="2552243" y="1798833"/>
                <a:ext cx="288138" cy="327123"/>
              </a:xfrm>
              <a:custGeom>
                <a:avLst/>
                <a:gdLst/>
                <a:ahLst/>
                <a:cxnLst/>
                <a:rect l="l" t="t" r="r" b="b"/>
                <a:pathLst>
                  <a:path w="4677" h="5310" extrusionOk="0">
                    <a:moveTo>
                      <a:pt x="1281" y="0"/>
                    </a:moveTo>
                    <a:cubicBezTo>
                      <a:pt x="1269" y="0"/>
                      <a:pt x="1258" y="1"/>
                      <a:pt x="1248" y="3"/>
                    </a:cubicBezTo>
                    <a:cubicBezTo>
                      <a:pt x="934" y="82"/>
                      <a:pt x="1035" y="700"/>
                      <a:pt x="428" y="1116"/>
                    </a:cubicBezTo>
                    <a:cubicBezTo>
                      <a:pt x="1" y="1408"/>
                      <a:pt x="608" y="5310"/>
                      <a:pt x="1395" y="5310"/>
                    </a:cubicBezTo>
                    <a:cubicBezTo>
                      <a:pt x="1398" y="5310"/>
                      <a:pt x="1402" y="5310"/>
                      <a:pt x="1406" y="5310"/>
                    </a:cubicBezTo>
                    <a:cubicBezTo>
                      <a:pt x="2977" y="5310"/>
                      <a:pt x="4677" y="2936"/>
                      <a:pt x="4374" y="2476"/>
                    </a:cubicBezTo>
                    <a:cubicBezTo>
                      <a:pt x="3458" y="1058"/>
                      <a:pt x="1673" y="0"/>
                      <a:pt x="12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34"/>
              <p:cNvSpPr/>
              <p:nvPr/>
            </p:nvSpPr>
            <p:spPr>
              <a:xfrm>
                <a:off x="2556001" y="1931594"/>
                <a:ext cx="57480" cy="170707"/>
              </a:xfrm>
              <a:custGeom>
                <a:avLst/>
                <a:gdLst/>
                <a:ahLst/>
                <a:cxnLst/>
                <a:rect l="l" t="t" r="r" b="b"/>
                <a:pathLst>
                  <a:path w="933" h="2771" extrusionOk="0">
                    <a:moveTo>
                      <a:pt x="183" y="1"/>
                    </a:moveTo>
                    <a:cubicBezTo>
                      <a:pt x="173" y="1"/>
                      <a:pt x="164" y="7"/>
                      <a:pt x="164" y="18"/>
                    </a:cubicBezTo>
                    <a:cubicBezTo>
                      <a:pt x="164" y="378"/>
                      <a:pt x="198" y="749"/>
                      <a:pt x="254" y="1120"/>
                    </a:cubicBezTo>
                    <a:cubicBezTo>
                      <a:pt x="176" y="985"/>
                      <a:pt x="108" y="839"/>
                      <a:pt x="63" y="704"/>
                    </a:cubicBezTo>
                    <a:cubicBezTo>
                      <a:pt x="59" y="690"/>
                      <a:pt x="46" y="683"/>
                      <a:pt x="34" y="683"/>
                    </a:cubicBezTo>
                    <a:cubicBezTo>
                      <a:pt x="17" y="683"/>
                      <a:pt x="0" y="695"/>
                      <a:pt x="7" y="715"/>
                    </a:cubicBezTo>
                    <a:cubicBezTo>
                      <a:pt x="63" y="951"/>
                      <a:pt x="164" y="1187"/>
                      <a:pt x="288" y="1401"/>
                    </a:cubicBezTo>
                    <a:cubicBezTo>
                      <a:pt x="288" y="1401"/>
                      <a:pt x="299" y="1412"/>
                      <a:pt x="311" y="1412"/>
                    </a:cubicBezTo>
                    <a:cubicBezTo>
                      <a:pt x="400" y="1884"/>
                      <a:pt x="580" y="2334"/>
                      <a:pt x="828" y="2750"/>
                    </a:cubicBezTo>
                    <a:cubicBezTo>
                      <a:pt x="835" y="2764"/>
                      <a:pt x="849" y="2771"/>
                      <a:pt x="865" y="2771"/>
                    </a:cubicBezTo>
                    <a:cubicBezTo>
                      <a:pt x="897" y="2771"/>
                      <a:pt x="933" y="2743"/>
                      <a:pt x="918" y="2705"/>
                    </a:cubicBezTo>
                    <a:cubicBezTo>
                      <a:pt x="603" y="1828"/>
                      <a:pt x="288" y="951"/>
                      <a:pt x="209" y="18"/>
                    </a:cubicBezTo>
                    <a:cubicBezTo>
                      <a:pt x="204" y="7"/>
                      <a:pt x="193" y="1"/>
                      <a:pt x="18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4"/>
              <p:cNvSpPr/>
              <p:nvPr/>
            </p:nvSpPr>
            <p:spPr>
              <a:xfrm>
                <a:off x="1784140" y="2621088"/>
                <a:ext cx="139295" cy="223503"/>
              </a:xfrm>
              <a:custGeom>
                <a:avLst/>
                <a:gdLst/>
                <a:ahLst/>
                <a:cxnLst/>
                <a:rect l="l" t="t" r="r" b="b"/>
                <a:pathLst>
                  <a:path w="2261" h="3628" extrusionOk="0">
                    <a:moveTo>
                      <a:pt x="990" y="1"/>
                    </a:moveTo>
                    <a:lnTo>
                      <a:pt x="990" y="1"/>
                    </a:lnTo>
                    <a:cubicBezTo>
                      <a:pt x="776" y="462"/>
                      <a:pt x="1" y="1327"/>
                      <a:pt x="34" y="2182"/>
                    </a:cubicBezTo>
                    <a:cubicBezTo>
                      <a:pt x="46" y="2452"/>
                      <a:pt x="372" y="2868"/>
                      <a:pt x="507" y="3025"/>
                    </a:cubicBezTo>
                    <a:cubicBezTo>
                      <a:pt x="638" y="3167"/>
                      <a:pt x="1463" y="3628"/>
                      <a:pt x="1683" y="3628"/>
                    </a:cubicBezTo>
                    <a:cubicBezTo>
                      <a:pt x="1707" y="3628"/>
                      <a:pt x="1724" y="3622"/>
                      <a:pt x="1732" y="3610"/>
                    </a:cubicBezTo>
                    <a:cubicBezTo>
                      <a:pt x="1786" y="3511"/>
                      <a:pt x="1138" y="3012"/>
                      <a:pt x="874" y="2814"/>
                    </a:cubicBezTo>
                    <a:lnTo>
                      <a:pt x="874" y="2814"/>
                    </a:lnTo>
                    <a:cubicBezTo>
                      <a:pt x="1143" y="3010"/>
                      <a:pt x="1832" y="3498"/>
                      <a:pt x="2055" y="3498"/>
                    </a:cubicBezTo>
                    <a:cubicBezTo>
                      <a:pt x="2075" y="3498"/>
                      <a:pt x="2091" y="3494"/>
                      <a:pt x="2103" y="3486"/>
                    </a:cubicBezTo>
                    <a:cubicBezTo>
                      <a:pt x="2147" y="3454"/>
                      <a:pt x="2090" y="3359"/>
                      <a:pt x="1982" y="3238"/>
                    </a:cubicBezTo>
                    <a:lnTo>
                      <a:pt x="1982" y="3238"/>
                    </a:lnTo>
                    <a:cubicBezTo>
                      <a:pt x="2016" y="3253"/>
                      <a:pt x="2047" y="3262"/>
                      <a:pt x="2072" y="3262"/>
                    </a:cubicBezTo>
                    <a:cubicBezTo>
                      <a:pt x="2089" y="3262"/>
                      <a:pt x="2103" y="3258"/>
                      <a:pt x="2114" y="3250"/>
                    </a:cubicBezTo>
                    <a:cubicBezTo>
                      <a:pt x="2179" y="3200"/>
                      <a:pt x="2092" y="3047"/>
                      <a:pt x="1948" y="2867"/>
                    </a:cubicBezTo>
                    <a:lnTo>
                      <a:pt x="1948" y="2867"/>
                    </a:lnTo>
                    <a:cubicBezTo>
                      <a:pt x="2021" y="2926"/>
                      <a:pt x="2081" y="2963"/>
                      <a:pt x="2116" y="2963"/>
                    </a:cubicBezTo>
                    <a:cubicBezTo>
                      <a:pt x="2124" y="2963"/>
                      <a:pt x="2131" y="2962"/>
                      <a:pt x="2137" y="2958"/>
                    </a:cubicBezTo>
                    <a:cubicBezTo>
                      <a:pt x="2260" y="2879"/>
                      <a:pt x="1136" y="1294"/>
                      <a:pt x="1125" y="1215"/>
                    </a:cubicBezTo>
                    <a:cubicBezTo>
                      <a:pt x="1114" y="1136"/>
                      <a:pt x="1563" y="968"/>
                      <a:pt x="1743" y="788"/>
                    </a:cubicBezTo>
                    <a:cubicBezTo>
                      <a:pt x="1867" y="664"/>
                      <a:pt x="1923" y="484"/>
                      <a:pt x="1889" y="316"/>
                    </a:cubicBezTo>
                    <a:cubicBezTo>
                      <a:pt x="1888" y="313"/>
                      <a:pt x="1885" y="312"/>
                      <a:pt x="1881" y="312"/>
                    </a:cubicBezTo>
                    <a:cubicBezTo>
                      <a:pt x="1827" y="312"/>
                      <a:pt x="1561" y="509"/>
                      <a:pt x="1383" y="540"/>
                    </a:cubicBezTo>
                    <a:cubicBezTo>
                      <a:pt x="1249" y="574"/>
                      <a:pt x="1102" y="585"/>
                      <a:pt x="945" y="585"/>
                    </a:cubicBezTo>
                    <a:cubicBezTo>
                      <a:pt x="911" y="574"/>
                      <a:pt x="990" y="1"/>
                      <a:pt x="990" y="1"/>
                    </a:cubicBezTo>
                    <a:close/>
                  </a:path>
                </a:pathLst>
              </a:custGeom>
              <a:solidFill>
                <a:srgbClr val="FFBB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8" name="Google Shape;668;p34"/>
            <p:cNvSpPr/>
            <p:nvPr/>
          </p:nvSpPr>
          <p:spPr>
            <a:xfrm flipH="1">
              <a:off x="2273493" y="1703678"/>
              <a:ext cx="98732" cy="192788"/>
            </a:xfrm>
            <a:custGeom>
              <a:avLst/>
              <a:gdLst/>
              <a:ahLst/>
              <a:cxnLst/>
              <a:rect l="l" t="t" r="r" b="b"/>
              <a:pathLst>
                <a:path w="1605" h="3134" extrusionOk="0">
                  <a:moveTo>
                    <a:pt x="1494" y="1"/>
                  </a:moveTo>
                  <a:cubicBezTo>
                    <a:pt x="1481" y="1"/>
                    <a:pt x="1470" y="7"/>
                    <a:pt x="1470" y="22"/>
                  </a:cubicBezTo>
                  <a:cubicBezTo>
                    <a:pt x="1346" y="842"/>
                    <a:pt x="1357" y="1686"/>
                    <a:pt x="1245" y="2506"/>
                  </a:cubicBezTo>
                  <a:cubicBezTo>
                    <a:pt x="1121" y="2428"/>
                    <a:pt x="997" y="2360"/>
                    <a:pt x="851" y="2304"/>
                  </a:cubicBezTo>
                  <a:cubicBezTo>
                    <a:pt x="829" y="2304"/>
                    <a:pt x="795" y="2945"/>
                    <a:pt x="773" y="2990"/>
                  </a:cubicBezTo>
                  <a:cubicBezTo>
                    <a:pt x="491" y="2934"/>
                    <a:pt x="233" y="2776"/>
                    <a:pt x="42" y="2563"/>
                  </a:cubicBezTo>
                  <a:cubicBezTo>
                    <a:pt x="38" y="2556"/>
                    <a:pt x="33" y="2553"/>
                    <a:pt x="28" y="2553"/>
                  </a:cubicBezTo>
                  <a:cubicBezTo>
                    <a:pt x="15" y="2553"/>
                    <a:pt x="0" y="2569"/>
                    <a:pt x="8" y="2585"/>
                  </a:cubicBezTo>
                  <a:cubicBezTo>
                    <a:pt x="143" y="2889"/>
                    <a:pt x="435" y="3091"/>
                    <a:pt x="761" y="3125"/>
                  </a:cubicBezTo>
                  <a:lnTo>
                    <a:pt x="773" y="3125"/>
                  </a:lnTo>
                  <a:cubicBezTo>
                    <a:pt x="801" y="3130"/>
                    <a:pt x="829" y="3133"/>
                    <a:pt x="850" y="3133"/>
                  </a:cubicBezTo>
                  <a:cubicBezTo>
                    <a:pt x="871" y="3133"/>
                    <a:pt x="885" y="3130"/>
                    <a:pt x="885" y="3125"/>
                  </a:cubicBezTo>
                  <a:cubicBezTo>
                    <a:pt x="930" y="2934"/>
                    <a:pt x="975" y="2540"/>
                    <a:pt x="975" y="2540"/>
                  </a:cubicBezTo>
                  <a:cubicBezTo>
                    <a:pt x="1030" y="2577"/>
                    <a:pt x="1269" y="2739"/>
                    <a:pt x="1352" y="2739"/>
                  </a:cubicBezTo>
                  <a:cubicBezTo>
                    <a:pt x="1371" y="2739"/>
                    <a:pt x="1382" y="2730"/>
                    <a:pt x="1380" y="2709"/>
                  </a:cubicBezTo>
                  <a:cubicBezTo>
                    <a:pt x="1492" y="1854"/>
                    <a:pt x="1604" y="899"/>
                    <a:pt x="1526" y="22"/>
                  </a:cubicBezTo>
                  <a:cubicBezTo>
                    <a:pt x="1526" y="9"/>
                    <a:pt x="150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" name="Google Shape;673;p35"/>
          <p:cNvGrpSpPr/>
          <p:nvPr/>
        </p:nvGrpSpPr>
        <p:grpSpPr>
          <a:xfrm>
            <a:off x="4472535" y="4507992"/>
            <a:ext cx="4190992" cy="649045"/>
            <a:chOff x="2641750" y="4551625"/>
            <a:chExt cx="5355900" cy="829450"/>
          </a:xfrm>
        </p:grpSpPr>
        <p:sp>
          <p:nvSpPr>
            <p:cNvPr id="674" name="Google Shape;674;p35"/>
            <p:cNvSpPr/>
            <p:nvPr/>
          </p:nvSpPr>
          <p:spPr>
            <a:xfrm>
              <a:off x="2641750" y="4551625"/>
              <a:ext cx="5355900" cy="110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5"/>
            <p:cNvSpPr/>
            <p:nvPr/>
          </p:nvSpPr>
          <p:spPr>
            <a:xfrm rot="5400000">
              <a:off x="3573375" y="4939475"/>
              <a:ext cx="772500" cy="110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6" name="Google Shape;676;p35"/>
          <p:cNvSpPr txBox="1">
            <a:spLocks noGrp="1"/>
          </p:cNvSpPr>
          <p:nvPr>
            <p:ph type="title"/>
          </p:nvPr>
        </p:nvSpPr>
        <p:spPr>
          <a:xfrm>
            <a:off x="115720" y="407680"/>
            <a:ext cx="3534000" cy="40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Pro’s and Con’s</a:t>
            </a:r>
            <a:endParaRPr dirty="0"/>
          </a:p>
        </p:txBody>
      </p:sp>
      <p:sp>
        <p:nvSpPr>
          <p:cNvPr id="677" name="Google Shape;677;p35"/>
          <p:cNvSpPr txBox="1">
            <a:spLocks noGrp="1"/>
          </p:cNvSpPr>
          <p:nvPr>
            <p:ph type="subTitle" idx="1"/>
          </p:nvPr>
        </p:nvSpPr>
        <p:spPr>
          <a:xfrm>
            <a:off x="115720" y="2808352"/>
            <a:ext cx="7742544" cy="7693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Pros of Not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Immediate relief from the stress of discomfort with procrastination.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Temporary enjoyment from engaging in more pleasurable activities.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Cons of Not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Increased likelihood of missed deadlines or incomplete tasks.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Long-term habituation to procrastination, hindering personal and professional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Short-Term Pros of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Improved sense of accomplishment and reduced stress from completing tasks on time.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Increased productivity and efficiency in managing time and responsibilities </a:t>
            </a:r>
          </a:p>
        </p:txBody>
      </p:sp>
      <p:grpSp>
        <p:nvGrpSpPr>
          <p:cNvPr id="678" name="Google Shape;678;p35"/>
          <p:cNvGrpSpPr/>
          <p:nvPr/>
        </p:nvGrpSpPr>
        <p:grpSpPr>
          <a:xfrm rot="1727007">
            <a:off x="8030664" y="2496619"/>
            <a:ext cx="1068350" cy="1265702"/>
            <a:chOff x="971146" y="3061361"/>
            <a:chExt cx="786321" cy="931635"/>
          </a:xfrm>
        </p:grpSpPr>
        <p:sp>
          <p:nvSpPr>
            <p:cNvPr id="679" name="Google Shape;679;p35"/>
            <p:cNvSpPr/>
            <p:nvPr/>
          </p:nvSpPr>
          <p:spPr>
            <a:xfrm>
              <a:off x="971146" y="3061361"/>
              <a:ext cx="786321" cy="785631"/>
            </a:xfrm>
            <a:custGeom>
              <a:avLst/>
              <a:gdLst/>
              <a:ahLst/>
              <a:cxnLst/>
              <a:rect l="l" t="t" r="r" b="b"/>
              <a:pathLst>
                <a:path w="14809" h="14796" extrusionOk="0">
                  <a:moveTo>
                    <a:pt x="7398" y="1"/>
                  </a:moveTo>
                  <a:cubicBezTo>
                    <a:pt x="3307" y="1"/>
                    <a:pt x="0" y="3308"/>
                    <a:pt x="0" y="7398"/>
                  </a:cubicBezTo>
                  <a:cubicBezTo>
                    <a:pt x="0" y="11489"/>
                    <a:pt x="3307" y="14796"/>
                    <a:pt x="7398" y="14796"/>
                  </a:cubicBezTo>
                  <a:cubicBezTo>
                    <a:pt x="11488" y="14796"/>
                    <a:pt x="14809" y="11489"/>
                    <a:pt x="14809" y="7398"/>
                  </a:cubicBezTo>
                  <a:cubicBezTo>
                    <a:pt x="14809" y="3308"/>
                    <a:pt x="11488" y="1"/>
                    <a:pt x="73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5"/>
            <p:cNvSpPr/>
            <p:nvPr/>
          </p:nvSpPr>
          <p:spPr>
            <a:xfrm>
              <a:off x="1310326" y="3715774"/>
              <a:ext cx="142514" cy="277222"/>
            </a:xfrm>
            <a:custGeom>
              <a:avLst/>
              <a:gdLst/>
              <a:ahLst/>
              <a:cxnLst/>
              <a:rect l="l" t="t" r="r" b="b"/>
              <a:pathLst>
                <a:path w="2684" h="5221" extrusionOk="0">
                  <a:moveTo>
                    <a:pt x="2683" y="1"/>
                  </a:moveTo>
                  <a:lnTo>
                    <a:pt x="0" y="80"/>
                  </a:lnTo>
                  <a:lnTo>
                    <a:pt x="1488" y="5220"/>
                  </a:lnTo>
                  <a:lnTo>
                    <a:pt x="268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5"/>
            <p:cNvSpPr/>
            <p:nvPr/>
          </p:nvSpPr>
          <p:spPr>
            <a:xfrm>
              <a:off x="1193248" y="3168562"/>
              <a:ext cx="363240" cy="581152"/>
            </a:xfrm>
            <a:custGeom>
              <a:avLst/>
              <a:gdLst/>
              <a:ahLst/>
              <a:cxnLst/>
              <a:rect l="l" t="t" r="r" b="b"/>
              <a:pathLst>
                <a:path w="6841" h="10945" extrusionOk="0">
                  <a:moveTo>
                    <a:pt x="3401" y="0"/>
                  </a:moveTo>
                  <a:cubicBezTo>
                    <a:pt x="2830" y="0"/>
                    <a:pt x="2272" y="133"/>
                    <a:pt x="1780" y="399"/>
                  </a:cubicBezTo>
                  <a:cubicBezTo>
                    <a:pt x="1289" y="638"/>
                    <a:pt x="864" y="1010"/>
                    <a:pt x="545" y="1448"/>
                  </a:cubicBezTo>
                  <a:cubicBezTo>
                    <a:pt x="227" y="1873"/>
                    <a:pt x="41" y="2378"/>
                    <a:pt x="1" y="2909"/>
                  </a:cubicBezTo>
                  <a:lnTo>
                    <a:pt x="1714" y="3613"/>
                  </a:lnTo>
                  <a:cubicBezTo>
                    <a:pt x="1767" y="3307"/>
                    <a:pt x="1913" y="3029"/>
                    <a:pt x="2112" y="2803"/>
                  </a:cubicBezTo>
                  <a:cubicBezTo>
                    <a:pt x="2314" y="2588"/>
                    <a:pt x="2600" y="2470"/>
                    <a:pt x="2890" y="2470"/>
                  </a:cubicBezTo>
                  <a:cubicBezTo>
                    <a:pt x="2905" y="2470"/>
                    <a:pt x="2921" y="2470"/>
                    <a:pt x="2936" y="2471"/>
                  </a:cubicBezTo>
                  <a:cubicBezTo>
                    <a:pt x="2954" y="2470"/>
                    <a:pt x="2971" y="2470"/>
                    <a:pt x="2989" y="2470"/>
                  </a:cubicBezTo>
                  <a:cubicBezTo>
                    <a:pt x="3290" y="2470"/>
                    <a:pt x="3586" y="2576"/>
                    <a:pt x="3799" y="2789"/>
                  </a:cubicBezTo>
                  <a:cubicBezTo>
                    <a:pt x="3998" y="3002"/>
                    <a:pt x="4105" y="3281"/>
                    <a:pt x="4105" y="3560"/>
                  </a:cubicBezTo>
                  <a:cubicBezTo>
                    <a:pt x="4105" y="3879"/>
                    <a:pt x="3945" y="4171"/>
                    <a:pt x="3693" y="4357"/>
                  </a:cubicBezTo>
                  <a:cubicBezTo>
                    <a:pt x="3417" y="4545"/>
                    <a:pt x="3094" y="4650"/>
                    <a:pt x="2757" y="4650"/>
                  </a:cubicBezTo>
                  <a:cubicBezTo>
                    <a:pt x="2737" y="4650"/>
                    <a:pt x="2717" y="4650"/>
                    <a:pt x="2697" y="4649"/>
                  </a:cubicBezTo>
                  <a:cubicBezTo>
                    <a:pt x="2511" y="4649"/>
                    <a:pt x="2312" y="4622"/>
                    <a:pt x="2112" y="4596"/>
                  </a:cubicBezTo>
                  <a:cubicBezTo>
                    <a:pt x="1966" y="4569"/>
                    <a:pt x="1820" y="4529"/>
                    <a:pt x="1687" y="4476"/>
                  </a:cubicBezTo>
                  <a:lnTo>
                    <a:pt x="1687" y="7239"/>
                  </a:lnTo>
                  <a:lnTo>
                    <a:pt x="3945" y="7425"/>
                  </a:lnTo>
                  <a:lnTo>
                    <a:pt x="3945" y="7425"/>
                  </a:lnTo>
                  <a:lnTo>
                    <a:pt x="3932" y="6681"/>
                  </a:lnTo>
                  <a:cubicBezTo>
                    <a:pt x="4344" y="6668"/>
                    <a:pt x="4755" y="6561"/>
                    <a:pt x="5127" y="6362"/>
                  </a:cubicBezTo>
                  <a:cubicBezTo>
                    <a:pt x="5605" y="6123"/>
                    <a:pt x="6017" y="5778"/>
                    <a:pt x="6323" y="5339"/>
                  </a:cubicBezTo>
                  <a:cubicBezTo>
                    <a:pt x="6655" y="4835"/>
                    <a:pt x="6841" y="4237"/>
                    <a:pt x="6814" y="3639"/>
                  </a:cubicBezTo>
                  <a:cubicBezTo>
                    <a:pt x="6814" y="3015"/>
                    <a:pt x="6655" y="2418"/>
                    <a:pt x="6376" y="1873"/>
                  </a:cubicBezTo>
                  <a:cubicBezTo>
                    <a:pt x="6084" y="1329"/>
                    <a:pt x="5672" y="850"/>
                    <a:pt x="5154" y="518"/>
                  </a:cubicBezTo>
                  <a:cubicBezTo>
                    <a:pt x="4636" y="173"/>
                    <a:pt x="4025" y="0"/>
                    <a:pt x="3401" y="0"/>
                  </a:cubicBezTo>
                  <a:close/>
                  <a:moveTo>
                    <a:pt x="2856" y="7916"/>
                  </a:moveTo>
                  <a:cubicBezTo>
                    <a:pt x="2458" y="7916"/>
                    <a:pt x="2086" y="8075"/>
                    <a:pt x="1807" y="8354"/>
                  </a:cubicBezTo>
                  <a:cubicBezTo>
                    <a:pt x="1502" y="8633"/>
                    <a:pt x="1342" y="9018"/>
                    <a:pt x="1342" y="9417"/>
                  </a:cubicBezTo>
                  <a:cubicBezTo>
                    <a:pt x="1342" y="9815"/>
                    <a:pt x="1488" y="10200"/>
                    <a:pt x="1767" y="10493"/>
                  </a:cubicBezTo>
                  <a:cubicBezTo>
                    <a:pt x="2033" y="10785"/>
                    <a:pt x="2405" y="10944"/>
                    <a:pt x="2803" y="10944"/>
                  </a:cubicBezTo>
                  <a:cubicBezTo>
                    <a:pt x="3188" y="10944"/>
                    <a:pt x="3560" y="10785"/>
                    <a:pt x="3812" y="10479"/>
                  </a:cubicBezTo>
                  <a:cubicBezTo>
                    <a:pt x="4078" y="10174"/>
                    <a:pt x="4224" y="9775"/>
                    <a:pt x="4211" y="9364"/>
                  </a:cubicBezTo>
                  <a:cubicBezTo>
                    <a:pt x="4224" y="8965"/>
                    <a:pt x="4091" y="8593"/>
                    <a:pt x="3812" y="8314"/>
                  </a:cubicBezTo>
                  <a:cubicBezTo>
                    <a:pt x="3560" y="8062"/>
                    <a:pt x="3215" y="7916"/>
                    <a:pt x="2856" y="791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5" name="Google Shape;715;p35"/>
          <p:cNvGrpSpPr/>
          <p:nvPr/>
        </p:nvGrpSpPr>
        <p:grpSpPr>
          <a:xfrm>
            <a:off x="7130154" y="-826828"/>
            <a:ext cx="2131374" cy="2083346"/>
            <a:chOff x="5641796" y="2640611"/>
            <a:chExt cx="2574434" cy="2516422"/>
          </a:xfrm>
        </p:grpSpPr>
        <p:sp>
          <p:nvSpPr>
            <p:cNvPr id="716" name="Google Shape;716;p35"/>
            <p:cNvSpPr/>
            <p:nvPr/>
          </p:nvSpPr>
          <p:spPr>
            <a:xfrm>
              <a:off x="5795006" y="3587923"/>
              <a:ext cx="1520773" cy="1569111"/>
            </a:xfrm>
            <a:custGeom>
              <a:avLst/>
              <a:gdLst/>
              <a:ahLst/>
              <a:cxnLst/>
              <a:rect l="l" t="t" r="r" b="b"/>
              <a:pathLst>
                <a:path w="27812" h="28696" extrusionOk="0">
                  <a:moveTo>
                    <a:pt x="12566" y="0"/>
                  </a:moveTo>
                  <a:cubicBezTo>
                    <a:pt x="10172" y="0"/>
                    <a:pt x="7928" y="1118"/>
                    <a:pt x="6203" y="3408"/>
                  </a:cubicBezTo>
                  <a:cubicBezTo>
                    <a:pt x="0" y="11656"/>
                    <a:pt x="14012" y="28695"/>
                    <a:pt x="14012" y="28695"/>
                  </a:cubicBezTo>
                  <a:lnTo>
                    <a:pt x="26868" y="28682"/>
                  </a:lnTo>
                  <a:lnTo>
                    <a:pt x="27811" y="21736"/>
                  </a:lnTo>
                  <a:cubicBezTo>
                    <a:pt x="26036" y="7566"/>
                    <a:pt x="18794" y="0"/>
                    <a:pt x="125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5"/>
            <p:cNvSpPr/>
            <p:nvPr/>
          </p:nvSpPr>
          <p:spPr>
            <a:xfrm>
              <a:off x="5949693" y="3667426"/>
              <a:ext cx="1414693" cy="1488894"/>
            </a:xfrm>
            <a:custGeom>
              <a:avLst/>
              <a:gdLst/>
              <a:ahLst/>
              <a:cxnLst/>
              <a:rect l="l" t="t" r="r" b="b"/>
              <a:pathLst>
                <a:path w="25872" h="27229" extrusionOk="0">
                  <a:moveTo>
                    <a:pt x="11687" y="0"/>
                  </a:moveTo>
                  <a:cubicBezTo>
                    <a:pt x="9458" y="0"/>
                    <a:pt x="7369" y="1068"/>
                    <a:pt x="5764" y="3256"/>
                  </a:cubicBezTo>
                  <a:cubicBezTo>
                    <a:pt x="0" y="11118"/>
                    <a:pt x="13733" y="27228"/>
                    <a:pt x="13733" y="27228"/>
                  </a:cubicBezTo>
                  <a:lnTo>
                    <a:pt x="25048" y="27228"/>
                  </a:lnTo>
                  <a:lnTo>
                    <a:pt x="25872" y="20720"/>
                  </a:lnTo>
                  <a:cubicBezTo>
                    <a:pt x="24222" y="7215"/>
                    <a:pt x="17481" y="0"/>
                    <a:pt x="11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5"/>
            <p:cNvSpPr/>
            <p:nvPr/>
          </p:nvSpPr>
          <p:spPr>
            <a:xfrm>
              <a:off x="6710002" y="4404606"/>
              <a:ext cx="1506228" cy="751692"/>
            </a:xfrm>
            <a:custGeom>
              <a:avLst/>
              <a:gdLst/>
              <a:ahLst/>
              <a:cxnLst/>
              <a:rect l="l" t="t" r="r" b="b"/>
              <a:pathLst>
                <a:path w="27546" h="13747" extrusionOk="0">
                  <a:moveTo>
                    <a:pt x="10985" y="0"/>
                  </a:moveTo>
                  <a:cubicBezTo>
                    <a:pt x="10985" y="0"/>
                    <a:pt x="10984" y="0"/>
                    <a:pt x="10984" y="0"/>
                  </a:cubicBezTo>
                  <a:lnTo>
                    <a:pt x="1063" y="1355"/>
                  </a:lnTo>
                  <a:lnTo>
                    <a:pt x="1" y="6840"/>
                  </a:lnTo>
                  <a:cubicBezTo>
                    <a:pt x="54" y="9682"/>
                    <a:pt x="665" y="11940"/>
                    <a:pt x="1647" y="13733"/>
                  </a:cubicBezTo>
                  <a:lnTo>
                    <a:pt x="27546" y="13746"/>
                  </a:lnTo>
                  <a:cubicBezTo>
                    <a:pt x="24799" y="39"/>
                    <a:pt x="11142" y="0"/>
                    <a:pt x="109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5"/>
            <p:cNvSpPr/>
            <p:nvPr/>
          </p:nvSpPr>
          <p:spPr>
            <a:xfrm>
              <a:off x="6722359" y="4395857"/>
              <a:ext cx="1493870" cy="759676"/>
            </a:xfrm>
            <a:custGeom>
              <a:avLst/>
              <a:gdLst/>
              <a:ahLst/>
              <a:cxnLst/>
              <a:rect l="l" t="t" r="r" b="b"/>
              <a:pathLst>
                <a:path w="27320" h="13893" extrusionOk="0">
                  <a:moveTo>
                    <a:pt x="11728" y="1"/>
                  </a:moveTo>
                  <a:cubicBezTo>
                    <a:pt x="11652" y="66"/>
                    <a:pt x="11576" y="131"/>
                    <a:pt x="11500" y="196"/>
                  </a:cubicBezTo>
                  <a:lnTo>
                    <a:pt x="11500" y="196"/>
                  </a:lnTo>
                  <a:cubicBezTo>
                    <a:pt x="11631" y="206"/>
                    <a:pt x="11778" y="219"/>
                    <a:pt x="11939" y="235"/>
                  </a:cubicBezTo>
                  <a:lnTo>
                    <a:pt x="11939" y="235"/>
                  </a:lnTo>
                  <a:cubicBezTo>
                    <a:pt x="11867" y="155"/>
                    <a:pt x="11797" y="76"/>
                    <a:pt x="11728" y="1"/>
                  </a:cubicBezTo>
                  <a:close/>
                  <a:moveTo>
                    <a:pt x="10759" y="160"/>
                  </a:moveTo>
                  <a:cubicBezTo>
                    <a:pt x="10759" y="160"/>
                    <a:pt x="10758" y="160"/>
                    <a:pt x="10758" y="160"/>
                  </a:cubicBezTo>
                  <a:lnTo>
                    <a:pt x="837" y="1515"/>
                  </a:lnTo>
                  <a:lnTo>
                    <a:pt x="0" y="5791"/>
                  </a:lnTo>
                  <a:cubicBezTo>
                    <a:pt x="2164" y="5465"/>
                    <a:pt x="7437" y="3617"/>
                    <a:pt x="11500" y="196"/>
                  </a:cubicBezTo>
                  <a:lnTo>
                    <a:pt x="11500" y="196"/>
                  </a:lnTo>
                  <a:cubicBezTo>
                    <a:pt x="11047" y="161"/>
                    <a:pt x="10781" y="160"/>
                    <a:pt x="10759" y="160"/>
                  </a:cubicBezTo>
                  <a:close/>
                  <a:moveTo>
                    <a:pt x="11939" y="235"/>
                  </a:moveTo>
                  <a:cubicBezTo>
                    <a:pt x="13415" y="1896"/>
                    <a:pt x="15431" y="4614"/>
                    <a:pt x="15659" y="8527"/>
                  </a:cubicBezTo>
                  <a:cubicBezTo>
                    <a:pt x="15659" y="8527"/>
                    <a:pt x="19590" y="11090"/>
                    <a:pt x="21821" y="13893"/>
                  </a:cubicBezTo>
                  <a:lnTo>
                    <a:pt x="27320" y="13893"/>
                  </a:lnTo>
                  <a:cubicBezTo>
                    <a:pt x="25051" y="2582"/>
                    <a:pt x="15338" y="587"/>
                    <a:pt x="11939" y="2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5"/>
            <p:cNvSpPr/>
            <p:nvPr/>
          </p:nvSpPr>
          <p:spPr>
            <a:xfrm>
              <a:off x="6237249" y="3392664"/>
              <a:ext cx="1048717" cy="1034500"/>
            </a:xfrm>
            <a:custGeom>
              <a:avLst/>
              <a:gdLst/>
              <a:ahLst/>
              <a:cxnLst/>
              <a:rect l="l" t="t" r="r" b="b"/>
              <a:pathLst>
                <a:path w="19179" h="18919" extrusionOk="0">
                  <a:moveTo>
                    <a:pt x="5649" y="0"/>
                  </a:moveTo>
                  <a:cubicBezTo>
                    <a:pt x="5299" y="0"/>
                    <a:pt x="5194" y="763"/>
                    <a:pt x="5194" y="763"/>
                  </a:cubicBezTo>
                  <a:lnTo>
                    <a:pt x="2152" y="1321"/>
                  </a:lnTo>
                  <a:cubicBezTo>
                    <a:pt x="2152" y="1321"/>
                    <a:pt x="6548" y="8546"/>
                    <a:pt x="3839" y="8546"/>
                  </a:cubicBezTo>
                  <a:cubicBezTo>
                    <a:pt x="3102" y="8546"/>
                    <a:pt x="2363" y="8288"/>
                    <a:pt x="1745" y="8288"/>
                  </a:cubicBezTo>
                  <a:cubicBezTo>
                    <a:pt x="948" y="8288"/>
                    <a:pt x="354" y="8717"/>
                    <a:pt x="226" y="10684"/>
                  </a:cubicBezTo>
                  <a:cubicBezTo>
                    <a:pt x="1" y="14191"/>
                    <a:pt x="7000" y="18919"/>
                    <a:pt x="7000" y="18919"/>
                  </a:cubicBezTo>
                  <a:cubicBezTo>
                    <a:pt x="7000" y="18919"/>
                    <a:pt x="19179" y="14642"/>
                    <a:pt x="14211" y="8546"/>
                  </a:cubicBezTo>
                  <a:cubicBezTo>
                    <a:pt x="13625" y="7824"/>
                    <a:pt x="13076" y="7611"/>
                    <a:pt x="12552" y="7611"/>
                  </a:cubicBezTo>
                  <a:cubicBezTo>
                    <a:pt x="11787" y="7611"/>
                    <a:pt x="11074" y="8064"/>
                    <a:pt x="10370" y="8064"/>
                  </a:cubicBezTo>
                  <a:cubicBezTo>
                    <a:pt x="9519" y="8064"/>
                    <a:pt x="8681" y="7403"/>
                    <a:pt x="7783" y="4482"/>
                  </a:cubicBezTo>
                  <a:cubicBezTo>
                    <a:pt x="6679" y="873"/>
                    <a:pt x="6024" y="0"/>
                    <a:pt x="5649" y="0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5"/>
            <p:cNvSpPr/>
            <p:nvPr/>
          </p:nvSpPr>
          <p:spPr>
            <a:xfrm>
              <a:off x="6354918" y="3392664"/>
              <a:ext cx="400917" cy="427218"/>
            </a:xfrm>
            <a:custGeom>
              <a:avLst/>
              <a:gdLst/>
              <a:ahLst/>
              <a:cxnLst/>
              <a:rect l="l" t="t" r="r" b="b"/>
              <a:pathLst>
                <a:path w="7332" h="7813" extrusionOk="0">
                  <a:moveTo>
                    <a:pt x="3497" y="0"/>
                  </a:moveTo>
                  <a:cubicBezTo>
                    <a:pt x="3147" y="0"/>
                    <a:pt x="3042" y="763"/>
                    <a:pt x="3042" y="763"/>
                  </a:cubicBezTo>
                  <a:lnTo>
                    <a:pt x="0" y="1321"/>
                  </a:lnTo>
                  <a:cubicBezTo>
                    <a:pt x="0" y="1321"/>
                    <a:pt x="1780" y="4256"/>
                    <a:pt x="2377" y="6381"/>
                  </a:cubicBezTo>
                  <a:cubicBezTo>
                    <a:pt x="3201" y="6926"/>
                    <a:pt x="4104" y="7324"/>
                    <a:pt x="5060" y="7550"/>
                  </a:cubicBezTo>
                  <a:cubicBezTo>
                    <a:pt x="5598" y="7685"/>
                    <a:pt x="6150" y="7812"/>
                    <a:pt x="6701" y="7812"/>
                  </a:cubicBezTo>
                  <a:cubicBezTo>
                    <a:pt x="6911" y="7812"/>
                    <a:pt x="7122" y="7793"/>
                    <a:pt x="7331" y="7749"/>
                  </a:cubicBezTo>
                  <a:cubicBezTo>
                    <a:pt x="6774" y="7324"/>
                    <a:pt x="6216" y="6395"/>
                    <a:pt x="5631" y="4482"/>
                  </a:cubicBezTo>
                  <a:cubicBezTo>
                    <a:pt x="4527" y="873"/>
                    <a:pt x="3872" y="0"/>
                    <a:pt x="3497" y="0"/>
                  </a:cubicBezTo>
                  <a:close/>
                </a:path>
              </a:pathLst>
            </a:custGeom>
            <a:solidFill>
              <a:srgbClr val="D677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5"/>
            <p:cNvSpPr/>
            <p:nvPr/>
          </p:nvSpPr>
          <p:spPr>
            <a:xfrm>
              <a:off x="6845824" y="2967044"/>
              <a:ext cx="345745" cy="560365"/>
            </a:xfrm>
            <a:custGeom>
              <a:avLst/>
              <a:gdLst/>
              <a:ahLst/>
              <a:cxnLst/>
              <a:rect l="l" t="t" r="r" b="b"/>
              <a:pathLst>
                <a:path w="6323" h="10248" extrusionOk="0">
                  <a:moveTo>
                    <a:pt x="1268" y="1"/>
                  </a:moveTo>
                  <a:cubicBezTo>
                    <a:pt x="569" y="1"/>
                    <a:pt x="0" y="685"/>
                    <a:pt x="0" y="685"/>
                  </a:cubicBezTo>
                  <a:lnTo>
                    <a:pt x="2192" y="10247"/>
                  </a:lnTo>
                  <a:cubicBezTo>
                    <a:pt x="2192" y="10247"/>
                    <a:pt x="6322" y="7312"/>
                    <a:pt x="4210" y="5054"/>
                  </a:cubicBezTo>
                  <a:cubicBezTo>
                    <a:pt x="2099" y="2797"/>
                    <a:pt x="3679" y="3022"/>
                    <a:pt x="2550" y="990"/>
                  </a:cubicBezTo>
                  <a:cubicBezTo>
                    <a:pt x="2137" y="238"/>
                    <a:pt x="1680" y="1"/>
                    <a:pt x="12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5"/>
            <p:cNvSpPr/>
            <p:nvPr/>
          </p:nvSpPr>
          <p:spPr>
            <a:xfrm>
              <a:off x="6930030" y="3220863"/>
              <a:ext cx="261537" cy="305828"/>
            </a:xfrm>
            <a:custGeom>
              <a:avLst/>
              <a:gdLst/>
              <a:ahLst/>
              <a:cxnLst/>
              <a:rect l="l" t="t" r="r" b="b"/>
              <a:pathLst>
                <a:path w="4783" h="5593" extrusionOk="0">
                  <a:moveTo>
                    <a:pt x="2298" y="1"/>
                  </a:moveTo>
                  <a:cubicBezTo>
                    <a:pt x="2033" y="718"/>
                    <a:pt x="1648" y="1395"/>
                    <a:pt x="1156" y="1993"/>
                  </a:cubicBezTo>
                  <a:cubicBezTo>
                    <a:pt x="851" y="2352"/>
                    <a:pt x="452" y="2630"/>
                    <a:pt x="1" y="2803"/>
                  </a:cubicBezTo>
                  <a:lnTo>
                    <a:pt x="638" y="5592"/>
                  </a:lnTo>
                  <a:cubicBezTo>
                    <a:pt x="638" y="5592"/>
                    <a:pt x="4782" y="2670"/>
                    <a:pt x="2670" y="412"/>
                  </a:cubicBezTo>
                  <a:cubicBezTo>
                    <a:pt x="2538" y="266"/>
                    <a:pt x="2405" y="120"/>
                    <a:pt x="22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5"/>
            <p:cNvSpPr/>
            <p:nvPr/>
          </p:nvSpPr>
          <p:spPr>
            <a:xfrm>
              <a:off x="6835654" y="2900063"/>
              <a:ext cx="413986" cy="511864"/>
            </a:xfrm>
            <a:custGeom>
              <a:avLst/>
              <a:gdLst/>
              <a:ahLst/>
              <a:cxnLst/>
              <a:rect l="l" t="t" r="r" b="b"/>
              <a:pathLst>
                <a:path w="7571" h="9361" extrusionOk="0">
                  <a:moveTo>
                    <a:pt x="2203" y="1"/>
                  </a:moveTo>
                  <a:cubicBezTo>
                    <a:pt x="2000" y="1"/>
                    <a:pt x="1793" y="31"/>
                    <a:pt x="1594" y="90"/>
                  </a:cubicBezTo>
                  <a:cubicBezTo>
                    <a:pt x="1328" y="170"/>
                    <a:pt x="1076" y="290"/>
                    <a:pt x="864" y="476"/>
                  </a:cubicBezTo>
                  <a:cubicBezTo>
                    <a:pt x="651" y="662"/>
                    <a:pt x="478" y="874"/>
                    <a:pt x="346" y="1126"/>
                  </a:cubicBezTo>
                  <a:cubicBezTo>
                    <a:pt x="221" y="1350"/>
                    <a:pt x="132" y="1597"/>
                    <a:pt x="88" y="1845"/>
                  </a:cubicBezTo>
                  <a:lnTo>
                    <a:pt x="88" y="1845"/>
                  </a:lnTo>
                  <a:cubicBezTo>
                    <a:pt x="86" y="1849"/>
                    <a:pt x="83" y="1853"/>
                    <a:pt x="80" y="1857"/>
                  </a:cubicBezTo>
                  <a:lnTo>
                    <a:pt x="86" y="1859"/>
                  </a:lnTo>
                  <a:lnTo>
                    <a:pt x="86" y="1859"/>
                  </a:lnTo>
                  <a:cubicBezTo>
                    <a:pt x="84" y="1872"/>
                    <a:pt x="82" y="1884"/>
                    <a:pt x="80" y="1897"/>
                  </a:cubicBezTo>
                  <a:lnTo>
                    <a:pt x="0" y="2401"/>
                  </a:lnTo>
                  <a:lnTo>
                    <a:pt x="279" y="1976"/>
                  </a:lnTo>
                  <a:cubicBezTo>
                    <a:pt x="425" y="1764"/>
                    <a:pt x="585" y="1578"/>
                    <a:pt x="771" y="1405"/>
                  </a:cubicBezTo>
                  <a:cubicBezTo>
                    <a:pt x="957" y="1233"/>
                    <a:pt x="1156" y="1100"/>
                    <a:pt x="1382" y="1007"/>
                  </a:cubicBezTo>
                  <a:cubicBezTo>
                    <a:pt x="1507" y="955"/>
                    <a:pt x="1637" y="928"/>
                    <a:pt x="1767" y="928"/>
                  </a:cubicBezTo>
                  <a:cubicBezTo>
                    <a:pt x="1870" y="928"/>
                    <a:pt x="1972" y="945"/>
                    <a:pt x="2072" y="980"/>
                  </a:cubicBezTo>
                  <a:cubicBezTo>
                    <a:pt x="2298" y="1060"/>
                    <a:pt x="2497" y="1206"/>
                    <a:pt x="2643" y="1392"/>
                  </a:cubicBezTo>
                  <a:cubicBezTo>
                    <a:pt x="2816" y="1578"/>
                    <a:pt x="2949" y="1790"/>
                    <a:pt x="3068" y="2016"/>
                  </a:cubicBezTo>
                  <a:cubicBezTo>
                    <a:pt x="3174" y="2242"/>
                    <a:pt x="3241" y="2481"/>
                    <a:pt x="3267" y="2720"/>
                  </a:cubicBezTo>
                  <a:cubicBezTo>
                    <a:pt x="3281" y="2972"/>
                    <a:pt x="3281" y="3225"/>
                    <a:pt x="3241" y="3477"/>
                  </a:cubicBezTo>
                  <a:cubicBezTo>
                    <a:pt x="3214" y="3743"/>
                    <a:pt x="3214" y="4022"/>
                    <a:pt x="3241" y="4287"/>
                  </a:cubicBezTo>
                  <a:cubicBezTo>
                    <a:pt x="3281" y="4420"/>
                    <a:pt x="3321" y="4553"/>
                    <a:pt x="3387" y="4672"/>
                  </a:cubicBezTo>
                  <a:cubicBezTo>
                    <a:pt x="3453" y="4792"/>
                    <a:pt x="3546" y="4898"/>
                    <a:pt x="3639" y="5004"/>
                  </a:cubicBezTo>
                  <a:cubicBezTo>
                    <a:pt x="3825" y="5190"/>
                    <a:pt x="4038" y="5350"/>
                    <a:pt x="4264" y="5483"/>
                  </a:cubicBezTo>
                  <a:cubicBezTo>
                    <a:pt x="4489" y="5602"/>
                    <a:pt x="4702" y="5748"/>
                    <a:pt x="4914" y="5894"/>
                  </a:cubicBezTo>
                  <a:cubicBezTo>
                    <a:pt x="5114" y="6054"/>
                    <a:pt x="5286" y="6240"/>
                    <a:pt x="5432" y="6452"/>
                  </a:cubicBezTo>
                  <a:cubicBezTo>
                    <a:pt x="5578" y="6651"/>
                    <a:pt x="5685" y="6890"/>
                    <a:pt x="5738" y="7143"/>
                  </a:cubicBezTo>
                  <a:cubicBezTo>
                    <a:pt x="5804" y="7382"/>
                    <a:pt x="5831" y="7634"/>
                    <a:pt x="5817" y="7900"/>
                  </a:cubicBezTo>
                  <a:cubicBezTo>
                    <a:pt x="5804" y="8152"/>
                    <a:pt x="5764" y="8404"/>
                    <a:pt x="5685" y="8657"/>
                  </a:cubicBezTo>
                  <a:cubicBezTo>
                    <a:pt x="5618" y="8896"/>
                    <a:pt x="5512" y="9135"/>
                    <a:pt x="5379" y="9361"/>
                  </a:cubicBezTo>
                  <a:cubicBezTo>
                    <a:pt x="5512" y="9135"/>
                    <a:pt x="5618" y="8909"/>
                    <a:pt x="5698" y="8657"/>
                  </a:cubicBezTo>
                  <a:cubicBezTo>
                    <a:pt x="5778" y="8404"/>
                    <a:pt x="5844" y="8152"/>
                    <a:pt x="5857" y="7886"/>
                  </a:cubicBezTo>
                  <a:cubicBezTo>
                    <a:pt x="5884" y="7634"/>
                    <a:pt x="5871" y="7369"/>
                    <a:pt x="5817" y="7116"/>
                  </a:cubicBezTo>
                  <a:cubicBezTo>
                    <a:pt x="5751" y="6851"/>
                    <a:pt x="5645" y="6598"/>
                    <a:pt x="5512" y="6386"/>
                  </a:cubicBezTo>
                  <a:cubicBezTo>
                    <a:pt x="5366" y="6160"/>
                    <a:pt x="5180" y="5961"/>
                    <a:pt x="4967" y="5801"/>
                  </a:cubicBezTo>
                  <a:cubicBezTo>
                    <a:pt x="4768" y="5629"/>
                    <a:pt x="4556" y="5483"/>
                    <a:pt x="4330" y="5363"/>
                  </a:cubicBezTo>
                  <a:cubicBezTo>
                    <a:pt x="4104" y="5230"/>
                    <a:pt x="3905" y="5071"/>
                    <a:pt x="3732" y="4885"/>
                  </a:cubicBezTo>
                  <a:cubicBezTo>
                    <a:pt x="3653" y="4792"/>
                    <a:pt x="3586" y="4699"/>
                    <a:pt x="3520" y="4593"/>
                  </a:cubicBezTo>
                  <a:cubicBezTo>
                    <a:pt x="3467" y="4487"/>
                    <a:pt x="3427" y="4367"/>
                    <a:pt x="3400" y="4247"/>
                  </a:cubicBezTo>
                  <a:cubicBezTo>
                    <a:pt x="3374" y="3995"/>
                    <a:pt x="3374" y="3743"/>
                    <a:pt x="3414" y="3504"/>
                  </a:cubicBezTo>
                  <a:cubicBezTo>
                    <a:pt x="3453" y="3238"/>
                    <a:pt x="3467" y="2972"/>
                    <a:pt x="3440" y="2707"/>
                  </a:cubicBezTo>
                  <a:cubicBezTo>
                    <a:pt x="3414" y="2428"/>
                    <a:pt x="3347" y="2176"/>
                    <a:pt x="3228" y="1923"/>
                  </a:cubicBezTo>
                  <a:cubicBezTo>
                    <a:pt x="3108" y="1684"/>
                    <a:pt x="2962" y="1458"/>
                    <a:pt x="2789" y="1259"/>
                  </a:cubicBezTo>
                  <a:cubicBezTo>
                    <a:pt x="2617" y="1047"/>
                    <a:pt x="2391" y="874"/>
                    <a:pt x="2125" y="781"/>
                  </a:cubicBezTo>
                  <a:cubicBezTo>
                    <a:pt x="2006" y="739"/>
                    <a:pt x="1878" y="719"/>
                    <a:pt x="1751" y="719"/>
                  </a:cubicBezTo>
                  <a:cubicBezTo>
                    <a:pt x="1595" y="719"/>
                    <a:pt x="1441" y="749"/>
                    <a:pt x="1302" y="808"/>
                  </a:cubicBezTo>
                  <a:cubicBezTo>
                    <a:pt x="1049" y="914"/>
                    <a:pt x="810" y="1060"/>
                    <a:pt x="611" y="1246"/>
                  </a:cubicBezTo>
                  <a:cubicBezTo>
                    <a:pt x="551" y="1302"/>
                    <a:pt x="494" y="1359"/>
                    <a:pt x="438" y="1418"/>
                  </a:cubicBezTo>
                  <a:lnTo>
                    <a:pt x="438" y="1418"/>
                  </a:lnTo>
                  <a:cubicBezTo>
                    <a:pt x="466" y="1351"/>
                    <a:pt x="497" y="1284"/>
                    <a:pt x="532" y="1219"/>
                  </a:cubicBezTo>
                  <a:cubicBezTo>
                    <a:pt x="651" y="1007"/>
                    <a:pt x="797" y="808"/>
                    <a:pt x="996" y="648"/>
                  </a:cubicBezTo>
                  <a:cubicBezTo>
                    <a:pt x="1169" y="476"/>
                    <a:pt x="1395" y="356"/>
                    <a:pt x="1621" y="290"/>
                  </a:cubicBezTo>
                  <a:cubicBezTo>
                    <a:pt x="1831" y="234"/>
                    <a:pt x="2041" y="207"/>
                    <a:pt x="2251" y="207"/>
                  </a:cubicBezTo>
                  <a:cubicBezTo>
                    <a:pt x="2293" y="207"/>
                    <a:pt x="2336" y="208"/>
                    <a:pt x="2378" y="210"/>
                  </a:cubicBezTo>
                  <a:cubicBezTo>
                    <a:pt x="2497" y="223"/>
                    <a:pt x="2630" y="237"/>
                    <a:pt x="2749" y="250"/>
                  </a:cubicBezTo>
                  <a:lnTo>
                    <a:pt x="2935" y="290"/>
                  </a:lnTo>
                  <a:lnTo>
                    <a:pt x="3121" y="330"/>
                  </a:lnTo>
                  <a:cubicBezTo>
                    <a:pt x="3374" y="409"/>
                    <a:pt x="3599" y="515"/>
                    <a:pt x="3785" y="675"/>
                  </a:cubicBezTo>
                  <a:cubicBezTo>
                    <a:pt x="3985" y="847"/>
                    <a:pt x="4144" y="1047"/>
                    <a:pt x="4250" y="1259"/>
                  </a:cubicBezTo>
                  <a:cubicBezTo>
                    <a:pt x="4370" y="1498"/>
                    <a:pt x="4476" y="1724"/>
                    <a:pt x="4556" y="1976"/>
                  </a:cubicBezTo>
                  <a:cubicBezTo>
                    <a:pt x="4635" y="2229"/>
                    <a:pt x="4702" y="2481"/>
                    <a:pt x="4795" y="2733"/>
                  </a:cubicBezTo>
                  <a:cubicBezTo>
                    <a:pt x="4848" y="2853"/>
                    <a:pt x="4901" y="2986"/>
                    <a:pt x="4967" y="3092"/>
                  </a:cubicBezTo>
                  <a:cubicBezTo>
                    <a:pt x="5047" y="3225"/>
                    <a:pt x="5153" y="3331"/>
                    <a:pt x="5273" y="3397"/>
                  </a:cubicBezTo>
                  <a:cubicBezTo>
                    <a:pt x="5392" y="3477"/>
                    <a:pt x="5538" y="3517"/>
                    <a:pt x="5671" y="3517"/>
                  </a:cubicBezTo>
                  <a:cubicBezTo>
                    <a:pt x="5751" y="3517"/>
                    <a:pt x="5817" y="3517"/>
                    <a:pt x="5884" y="3504"/>
                  </a:cubicBezTo>
                  <a:cubicBezTo>
                    <a:pt x="5950" y="3490"/>
                    <a:pt x="6017" y="3477"/>
                    <a:pt x="6083" y="3464"/>
                  </a:cubicBezTo>
                  <a:lnTo>
                    <a:pt x="6282" y="3397"/>
                  </a:lnTo>
                  <a:lnTo>
                    <a:pt x="6468" y="3331"/>
                  </a:lnTo>
                  <a:cubicBezTo>
                    <a:pt x="6521" y="3304"/>
                    <a:pt x="6588" y="3278"/>
                    <a:pt x="6641" y="3238"/>
                  </a:cubicBezTo>
                  <a:cubicBezTo>
                    <a:pt x="6707" y="3212"/>
                    <a:pt x="6760" y="3172"/>
                    <a:pt x="6827" y="3145"/>
                  </a:cubicBezTo>
                  <a:cubicBezTo>
                    <a:pt x="7053" y="2986"/>
                    <a:pt x="7238" y="2787"/>
                    <a:pt x="7371" y="2547"/>
                  </a:cubicBezTo>
                  <a:cubicBezTo>
                    <a:pt x="7438" y="2428"/>
                    <a:pt x="7478" y="2308"/>
                    <a:pt x="7517" y="2176"/>
                  </a:cubicBezTo>
                  <a:cubicBezTo>
                    <a:pt x="7544" y="2043"/>
                    <a:pt x="7557" y="1910"/>
                    <a:pt x="7571" y="1777"/>
                  </a:cubicBezTo>
                  <a:cubicBezTo>
                    <a:pt x="7571" y="1512"/>
                    <a:pt x="7531" y="1246"/>
                    <a:pt x="7464" y="994"/>
                  </a:cubicBezTo>
                  <a:cubicBezTo>
                    <a:pt x="7385" y="741"/>
                    <a:pt x="7292" y="489"/>
                    <a:pt x="7159" y="263"/>
                  </a:cubicBezTo>
                  <a:lnTo>
                    <a:pt x="7159" y="263"/>
                  </a:lnTo>
                  <a:cubicBezTo>
                    <a:pt x="7278" y="502"/>
                    <a:pt x="7371" y="741"/>
                    <a:pt x="7424" y="994"/>
                  </a:cubicBezTo>
                  <a:cubicBezTo>
                    <a:pt x="7491" y="1259"/>
                    <a:pt x="7517" y="1512"/>
                    <a:pt x="7504" y="1777"/>
                  </a:cubicBezTo>
                  <a:cubicBezTo>
                    <a:pt x="7504" y="1897"/>
                    <a:pt x="7478" y="2030"/>
                    <a:pt x="7438" y="2162"/>
                  </a:cubicBezTo>
                  <a:cubicBezTo>
                    <a:pt x="7411" y="2282"/>
                    <a:pt x="7358" y="2401"/>
                    <a:pt x="7292" y="2508"/>
                  </a:cubicBezTo>
                  <a:cubicBezTo>
                    <a:pt x="7159" y="2733"/>
                    <a:pt x="6973" y="2906"/>
                    <a:pt x="6760" y="3052"/>
                  </a:cubicBezTo>
                  <a:cubicBezTo>
                    <a:pt x="6707" y="3079"/>
                    <a:pt x="6654" y="3119"/>
                    <a:pt x="6588" y="3145"/>
                  </a:cubicBezTo>
                  <a:cubicBezTo>
                    <a:pt x="6535" y="3172"/>
                    <a:pt x="6481" y="3198"/>
                    <a:pt x="6415" y="3225"/>
                  </a:cubicBezTo>
                  <a:lnTo>
                    <a:pt x="6242" y="3291"/>
                  </a:lnTo>
                  <a:lnTo>
                    <a:pt x="6056" y="3344"/>
                  </a:lnTo>
                  <a:cubicBezTo>
                    <a:pt x="5990" y="3358"/>
                    <a:pt x="5924" y="3371"/>
                    <a:pt x="5871" y="3371"/>
                  </a:cubicBezTo>
                  <a:cubicBezTo>
                    <a:pt x="5804" y="3384"/>
                    <a:pt x="5738" y="3384"/>
                    <a:pt x="5685" y="3384"/>
                  </a:cubicBezTo>
                  <a:cubicBezTo>
                    <a:pt x="5565" y="3384"/>
                    <a:pt x="5446" y="3344"/>
                    <a:pt x="5353" y="3278"/>
                  </a:cubicBezTo>
                  <a:cubicBezTo>
                    <a:pt x="5153" y="3132"/>
                    <a:pt x="5021" y="2919"/>
                    <a:pt x="4954" y="2680"/>
                  </a:cubicBezTo>
                  <a:cubicBezTo>
                    <a:pt x="4861" y="2428"/>
                    <a:pt x="4795" y="2176"/>
                    <a:pt x="4728" y="1923"/>
                  </a:cubicBezTo>
                  <a:cubicBezTo>
                    <a:pt x="4649" y="1671"/>
                    <a:pt x="4556" y="1419"/>
                    <a:pt x="4423" y="1180"/>
                  </a:cubicBezTo>
                  <a:cubicBezTo>
                    <a:pt x="4303" y="927"/>
                    <a:pt x="4144" y="715"/>
                    <a:pt x="3931" y="529"/>
                  </a:cubicBezTo>
                  <a:cubicBezTo>
                    <a:pt x="3719" y="356"/>
                    <a:pt x="3467" y="223"/>
                    <a:pt x="3201" y="144"/>
                  </a:cubicBezTo>
                  <a:lnTo>
                    <a:pt x="3015" y="90"/>
                  </a:lnTo>
                  <a:cubicBezTo>
                    <a:pt x="2935" y="77"/>
                    <a:pt x="2882" y="64"/>
                    <a:pt x="2803" y="51"/>
                  </a:cubicBezTo>
                  <a:cubicBezTo>
                    <a:pt x="2670" y="24"/>
                    <a:pt x="2537" y="11"/>
                    <a:pt x="2404" y="11"/>
                  </a:cubicBezTo>
                  <a:cubicBezTo>
                    <a:pt x="2338" y="4"/>
                    <a:pt x="2271" y="1"/>
                    <a:pt x="22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5"/>
            <p:cNvSpPr/>
            <p:nvPr/>
          </p:nvSpPr>
          <p:spPr>
            <a:xfrm>
              <a:off x="6417361" y="2659530"/>
              <a:ext cx="743709" cy="346455"/>
            </a:xfrm>
            <a:custGeom>
              <a:avLst/>
              <a:gdLst/>
              <a:ahLst/>
              <a:cxnLst/>
              <a:rect l="l" t="t" r="r" b="b"/>
              <a:pathLst>
                <a:path w="13601" h="6336" extrusionOk="0">
                  <a:moveTo>
                    <a:pt x="13321" y="0"/>
                  </a:moveTo>
                  <a:cubicBezTo>
                    <a:pt x="13374" y="213"/>
                    <a:pt x="13414" y="425"/>
                    <a:pt x="13441" y="638"/>
                  </a:cubicBezTo>
                  <a:cubicBezTo>
                    <a:pt x="13481" y="864"/>
                    <a:pt x="13507" y="1089"/>
                    <a:pt x="13507" y="1302"/>
                  </a:cubicBezTo>
                  <a:cubicBezTo>
                    <a:pt x="13521" y="1528"/>
                    <a:pt x="13494" y="1740"/>
                    <a:pt x="13441" y="1953"/>
                  </a:cubicBezTo>
                  <a:cubicBezTo>
                    <a:pt x="13414" y="2059"/>
                    <a:pt x="13374" y="2165"/>
                    <a:pt x="13335" y="2258"/>
                  </a:cubicBezTo>
                  <a:cubicBezTo>
                    <a:pt x="13281" y="2351"/>
                    <a:pt x="13215" y="2431"/>
                    <a:pt x="13135" y="2511"/>
                  </a:cubicBezTo>
                  <a:cubicBezTo>
                    <a:pt x="12976" y="2643"/>
                    <a:pt x="12777" y="2723"/>
                    <a:pt x="12564" y="2723"/>
                  </a:cubicBezTo>
                  <a:cubicBezTo>
                    <a:pt x="12528" y="2725"/>
                    <a:pt x="12491" y="2726"/>
                    <a:pt x="12455" y="2726"/>
                  </a:cubicBezTo>
                  <a:cubicBezTo>
                    <a:pt x="12279" y="2726"/>
                    <a:pt x="12103" y="2701"/>
                    <a:pt x="11927" y="2657"/>
                  </a:cubicBezTo>
                  <a:lnTo>
                    <a:pt x="11608" y="2577"/>
                  </a:lnTo>
                  <a:cubicBezTo>
                    <a:pt x="11502" y="2550"/>
                    <a:pt x="11382" y="2524"/>
                    <a:pt x="11276" y="2511"/>
                  </a:cubicBezTo>
                  <a:cubicBezTo>
                    <a:pt x="11050" y="2471"/>
                    <a:pt x="10824" y="2457"/>
                    <a:pt x="10599" y="2457"/>
                  </a:cubicBezTo>
                  <a:cubicBezTo>
                    <a:pt x="10134" y="2457"/>
                    <a:pt x="9682" y="2550"/>
                    <a:pt x="9271" y="2763"/>
                  </a:cubicBezTo>
                  <a:cubicBezTo>
                    <a:pt x="8846" y="2975"/>
                    <a:pt x="8500" y="3294"/>
                    <a:pt x="8248" y="3679"/>
                  </a:cubicBezTo>
                  <a:cubicBezTo>
                    <a:pt x="8128" y="3879"/>
                    <a:pt x="8022" y="4078"/>
                    <a:pt x="7942" y="4304"/>
                  </a:cubicBezTo>
                  <a:cubicBezTo>
                    <a:pt x="7863" y="4516"/>
                    <a:pt x="7810" y="4742"/>
                    <a:pt x="7770" y="4968"/>
                  </a:cubicBezTo>
                  <a:cubicBezTo>
                    <a:pt x="7749" y="5088"/>
                    <a:pt x="7731" y="5207"/>
                    <a:pt x="7720" y="5327"/>
                  </a:cubicBezTo>
                  <a:lnTo>
                    <a:pt x="7720" y="5327"/>
                  </a:lnTo>
                  <a:lnTo>
                    <a:pt x="7637" y="5100"/>
                  </a:lnTo>
                  <a:lnTo>
                    <a:pt x="7610" y="5034"/>
                  </a:lnTo>
                  <a:lnTo>
                    <a:pt x="7571" y="4954"/>
                  </a:lnTo>
                  <a:lnTo>
                    <a:pt x="7504" y="4821"/>
                  </a:lnTo>
                  <a:lnTo>
                    <a:pt x="7424" y="4689"/>
                  </a:lnTo>
                  <a:cubicBezTo>
                    <a:pt x="7398" y="4636"/>
                    <a:pt x="7371" y="4596"/>
                    <a:pt x="7345" y="4556"/>
                  </a:cubicBezTo>
                  <a:cubicBezTo>
                    <a:pt x="7225" y="4383"/>
                    <a:pt x="7106" y="4211"/>
                    <a:pt x="6960" y="4064"/>
                  </a:cubicBezTo>
                  <a:lnTo>
                    <a:pt x="6734" y="3852"/>
                  </a:lnTo>
                  <a:cubicBezTo>
                    <a:pt x="6654" y="3786"/>
                    <a:pt x="6575" y="3719"/>
                    <a:pt x="6495" y="3653"/>
                  </a:cubicBezTo>
                  <a:cubicBezTo>
                    <a:pt x="6415" y="3600"/>
                    <a:pt x="6322" y="3546"/>
                    <a:pt x="6242" y="3493"/>
                  </a:cubicBezTo>
                  <a:cubicBezTo>
                    <a:pt x="6150" y="3440"/>
                    <a:pt x="6057" y="3387"/>
                    <a:pt x="5964" y="3334"/>
                  </a:cubicBezTo>
                  <a:lnTo>
                    <a:pt x="5831" y="3268"/>
                  </a:lnTo>
                  <a:cubicBezTo>
                    <a:pt x="5778" y="3254"/>
                    <a:pt x="5738" y="3228"/>
                    <a:pt x="5685" y="3214"/>
                  </a:cubicBezTo>
                  <a:cubicBezTo>
                    <a:pt x="5592" y="3175"/>
                    <a:pt x="5499" y="3135"/>
                    <a:pt x="5406" y="3095"/>
                  </a:cubicBezTo>
                  <a:cubicBezTo>
                    <a:pt x="5300" y="3068"/>
                    <a:pt x="5207" y="3042"/>
                    <a:pt x="5100" y="3002"/>
                  </a:cubicBezTo>
                  <a:lnTo>
                    <a:pt x="4808" y="2936"/>
                  </a:lnTo>
                  <a:cubicBezTo>
                    <a:pt x="4609" y="2896"/>
                    <a:pt x="4410" y="2856"/>
                    <a:pt x="4210" y="2829"/>
                  </a:cubicBezTo>
                  <a:cubicBezTo>
                    <a:pt x="4104" y="2816"/>
                    <a:pt x="4011" y="2803"/>
                    <a:pt x="3905" y="2789"/>
                  </a:cubicBezTo>
                  <a:cubicBezTo>
                    <a:pt x="3799" y="2789"/>
                    <a:pt x="3706" y="2776"/>
                    <a:pt x="3600" y="2776"/>
                  </a:cubicBezTo>
                  <a:cubicBezTo>
                    <a:pt x="3400" y="2750"/>
                    <a:pt x="3201" y="2750"/>
                    <a:pt x="2989" y="2750"/>
                  </a:cubicBezTo>
                  <a:cubicBezTo>
                    <a:pt x="2789" y="2750"/>
                    <a:pt x="2590" y="2763"/>
                    <a:pt x="2391" y="2776"/>
                  </a:cubicBezTo>
                  <a:cubicBezTo>
                    <a:pt x="1979" y="2803"/>
                    <a:pt x="1581" y="2843"/>
                    <a:pt x="1182" y="2909"/>
                  </a:cubicBezTo>
                  <a:cubicBezTo>
                    <a:pt x="784" y="2975"/>
                    <a:pt x="386" y="3055"/>
                    <a:pt x="0" y="3161"/>
                  </a:cubicBezTo>
                  <a:cubicBezTo>
                    <a:pt x="399" y="3068"/>
                    <a:pt x="797" y="3015"/>
                    <a:pt x="1196" y="2962"/>
                  </a:cubicBezTo>
                  <a:cubicBezTo>
                    <a:pt x="1594" y="2922"/>
                    <a:pt x="1993" y="2896"/>
                    <a:pt x="2391" y="2882"/>
                  </a:cubicBezTo>
                  <a:lnTo>
                    <a:pt x="2989" y="2882"/>
                  </a:lnTo>
                  <a:cubicBezTo>
                    <a:pt x="3188" y="2882"/>
                    <a:pt x="3400" y="2896"/>
                    <a:pt x="3586" y="2909"/>
                  </a:cubicBezTo>
                  <a:cubicBezTo>
                    <a:pt x="3692" y="2909"/>
                    <a:pt x="3799" y="2922"/>
                    <a:pt x="3892" y="2936"/>
                  </a:cubicBezTo>
                  <a:cubicBezTo>
                    <a:pt x="3985" y="2949"/>
                    <a:pt x="4091" y="2962"/>
                    <a:pt x="4184" y="2975"/>
                  </a:cubicBezTo>
                  <a:cubicBezTo>
                    <a:pt x="4383" y="3015"/>
                    <a:pt x="4582" y="3055"/>
                    <a:pt x="4768" y="3095"/>
                  </a:cubicBezTo>
                  <a:lnTo>
                    <a:pt x="5060" y="3175"/>
                  </a:lnTo>
                  <a:cubicBezTo>
                    <a:pt x="5153" y="3201"/>
                    <a:pt x="5246" y="3241"/>
                    <a:pt x="5339" y="3268"/>
                  </a:cubicBezTo>
                  <a:cubicBezTo>
                    <a:pt x="5432" y="3307"/>
                    <a:pt x="5525" y="3347"/>
                    <a:pt x="5618" y="3387"/>
                  </a:cubicBezTo>
                  <a:cubicBezTo>
                    <a:pt x="5658" y="3400"/>
                    <a:pt x="5698" y="3427"/>
                    <a:pt x="5751" y="3440"/>
                  </a:cubicBezTo>
                  <a:lnTo>
                    <a:pt x="5884" y="3507"/>
                  </a:lnTo>
                  <a:cubicBezTo>
                    <a:pt x="5964" y="3560"/>
                    <a:pt x="6057" y="3600"/>
                    <a:pt x="6136" y="3653"/>
                  </a:cubicBezTo>
                  <a:cubicBezTo>
                    <a:pt x="6216" y="3719"/>
                    <a:pt x="6296" y="3759"/>
                    <a:pt x="6375" y="3825"/>
                  </a:cubicBezTo>
                  <a:cubicBezTo>
                    <a:pt x="6455" y="3879"/>
                    <a:pt x="6535" y="3945"/>
                    <a:pt x="6601" y="4011"/>
                  </a:cubicBezTo>
                  <a:lnTo>
                    <a:pt x="6814" y="4211"/>
                  </a:lnTo>
                  <a:cubicBezTo>
                    <a:pt x="6946" y="4357"/>
                    <a:pt x="7066" y="4503"/>
                    <a:pt x="7172" y="4675"/>
                  </a:cubicBezTo>
                  <a:cubicBezTo>
                    <a:pt x="7199" y="4715"/>
                    <a:pt x="7225" y="4755"/>
                    <a:pt x="7252" y="4795"/>
                  </a:cubicBezTo>
                  <a:lnTo>
                    <a:pt x="7318" y="4928"/>
                  </a:lnTo>
                  <a:lnTo>
                    <a:pt x="7385" y="5061"/>
                  </a:lnTo>
                  <a:lnTo>
                    <a:pt x="7411" y="5127"/>
                  </a:lnTo>
                  <a:lnTo>
                    <a:pt x="7438" y="5193"/>
                  </a:lnTo>
                  <a:lnTo>
                    <a:pt x="7544" y="5472"/>
                  </a:lnTo>
                  <a:cubicBezTo>
                    <a:pt x="7571" y="5565"/>
                    <a:pt x="7584" y="5658"/>
                    <a:pt x="7610" y="5751"/>
                  </a:cubicBezTo>
                  <a:lnTo>
                    <a:pt x="7650" y="5897"/>
                  </a:lnTo>
                  <a:lnTo>
                    <a:pt x="7677" y="6043"/>
                  </a:lnTo>
                  <a:lnTo>
                    <a:pt x="7717" y="6336"/>
                  </a:lnTo>
                  <a:lnTo>
                    <a:pt x="7929" y="6309"/>
                  </a:lnTo>
                  <a:cubicBezTo>
                    <a:pt x="7929" y="6096"/>
                    <a:pt x="7929" y="5871"/>
                    <a:pt x="7929" y="5658"/>
                  </a:cubicBezTo>
                  <a:cubicBezTo>
                    <a:pt x="7929" y="5446"/>
                    <a:pt x="7942" y="5220"/>
                    <a:pt x="7982" y="5007"/>
                  </a:cubicBezTo>
                  <a:cubicBezTo>
                    <a:pt x="8022" y="4795"/>
                    <a:pt x="8075" y="4582"/>
                    <a:pt x="8155" y="4383"/>
                  </a:cubicBezTo>
                  <a:cubicBezTo>
                    <a:pt x="8221" y="4171"/>
                    <a:pt x="8314" y="3985"/>
                    <a:pt x="8434" y="3799"/>
                  </a:cubicBezTo>
                  <a:cubicBezTo>
                    <a:pt x="8660" y="3440"/>
                    <a:pt x="8978" y="3135"/>
                    <a:pt x="9364" y="2949"/>
                  </a:cubicBezTo>
                  <a:cubicBezTo>
                    <a:pt x="9749" y="2750"/>
                    <a:pt x="10174" y="2643"/>
                    <a:pt x="10599" y="2643"/>
                  </a:cubicBezTo>
                  <a:cubicBezTo>
                    <a:pt x="10659" y="2640"/>
                    <a:pt x="10719" y="2638"/>
                    <a:pt x="10778" y="2638"/>
                  </a:cubicBezTo>
                  <a:cubicBezTo>
                    <a:pt x="10938" y="2638"/>
                    <a:pt x="11094" y="2650"/>
                    <a:pt x="11249" y="2670"/>
                  </a:cubicBezTo>
                  <a:cubicBezTo>
                    <a:pt x="11369" y="2683"/>
                    <a:pt x="11475" y="2710"/>
                    <a:pt x="11581" y="2736"/>
                  </a:cubicBezTo>
                  <a:lnTo>
                    <a:pt x="11914" y="2803"/>
                  </a:lnTo>
                  <a:cubicBezTo>
                    <a:pt x="12078" y="2854"/>
                    <a:pt x="12259" y="2874"/>
                    <a:pt x="12437" y="2874"/>
                  </a:cubicBezTo>
                  <a:cubicBezTo>
                    <a:pt x="12489" y="2874"/>
                    <a:pt x="12540" y="2872"/>
                    <a:pt x="12591" y="2869"/>
                  </a:cubicBezTo>
                  <a:cubicBezTo>
                    <a:pt x="12830" y="2856"/>
                    <a:pt x="13056" y="2763"/>
                    <a:pt x="13228" y="2604"/>
                  </a:cubicBezTo>
                  <a:cubicBezTo>
                    <a:pt x="13308" y="2511"/>
                    <a:pt x="13388" y="2418"/>
                    <a:pt x="13441" y="2311"/>
                  </a:cubicBezTo>
                  <a:cubicBezTo>
                    <a:pt x="13481" y="2205"/>
                    <a:pt x="13521" y="2099"/>
                    <a:pt x="13547" y="1979"/>
                  </a:cubicBezTo>
                  <a:cubicBezTo>
                    <a:pt x="13587" y="1767"/>
                    <a:pt x="13600" y="1528"/>
                    <a:pt x="13587" y="1315"/>
                  </a:cubicBezTo>
                  <a:cubicBezTo>
                    <a:pt x="13560" y="864"/>
                    <a:pt x="13467" y="425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5"/>
            <p:cNvSpPr/>
            <p:nvPr/>
          </p:nvSpPr>
          <p:spPr>
            <a:xfrm>
              <a:off x="5641796" y="2685776"/>
              <a:ext cx="628224" cy="418306"/>
            </a:xfrm>
            <a:custGeom>
              <a:avLst/>
              <a:gdLst/>
              <a:ahLst/>
              <a:cxnLst/>
              <a:rect l="l" t="t" r="r" b="b"/>
              <a:pathLst>
                <a:path w="11489" h="7650" extrusionOk="0">
                  <a:moveTo>
                    <a:pt x="6174" y="0"/>
                  </a:moveTo>
                  <a:cubicBezTo>
                    <a:pt x="5702" y="0"/>
                    <a:pt x="5194" y="79"/>
                    <a:pt x="4649" y="264"/>
                  </a:cubicBezTo>
                  <a:cubicBezTo>
                    <a:pt x="890" y="1552"/>
                    <a:pt x="4529" y="5085"/>
                    <a:pt x="2417" y="5085"/>
                  </a:cubicBezTo>
                  <a:cubicBezTo>
                    <a:pt x="319" y="5085"/>
                    <a:pt x="1859" y="3346"/>
                    <a:pt x="1859" y="3345"/>
                  </a:cubicBezTo>
                  <a:lnTo>
                    <a:pt x="1859" y="3345"/>
                  </a:lnTo>
                  <a:cubicBezTo>
                    <a:pt x="1859" y="3346"/>
                    <a:pt x="0" y="5178"/>
                    <a:pt x="2311" y="5377"/>
                  </a:cubicBezTo>
                  <a:cubicBezTo>
                    <a:pt x="2393" y="5384"/>
                    <a:pt x="2471" y="5387"/>
                    <a:pt x="2546" y="5387"/>
                  </a:cubicBezTo>
                  <a:cubicBezTo>
                    <a:pt x="3172" y="5387"/>
                    <a:pt x="3566" y="5159"/>
                    <a:pt x="3810" y="4837"/>
                  </a:cubicBezTo>
                  <a:lnTo>
                    <a:pt x="3810" y="4837"/>
                  </a:lnTo>
                  <a:cubicBezTo>
                    <a:pt x="3894" y="5517"/>
                    <a:pt x="4213" y="6211"/>
                    <a:pt x="5034" y="6652"/>
                  </a:cubicBezTo>
                  <a:cubicBezTo>
                    <a:pt x="5034" y="6652"/>
                    <a:pt x="4197" y="6055"/>
                    <a:pt x="4649" y="5298"/>
                  </a:cubicBezTo>
                  <a:lnTo>
                    <a:pt x="4649" y="5298"/>
                  </a:lnTo>
                  <a:cubicBezTo>
                    <a:pt x="4649" y="5298"/>
                    <a:pt x="5132" y="7179"/>
                    <a:pt x="6874" y="7179"/>
                  </a:cubicBezTo>
                  <a:cubicBezTo>
                    <a:pt x="7068" y="7179"/>
                    <a:pt x="7278" y="7156"/>
                    <a:pt x="7504" y="7104"/>
                  </a:cubicBezTo>
                  <a:cubicBezTo>
                    <a:pt x="8990" y="6763"/>
                    <a:pt x="9463" y="5703"/>
                    <a:pt x="9912" y="5703"/>
                  </a:cubicBezTo>
                  <a:cubicBezTo>
                    <a:pt x="10146" y="5703"/>
                    <a:pt x="10372" y="5990"/>
                    <a:pt x="10731" y="6812"/>
                  </a:cubicBezTo>
                  <a:cubicBezTo>
                    <a:pt x="11001" y="7422"/>
                    <a:pt x="11153" y="7650"/>
                    <a:pt x="11231" y="7650"/>
                  </a:cubicBezTo>
                  <a:cubicBezTo>
                    <a:pt x="11458" y="7650"/>
                    <a:pt x="11037" y="5683"/>
                    <a:pt x="11037" y="5683"/>
                  </a:cubicBezTo>
                  <a:cubicBezTo>
                    <a:pt x="11037" y="5683"/>
                    <a:pt x="11488" y="1393"/>
                    <a:pt x="8407" y="198"/>
                  </a:cubicBezTo>
                  <a:lnTo>
                    <a:pt x="8407" y="198"/>
                  </a:lnTo>
                  <a:cubicBezTo>
                    <a:pt x="8407" y="198"/>
                    <a:pt x="9802" y="955"/>
                    <a:pt x="10320" y="2363"/>
                  </a:cubicBezTo>
                  <a:cubicBezTo>
                    <a:pt x="10373" y="2495"/>
                    <a:pt x="10399" y="2615"/>
                    <a:pt x="10439" y="2748"/>
                  </a:cubicBezTo>
                  <a:cubicBezTo>
                    <a:pt x="10439" y="2748"/>
                    <a:pt x="8954" y="0"/>
                    <a:pt x="61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5"/>
            <p:cNvSpPr/>
            <p:nvPr/>
          </p:nvSpPr>
          <p:spPr>
            <a:xfrm>
              <a:off x="5731797" y="2663905"/>
              <a:ext cx="488843" cy="280347"/>
            </a:xfrm>
            <a:custGeom>
              <a:avLst/>
              <a:gdLst/>
              <a:ahLst/>
              <a:cxnLst/>
              <a:rect l="l" t="t" r="r" b="b"/>
              <a:pathLst>
                <a:path w="8940" h="5127" extrusionOk="0">
                  <a:moveTo>
                    <a:pt x="8838" y="3320"/>
                  </a:moveTo>
                  <a:lnTo>
                    <a:pt x="8838" y="3320"/>
                  </a:lnTo>
                  <a:cubicBezTo>
                    <a:pt x="8850" y="3350"/>
                    <a:pt x="8861" y="3382"/>
                    <a:pt x="8873" y="3413"/>
                  </a:cubicBezTo>
                  <a:cubicBezTo>
                    <a:pt x="8892" y="3448"/>
                    <a:pt x="8907" y="3477"/>
                    <a:pt x="8917" y="3499"/>
                  </a:cubicBezTo>
                  <a:lnTo>
                    <a:pt x="8917" y="3499"/>
                  </a:lnTo>
                  <a:cubicBezTo>
                    <a:pt x="8893" y="3438"/>
                    <a:pt x="8866" y="3379"/>
                    <a:pt x="8838" y="3320"/>
                  </a:cubicBezTo>
                  <a:close/>
                  <a:moveTo>
                    <a:pt x="8917" y="3499"/>
                  </a:moveTo>
                  <a:cubicBezTo>
                    <a:pt x="8924" y="3519"/>
                    <a:pt x="8932" y="3539"/>
                    <a:pt x="8939" y="3559"/>
                  </a:cubicBezTo>
                  <a:cubicBezTo>
                    <a:pt x="8939" y="3559"/>
                    <a:pt x="8934" y="3538"/>
                    <a:pt x="8917" y="3499"/>
                  </a:cubicBezTo>
                  <a:close/>
                  <a:moveTo>
                    <a:pt x="4078" y="0"/>
                  </a:moveTo>
                  <a:cubicBezTo>
                    <a:pt x="3852" y="0"/>
                    <a:pt x="3627" y="13"/>
                    <a:pt x="3414" y="53"/>
                  </a:cubicBezTo>
                  <a:cubicBezTo>
                    <a:pt x="2963" y="133"/>
                    <a:pt x="2551" y="306"/>
                    <a:pt x="2179" y="558"/>
                  </a:cubicBezTo>
                  <a:cubicBezTo>
                    <a:pt x="1993" y="691"/>
                    <a:pt x="1820" y="837"/>
                    <a:pt x="1674" y="1009"/>
                  </a:cubicBezTo>
                  <a:cubicBezTo>
                    <a:pt x="1528" y="1169"/>
                    <a:pt x="1409" y="1342"/>
                    <a:pt x="1303" y="1527"/>
                  </a:cubicBezTo>
                  <a:cubicBezTo>
                    <a:pt x="1090" y="1873"/>
                    <a:pt x="957" y="2258"/>
                    <a:pt x="878" y="2656"/>
                  </a:cubicBezTo>
                  <a:cubicBezTo>
                    <a:pt x="798" y="3015"/>
                    <a:pt x="811" y="3387"/>
                    <a:pt x="917" y="3732"/>
                  </a:cubicBezTo>
                  <a:lnTo>
                    <a:pt x="997" y="3958"/>
                  </a:lnTo>
                  <a:cubicBezTo>
                    <a:pt x="1024" y="4024"/>
                    <a:pt x="1024" y="4104"/>
                    <a:pt x="1037" y="4170"/>
                  </a:cubicBezTo>
                  <a:cubicBezTo>
                    <a:pt x="1050" y="4303"/>
                    <a:pt x="1037" y="4436"/>
                    <a:pt x="997" y="4569"/>
                  </a:cubicBezTo>
                  <a:cubicBezTo>
                    <a:pt x="917" y="4781"/>
                    <a:pt x="771" y="4954"/>
                    <a:pt x="559" y="5047"/>
                  </a:cubicBezTo>
                  <a:cubicBezTo>
                    <a:pt x="484" y="5084"/>
                    <a:pt x="405" y="5101"/>
                    <a:pt x="326" y="5101"/>
                  </a:cubicBezTo>
                  <a:cubicBezTo>
                    <a:pt x="266" y="5101"/>
                    <a:pt x="205" y="5091"/>
                    <a:pt x="147" y="5074"/>
                  </a:cubicBezTo>
                  <a:cubicBezTo>
                    <a:pt x="107" y="5060"/>
                    <a:pt x="67" y="5047"/>
                    <a:pt x="41" y="5020"/>
                  </a:cubicBezTo>
                  <a:lnTo>
                    <a:pt x="1" y="5007"/>
                  </a:lnTo>
                  <a:lnTo>
                    <a:pt x="28" y="5034"/>
                  </a:lnTo>
                  <a:cubicBezTo>
                    <a:pt x="67" y="5047"/>
                    <a:pt x="94" y="5074"/>
                    <a:pt x="134" y="5087"/>
                  </a:cubicBezTo>
                  <a:lnTo>
                    <a:pt x="213" y="5113"/>
                  </a:lnTo>
                  <a:lnTo>
                    <a:pt x="320" y="5127"/>
                  </a:lnTo>
                  <a:lnTo>
                    <a:pt x="439" y="5127"/>
                  </a:lnTo>
                  <a:cubicBezTo>
                    <a:pt x="492" y="5113"/>
                    <a:pt x="532" y="5100"/>
                    <a:pt x="585" y="5087"/>
                  </a:cubicBezTo>
                  <a:cubicBezTo>
                    <a:pt x="811" y="5007"/>
                    <a:pt x="984" y="4821"/>
                    <a:pt x="1077" y="4595"/>
                  </a:cubicBezTo>
                  <a:cubicBezTo>
                    <a:pt x="1130" y="4463"/>
                    <a:pt x="1156" y="4316"/>
                    <a:pt x="1156" y="4170"/>
                  </a:cubicBezTo>
                  <a:cubicBezTo>
                    <a:pt x="1143" y="4091"/>
                    <a:pt x="1143" y="3998"/>
                    <a:pt x="1117" y="3931"/>
                  </a:cubicBezTo>
                  <a:cubicBezTo>
                    <a:pt x="1090" y="3852"/>
                    <a:pt x="1077" y="3772"/>
                    <a:pt x="1050" y="3692"/>
                  </a:cubicBezTo>
                  <a:cubicBezTo>
                    <a:pt x="997" y="3533"/>
                    <a:pt x="984" y="3374"/>
                    <a:pt x="997" y="3214"/>
                  </a:cubicBezTo>
                  <a:cubicBezTo>
                    <a:pt x="997" y="3041"/>
                    <a:pt x="1024" y="2856"/>
                    <a:pt x="1050" y="2683"/>
                  </a:cubicBezTo>
                  <a:cubicBezTo>
                    <a:pt x="1130" y="2311"/>
                    <a:pt x="1276" y="1952"/>
                    <a:pt x="1475" y="1634"/>
                  </a:cubicBezTo>
                  <a:cubicBezTo>
                    <a:pt x="1688" y="1275"/>
                    <a:pt x="1967" y="983"/>
                    <a:pt x="2312" y="744"/>
                  </a:cubicBezTo>
                  <a:cubicBezTo>
                    <a:pt x="2657" y="505"/>
                    <a:pt x="3042" y="345"/>
                    <a:pt x="3454" y="279"/>
                  </a:cubicBezTo>
                  <a:cubicBezTo>
                    <a:pt x="3667" y="239"/>
                    <a:pt x="3879" y="226"/>
                    <a:pt x="4092" y="226"/>
                  </a:cubicBezTo>
                  <a:cubicBezTo>
                    <a:pt x="4198" y="226"/>
                    <a:pt x="4304" y="226"/>
                    <a:pt x="4397" y="239"/>
                  </a:cubicBezTo>
                  <a:cubicBezTo>
                    <a:pt x="4503" y="252"/>
                    <a:pt x="4623" y="252"/>
                    <a:pt x="4716" y="279"/>
                  </a:cubicBezTo>
                  <a:lnTo>
                    <a:pt x="5035" y="332"/>
                  </a:lnTo>
                  <a:lnTo>
                    <a:pt x="5181" y="359"/>
                  </a:lnTo>
                  <a:cubicBezTo>
                    <a:pt x="5234" y="372"/>
                    <a:pt x="5287" y="372"/>
                    <a:pt x="5327" y="399"/>
                  </a:cubicBezTo>
                  <a:lnTo>
                    <a:pt x="5632" y="478"/>
                  </a:lnTo>
                  <a:lnTo>
                    <a:pt x="5778" y="518"/>
                  </a:lnTo>
                  <a:cubicBezTo>
                    <a:pt x="5818" y="531"/>
                    <a:pt x="5871" y="558"/>
                    <a:pt x="5911" y="584"/>
                  </a:cubicBezTo>
                  <a:cubicBezTo>
                    <a:pt x="6097" y="651"/>
                    <a:pt x="6283" y="731"/>
                    <a:pt x="6456" y="824"/>
                  </a:cubicBezTo>
                  <a:lnTo>
                    <a:pt x="6708" y="956"/>
                  </a:lnTo>
                  <a:lnTo>
                    <a:pt x="6934" y="1102"/>
                  </a:lnTo>
                  <a:cubicBezTo>
                    <a:pt x="7226" y="1302"/>
                    <a:pt x="7492" y="1527"/>
                    <a:pt x="7744" y="1767"/>
                  </a:cubicBezTo>
                  <a:cubicBezTo>
                    <a:pt x="7850" y="1886"/>
                    <a:pt x="7956" y="2006"/>
                    <a:pt x="8049" y="2112"/>
                  </a:cubicBezTo>
                  <a:cubicBezTo>
                    <a:pt x="8142" y="2231"/>
                    <a:pt x="8235" y="2338"/>
                    <a:pt x="8315" y="2444"/>
                  </a:cubicBezTo>
                  <a:cubicBezTo>
                    <a:pt x="8381" y="2550"/>
                    <a:pt x="8448" y="2656"/>
                    <a:pt x="8514" y="2749"/>
                  </a:cubicBezTo>
                  <a:cubicBezTo>
                    <a:pt x="8581" y="2842"/>
                    <a:pt x="8634" y="2935"/>
                    <a:pt x="8687" y="3028"/>
                  </a:cubicBezTo>
                  <a:cubicBezTo>
                    <a:pt x="8739" y="3125"/>
                    <a:pt x="8791" y="3221"/>
                    <a:pt x="8838" y="3320"/>
                  </a:cubicBezTo>
                  <a:lnTo>
                    <a:pt x="8838" y="3320"/>
                  </a:lnTo>
                  <a:cubicBezTo>
                    <a:pt x="8796" y="3210"/>
                    <a:pt x="8752" y="3106"/>
                    <a:pt x="8700" y="3002"/>
                  </a:cubicBezTo>
                  <a:cubicBezTo>
                    <a:pt x="8660" y="2909"/>
                    <a:pt x="8620" y="2816"/>
                    <a:pt x="8567" y="2723"/>
                  </a:cubicBezTo>
                  <a:cubicBezTo>
                    <a:pt x="8514" y="2616"/>
                    <a:pt x="8448" y="2510"/>
                    <a:pt x="8368" y="2391"/>
                  </a:cubicBezTo>
                  <a:cubicBezTo>
                    <a:pt x="8288" y="2284"/>
                    <a:pt x="8222" y="2165"/>
                    <a:pt x="8129" y="2045"/>
                  </a:cubicBezTo>
                  <a:cubicBezTo>
                    <a:pt x="8036" y="1926"/>
                    <a:pt x="7930" y="1806"/>
                    <a:pt x="7824" y="1674"/>
                  </a:cubicBezTo>
                  <a:cubicBezTo>
                    <a:pt x="7584" y="1408"/>
                    <a:pt x="7319" y="1169"/>
                    <a:pt x="7027" y="970"/>
                  </a:cubicBezTo>
                  <a:lnTo>
                    <a:pt x="6788" y="797"/>
                  </a:lnTo>
                  <a:lnTo>
                    <a:pt x="6535" y="651"/>
                  </a:lnTo>
                  <a:cubicBezTo>
                    <a:pt x="6349" y="545"/>
                    <a:pt x="6163" y="465"/>
                    <a:pt x="5977" y="385"/>
                  </a:cubicBezTo>
                  <a:cubicBezTo>
                    <a:pt x="5924" y="372"/>
                    <a:pt x="5885" y="345"/>
                    <a:pt x="5831" y="332"/>
                  </a:cubicBezTo>
                  <a:lnTo>
                    <a:pt x="5685" y="279"/>
                  </a:lnTo>
                  <a:lnTo>
                    <a:pt x="5380" y="186"/>
                  </a:lnTo>
                  <a:cubicBezTo>
                    <a:pt x="5167" y="133"/>
                    <a:pt x="4955" y="93"/>
                    <a:pt x="4742" y="53"/>
                  </a:cubicBezTo>
                  <a:cubicBezTo>
                    <a:pt x="4623" y="40"/>
                    <a:pt x="4517" y="27"/>
                    <a:pt x="4410" y="13"/>
                  </a:cubicBezTo>
                  <a:cubicBezTo>
                    <a:pt x="4304" y="0"/>
                    <a:pt x="4185" y="0"/>
                    <a:pt x="40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5"/>
            <p:cNvSpPr/>
            <p:nvPr/>
          </p:nvSpPr>
          <p:spPr>
            <a:xfrm>
              <a:off x="5939522" y="2659530"/>
              <a:ext cx="342081" cy="463198"/>
            </a:xfrm>
            <a:custGeom>
              <a:avLst/>
              <a:gdLst/>
              <a:ahLst/>
              <a:cxnLst/>
              <a:rect l="l" t="t" r="r" b="b"/>
              <a:pathLst>
                <a:path w="6256" h="8471" extrusionOk="0">
                  <a:moveTo>
                    <a:pt x="4476" y="0"/>
                  </a:moveTo>
                  <a:cubicBezTo>
                    <a:pt x="4357" y="107"/>
                    <a:pt x="4264" y="226"/>
                    <a:pt x="4210" y="372"/>
                  </a:cubicBezTo>
                  <a:cubicBezTo>
                    <a:pt x="4144" y="505"/>
                    <a:pt x="4131" y="664"/>
                    <a:pt x="4171" y="811"/>
                  </a:cubicBezTo>
                  <a:cubicBezTo>
                    <a:pt x="4184" y="850"/>
                    <a:pt x="4197" y="890"/>
                    <a:pt x="4210" y="930"/>
                  </a:cubicBezTo>
                  <a:cubicBezTo>
                    <a:pt x="4224" y="957"/>
                    <a:pt x="4237" y="997"/>
                    <a:pt x="4264" y="1023"/>
                  </a:cubicBezTo>
                  <a:cubicBezTo>
                    <a:pt x="4303" y="1089"/>
                    <a:pt x="4343" y="1156"/>
                    <a:pt x="4396" y="1209"/>
                  </a:cubicBezTo>
                  <a:lnTo>
                    <a:pt x="4476" y="1289"/>
                  </a:lnTo>
                  <a:cubicBezTo>
                    <a:pt x="4503" y="1315"/>
                    <a:pt x="4543" y="1342"/>
                    <a:pt x="4569" y="1355"/>
                  </a:cubicBezTo>
                  <a:cubicBezTo>
                    <a:pt x="4622" y="1408"/>
                    <a:pt x="4689" y="1448"/>
                    <a:pt x="4755" y="1488"/>
                  </a:cubicBezTo>
                  <a:lnTo>
                    <a:pt x="4941" y="1607"/>
                  </a:lnTo>
                  <a:cubicBezTo>
                    <a:pt x="4968" y="1621"/>
                    <a:pt x="5007" y="1634"/>
                    <a:pt x="5034" y="1661"/>
                  </a:cubicBezTo>
                  <a:lnTo>
                    <a:pt x="5114" y="1727"/>
                  </a:lnTo>
                  <a:cubicBezTo>
                    <a:pt x="5233" y="1807"/>
                    <a:pt x="5326" y="1913"/>
                    <a:pt x="5419" y="2019"/>
                  </a:cubicBezTo>
                  <a:cubicBezTo>
                    <a:pt x="5499" y="2139"/>
                    <a:pt x="5578" y="2258"/>
                    <a:pt x="5645" y="2378"/>
                  </a:cubicBezTo>
                  <a:cubicBezTo>
                    <a:pt x="5711" y="2511"/>
                    <a:pt x="5764" y="2643"/>
                    <a:pt x="5818" y="2776"/>
                  </a:cubicBezTo>
                  <a:cubicBezTo>
                    <a:pt x="5990" y="3321"/>
                    <a:pt x="6030" y="3905"/>
                    <a:pt x="5937" y="4476"/>
                  </a:cubicBezTo>
                  <a:cubicBezTo>
                    <a:pt x="5871" y="5034"/>
                    <a:pt x="5645" y="5579"/>
                    <a:pt x="5300" y="6030"/>
                  </a:cubicBezTo>
                  <a:lnTo>
                    <a:pt x="5273" y="6057"/>
                  </a:lnTo>
                  <a:lnTo>
                    <a:pt x="5273" y="6083"/>
                  </a:lnTo>
                  <a:lnTo>
                    <a:pt x="5215" y="6510"/>
                  </a:lnTo>
                  <a:lnTo>
                    <a:pt x="5215" y="6510"/>
                  </a:lnTo>
                  <a:cubicBezTo>
                    <a:pt x="5179" y="6469"/>
                    <a:pt x="5141" y="6429"/>
                    <a:pt x="5100" y="6389"/>
                  </a:cubicBezTo>
                  <a:cubicBezTo>
                    <a:pt x="4994" y="6282"/>
                    <a:pt x="4875" y="6203"/>
                    <a:pt x="4728" y="6123"/>
                  </a:cubicBezTo>
                  <a:cubicBezTo>
                    <a:pt x="4662" y="6096"/>
                    <a:pt x="4582" y="6070"/>
                    <a:pt x="4503" y="6070"/>
                  </a:cubicBezTo>
                  <a:cubicBezTo>
                    <a:pt x="4481" y="6067"/>
                    <a:pt x="4459" y="6065"/>
                    <a:pt x="4437" y="6065"/>
                  </a:cubicBezTo>
                  <a:cubicBezTo>
                    <a:pt x="4367" y="6065"/>
                    <a:pt x="4298" y="6082"/>
                    <a:pt x="4237" y="6123"/>
                  </a:cubicBezTo>
                  <a:cubicBezTo>
                    <a:pt x="4104" y="6203"/>
                    <a:pt x="3998" y="6336"/>
                    <a:pt x="3932" y="6482"/>
                  </a:cubicBezTo>
                  <a:cubicBezTo>
                    <a:pt x="3825" y="6734"/>
                    <a:pt x="3693" y="6973"/>
                    <a:pt x="3546" y="7199"/>
                  </a:cubicBezTo>
                  <a:cubicBezTo>
                    <a:pt x="3414" y="7438"/>
                    <a:pt x="3241" y="7650"/>
                    <a:pt x="3055" y="7823"/>
                  </a:cubicBezTo>
                  <a:cubicBezTo>
                    <a:pt x="2763" y="8102"/>
                    <a:pt x="2391" y="8288"/>
                    <a:pt x="1979" y="8341"/>
                  </a:cubicBezTo>
                  <a:cubicBezTo>
                    <a:pt x="1846" y="8354"/>
                    <a:pt x="1714" y="8368"/>
                    <a:pt x="1581" y="8368"/>
                  </a:cubicBezTo>
                  <a:lnTo>
                    <a:pt x="1382" y="8354"/>
                  </a:lnTo>
                  <a:lnTo>
                    <a:pt x="1169" y="8328"/>
                  </a:lnTo>
                  <a:lnTo>
                    <a:pt x="970" y="8288"/>
                  </a:lnTo>
                  <a:lnTo>
                    <a:pt x="771" y="8235"/>
                  </a:lnTo>
                  <a:cubicBezTo>
                    <a:pt x="638" y="8195"/>
                    <a:pt x="518" y="8155"/>
                    <a:pt x="386" y="8102"/>
                  </a:cubicBezTo>
                  <a:cubicBezTo>
                    <a:pt x="253" y="8062"/>
                    <a:pt x="120" y="7996"/>
                    <a:pt x="0" y="7943"/>
                  </a:cubicBezTo>
                  <a:lnTo>
                    <a:pt x="0" y="7943"/>
                  </a:lnTo>
                  <a:cubicBezTo>
                    <a:pt x="120" y="8009"/>
                    <a:pt x="239" y="8075"/>
                    <a:pt x="372" y="8128"/>
                  </a:cubicBezTo>
                  <a:cubicBezTo>
                    <a:pt x="492" y="8195"/>
                    <a:pt x="625" y="8235"/>
                    <a:pt x="757" y="8288"/>
                  </a:cubicBezTo>
                  <a:lnTo>
                    <a:pt x="957" y="8354"/>
                  </a:lnTo>
                  <a:lnTo>
                    <a:pt x="1156" y="8407"/>
                  </a:lnTo>
                  <a:lnTo>
                    <a:pt x="1368" y="8447"/>
                  </a:lnTo>
                  <a:lnTo>
                    <a:pt x="1581" y="8461"/>
                  </a:lnTo>
                  <a:cubicBezTo>
                    <a:pt x="1647" y="8467"/>
                    <a:pt x="1717" y="8470"/>
                    <a:pt x="1788" y="8470"/>
                  </a:cubicBezTo>
                  <a:cubicBezTo>
                    <a:pt x="1860" y="8470"/>
                    <a:pt x="1933" y="8467"/>
                    <a:pt x="2006" y="8461"/>
                  </a:cubicBezTo>
                  <a:cubicBezTo>
                    <a:pt x="2139" y="8447"/>
                    <a:pt x="2285" y="8421"/>
                    <a:pt x="2418" y="8381"/>
                  </a:cubicBezTo>
                  <a:cubicBezTo>
                    <a:pt x="2564" y="8341"/>
                    <a:pt x="2683" y="8288"/>
                    <a:pt x="2816" y="8221"/>
                  </a:cubicBezTo>
                  <a:cubicBezTo>
                    <a:pt x="2936" y="8142"/>
                    <a:pt x="3055" y="8062"/>
                    <a:pt x="3161" y="7969"/>
                  </a:cubicBezTo>
                  <a:cubicBezTo>
                    <a:pt x="3374" y="7783"/>
                    <a:pt x="3560" y="7557"/>
                    <a:pt x="3719" y="7318"/>
                  </a:cubicBezTo>
                  <a:cubicBezTo>
                    <a:pt x="3865" y="7079"/>
                    <a:pt x="4011" y="6840"/>
                    <a:pt x="4131" y="6588"/>
                  </a:cubicBezTo>
                  <a:cubicBezTo>
                    <a:pt x="4157" y="6535"/>
                    <a:pt x="4184" y="6468"/>
                    <a:pt x="4224" y="6415"/>
                  </a:cubicBezTo>
                  <a:cubicBezTo>
                    <a:pt x="4264" y="6375"/>
                    <a:pt x="4303" y="6336"/>
                    <a:pt x="4343" y="6309"/>
                  </a:cubicBezTo>
                  <a:cubicBezTo>
                    <a:pt x="4385" y="6293"/>
                    <a:pt x="4427" y="6286"/>
                    <a:pt x="4468" y="6286"/>
                  </a:cubicBezTo>
                  <a:cubicBezTo>
                    <a:pt x="4531" y="6286"/>
                    <a:pt x="4592" y="6303"/>
                    <a:pt x="4649" y="6336"/>
                  </a:cubicBezTo>
                  <a:cubicBezTo>
                    <a:pt x="4755" y="6389"/>
                    <a:pt x="4861" y="6468"/>
                    <a:pt x="4954" y="6561"/>
                  </a:cubicBezTo>
                  <a:cubicBezTo>
                    <a:pt x="5047" y="6654"/>
                    <a:pt x="5140" y="6747"/>
                    <a:pt x="5207" y="6853"/>
                  </a:cubicBezTo>
                  <a:lnTo>
                    <a:pt x="5379" y="7079"/>
                  </a:lnTo>
                  <a:lnTo>
                    <a:pt x="5419" y="6800"/>
                  </a:lnTo>
                  <a:lnTo>
                    <a:pt x="5507" y="6148"/>
                  </a:lnTo>
                  <a:lnTo>
                    <a:pt x="5507" y="6148"/>
                  </a:lnTo>
                  <a:cubicBezTo>
                    <a:pt x="5593" y="6036"/>
                    <a:pt x="5676" y="5914"/>
                    <a:pt x="5738" y="5791"/>
                  </a:cubicBezTo>
                  <a:cubicBezTo>
                    <a:pt x="5818" y="5658"/>
                    <a:pt x="5884" y="5525"/>
                    <a:pt x="5937" y="5379"/>
                  </a:cubicBezTo>
                  <a:cubicBezTo>
                    <a:pt x="6057" y="5100"/>
                    <a:pt x="6123" y="4808"/>
                    <a:pt x="6163" y="4503"/>
                  </a:cubicBezTo>
                  <a:cubicBezTo>
                    <a:pt x="6256" y="3905"/>
                    <a:pt x="6189" y="3294"/>
                    <a:pt x="6003" y="2723"/>
                  </a:cubicBezTo>
                  <a:cubicBezTo>
                    <a:pt x="5897" y="2431"/>
                    <a:pt x="5751" y="2165"/>
                    <a:pt x="5552" y="1926"/>
                  </a:cubicBezTo>
                  <a:cubicBezTo>
                    <a:pt x="5459" y="1820"/>
                    <a:pt x="5339" y="1714"/>
                    <a:pt x="5220" y="1621"/>
                  </a:cubicBezTo>
                  <a:cubicBezTo>
                    <a:pt x="5153" y="1581"/>
                    <a:pt x="5100" y="1541"/>
                    <a:pt x="5034" y="1501"/>
                  </a:cubicBezTo>
                  <a:lnTo>
                    <a:pt x="4835" y="1395"/>
                  </a:lnTo>
                  <a:cubicBezTo>
                    <a:pt x="4768" y="1368"/>
                    <a:pt x="4715" y="1329"/>
                    <a:pt x="4649" y="1289"/>
                  </a:cubicBezTo>
                  <a:cubicBezTo>
                    <a:pt x="4622" y="1262"/>
                    <a:pt x="4596" y="1249"/>
                    <a:pt x="4569" y="1222"/>
                  </a:cubicBezTo>
                  <a:lnTo>
                    <a:pt x="4489" y="1156"/>
                  </a:lnTo>
                  <a:cubicBezTo>
                    <a:pt x="4436" y="1103"/>
                    <a:pt x="4383" y="1050"/>
                    <a:pt x="4343" y="983"/>
                  </a:cubicBezTo>
                  <a:cubicBezTo>
                    <a:pt x="4330" y="957"/>
                    <a:pt x="4317" y="930"/>
                    <a:pt x="4290" y="890"/>
                  </a:cubicBezTo>
                  <a:cubicBezTo>
                    <a:pt x="4277" y="864"/>
                    <a:pt x="4264" y="837"/>
                    <a:pt x="4264" y="797"/>
                  </a:cubicBezTo>
                  <a:cubicBezTo>
                    <a:pt x="4210" y="664"/>
                    <a:pt x="4210" y="518"/>
                    <a:pt x="4264" y="386"/>
                  </a:cubicBezTo>
                  <a:cubicBezTo>
                    <a:pt x="4303" y="239"/>
                    <a:pt x="4370" y="107"/>
                    <a:pt x="44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5"/>
            <p:cNvSpPr/>
            <p:nvPr/>
          </p:nvSpPr>
          <p:spPr>
            <a:xfrm>
              <a:off x="5942420" y="2954359"/>
              <a:ext cx="283299" cy="209098"/>
            </a:xfrm>
            <a:custGeom>
              <a:avLst/>
              <a:gdLst/>
              <a:ahLst/>
              <a:cxnLst/>
              <a:rect l="l" t="t" r="r" b="b"/>
              <a:pathLst>
                <a:path w="5181" h="3824" extrusionOk="0">
                  <a:moveTo>
                    <a:pt x="4848" y="1"/>
                  </a:moveTo>
                  <a:cubicBezTo>
                    <a:pt x="4808" y="1"/>
                    <a:pt x="4768" y="14"/>
                    <a:pt x="4729" y="27"/>
                  </a:cubicBezTo>
                  <a:cubicBezTo>
                    <a:pt x="4662" y="67"/>
                    <a:pt x="4609" y="107"/>
                    <a:pt x="4569" y="160"/>
                  </a:cubicBezTo>
                  <a:cubicBezTo>
                    <a:pt x="4410" y="346"/>
                    <a:pt x="4277" y="572"/>
                    <a:pt x="4171" y="797"/>
                  </a:cubicBezTo>
                  <a:cubicBezTo>
                    <a:pt x="4065" y="1023"/>
                    <a:pt x="3958" y="1276"/>
                    <a:pt x="3865" y="1528"/>
                  </a:cubicBezTo>
                  <a:cubicBezTo>
                    <a:pt x="3812" y="1647"/>
                    <a:pt x="3772" y="1767"/>
                    <a:pt x="3706" y="1886"/>
                  </a:cubicBezTo>
                  <a:cubicBezTo>
                    <a:pt x="3653" y="2006"/>
                    <a:pt x="3600" y="2139"/>
                    <a:pt x="3533" y="2245"/>
                  </a:cubicBezTo>
                  <a:cubicBezTo>
                    <a:pt x="3414" y="2471"/>
                    <a:pt x="3268" y="2697"/>
                    <a:pt x="3095" y="2896"/>
                  </a:cubicBezTo>
                  <a:cubicBezTo>
                    <a:pt x="2936" y="3082"/>
                    <a:pt x="2750" y="3254"/>
                    <a:pt x="2537" y="3387"/>
                  </a:cubicBezTo>
                  <a:cubicBezTo>
                    <a:pt x="2338" y="3507"/>
                    <a:pt x="2112" y="3586"/>
                    <a:pt x="1886" y="3640"/>
                  </a:cubicBezTo>
                  <a:cubicBezTo>
                    <a:pt x="1762" y="3655"/>
                    <a:pt x="1637" y="3662"/>
                    <a:pt x="1516" y="3662"/>
                  </a:cubicBezTo>
                  <a:cubicBezTo>
                    <a:pt x="1430" y="3662"/>
                    <a:pt x="1345" y="3658"/>
                    <a:pt x="1262" y="3653"/>
                  </a:cubicBezTo>
                  <a:cubicBezTo>
                    <a:pt x="930" y="3613"/>
                    <a:pt x="625" y="3520"/>
                    <a:pt x="333" y="3387"/>
                  </a:cubicBezTo>
                  <a:cubicBezTo>
                    <a:pt x="213" y="3347"/>
                    <a:pt x="107" y="3281"/>
                    <a:pt x="1" y="3228"/>
                  </a:cubicBezTo>
                  <a:lnTo>
                    <a:pt x="1" y="3228"/>
                  </a:lnTo>
                  <a:cubicBezTo>
                    <a:pt x="1" y="3228"/>
                    <a:pt x="27" y="3241"/>
                    <a:pt x="80" y="3294"/>
                  </a:cubicBezTo>
                  <a:cubicBezTo>
                    <a:pt x="147" y="3347"/>
                    <a:pt x="226" y="3401"/>
                    <a:pt x="306" y="3440"/>
                  </a:cubicBezTo>
                  <a:cubicBezTo>
                    <a:pt x="439" y="3520"/>
                    <a:pt x="558" y="3573"/>
                    <a:pt x="691" y="3640"/>
                  </a:cubicBezTo>
                  <a:cubicBezTo>
                    <a:pt x="877" y="3706"/>
                    <a:pt x="1050" y="3759"/>
                    <a:pt x="1236" y="3786"/>
                  </a:cubicBezTo>
                  <a:cubicBezTo>
                    <a:pt x="1367" y="3809"/>
                    <a:pt x="1498" y="3823"/>
                    <a:pt x="1629" y="3823"/>
                  </a:cubicBezTo>
                  <a:cubicBezTo>
                    <a:pt x="1724" y="3823"/>
                    <a:pt x="1818" y="3816"/>
                    <a:pt x="1913" y="3799"/>
                  </a:cubicBezTo>
                  <a:cubicBezTo>
                    <a:pt x="2165" y="3772"/>
                    <a:pt x="2418" y="3693"/>
                    <a:pt x="2630" y="3560"/>
                  </a:cubicBezTo>
                  <a:cubicBezTo>
                    <a:pt x="2869" y="3427"/>
                    <a:pt x="3082" y="3254"/>
                    <a:pt x="3268" y="3042"/>
                  </a:cubicBezTo>
                  <a:cubicBezTo>
                    <a:pt x="3440" y="2829"/>
                    <a:pt x="3600" y="2604"/>
                    <a:pt x="3732" y="2365"/>
                  </a:cubicBezTo>
                  <a:cubicBezTo>
                    <a:pt x="3799" y="2245"/>
                    <a:pt x="3865" y="2112"/>
                    <a:pt x="3918" y="1993"/>
                  </a:cubicBezTo>
                  <a:cubicBezTo>
                    <a:pt x="3972" y="1860"/>
                    <a:pt x="4025" y="1727"/>
                    <a:pt x="4065" y="1608"/>
                  </a:cubicBezTo>
                  <a:cubicBezTo>
                    <a:pt x="4157" y="1355"/>
                    <a:pt x="4250" y="1116"/>
                    <a:pt x="4357" y="890"/>
                  </a:cubicBezTo>
                  <a:cubicBezTo>
                    <a:pt x="4450" y="665"/>
                    <a:pt x="4556" y="465"/>
                    <a:pt x="4702" y="266"/>
                  </a:cubicBezTo>
                  <a:cubicBezTo>
                    <a:pt x="4729" y="240"/>
                    <a:pt x="4768" y="200"/>
                    <a:pt x="4795" y="173"/>
                  </a:cubicBezTo>
                  <a:cubicBezTo>
                    <a:pt x="4815" y="167"/>
                    <a:pt x="4828" y="163"/>
                    <a:pt x="4840" y="163"/>
                  </a:cubicBezTo>
                  <a:cubicBezTo>
                    <a:pt x="4851" y="163"/>
                    <a:pt x="4861" y="167"/>
                    <a:pt x="4875" y="173"/>
                  </a:cubicBezTo>
                  <a:cubicBezTo>
                    <a:pt x="4901" y="200"/>
                    <a:pt x="4928" y="240"/>
                    <a:pt x="4954" y="279"/>
                  </a:cubicBezTo>
                  <a:cubicBezTo>
                    <a:pt x="4968" y="319"/>
                    <a:pt x="4981" y="359"/>
                    <a:pt x="5007" y="412"/>
                  </a:cubicBezTo>
                  <a:cubicBezTo>
                    <a:pt x="5047" y="585"/>
                    <a:pt x="5087" y="758"/>
                    <a:pt x="5100" y="944"/>
                  </a:cubicBezTo>
                  <a:cubicBezTo>
                    <a:pt x="5127" y="1103"/>
                    <a:pt x="5127" y="1249"/>
                    <a:pt x="5140" y="1369"/>
                  </a:cubicBezTo>
                  <a:cubicBezTo>
                    <a:pt x="5167" y="1608"/>
                    <a:pt x="5167" y="1740"/>
                    <a:pt x="5167" y="1740"/>
                  </a:cubicBezTo>
                  <a:cubicBezTo>
                    <a:pt x="5167" y="1740"/>
                    <a:pt x="5180" y="1608"/>
                    <a:pt x="5180" y="1369"/>
                  </a:cubicBezTo>
                  <a:lnTo>
                    <a:pt x="5180" y="944"/>
                  </a:lnTo>
                  <a:cubicBezTo>
                    <a:pt x="5180" y="744"/>
                    <a:pt x="5167" y="558"/>
                    <a:pt x="5127" y="372"/>
                  </a:cubicBezTo>
                  <a:cubicBezTo>
                    <a:pt x="5114" y="319"/>
                    <a:pt x="5100" y="266"/>
                    <a:pt x="5074" y="213"/>
                  </a:cubicBezTo>
                  <a:cubicBezTo>
                    <a:pt x="5047" y="147"/>
                    <a:pt x="5021" y="94"/>
                    <a:pt x="4968" y="40"/>
                  </a:cubicBezTo>
                  <a:cubicBezTo>
                    <a:pt x="4928" y="14"/>
                    <a:pt x="4888" y="1"/>
                    <a:pt x="48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5"/>
            <p:cNvSpPr/>
            <p:nvPr/>
          </p:nvSpPr>
          <p:spPr>
            <a:xfrm>
              <a:off x="5801513" y="2640611"/>
              <a:ext cx="384240" cy="164205"/>
            </a:xfrm>
            <a:custGeom>
              <a:avLst/>
              <a:gdLst/>
              <a:ahLst/>
              <a:cxnLst/>
              <a:rect l="l" t="t" r="r" b="b"/>
              <a:pathLst>
                <a:path w="7027" h="3003" extrusionOk="0">
                  <a:moveTo>
                    <a:pt x="2599" y="1"/>
                  </a:moveTo>
                  <a:cubicBezTo>
                    <a:pt x="2333" y="1"/>
                    <a:pt x="2066" y="24"/>
                    <a:pt x="1807" y="68"/>
                  </a:cubicBezTo>
                  <a:cubicBezTo>
                    <a:pt x="1595" y="94"/>
                    <a:pt x="1395" y="147"/>
                    <a:pt x="1183" y="200"/>
                  </a:cubicBezTo>
                  <a:cubicBezTo>
                    <a:pt x="1010" y="240"/>
                    <a:pt x="838" y="307"/>
                    <a:pt x="692" y="373"/>
                  </a:cubicBezTo>
                  <a:cubicBezTo>
                    <a:pt x="545" y="426"/>
                    <a:pt x="413" y="479"/>
                    <a:pt x="320" y="532"/>
                  </a:cubicBezTo>
                  <a:cubicBezTo>
                    <a:pt x="213" y="585"/>
                    <a:pt x="134" y="625"/>
                    <a:pt x="81" y="665"/>
                  </a:cubicBezTo>
                  <a:cubicBezTo>
                    <a:pt x="28" y="692"/>
                    <a:pt x="1" y="705"/>
                    <a:pt x="1" y="705"/>
                  </a:cubicBezTo>
                  <a:cubicBezTo>
                    <a:pt x="1" y="705"/>
                    <a:pt x="14" y="705"/>
                    <a:pt x="67" y="678"/>
                  </a:cubicBezTo>
                  <a:cubicBezTo>
                    <a:pt x="120" y="652"/>
                    <a:pt x="213" y="625"/>
                    <a:pt x="320" y="585"/>
                  </a:cubicBezTo>
                  <a:cubicBezTo>
                    <a:pt x="599" y="479"/>
                    <a:pt x="904" y="386"/>
                    <a:pt x="1210" y="320"/>
                  </a:cubicBezTo>
                  <a:cubicBezTo>
                    <a:pt x="1409" y="280"/>
                    <a:pt x="1608" y="253"/>
                    <a:pt x="1820" y="227"/>
                  </a:cubicBezTo>
                  <a:cubicBezTo>
                    <a:pt x="2046" y="200"/>
                    <a:pt x="2272" y="200"/>
                    <a:pt x="2498" y="200"/>
                  </a:cubicBezTo>
                  <a:cubicBezTo>
                    <a:pt x="2737" y="200"/>
                    <a:pt x="2976" y="227"/>
                    <a:pt x="3228" y="267"/>
                  </a:cubicBezTo>
                  <a:cubicBezTo>
                    <a:pt x="3467" y="307"/>
                    <a:pt x="3706" y="373"/>
                    <a:pt x="3945" y="453"/>
                  </a:cubicBezTo>
                  <a:cubicBezTo>
                    <a:pt x="4185" y="532"/>
                    <a:pt x="4410" y="625"/>
                    <a:pt x="4636" y="745"/>
                  </a:cubicBezTo>
                  <a:cubicBezTo>
                    <a:pt x="4742" y="798"/>
                    <a:pt x="4849" y="864"/>
                    <a:pt x="4955" y="931"/>
                  </a:cubicBezTo>
                  <a:lnTo>
                    <a:pt x="5260" y="1130"/>
                  </a:lnTo>
                  <a:lnTo>
                    <a:pt x="5539" y="1343"/>
                  </a:lnTo>
                  <a:cubicBezTo>
                    <a:pt x="5619" y="1409"/>
                    <a:pt x="5699" y="1489"/>
                    <a:pt x="5792" y="1555"/>
                  </a:cubicBezTo>
                  <a:cubicBezTo>
                    <a:pt x="5871" y="1635"/>
                    <a:pt x="5938" y="1714"/>
                    <a:pt x="6017" y="1781"/>
                  </a:cubicBezTo>
                  <a:cubicBezTo>
                    <a:pt x="6084" y="1847"/>
                    <a:pt x="6163" y="1927"/>
                    <a:pt x="6230" y="1993"/>
                  </a:cubicBezTo>
                  <a:cubicBezTo>
                    <a:pt x="6349" y="2139"/>
                    <a:pt x="6469" y="2272"/>
                    <a:pt x="6575" y="2392"/>
                  </a:cubicBezTo>
                  <a:cubicBezTo>
                    <a:pt x="6668" y="2511"/>
                    <a:pt x="6761" y="2618"/>
                    <a:pt x="6814" y="2710"/>
                  </a:cubicBezTo>
                  <a:cubicBezTo>
                    <a:pt x="6947" y="2896"/>
                    <a:pt x="7027" y="3003"/>
                    <a:pt x="7027" y="3003"/>
                  </a:cubicBezTo>
                  <a:cubicBezTo>
                    <a:pt x="7027" y="3003"/>
                    <a:pt x="6974" y="2883"/>
                    <a:pt x="6867" y="2684"/>
                  </a:cubicBezTo>
                  <a:cubicBezTo>
                    <a:pt x="6814" y="2591"/>
                    <a:pt x="6734" y="2471"/>
                    <a:pt x="6642" y="2339"/>
                  </a:cubicBezTo>
                  <a:cubicBezTo>
                    <a:pt x="6602" y="2272"/>
                    <a:pt x="6562" y="2206"/>
                    <a:pt x="6509" y="2139"/>
                  </a:cubicBezTo>
                  <a:lnTo>
                    <a:pt x="6336" y="1914"/>
                  </a:lnTo>
                  <a:cubicBezTo>
                    <a:pt x="6270" y="1834"/>
                    <a:pt x="6203" y="1754"/>
                    <a:pt x="6137" y="1675"/>
                  </a:cubicBezTo>
                  <a:cubicBezTo>
                    <a:pt x="6070" y="1608"/>
                    <a:pt x="6004" y="1515"/>
                    <a:pt x="5924" y="1435"/>
                  </a:cubicBezTo>
                  <a:cubicBezTo>
                    <a:pt x="5831" y="1369"/>
                    <a:pt x="5752" y="1276"/>
                    <a:pt x="5672" y="1196"/>
                  </a:cubicBezTo>
                  <a:lnTo>
                    <a:pt x="5393" y="971"/>
                  </a:lnTo>
                  <a:lnTo>
                    <a:pt x="5088" y="745"/>
                  </a:lnTo>
                  <a:cubicBezTo>
                    <a:pt x="4981" y="678"/>
                    <a:pt x="4875" y="612"/>
                    <a:pt x="4756" y="559"/>
                  </a:cubicBezTo>
                  <a:cubicBezTo>
                    <a:pt x="4517" y="426"/>
                    <a:pt x="4277" y="320"/>
                    <a:pt x="4038" y="240"/>
                  </a:cubicBezTo>
                  <a:cubicBezTo>
                    <a:pt x="3786" y="147"/>
                    <a:pt x="3534" y="94"/>
                    <a:pt x="3268" y="54"/>
                  </a:cubicBezTo>
                  <a:cubicBezTo>
                    <a:pt x="3049" y="18"/>
                    <a:pt x="2824" y="1"/>
                    <a:pt x="25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5"/>
            <p:cNvSpPr/>
            <p:nvPr/>
          </p:nvSpPr>
          <p:spPr>
            <a:xfrm>
              <a:off x="6300293" y="2974699"/>
              <a:ext cx="777994" cy="792976"/>
            </a:xfrm>
            <a:custGeom>
              <a:avLst/>
              <a:gdLst/>
              <a:ahLst/>
              <a:cxnLst/>
              <a:rect l="l" t="t" r="r" b="b"/>
              <a:pathLst>
                <a:path w="14228" h="14502" extrusionOk="0">
                  <a:moveTo>
                    <a:pt x="7494" y="0"/>
                  </a:moveTo>
                  <a:cubicBezTo>
                    <a:pt x="7091" y="0"/>
                    <a:pt x="6856" y="107"/>
                    <a:pt x="6856" y="107"/>
                  </a:cubicBezTo>
                  <a:cubicBezTo>
                    <a:pt x="6749" y="103"/>
                    <a:pt x="6644" y="101"/>
                    <a:pt x="6540" y="101"/>
                  </a:cubicBezTo>
                  <a:cubicBezTo>
                    <a:pt x="1" y="101"/>
                    <a:pt x="774" y="7032"/>
                    <a:pt x="1663" y="9921"/>
                  </a:cubicBezTo>
                  <a:cubicBezTo>
                    <a:pt x="2392" y="12289"/>
                    <a:pt x="6206" y="14501"/>
                    <a:pt x="9075" y="14501"/>
                  </a:cubicBezTo>
                  <a:cubicBezTo>
                    <a:pt x="9763" y="14501"/>
                    <a:pt x="10396" y="14374"/>
                    <a:pt x="10920" y="14092"/>
                  </a:cubicBezTo>
                  <a:cubicBezTo>
                    <a:pt x="13630" y="12631"/>
                    <a:pt x="14227" y="7929"/>
                    <a:pt x="11598" y="3374"/>
                  </a:cubicBezTo>
                  <a:cubicBezTo>
                    <a:pt x="9916" y="469"/>
                    <a:pt x="8338" y="0"/>
                    <a:pt x="7494" y="0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5"/>
            <p:cNvSpPr/>
            <p:nvPr/>
          </p:nvSpPr>
          <p:spPr>
            <a:xfrm>
              <a:off x="6109464" y="2840025"/>
              <a:ext cx="770612" cy="741139"/>
            </a:xfrm>
            <a:custGeom>
              <a:avLst/>
              <a:gdLst/>
              <a:ahLst/>
              <a:cxnLst/>
              <a:rect l="l" t="t" r="r" b="b"/>
              <a:pathLst>
                <a:path w="14093" h="13554" extrusionOk="0">
                  <a:moveTo>
                    <a:pt x="9187" y="1"/>
                  </a:moveTo>
                  <a:cubicBezTo>
                    <a:pt x="8663" y="1"/>
                    <a:pt x="8086" y="52"/>
                    <a:pt x="7451" y="166"/>
                  </a:cubicBezTo>
                  <a:cubicBezTo>
                    <a:pt x="1966" y="1135"/>
                    <a:pt x="0" y="5797"/>
                    <a:pt x="983" y="9635"/>
                  </a:cubicBezTo>
                  <a:cubicBezTo>
                    <a:pt x="1586" y="11990"/>
                    <a:pt x="3234" y="12930"/>
                    <a:pt x="4417" y="13305"/>
                  </a:cubicBezTo>
                  <a:lnTo>
                    <a:pt x="4417" y="13305"/>
                  </a:lnTo>
                  <a:cubicBezTo>
                    <a:pt x="3735" y="13040"/>
                    <a:pt x="3087" y="12493"/>
                    <a:pt x="3320" y="11362"/>
                  </a:cubicBezTo>
                  <a:cubicBezTo>
                    <a:pt x="3474" y="10621"/>
                    <a:pt x="3749" y="10376"/>
                    <a:pt x="4045" y="10376"/>
                  </a:cubicBezTo>
                  <a:cubicBezTo>
                    <a:pt x="4620" y="10376"/>
                    <a:pt x="5273" y="11295"/>
                    <a:pt x="5273" y="11295"/>
                  </a:cubicBezTo>
                  <a:cubicBezTo>
                    <a:pt x="9855" y="11216"/>
                    <a:pt x="8434" y="7670"/>
                    <a:pt x="9629" y="4814"/>
                  </a:cubicBezTo>
                  <a:cubicBezTo>
                    <a:pt x="10361" y="3065"/>
                    <a:pt x="11268" y="2726"/>
                    <a:pt x="11860" y="2726"/>
                  </a:cubicBezTo>
                  <a:cubicBezTo>
                    <a:pt x="12235" y="2726"/>
                    <a:pt x="12484" y="2862"/>
                    <a:pt x="12484" y="2862"/>
                  </a:cubicBezTo>
                  <a:lnTo>
                    <a:pt x="13693" y="3845"/>
                  </a:lnTo>
                  <a:cubicBezTo>
                    <a:pt x="14092" y="2987"/>
                    <a:pt x="13193" y="1"/>
                    <a:pt x="9187" y="1"/>
                  </a:cubicBezTo>
                  <a:close/>
                  <a:moveTo>
                    <a:pt x="4417" y="13305"/>
                  </a:moveTo>
                  <a:cubicBezTo>
                    <a:pt x="5056" y="13553"/>
                    <a:pt x="5724" y="13553"/>
                    <a:pt x="5724" y="13553"/>
                  </a:cubicBezTo>
                  <a:cubicBezTo>
                    <a:pt x="5724" y="13553"/>
                    <a:pt x="5163" y="13541"/>
                    <a:pt x="4417" y="1330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5"/>
            <p:cNvSpPr/>
            <p:nvPr/>
          </p:nvSpPr>
          <p:spPr>
            <a:xfrm>
              <a:off x="6124720" y="2935494"/>
              <a:ext cx="456090" cy="631122"/>
            </a:xfrm>
            <a:custGeom>
              <a:avLst/>
              <a:gdLst/>
              <a:ahLst/>
              <a:cxnLst/>
              <a:rect l="l" t="t" r="r" b="b"/>
              <a:pathLst>
                <a:path w="8341" h="11542" extrusionOk="0">
                  <a:moveTo>
                    <a:pt x="3373" y="0"/>
                  </a:moveTo>
                  <a:lnTo>
                    <a:pt x="3373" y="0"/>
                  </a:lnTo>
                  <a:cubicBezTo>
                    <a:pt x="810" y="1939"/>
                    <a:pt x="0" y="5127"/>
                    <a:pt x="704" y="7889"/>
                  </a:cubicBezTo>
                  <a:cubicBezTo>
                    <a:pt x="1302" y="10240"/>
                    <a:pt x="2948" y="11170"/>
                    <a:pt x="4144" y="11542"/>
                  </a:cubicBezTo>
                  <a:cubicBezTo>
                    <a:pt x="3453" y="11289"/>
                    <a:pt x="2816" y="10745"/>
                    <a:pt x="3041" y="9616"/>
                  </a:cubicBezTo>
                  <a:cubicBezTo>
                    <a:pt x="3196" y="8872"/>
                    <a:pt x="3472" y="8627"/>
                    <a:pt x="3770" y="8627"/>
                  </a:cubicBezTo>
                  <a:cubicBezTo>
                    <a:pt x="4343" y="8627"/>
                    <a:pt x="4994" y="9536"/>
                    <a:pt x="4994" y="9536"/>
                  </a:cubicBezTo>
                  <a:cubicBezTo>
                    <a:pt x="7105" y="9510"/>
                    <a:pt x="7942" y="8739"/>
                    <a:pt x="8341" y="7650"/>
                  </a:cubicBezTo>
                  <a:lnTo>
                    <a:pt x="8341" y="7650"/>
                  </a:lnTo>
                  <a:cubicBezTo>
                    <a:pt x="8283" y="7653"/>
                    <a:pt x="8226" y="7654"/>
                    <a:pt x="8169" y="7654"/>
                  </a:cubicBezTo>
                  <a:cubicBezTo>
                    <a:pt x="6824" y="7654"/>
                    <a:pt x="5404" y="6922"/>
                    <a:pt x="4449" y="6043"/>
                  </a:cubicBezTo>
                  <a:cubicBezTo>
                    <a:pt x="2696" y="4436"/>
                    <a:pt x="2643" y="2112"/>
                    <a:pt x="33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5"/>
            <p:cNvSpPr/>
            <p:nvPr/>
          </p:nvSpPr>
          <p:spPr>
            <a:xfrm>
              <a:off x="6492162" y="2989298"/>
              <a:ext cx="299977" cy="472002"/>
            </a:xfrm>
            <a:custGeom>
              <a:avLst/>
              <a:gdLst/>
              <a:ahLst/>
              <a:cxnLst/>
              <a:rect l="l" t="t" r="r" b="b"/>
              <a:pathLst>
                <a:path w="5486" h="8632" extrusionOk="0">
                  <a:moveTo>
                    <a:pt x="5328" y="84"/>
                  </a:moveTo>
                  <a:cubicBezTo>
                    <a:pt x="5336" y="87"/>
                    <a:pt x="5344" y="89"/>
                    <a:pt x="5353" y="92"/>
                  </a:cubicBezTo>
                  <a:cubicBezTo>
                    <a:pt x="5392" y="105"/>
                    <a:pt x="5446" y="119"/>
                    <a:pt x="5485" y="132"/>
                  </a:cubicBezTo>
                  <a:cubicBezTo>
                    <a:pt x="5446" y="119"/>
                    <a:pt x="5406" y="105"/>
                    <a:pt x="5366" y="92"/>
                  </a:cubicBezTo>
                  <a:cubicBezTo>
                    <a:pt x="5353" y="89"/>
                    <a:pt x="5340" y="87"/>
                    <a:pt x="5328" y="84"/>
                  </a:cubicBezTo>
                  <a:close/>
                  <a:moveTo>
                    <a:pt x="4799" y="0"/>
                  </a:moveTo>
                  <a:cubicBezTo>
                    <a:pt x="4422" y="0"/>
                    <a:pt x="4064" y="122"/>
                    <a:pt x="3772" y="358"/>
                  </a:cubicBezTo>
                  <a:cubicBezTo>
                    <a:pt x="3533" y="544"/>
                    <a:pt x="3334" y="756"/>
                    <a:pt x="3188" y="1008"/>
                  </a:cubicBezTo>
                  <a:cubicBezTo>
                    <a:pt x="3015" y="1287"/>
                    <a:pt x="2869" y="1580"/>
                    <a:pt x="2763" y="1898"/>
                  </a:cubicBezTo>
                  <a:cubicBezTo>
                    <a:pt x="2657" y="2217"/>
                    <a:pt x="2564" y="2549"/>
                    <a:pt x="2497" y="2894"/>
                  </a:cubicBezTo>
                  <a:cubicBezTo>
                    <a:pt x="2431" y="3226"/>
                    <a:pt x="2364" y="3585"/>
                    <a:pt x="2324" y="3944"/>
                  </a:cubicBezTo>
                  <a:cubicBezTo>
                    <a:pt x="2285" y="4289"/>
                    <a:pt x="2258" y="4661"/>
                    <a:pt x="2205" y="4993"/>
                  </a:cubicBezTo>
                  <a:cubicBezTo>
                    <a:pt x="2165" y="5325"/>
                    <a:pt x="2125" y="5657"/>
                    <a:pt x="2059" y="5989"/>
                  </a:cubicBezTo>
                  <a:cubicBezTo>
                    <a:pt x="2006" y="6294"/>
                    <a:pt x="1913" y="6587"/>
                    <a:pt x="1807" y="6879"/>
                  </a:cubicBezTo>
                  <a:cubicBezTo>
                    <a:pt x="1700" y="7144"/>
                    <a:pt x="1554" y="7383"/>
                    <a:pt x="1382" y="7596"/>
                  </a:cubicBezTo>
                  <a:cubicBezTo>
                    <a:pt x="1235" y="7782"/>
                    <a:pt x="1076" y="7954"/>
                    <a:pt x="890" y="8101"/>
                  </a:cubicBezTo>
                  <a:cubicBezTo>
                    <a:pt x="810" y="8167"/>
                    <a:pt x="717" y="8220"/>
                    <a:pt x="638" y="8273"/>
                  </a:cubicBezTo>
                  <a:cubicBezTo>
                    <a:pt x="558" y="8326"/>
                    <a:pt x="492" y="8366"/>
                    <a:pt x="425" y="8406"/>
                  </a:cubicBezTo>
                  <a:lnTo>
                    <a:pt x="239" y="8499"/>
                  </a:lnTo>
                  <a:cubicBezTo>
                    <a:pt x="186" y="8539"/>
                    <a:pt x="146" y="8552"/>
                    <a:pt x="107" y="8565"/>
                  </a:cubicBezTo>
                  <a:lnTo>
                    <a:pt x="0" y="8632"/>
                  </a:lnTo>
                  <a:lnTo>
                    <a:pt x="120" y="8579"/>
                  </a:lnTo>
                  <a:cubicBezTo>
                    <a:pt x="186" y="8552"/>
                    <a:pt x="306" y="8512"/>
                    <a:pt x="452" y="8446"/>
                  </a:cubicBezTo>
                  <a:lnTo>
                    <a:pt x="678" y="8326"/>
                  </a:lnTo>
                  <a:cubicBezTo>
                    <a:pt x="757" y="8273"/>
                    <a:pt x="850" y="8220"/>
                    <a:pt x="930" y="8167"/>
                  </a:cubicBezTo>
                  <a:cubicBezTo>
                    <a:pt x="1142" y="8021"/>
                    <a:pt x="1328" y="7862"/>
                    <a:pt x="1488" y="7676"/>
                  </a:cubicBezTo>
                  <a:cubicBezTo>
                    <a:pt x="1687" y="7463"/>
                    <a:pt x="1846" y="7211"/>
                    <a:pt x="1966" y="6945"/>
                  </a:cubicBezTo>
                  <a:cubicBezTo>
                    <a:pt x="2099" y="6653"/>
                    <a:pt x="2205" y="6334"/>
                    <a:pt x="2271" y="6015"/>
                  </a:cubicBezTo>
                  <a:cubicBezTo>
                    <a:pt x="2417" y="5365"/>
                    <a:pt x="2471" y="4647"/>
                    <a:pt x="2564" y="3957"/>
                  </a:cubicBezTo>
                  <a:cubicBezTo>
                    <a:pt x="2617" y="3598"/>
                    <a:pt x="2657" y="3266"/>
                    <a:pt x="2723" y="2921"/>
                  </a:cubicBezTo>
                  <a:cubicBezTo>
                    <a:pt x="2789" y="2589"/>
                    <a:pt x="2869" y="2257"/>
                    <a:pt x="2975" y="1938"/>
                  </a:cubicBezTo>
                  <a:cubicBezTo>
                    <a:pt x="3068" y="1646"/>
                    <a:pt x="3188" y="1354"/>
                    <a:pt x="3347" y="1088"/>
                  </a:cubicBezTo>
                  <a:cubicBezTo>
                    <a:pt x="3480" y="849"/>
                    <a:pt x="3653" y="623"/>
                    <a:pt x="3865" y="437"/>
                  </a:cubicBezTo>
                  <a:cubicBezTo>
                    <a:pt x="4051" y="291"/>
                    <a:pt x="4250" y="172"/>
                    <a:pt x="4476" y="105"/>
                  </a:cubicBezTo>
                  <a:cubicBezTo>
                    <a:pt x="4649" y="52"/>
                    <a:pt x="4835" y="39"/>
                    <a:pt x="5021" y="39"/>
                  </a:cubicBezTo>
                  <a:cubicBezTo>
                    <a:pt x="5127" y="51"/>
                    <a:pt x="5223" y="63"/>
                    <a:pt x="5328" y="84"/>
                  </a:cubicBezTo>
                  <a:lnTo>
                    <a:pt x="5328" y="84"/>
                  </a:lnTo>
                  <a:cubicBezTo>
                    <a:pt x="5218" y="49"/>
                    <a:pt x="5119" y="25"/>
                    <a:pt x="5007" y="12"/>
                  </a:cubicBezTo>
                  <a:cubicBezTo>
                    <a:pt x="4937" y="4"/>
                    <a:pt x="4868" y="0"/>
                    <a:pt x="4799" y="0"/>
                  </a:cubicBezTo>
                  <a:close/>
                </a:path>
              </a:pathLst>
            </a:custGeom>
            <a:solidFill>
              <a:srgbClr val="053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5"/>
            <p:cNvSpPr/>
            <p:nvPr/>
          </p:nvSpPr>
          <p:spPr>
            <a:xfrm>
              <a:off x="6389748" y="3434384"/>
              <a:ext cx="99573" cy="138013"/>
            </a:xfrm>
            <a:custGeom>
              <a:avLst/>
              <a:gdLst/>
              <a:ahLst/>
              <a:cxnLst/>
              <a:rect l="l" t="t" r="r" b="b"/>
              <a:pathLst>
                <a:path w="1821" h="2524" extrusionOk="0">
                  <a:moveTo>
                    <a:pt x="1" y="0"/>
                  </a:moveTo>
                  <a:lnTo>
                    <a:pt x="200" y="266"/>
                  </a:lnTo>
                  <a:cubicBezTo>
                    <a:pt x="266" y="346"/>
                    <a:pt x="319" y="425"/>
                    <a:pt x="386" y="505"/>
                  </a:cubicBezTo>
                  <a:cubicBezTo>
                    <a:pt x="439" y="598"/>
                    <a:pt x="492" y="678"/>
                    <a:pt x="545" y="771"/>
                  </a:cubicBezTo>
                  <a:cubicBezTo>
                    <a:pt x="572" y="811"/>
                    <a:pt x="598" y="864"/>
                    <a:pt x="625" y="904"/>
                  </a:cubicBezTo>
                  <a:cubicBezTo>
                    <a:pt x="651" y="943"/>
                    <a:pt x="665" y="996"/>
                    <a:pt x="691" y="1036"/>
                  </a:cubicBezTo>
                  <a:cubicBezTo>
                    <a:pt x="718" y="1089"/>
                    <a:pt x="744" y="1129"/>
                    <a:pt x="758" y="1182"/>
                  </a:cubicBezTo>
                  <a:cubicBezTo>
                    <a:pt x="784" y="1222"/>
                    <a:pt x="811" y="1275"/>
                    <a:pt x="824" y="1315"/>
                  </a:cubicBezTo>
                  <a:cubicBezTo>
                    <a:pt x="864" y="1408"/>
                    <a:pt x="904" y="1514"/>
                    <a:pt x="930" y="1607"/>
                  </a:cubicBezTo>
                  <a:cubicBezTo>
                    <a:pt x="957" y="1661"/>
                    <a:pt x="970" y="1700"/>
                    <a:pt x="983" y="1754"/>
                  </a:cubicBezTo>
                  <a:cubicBezTo>
                    <a:pt x="997" y="1807"/>
                    <a:pt x="1010" y="1846"/>
                    <a:pt x="1023" y="1900"/>
                  </a:cubicBezTo>
                  <a:lnTo>
                    <a:pt x="1063" y="2059"/>
                  </a:lnTo>
                  <a:cubicBezTo>
                    <a:pt x="1076" y="2099"/>
                    <a:pt x="1076" y="2152"/>
                    <a:pt x="1090" y="2205"/>
                  </a:cubicBezTo>
                  <a:cubicBezTo>
                    <a:pt x="1103" y="2258"/>
                    <a:pt x="1103" y="2311"/>
                    <a:pt x="1103" y="2364"/>
                  </a:cubicBezTo>
                  <a:lnTo>
                    <a:pt x="1116" y="2524"/>
                  </a:lnTo>
                  <a:lnTo>
                    <a:pt x="1169" y="2378"/>
                  </a:lnTo>
                  <a:cubicBezTo>
                    <a:pt x="1183" y="2325"/>
                    <a:pt x="1183" y="2271"/>
                    <a:pt x="1169" y="2218"/>
                  </a:cubicBezTo>
                  <a:lnTo>
                    <a:pt x="1169" y="2046"/>
                  </a:lnTo>
                  <a:lnTo>
                    <a:pt x="1156" y="1886"/>
                  </a:lnTo>
                  <a:cubicBezTo>
                    <a:pt x="1156" y="1833"/>
                    <a:pt x="1143" y="1780"/>
                    <a:pt x="1130" y="1727"/>
                  </a:cubicBezTo>
                  <a:cubicBezTo>
                    <a:pt x="1130" y="1674"/>
                    <a:pt x="1116" y="1621"/>
                    <a:pt x="1103" y="1568"/>
                  </a:cubicBezTo>
                  <a:cubicBezTo>
                    <a:pt x="1090" y="1514"/>
                    <a:pt x="1076" y="1461"/>
                    <a:pt x="1063" y="1408"/>
                  </a:cubicBezTo>
                  <a:lnTo>
                    <a:pt x="1010" y="1262"/>
                  </a:lnTo>
                  <a:cubicBezTo>
                    <a:pt x="997" y="1209"/>
                    <a:pt x="970" y="1156"/>
                    <a:pt x="957" y="1103"/>
                  </a:cubicBezTo>
                  <a:cubicBezTo>
                    <a:pt x="944" y="1050"/>
                    <a:pt x="917" y="1010"/>
                    <a:pt x="891" y="957"/>
                  </a:cubicBezTo>
                  <a:cubicBezTo>
                    <a:pt x="877" y="904"/>
                    <a:pt x="851" y="864"/>
                    <a:pt x="824" y="811"/>
                  </a:cubicBezTo>
                  <a:cubicBezTo>
                    <a:pt x="811" y="757"/>
                    <a:pt x="784" y="718"/>
                    <a:pt x="758" y="664"/>
                  </a:cubicBezTo>
                  <a:cubicBezTo>
                    <a:pt x="712" y="585"/>
                    <a:pt x="667" y="506"/>
                    <a:pt x="613" y="426"/>
                  </a:cubicBezTo>
                  <a:lnTo>
                    <a:pt x="613" y="426"/>
                  </a:lnTo>
                  <a:cubicBezTo>
                    <a:pt x="657" y="448"/>
                    <a:pt x="701" y="470"/>
                    <a:pt x="744" y="492"/>
                  </a:cubicBezTo>
                  <a:cubicBezTo>
                    <a:pt x="784" y="518"/>
                    <a:pt x="837" y="558"/>
                    <a:pt x="877" y="585"/>
                  </a:cubicBezTo>
                  <a:lnTo>
                    <a:pt x="1010" y="678"/>
                  </a:lnTo>
                  <a:lnTo>
                    <a:pt x="1130" y="784"/>
                  </a:lnTo>
                  <a:lnTo>
                    <a:pt x="1249" y="904"/>
                  </a:lnTo>
                  <a:cubicBezTo>
                    <a:pt x="1289" y="943"/>
                    <a:pt x="1315" y="996"/>
                    <a:pt x="1355" y="1036"/>
                  </a:cubicBezTo>
                  <a:cubicBezTo>
                    <a:pt x="1395" y="1076"/>
                    <a:pt x="1422" y="1129"/>
                    <a:pt x="1448" y="1169"/>
                  </a:cubicBezTo>
                  <a:cubicBezTo>
                    <a:pt x="1488" y="1222"/>
                    <a:pt x="1515" y="1262"/>
                    <a:pt x="1541" y="1315"/>
                  </a:cubicBezTo>
                  <a:lnTo>
                    <a:pt x="1608" y="1461"/>
                  </a:lnTo>
                  <a:cubicBezTo>
                    <a:pt x="1634" y="1528"/>
                    <a:pt x="1648" y="1581"/>
                    <a:pt x="1674" y="1634"/>
                  </a:cubicBezTo>
                  <a:cubicBezTo>
                    <a:pt x="1701" y="1687"/>
                    <a:pt x="1714" y="1740"/>
                    <a:pt x="1727" y="1793"/>
                  </a:cubicBezTo>
                  <a:lnTo>
                    <a:pt x="1767" y="1966"/>
                  </a:lnTo>
                  <a:cubicBezTo>
                    <a:pt x="1780" y="2019"/>
                    <a:pt x="1794" y="2072"/>
                    <a:pt x="1794" y="2125"/>
                  </a:cubicBezTo>
                  <a:lnTo>
                    <a:pt x="1820" y="2298"/>
                  </a:lnTo>
                  <a:lnTo>
                    <a:pt x="1820" y="2125"/>
                  </a:lnTo>
                  <a:cubicBezTo>
                    <a:pt x="1820" y="2059"/>
                    <a:pt x="1820" y="2006"/>
                    <a:pt x="1820" y="1939"/>
                  </a:cubicBezTo>
                  <a:lnTo>
                    <a:pt x="1807" y="1767"/>
                  </a:lnTo>
                  <a:cubicBezTo>
                    <a:pt x="1794" y="1714"/>
                    <a:pt x="1794" y="1647"/>
                    <a:pt x="1767" y="1594"/>
                  </a:cubicBezTo>
                  <a:cubicBezTo>
                    <a:pt x="1754" y="1541"/>
                    <a:pt x="1740" y="1488"/>
                    <a:pt x="1727" y="1421"/>
                  </a:cubicBezTo>
                  <a:lnTo>
                    <a:pt x="1661" y="1262"/>
                  </a:lnTo>
                  <a:cubicBezTo>
                    <a:pt x="1648" y="1209"/>
                    <a:pt x="1621" y="1143"/>
                    <a:pt x="1581" y="1089"/>
                  </a:cubicBezTo>
                  <a:cubicBezTo>
                    <a:pt x="1555" y="1036"/>
                    <a:pt x="1528" y="983"/>
                    <a:pt x="1488" y="943"/>
                  </a:cubicBezTo>
                  <a:cubicBezTo>
                    <a:pt x="1462" y="890"/>
                    <a:pt x="1422" y="837"/>
                    <a:pt x="1395" y="797"/>
                  </a:cubicBezTo>
                  <a:lnTo>
                    <a:pt x="1262" y="651"/>
                  </a:lnTo>
                  <a:lnTo>
                    <a:pt x="1143" y="532"/>
                  </a:lnTo>
                  <a:cubicBezTo>
                    <a:pt x="1090" y="492"/>
                    <a:pt x="1037" y="452"/>
                    <a:pt x="997" y="412"/>
                  </a:cubicBezTo>
                  <a:cubicBezTo>
                    <a:pt x="944" y="386"/>
                    <a:pt x="904" y="346"/>
                    <a:pt x="837" y="319"/>
                  </a:cubicBezTo>
                  <a:cubicBezTo>
                    <a:pt x="784" y="279"/>
                    <a:pt x="731" y="253"/>
                    <a:pt x="678" y="226"/>
                  </a:cubicBezTo>
                  <a:cubicBezTo>
                    <a:pt x="625" y="200"/>
                    <a:pt x="572" y="173"/>
                    <a:pt x="505" y="147"/>
                  </a:cubicBezTo>
                  <a:cubicBezTo>
                    <a:pt x="452" y="120"/>
                    <a:pt x="386" y="107"/>
                    <a:pt x="333" y="9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42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5"/>
            <p:cNvSpPr/>
            <p:nvPr/>
          </p:nvSpPr>
          <p:spPr>
            <a:xfrm>
              <a:off x="6247474" y="3399499"/>
              <a:ext cx="203357" cy="180063"/>
            </a:xfrm>
            <a:custGeom>
              <a:avLst/>
              <a:gdLst/>
              <a:ahLst/>
              <a:cxnLst/>
              <a:rect l="l" t="t" r="r" b="b"/>
              <a:pathLst>
                <a:path w="3719" h="3293" extrusionOk="0">
                  <a:moveTo>
                    <a:pt x="1089" y="1"/>
                  </a:moveTo>
                  <a:cubicBezTo>
                    <a:pt x="1" y="1"/>
                    <a:pt x="441" y="3293"/>
                    <a:pt x="2844" y="3293"/>
                  </a:cubicBezTo>
                  <a:cubicBezTo>
                    <a:pt x="3111" y="3293"/>
                    <a:pt x="3402" y="3252"/>
                    <a:pt x="3718" y="3162"/>
                  </a:cubicBezTo>
                  <a:lnTo>
                    <a:pt x="3121" y="1356"/>
                  </a:lnTo>
                  <a:cubicBezTo>
                    <a:pt x="3121" y="1356"/>
                    <a:pt x="2284" y="1"/>
                    <a:pt x="1089" y="1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5"/>
            <p:cNvSpPr/>
            <p:nvPr/>
          </p:nvSpPr>
          <p:spPr>
            <a:xfrm>
              <a:off x="6838552" y="3175152"/>
              <a:ext cx="141677" cy="73381"/>
            </a:xfrm>
            <a:custGeom>
              <a:avLst/>
              <a:gdLst/>
              <a:ahLst/>
              <a:cxnLst/>
              <a:rect l="l" t="t" r="r" b="b"/>
              <a:pathLst>
                <a:path w="2591" h="1342" extrusionOk="0">
                  <a:moveTo>
                    <a:pt x="1389" y="1"/>
                  </a:moveTo>
                  <a:cubicBezTo>
                    <a:pt x="1334" y="1"/>
                    <a:pt x="1278" y="5"/>
                    <a:pt x="1222" y="13"/>
                  </a:cubicBezTo>
                  <a:cubicBezTo>
                    <a:pt x="877" y="66"/>
                    <a:pt x="585" y="252"/>
                    <a:pt x="372" y="505"/>
                  </a:cubicBezTo>
                  <a:cubicBezTo>
                    <a:pt x="160" y="744"/>
                    <a:pt x="40" y="1036"/>
                    <a:pt x="0" y="1341"/>
                  </a:cubicBezTo>
                  <a:cubicBezTo>
                    <a:pt x="279" y="1182"/>
                    <a:pt x="492" y="1036"/>
                    <a:pt x="704" y="903"/>
                  </a:cubicBezTo>
                  <a:cubicBezTo>
                    <a:pt x="890" y="797"/>
                    <a:pt x="1103" y="717"/>
                    <a:pt x="1315" y="677"/>
                  </a:cubicBezTo>
                  <a:cubicBezTo>
                    <a:pt x="1364" y="671"/>
                    <a:pt x="1412" y="668"/>
                    <a:pt x="1460" y="668"/>
                  </a:cubicBezTo>
                  <a:cubicBezTo>
                    <a:pt x="1610" y="668"/>
                    <a:pt x="1756" y="700"/>
                    <a:pt x="1886" y="770"/>
                  </a:cubicBezTo>
                  <a:cubicBezTo>
                    <a:pt x="2125" y="890"/>
                    <a:pt x="2364" y="1023"/>
                    <a:pt x="2590" y="1169"/>
                  </a:cubicBezTo>
                  <a:cubicBezTo>
                    <a:pt x="2564" y="850"/>
                    <a:pt x="2418" y="571"/>
                    <a:pt x="2192" y="345"/>
                  </a:cubicBezTo>
                  <a:cubicBezTo>
                    <a:pt x="1979" y="121"/>
                    <a:pt x="1690" y="1"/>
                    <a:pt x="1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5"/>
            <p:cNvSpPr/>
            <p:nvPr/>
          </p:nvSpPr>
          <p:spPr>
            <a:xfrm>
              <a:off x="6561166" y="3211732"/>
              <a:ext cx="206255" cy="98534"/>
            </a:xfrm>
            <a:custGeom>
              <a:avLst/>
              <a:gdLst/>
              <a:ahLst/>
              <a:cxnLst/>
              <a:rect l="l" t="t" r="r" b="b"/>
              <a:pathLst>
                <a:path w="3772" h="1802" extrusionOk="0">
                  <a:moveTo>
                    <a:pt x="1931" y="1"/>
                  </a:moveTo>
                  <a:cubicBezTo>
                    <a:pt x="1837" y="1"/>
                    <a:pt x="1742" y="8"/>
                    <a:pt x="1647" y="22"/>
                  </a:cubicBezTo>
                  <a:cubicBezTo>
                    <a:pt x="1195" y="101"/>
                    <a:pt x="797" y="327"/>
                    <a:pt x="505" y="686"/>
                  </a:cubicBezTo>
                  <a:cubicBezTo>
                    <a:pt x="239" y="1004"/>
                    <a:pt x="66" y="1390"/>
                    <a:pt x="0" y="1801"/>
                  </a:cubicBezTo>
                  <a:cubicBezTo>
                    <a:pt x="279" y="1536"/>
                    <a:pt x="558" y="1297"/>
                    <a:pt x="863" y="1071"/>
                  </a:cubicBezTo>
                  <a:cubicBezTo>
                    <a:pt x="1129" y="872"/>
                    <a:pt x="1434" y="739"/>
                    <a:pt x="1753" y="686"/>
                  </a:cubicBezTo>
                  <a:cubicBezTo>
                    <a:pt x="1846" y="674"/>
                    <a:pt x="1940" y="668"/>
                    <a:pt x="2035" y="668"/>
                  </a:cubicBezTo>
                  <a:cubicBezTo>
                    <a:pt x="2264" y="668"/>
                    <a:pt x="2497" y="703"/>
                    <a:pt x="2723" y="779"/>
                  </a:cubicBezTo>
                  <a:cubicBezTo>
                    <a:pt x="3081" y="885"/>
                    <a:pt x="3440" y="1018"/>
                    <a:pt x="3772" y="1177"/>
                  </a:cubicBezTo>
                  <a:cubicBezTo>
                    <a:pt x="3586" y="805"/>
                    <a:pt x="3294" y="500"/>
                    <a:pt x="2935" y="287"/>
                  </a:cubicBezTo>
                  <a:cubicBezTo>
                    <a:pt x="2631" y="98"/>
                    <a:pt x="2285" y="1"/>
                    <a:pt x="19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5"/>
            <p:cNvSpPr/>
            <p:nvPr/>
          </p:nvSpPr>
          <p:spPr>
            <a:xfrm>
              <a:off x="6302590" y="3435806"/>
              <a:ext cx="117016" cy="121664"/>
            </a:xfrm>
            <a:custGeom>
              <a:avLst/>
              <a:gdLst/>
              <a:ahLst/>
              <a:cxnLst/>
              <a:rect l="l" t="t" r="r" b="b"/>
              <a:pathLst>
                <a:path w="2140" h="2225" extrusionOk="0">
                  <a:moveTo>
                    <a:pt x="678" y="1"/>
                  </a:moveTo>
                  <a:cubicBezTo>
                    <a:pt x="585" y="1"/>
                    <a:pt x="492" y="28"/>
                    <a:pt x="413" y="54"/>
                  </a:cubicBezTo>
                  <a:cubicBezTo>
                    <a:pt x="306" y="81"/>
                    <a:pt x="227" y="121"/>
                    <a:pt x="147" y="187"/>
                  </a:cubicBezTo>
                  <a:cubicBezTo>
                    <a:pt x="54" y="267"/>
                    <a:pt x="1" y="373"/>
                    <a:pt x="14" y="506"/>
                  </a:cubicBezTo>
                  <a:cubicBezTo>
                    <a:pt x="27" y="599"/>
                    <a:pt x="54" y="692"/>
                    <a:pt x="120" y="771"/>
                  </a:cubicBezTo>
                  <a:cubicBezTo>
                    <a:pt x="160" y="838"/>
                    <a:pt x="213" y="904"/>
                    <a:pt x="280" y="957"/>
                  </a:cubicBezTo>
                  <a:cubicBezTo>
                    <a:pt x="399" y="1063"/>
                    <a:pt x="532" y="1156"/>
                    <a:pt x="665" y="1223"/>
                  </a:cubicBezTo>
                  <a:cubicBezTo>
                    <a:pt x="572" y="1103"/>
                    <a:pt x="479" y="984"/>
                    <a:pt x="399" y="851"/>
                  </a:cubicBezTo>
                  <a:cubicBezTo>
                    <a:pt x="320" y="758"/>
                    <a:pt x="280" y="625"/>
                    <a:pt x="280" y="506"/>
                  </a:cubicBezTo>
                  <a:cubicBezTo>
                    <a:pt x="280" y="466"/>
                    <a:pt x="306" y="439"/>
                    <a:pt x="333" y="426"/>
                  </a:cubicBezTo>
                  <a:cubicBezTo>
                    <a:pt x="386" y="399"/>
                    <a:pt x="452" y="373"/>
                    <a:pt x="506" y="373"/>
                  </a:cubicBezTo>
                  <a:cubicBezTo>
                    <a:pt x="559" y="360"/>
                    <a:pt x="625" y="360"/>
                    <a:pt x="692" y="360"/>
                  </a:cubicBezTo>
                  <a:cubicBezTo>
                    <a:pt x="718" y="360"/>
                    <a:pt x="745" y="360"/>
                    <a:pt x="771" y="373"/>
                  </a:cubicBezTo>
                  <a:cubicBezTo>
                    <a:pt x="798" y="373"/>
                    <a:pt x="824" y="386"/>
                    <a:pt x="851" y="399"/>
                  </a:cubicBezTo>
                  <a:cubicBezTo>
                    <a:pt x="1077" y="519"/>
                    <a:pt x="1263" y="718"/>
                    <a:pt x="1382" y="944"/>
                  </a:cubicBezTo>
                  <a:cubicBezTo>
                    <a:pt x="1507" y="1160"/>
                    <a:pt x="1613" y="1387"/>
                    <a:pt x="1708" y="1623"/>
                  </a:cubicBezTo>
                  <a:lnTo>
                    <a:pt x="1708" y="1623"/>
                  </a:lnTo>
                  <a:cubicBezTo>
                    <a:pt x="1655" y="1653"/>
                    <a:pt x="1605" y="1685"/>
                    <a:pt x="1555" y="1714"/>
                  </a:cubicBezTo>
                  <a:cubicBezTo>
                    <a:pt x="1502" y="1754"/>
                    <a:pt x="1449" y="1807"/>
                    <a:pt x="1422" y="1874"/>
                  </a:cubicBezTo>
                  <a:cubicBezTo>
                    <a:pt x="1382" y="1927"/>
                    <a:pt x="1382" y="1980"/>
                    <a:pt x="1395" y="2033"/>
                  </a:cubicBezTo>
                  <a:cubicBezTo>
                    <a:pt x="1409" y="2086"/>
                    <a:pt x="1449" y="2113"/>
                    <a:pt x="1488" y="2139"/>
                  </a:cubicBezTo>
                  <a:cubicBezTo>
                    <a:pt x="1595" y="2192"/>
                    <a:pt x="1701" y="2219"/>
                    <a:pt x="1820" y="2219"/>
                  </a:cubicBezTo>
                  <a:cubicBezTo>
                    <a:pt x="1856" y="2223"/>
                    <a:pt x="1891" y="2225"/>
                    <a:pt x="1927" y="2225"/>
                  </a:cubicBezTo>
                  <a:cubicBezTo>
                    <a:pt x="1998" y="2225"/>
                    <a:pt x="2068" y="2219"/>
                    <a:pt x="2139" y="2219"/>
                  </a:cubicBezTo>
                  <a:cubicBezTo>
                    <a:pt x="2033" y="2179"/>
                    <a:pt x="1940" y="2153"/>
                    <a:pt x="1820" y="2113"/>
                  </a:cubicBezTo>
                  <a:cubicBezTo>
                    <a:pt x="1741" y="2086"/>
                    <a:pt x="1661" y="2046"/>
                    <a:pt x="1581" y="1993"/>
                  </a:cubicBezTo>
                  <a:cubicBezTo>
                    <a:pt x="1581" y="1988"/>
                    <a:pt x="1581" y="1983"/>
                    <a:pt x="1581" y="1980"/>
                  </a:cubicBezTo>
                  <a:lnTo>
                    <a:pt x="1595" y="1993"/>
                  </a:lnTo>
                  <a:cubicBezTo>
                    <a:pt x="1621" y="1967"/>
                    <a:pt x="1648" y="1953"/>
                    <a:pt x="1688" y="1940"/>
                  </a:cubicBezTo>
                  <a:cubicBezTo>
                    <a:pt x="1767" y="1900"/>
                    <a:pt x="1860" y="1874"/>
                    <a:pt x="1940" y="1834"/>
                  </a:cubicBezTo>
                  <a:lnTo>
                    <a:pt x="2060" y="1807"/>
                  </a:lnTo>
                  <a:lnTo>
                    <a:pt x="2033" y="1661"/>
                  </a:lnTo>
                  <a:cubicBezTo>
                    <a:pt x="2006" y="1502"/>
                    <a:pt x="1967" y="1342"/>
                    <a:pt x="1913" y="1196"/>
                  </a:cubicBezTo>
                  <a:cubicBezTo>
                    <a:pt x="1860" y="1037"/>
                    <a:pt x="1794" y="891"/>
                    <a:pt x="1714" y="745"/>
                  </a:cubicBezTo>
                  <a:cubicBezTo>
                    <a:pt x="1635" y="599"/>
                    <a:pt x="1528" y="466"/>
                    <a:pt x="1422" y="346"/>
                  </a:cubicBezTo>
                  <a:cubicBezTo>
                    <a:pt x="1289" y="200"/>
                    <a:pt x="1143" y="107"/>
                    <a:pt x="957" y="41"/>
                  </a:cubicBezTo>
                  <a:cubicBezTo>
                    <a:pt x="917" y="28"/>
                    <a:pt x="864" y="14"/>
                    <a:pt x="824" y="14"/>
                  </a:cubicBezTo>
                  <a:cubicBezTo>
                    <a:pt x="771" y="1"/>
                    <a:pt x="731" y="1"/>
                    <a:pt x="678" y="1"/>
                  </a:cubicBezTo>
                  <a:close/>
                </a:path>
              </a:pathLst>
            </a:custGeom>
            <a:solidFill>
              <a:srgbClr val="D677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5"/>
            <p:cNvSpPr/>
            <p:nvPr/>
          </p:nvSpPr>
          <p:spPr>
            <a:xfrm>
              <a:off x="6299692" y="3806747"/>
              <a:ext cx="1051615" cy="782368"/>
            </a:xfrm>
            <a:custGeom>
              <a:avLst/>
              <a:gdLst/>
              <a:ahLst/>
              <a:cxnLst/>
              <a:rect l="l" t="t" r="r" b="b"/>
              <a:pathLst>
                <a:path w="19232" h="14308" extrusionOk="0">
                  <a:moveTo>
                    <a:pt x="11495" y="0"/>
                  </a:moveTo>
                  <a:cubicBezTo>
                    <a:pt x="10437" y="0"/>
                    <a:pt x="9364" y="522"/>
                    <a:pt x="9364" y="522"/>
                  </a:cubicBezTo>
                  <a:cubicBezTo>
                    <a:pt x="8623" y="1466"/>
                    <a:pt x="7599" y="1766"/>
                    <a:pt x="6595" y="1766"/>
                  </a:cubicBezTo>
                  <a:cubicBezTo>
                    <a:pt x="4846" y="1766"/>
                    <a:pt x="3162" y="854"/>
                    <a:pt x="3162" y="854"/>
                  </a:cubicBezTo>
                  <a:lnTo>
                    <a:pt x="1" y="2115"/>
                  </a:lnTo>
                  <a:cubicBezTo>
                    <a:pt x="1" y="2115"/>
                    <a:pt x="2538" y="13683"/>
                    <a:pt x="6535" y="14241"/>
                  </a:cubicBezTo>
                  <a:cubicBezTo>
                    <a:pt x="6860" y="14286"/>
                    <a:pt x="7209" y="14307"/>
                    <a:pt x="7575" y="14307"/>
                  </a:cubicBezTo>
                  <a:cubicBezTo>
                    <a:pt x="11722" y="14307"/>
                    <a:pt x="18103" y="11638"/>
                    <a:pt x="18103" y="11638"/>
                  </a:cubicBezTo>
                  <a:lnTo>
                    <a:pt x="17651" y="10522"/>
                  </a:lnTo>
                  <a:cubicBezTo>
                    <a:pt x="19232" y="7521"/>
                    <a:pt x="15048" y="5210"/>
                    <a:pt x="15048" y="5210"/>
                  </a:cubicBezTo>
                  <a:cubicBezTo>
                    <a:pt x="15048" y="5210"/>
                    <a:pt x="13707" y="761"/>
                    <a:pt x="12458" y="190"/>
                  </a:cubicBezTo>
                  <a:cubicBezTo>
                    <a:pt x="12162" y="52"/>
                    <a:pt x="11829" y="0"/>
                    <a:pt x="114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5"/>
            <p:cNvSpPr/>
            <p:nvPr/>
          </p:nvSpPr>
          <p:spPr>
            <a:xfrm>
              <a:off x="6417355" y="4187519"/>
              <a:ext cx="948487" cy="507653"/>
            </a:xfrm>
            <a:custGeom>
              <a:avLst/>
              <a:gdLst/>
              <a:ahLst/>
              <a:cxnLst/>
              <a:rect l="l" t="t" r="r" b="b"/>
              <a:pathLst>
                <a:path w="17346" h="9284" extrusionOk="0">
                  <a:moveTo>
                    <a:pt x="2418" y="1"/>
                  </a:moveTo>
                  <a:cubicBezTo>
                    <a:pt x="1648" y="439"/>
                    <a:pt x="838" y="784"/>
                    <a:pt x="1" y="1050"/>
                  </a:cubicBezTo>
                  <a:cubicBezTo>
                    <a:pt x="1116" y="4463"/>
                    <a:pt x="3002" y="8872"/>
                    <a:pt x="5446" y="9218"/>
                  </a:cubicBezTo>
                  <a:cubicBezTo>
                    <a:pt x="5770" y="9263"/>
                    <a:pt x="6118" y="9284"/>
                    <a:pt x="6483" y="9284"/>
                  </a:cubicBezTo>
                  <a:cubicBezTo>
                    <a:pt x="10620" y="9284"/>
                    <a:pt x="17001" y="6615"/>
                    <a:pt x="17001" y="6615"/>
                  </a:cubicBezTo>
                  <a:lnTo>
                    <a:pt x="16549" y="5499"/>
                  </a:lnTo>
                  <a:cubicBezTo>
                    <a:pt x="17346" y="3998"/>
                    <a:pt x="16695" y="2670"/>
                    <a:pt x="15845" y="1727"/>
                  </a:cubicBezTo>
                  <a:cubicBezTo>
                    <a:pt x="15354" y="2537"/>
                    <a:pt x="14663" y="3228"/>
                    <a:pt x="13707" y="3480"/>
                  </a:cubicBezTo>
                  <a:cubicBezTo>
                    <a:pt x="13104" y="3633"/>
                    <a:pt x="12492" y="3708"/>
                    <a:pt x="11878" y="3708"/>
                  </a:cubicBezTo>
                  <a:cubicBezTo>
                    <a:pt x="11478" y="3708"/>
                    <a:pt x="11077" y="3676"/>
                    <a:pt x="10679" y="3613"/>
                  </a:cubicBezTo>
                  <a:cubicBezTo>
                    <a:pt x="8886" y="3361"/>
                    <a:pt x="7133" y="2830"/>
                    <a:pt x="5499" y="2046"/>
                  </a:cubicBezTo>
                  <a:cubicBezTo>
                    <a:pt x="4423" y="1541"/>
                    <a:pt x="3281" y="890"/>
                    <a:pt x="241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5"/>
            <p:cNvSpPr/>
            <p:nvPr/>
          </p:nvSpPr>
          <p:spPr>
            <a:xfrm>
              <a:off x="6237249" y="3843820"/>
              <a:ext cx="601813" cy="1058450"/>
            </a:xfrm>
            <a:custGeom>
              <a:avLst/>
              <a:gdLst/>
              <a:ahLst/>
              <a:cxnLst/>
              <a:rect l="l" t="t" r="r" b="b"/>
              <a:pathLst>
                <a:path w="11006" h="19357" extrusionOk="0">
                  <a:moveTo>
                    <a:pt x="1344" y="0"/>
                  </a:moveTo>
                  <a:cubicBezTo>
                    <a:pt x="584" y="0"/>
                    <a:pt x="1" y="474"/>
                    <a:pt x="1" y="1929"/>
                  </a:cubicBezTo>
                  <a:cubicBezTo>
                    <a:pt x="1" y="6099"/>
                    <a:pt x="4636" y="18451"/>
                    <a:pt x="8354" y="19300"/>
                  </a:cubicBezTo>
                  <a:cubicBezTo>
                    <a:pt x="8519" y="19338"/>
                    <a:pt x="8675" y="19356"/>
                    <a:pt x="8821" y="19356"/>
                  </a:cubicBezTo>
                  <a:cubicBezTo>
                    <a:pt x="10675" y="19356"/>
                    <a:pt x="11005" y="16438"/>
                    <a:pt x="9590" y="13815"/>
                  </a:cubicBezTo>
                  <a:cubicBezTo>
                    <a:pt x="8076" y="11000"/>
                    <a:pt x="7398" y="7002"/>
                    <a:pt x="4795" y="1650"/>
                  </a:cubicBezTo>
                  <a:cubicBezTo>
                    <a:pt x="4795" y="1650"/>
                    <a:pt x="2763" y="0"/>
                    <a:pt x="1344" y="0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5"/>
            <p:cNvSpPr/>
            <p:nvPr/>
          </p:nvSpPr>
          <p:spPr>
            <a:xfrm>
              <a:off x="6237249" y="3843820"/>
              <a:ext cx="383529" cy="461339"/>
            </a:xfrm>
            <a:custGeom>
              <a:avLst/>
              <a:gdLst/>
              <a:ahLst/>
              <a:cxnLst/>
              <a:rect l="l" t="t" r="r" b="b"/>
              <a:pathLst>
                <a:path w="7014" h="8437" extrusionOk="0">
                  <a:moveTo>
                    <a:pt x="1344" y="0"/>
                  </a:moveTo>
                  <a:cubicBezTo>
                    <a:pt x="584" y="0"/>
                    <a:pt x="1" y="474"/>
                    <a:pt x="1" y="1929"/>
                  </a:cubicBezTo>
                  <a:cubicBezTo>
                    <a:pt x="1" y="3376"/>
                    <a:pt x="572" y="5833"/>
                    <a:pt x="1462" y="8437"/>
                  </a:cubicBezTo>
                  <a:cubicBezTo>
                    <a:pt x="1860" y="8437"/>
                    <a:pt x="2245" y="8437"/>
                    <a:pt x="2644" y="8410"/>
                  </a:cubicBezTo>
                  <a:cubicBezTo>
                    <a:pt x="4184" y="8357"/>
                    <a:pt x="5977" y="8211"/>
                    <a:pt x="7013" y="7015"/>
                  </a:cubicBezTo>
                  <a:cubicBezTo>
                    <a:pt x="6376" y="5183"/>
                    <a:pt x="5632" y="3390"/>
                    <a:pt x="4795" y="1650"/>
                  </a:cubicBezTo>
                  <a:cubicBezTo>
                    <a:pt x="4795" y="1650"/>
                    <a:pt x="2763" y="0"/>
                    <a:pt x="1344" y="0"/>
                  </a:cubicBezTo>
                  <a:close/>
                </a:path>
              </a:pathLst>
            </a:custGeom>
            <a:solidFill>
              <a:srgbClr val="D677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5"/>
            <p:cNvSpPr/>
            <p:nvPr/>
          </p:nvSpPr>
          <p:spPr>
            <a:xfrm>
              <a:off x="6630116" y="4344295"/>
              <a:ext cx="191054" cy="499725"/>
            </a:xfrm>
            <a:custGeom>
              <a:avLst/>
              <a:gdLst/>
              <a:ahLst/>
              <a:cxnLst/>
              <a:rect l="l" t="t" r="r" b="b"/>
              <a:pathLst>
                <a:path w="3494" h="9139" extrusionOk="0">
                  <a:moveTo>
                    <a:pt x="559" y="1"/>
                  </a:moveTo>
                  <a:cubicBezTo>
                    <a:pt x="253" y="1515"/>
                    <a:pt x="1" y="2976"/>
                    <a:pt x="466" y="4556"/>
                  </a:cubicBezTo>
                  <a:cubicBezTo>
                    <a:pt x="957" y="6230"/>
                    <a:pt x="1820" y="7890"/>
                    <a:pt x="3069" y="9138"/>
                  </a:cubicBezTo>
                  <a:cubicBezTo>
                    <a:pt x="3494" y="8049"/>
                    <a:pt x="3294" y="6309"/>
                    <a:pt x="2405" y="4676"/>
                  </a:cubicBezTo>
                  <a:cubicBezTo>
                    <a:pt x="1701" y="3374"/>
                    <a:pt x="1183" y="1820"/>
                    <a:pt x="559" y="1"/>
                  </a:cubicBezTo>
                  <a:close/>
                </a:path>
              </a:pathLst>
            </a:custGeom>
            <a:solidFill>
              <a:srgbClr val="D677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5"/>
            <p:cNvSpPr/>
            <p:nvPr/>
          </p:nvSpPr>
          <p:spPr>
            <a:xfrm>
              <a:off x="6572211" y="3934313"/>
              <a:ext cx="545000" cy="971125"/>
            </a:xfrm>
            <a:custGeom>
              <a:avLst/>
              <a:gdLst/>
              <a:ahLst/>
              <a:cxnLst/>
              <a:rect l="l" t="t" r="r" b="b"/>
              <a:pathLst>
                <a:path w="9967" h="17760" extrusionOk="0">
                  <a:moveTo>
                    <a:pt x="5540" y="0"/>
                  </a:moveTo>
                  <a:cubicBezTo>
                    <a:pt x="4731" y="0"/>
                    <a:pt x="3977" y="89"/>
                    <a:pt x="3464" y="327"/>
                  </a:cubicBezTo>
                  <a:cubicBezTo>
                    <a:pt x="1657" y="1177"/>
                    <a:pt x="1657" y="13409"/>
                    <a:pt x="1657" y="13409"/>
                  </a:cubicBezTo>
                  <a:cubicBezTo>
                    <a:pt x="1657" y="13409"/>
                    <a:pt x="0" y="17760"/>
                    <a:pt x="2797" y="17760"/>
                  </a:cubicBezTo>
                  <a:cubicBezTo>
                    <a:pt x="2866" y="17760"/>
                    <a:pt x="2937" y="17757"/>
                    <a:pt x="3012" y="17752"/>
                  </a:cubicBezTo>
                  <a:cubicBezTo>
                    <a:pt x="8324" y="17367"/>
                    <a:pt x="4712" y="3196"/>
                    <a:pt x="4712" y="3196"/>
                  </a:cubicBezTo>
                  <a:lnTo>
                    <a:pt x="4712" y="3196"/>
                  </a:lnTo>
                  <a:cubicBezTo>
                    <a:pt x="4712" y="3196"/>
                    <a:pt x="4730" y="3196"/>
                    <a:pt x="4762" y="3196"/>
                  </a:cubicBezTo>
                  <a:cubicBezTo>
                    <a:pt x="4973" y="3196"/>
                    <a:pt x="5798" y="3186"/>
                    <a:pt x="6292" y="3036"/>
                  </a:cubicBezTo>
                  <a:cubicBezTo>
                    <a:pt x="6850" y="2864"/>
                    <a:pt x="6571" y="2478"/>
                    <a:pt x="6571" y="2478"/>
                  </a:cubicBezTo>
                  <a:cubicBezTo>
                    <a:pt x="7302" y="2253"/>
                    <a:pt x="6903" y="1735"/>
                    <a:pt x="6903" y="1735"/>
                  </a:cubicBezTo>
                  <a:cubicBezTo>
                    <a:pt x="7860" y="1230"/>
                    <a:pt x="6784" y="778"/>
                    <a:pt x="6784" y="778"/>
                  </a:cubicBezTo>
                  <a:lnTo>
                    <a:pt x="6784" y="778"/>
                  </a:lnTo>
                  <a:cubicBezTo>
                    <a:pt x="6784" y="778"/>
                    <a:pt x="7736" y="842"/>
                    <a:pt x="8561" y="842"/>
                  </a:cubicBezTo>
                  <a:cubicBezTo>
                    <a:pt x="9101" y="842"/>
                    <a:pt x="9588" y="815"/>
                    <a:pt x="9719" y="725"/>
                  </a:cubicBezTo>
                  <a:cubicBezTo>
                    <a:pt x="9966" y="564"/>
                    <a:pt x="7579" y="0"/>
                    <a:pt x="5540" y="0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5"/>
            <p:cNvSpPr/>
            <p:nvPr/>
          </p:nvSpPr>
          <p:spPr>
            <a:xfrm>
              <a:off x="6142107" y="3822878"/>
              <a:ext cx="533135" cy="427984"/>
            </a:xfrm>
            <a:custGeom>
              <a:avLst/>
              <a:gdLst/>
              <a:ahLst/>
              <a:cxnLst/>
              <a:rect l="l" t="t" r="r" b="b"/>
              <a:pathLst>
                <a:path w="9750" h="7827" extrusionOk="0">
                  <a:moveTo>
                    <a:pt x="3321" y="1"/>
                  </a:moveTo>
                  <a:cubicBezTo>
                    <a:pt x="1" y="54"/>
                    <a:pt x="1860" y="7730"/>
                    <a:pt x="1860" y="7730"/>
                  </a:cubicBezTo>
                  <a:cubicBezTo>
                    <a:pt x="1860" y="7730"/>
                    <a:pt x="2712" y="7827"/>
                    <a:pt x="3838" y="7827"/>
                  </a:cubicBezTo>
                  <a:cubicBezTo>
                    <a:pt x="5552" y="7827"/>
                    <a:pt x="7900" y="7604"/>
                    <a:pt x="8846" y="6482"/>
                  </a:cubicBezTo>
                  <a:cubicBezTo>
                    <a:pt x="9749" y="5420"/>
                    <a:pt x="6030" y="559"/>
                    <a:pt x="6030" y="559"/>
                  </a:cubicBezTo>
                  <a:lnTo>
                    <a:pt x="332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5"/>
            <p:cNvSpPr/>
            <p:nvPr/>
          </p:nvSpPr>
          <p:spPr>
            <a:xfrm>
              <a:off x="7037528" y="3724128"/>
              <a:ext cx="205544" cy="501146"/>
            </a:xfrm>
            <a:custGeom>
              <a:avLst/>
              <a:gdLst/>
              <a:ahLst/>
              <a:cxnLst/>
              <a:rect l="l" t="t" r="r" b="b"/>
              <a:pathLst>
                <a:path w="3759" h="9165" extrusionOk="0">
                  <a:moveTo>
                    <a:pt x="704" y="1"/>
                  </a:moveTo>
                  <a:cubicBezTo>
                    <a:pt x="319" y="1"/>
                    <a:pt x="0" y="319"/>
                    <a:pt x="0" y="704"/>
                  </a:cubicBezTo>
                  <a:lnTo>
                    <a:pt x="0" y="8474"/>
                  </a:lnTo>
                  <a:cubicBezTo>
                    <a:pt x="0" y="8859"/>
                    <a:pt x="306" y="9165"/>
                    <a:pt x="691" y="9165"/>
                  </a:cubicBezTo>
                  <a:lnTo>
                    <a:pt x="3068" y="9165"/>
                  </a:lnTo>
                  <a:cubicBezTo>
                    <a:pt x="3454" y="9165"/>
                    <a:pt x="3759" y="8859"/>
                    <a:pt x="3759" y="8474"/>
                  </a:cubicBezTo>
                  <a:lnTo>
                    <a:pt x="3759" y="704"/>
                  </a:lnTo>
                  <a:cubicBezTo>
                    <a:pt x="3759" y="319"/>
                    <a:pt x="3454" y="1"/>
                    <a:pt x="30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5"/>
            <p:cNvSpPr/>
            <p:nvPr/>
          </p:nvSpPr>
          <p:spPr>
            <a:xfrm>
              <a:off x="7063665" y="3724128"/>
              <a:ext cx="206309" cy="501146"/>
            </a:xfrm>
            <a:custGeom>
              <a:avLst/>
              <a:gdLst/>
              <a:ahLst/>
              <a:cxnLst/>
              <a:rect l="l" t="t" r="r" b="b"/>
              <a:pathLst>
                <a:path w="3773" h="9165" extrusionOk="0">
                  <a:moveTo>
                    <a:pt x="718" y="1"/>
                  </a:moveTo>
                  <a:cubicBezTo>
                    <a:pt x="319" y="1"/>
                    <a:pt x="14" y="319"/>
                    <a:pt x="14" y="704"/>
                  </a:cubicBezTo>
                  <a:lnTo>
                    <a:pt x="14" y="8461"/>
                  </a:lnTo>
                  <a:cubicBezTo>
                    <a:pt x="1" y="8846"/>
                    <a:pt x="319" y="9165"/>
                    <a:pt x="704" y="9165"/>
                  </a:cubicBezTo>
                  <a:lnTo>
                    <a:pt x="3082" y="9165"/>
                  </a:lnTo>
                  <a:cubicBezTo>
                    <a:pt x="3467" y="9165"/>
                    <a:pt x="3772" y="8859"/>
                    <a:pt x="3772" y="8461"/>
                  </a:cubicBezTo>
                  <a:lnTo>
                    <a:pt x="3772" y="691"/>
                  </a:lnTo>
                  <a:cubicBezTo>
                    <a:pt x="3772" y="319"/>
                    <a:pt x="3467" y="1"/>
                    <a:pt x="3082" y="1"/>
                  </a:cubicBezTo>
                  <a:close/>
                </a:path>
              </a:pathLst>
            </a:custGeom>
            <a:solidFill>
              <a:srgbClr val="053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5"/>
            <p:cNvSpPr/>
            <p:nvPr/>
          </p:nvSpPr>
          <p:spPr>
            <a:xfrm>
              <a:off x="7063665" y="3724128"/>
              <a:ext cx="206309" cy="501146"/>
            </a:xfrm>
            <a:custGeom>
              <a:avLst/>
              <a:gdLst/>
              <a:ahLst/>
              <a:cxnLst/>
              <a:rect l="l" t="t" r="r" b="b"/>
              <a:pathLst>
                <a:path w="3773" h="9165" extrusionOk="0">
                  <a:moveTo>
                    <a:pt x="718" y="1"/>
                  </a:moveTo>
                  <a:cubicBezTo>
                    <a:pt x="319" y="1"/>
                    <a:pt x="14" y="319"/>
                    <a:pt x="14" y="704"/>
                  </a:cubicBezTo>
                  <a:lnTo>
                    <a:pt x="14" y="8461"/>
                  </a:lnTo>
                  <a:cubicBezTo>
                    <a:pt x="1" y="8846"/>
                    <a:pt x="319" y="9165"/>
                    <a:pt x="704" y="9165"/>
                  </a:cubicBezTo>
                  <a:lnTo>
                    <a:pt x="3082" y="9165"/>
                  </a:lnTo>
                  <a:cubicBezTo>
                    <a:pt x="3467" y="9165"/>
                    <a:pt x="3772" y="8859"/>
                    <a:pt x="3772" y="8461"/>
                  </a:cubicBezTo>
                  <a:lnTo>
                    <a:pt x="3772" y="691"/>
                  </a:lnTo>
                  <a:cubicBezTo>
                    <a:pt x="3772" y="319"/>
                    <a:pt x="3467" y="1"/>
                    <a:pt x="3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5"/>
            <p:cNvSpPr/>
            <p:nvPr/>
          </p:nvSpPr>
          <p:spPr>
            <a:xfrm>
              <a:off x="7068641" y="3826705"/>
              <a:ext cx="456691" cy="790242"/>
            </a:xfrm>
            <a:custGeom>
              <a:avLst/>
              <a:gdLst/>
              <a:ahLst/>
              <a:cxnLst/>
              <a:rect l="l" t="t" r="r" b="b"/>
              <a:pathLst>
                <a:path w="8352" h="14452" extrusionOk="0">
                  <a:moveTo>
                    <a:pt x="2209" y="1"/>
                  </a:moveTo>
                  <a:cubicBezTo>
                    <a:pt x="1899" y="1"/>
                    <a:pt x="3708" y="1418"/>
                    <a:pt x="3708" y="1418"/>
                  </a:cubicBezTo>
                  <a:cubicBezTo>
                    <a:pt x="2144" y="794"/>
                    <a:pt x="1458" y="572"/>
                    <a:pt x="1270" y="572"/>
                  </a:cubicBezTo>
                  <a:cubicBezTo>
                    <a:pt x="814" y="572"/>
                    <a:pt x="3283" y="1870"/>
                    <a:pt x="3283" y="1870"/>
                  </a:cubicBezTo>
                  <a:cubicBezTo>
                    <a:pt x="2469" y="1804"/>
                    <a:pt x="1932" y="1776"/>
                    <a:pt x="1601" y="1776"/>
                  </a:cubicBezTo>
                  <a:cubicBezTo>
                    <a:pt x="0" y="1776"/>
                    <a:pt x="3190" y="2414"/>
                    <a:pt x="3190" y="2414"/>
                  </a:cubicBezTo>
                  <a:cubicBezTo>
                    <a:pt x="102" y="2979"/>
                    <a:pt x="770" y="3094"/>
                    <a:pt x="1836" y="3094"/>
                  </a:cubicBezTo>
                  <a:cubicBezTo>
                    <a:pt x="2576" y="3094"/>
                    <a:pt x="3509" y="3039"/>
                    <a:pt x="3509" y="3039"/>
                  </a:cubicBezTo>
                  <a:lnTo>
                    <a:pt x="3509" y="3039"/>
                  </a:lnTo>
                  <a:cubicBezTo>
                    <a:pt x="3562" y="3835"/>
                    <a:pt x="3549" y="4632"/>
                    <a:pt x="3482" y="5429"/>
                  </a:cubicBezTo>
                  <a:cubicBezTo>
                    <a:pt x="3376" y="7196"/>
                    <a:pt x="3163" y="11658"/>
                    <a:pt x="4173" y="13451"/>
                  </a:cubicBezTo>
                  <a:cubicBezTo>
                    <a:pt x="4173" y="13451"/>
                    <a:pt x="4173" y="13451"/>
                    <a:pt x="4173" y="13451"/>
                  </a:cubicBezTo>
                  <a:cubicBezTo>
                    <a:pt x="4182" y="13451"/>
                    <a:pt x="5514" y="14451"/>
                    <a:pt x="6578" y="14451"/>
                  </a:cubicBezTo>
                  <a:cubicBezTo>
                    <a:pt x="7585" y="14451"/>
                    <a:pt x="8351" y="13557"/>
                    <a:pt x="7533" y="10078"/>
                  </a:cubicBezTo>
                  <a:lnTo>
                    <a:pt x="5249" y="4114"/>
                  </a:lnTo>
                  <a:cubicBezTo>
                    <a:pt x="4903" y="1299"/>
                    <a:pt x="4173" y="1060"/>
                    <a:pt x="4173" y="1060"/>
                  </a:cubicBezTo>
                  <a:cubicBezTo>
                    <a:pt x="2889" y="274"/>
                    <a:pt x="2345" y="1"/>
                    <a:pt x="2209" y="1"/>
                  </a:cubicBezTo>
                  <a:close/>
                </a:path>
              </a:pathLst>
            </a:custGeom>
            <a:solidFill>
              <a:srgbClr val="FFB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5"/>
            <p:cNvSpPr/>
            <p:nvPr/>
          </p:nvSpPr>
          <p:spPr>
            <a:xfrm rot="-919435">
              <a:off x="6733865" y="3344597"/>
              <a:ext cx="159547" cy="311544"/>
            </a:xfrm>
            <a:custGeom>
              <a:avLst/>
              <a:gdLst/>
              <a:ahLst/>
              <a:cxnLst/>
              <a:rect l="l" t="t" r="r" b="b"/>
              <a:pathLst>
                <a:path w="1605" h="3134" extrusionOk="0">
                  <a:moveTo>
                    <a:pt x="1494" y="1"/>
                  </a:moveTo>
                  <a:cubicBezTo>
                    <a:pt x="1481" y="1"/>
                    <a:pt x="1470" y="7"/>
                    <a:pt x="1470" y="22"/>
                  </a:cubicBezTo>
                  <a:cubicBezTo>
                    <a:pt x="1346" y="842"/>
                    <a:pt x="1357" y="1686"/>
                    <a:pt x="1245" y="2506"/>
                  </a:cubicBezTo>
                  <a:cubicBezTo>
                    <a:pt x="1121" y="2428"/>
                    <a:pt x="997" y="2360"/>
                    <a:pt x="851" y="2304"/>
                  </a:cubicBezTo>
                  <a:cubicBezTo>
                    <a:pt x="829" y="2304"/>
                    <a:pt x="795" y="2945"/>
                    <a:pt x="773" y="2990"/>
                  </a:cubicBezTo>
                  <a:cubicBezTo>
                    <a:pt x="491" y="2934"/>
                    <a:pt x="233" y="2776"/>
                    <a:pt x="42" y="2563"/>
                  </a:cubicBezTo>
                  <a:cubicBezTo>
                    <a:pt x="38" y="2556"/>
                    <a:pt x="33" y="2553"/>
                    <a:pt x="28" y="2553"/>
                  </a:cubicBezTo>
                  <a:cubicBezTo>
                    <a:pt x="15" y="2553"/>
                    <a:pt x="0" y="2569"/>
                    <a:pt x="8" y="2585"/>
                  </a:cubicBezTo>
                  <a:cubicBezTo>
                    <a:pt x="143" y="2889"/>
                    <a:pt x="435" y="3091"/>
                    <a:pt x="761" y="3125"/>
                  </a:cubicBezTo>
                  <a:lnTo>
                    <a:pt x="773" y="3125"/>
                  </a:lnTo>
                  <a:cubicBezTo>
                    <a:pt x="801" y="3130"/>
                    <a:pt x="829" y="3133"/>
                    <a:pt x="850" y="3133"/>
                  </a:cubicBezTo>
                  <a:cubicBezTo>
                    <a:pt x="871" y="3133"/>
                    <a:pt x="885" y="3130"/>
                    <a:pt x="885" y="3125"/>
                  </a:cubicBezTo>
                  <a:cubicBezTo>
                    <a:pt x="930" y="2934"/>
                    <a:pt x="975" y="2540"/>
                    <a:pt x="975" y="2540"/>
                  </a:cubicBezTo>
                  <a:cubicBezTo>
                    <a:pt x="1030" y="2577"/>
                    <a:pt x="1269" y="2739"/>
                    <a:pt x="1352" y="2739"/>
                  </a:cubicBezTo>
                  <a:cubicBezTo>
                    <a:pt x="1371" y="2739"/>
                    <a:pt x="1382" y="2730"/>
                    <a:pt x="1380" y="2709"/>
                  </a:cubicBezTo>
                  <a:cubicBezTo>
                    <a:pt x="1492" y="1854"/>
                    <a:pt x="1604" y="899"/>
                    <a:pt x="1526" y="22"/>
                  </a:cubicBezTo>
                  <a:cubicBezTo>
                    <a:pt x="1526" y="9"/>
                    <a:pt x="150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5"/>
            <p:cNvSpPr/>
            <p:nvPr/>
          </p:nvSpPr>
          <p:spPr>
            <a:xfrm rot="-1206143">
              <a:off x="6685933" y="3342358"/>
              <a:ext cx="106225" cy="102425"/>
            </a:xfrm>
            <a:custGeom>
              <a:avLst/>
              <a:gdLst/>
              <a:ahLst/>
              <a:cxnLst/>
              <a:rect l="l" t="t" r="r" b="b"/>
              <a:pathLst>
                <a:path w="865" h="834" extrusionOk="0">
                  <a:moveTo>
                    <a:pt x="489" y="1"/>
                  </a:moveTo>
                  <a:cubicBezTo>
                    <a:pt x="116" y="1"/>
                    <a:pt x="0" y="752"/>
                    <a:pt x="365" y="827"/>
                  </a:cubicBezTo>
                  <a:cubicBezTo>
                    <a:pt x="384" y="832"/>
                    <a:pt x="403" y="834"/>
                    <a:pt x="422" y="834"/>
                  </a:cubicBezTo>
                  <a:cubicBezTo>
                    <a:pt x="760" y="834"/>
                    <a:pt x="865" y="81"/>
                    <a:pt x="545" y="6"/>
                  </a:cubicBezTo>
                  <a:cubicBezTo>
                    <a:pt x="526" y="3"/>
                    <a:pt x="507" y="1"/>
                    <a:pt x="4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5"/>
            <p:cNvSpPr/>
            <p:nvPr/>
          </p:nvSpPr>
          <p:spPr>
            <a:xfrm rot="-1206143">
              <a:off x="6881846" y="3322571"/>
              <a:ext cx="106225" cy="102425"/>
            </a:xfrm>
            <a:custGeom>
              <a:avLst/>
              <a:gdLst/>
              <a:ahLst/>
              <a:cxnLst/>
              <a:rect l="l" t="t" r="r" b="b"/>
              <a:pathLst>
                <a:path w="865" h="834" extrusionOk="0">
                  <a:moveTo>
                    <a:pt x="489" y="1"/>
                  </a:moveTo>
                  <a:cubicBezTo>
                    <a:pt x="116" y="1"/>
                    <a:pt x="0" y="752"/>
                    <a:pt x="365" y="827"/>
                  </a:cubicBezTo>
                  <a:cubicBezTo>
                    <a:pt x="384" y="832"/>
                    <a:pt x="403" y="834"/>
                    <a:pt x="422" y="834"/>
                  </a:cubicBezTo>
                  <a:cubicBezTo>
                    <a:pt x="760" y="834"/>
                    <a:pt x="865" y="81"/>
                    <a:pt x="545" y="6"/>
                  </a:cubicBezTo>
                  <a:cubicBezTo>
                    <a:pt x="526" y="3"/>
                    <a:pt x="507" y="1"/>
                    <a:pt x="4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36"/>
          <p:cNvSpPr/>
          <p:nvPr/>
        </p:nvSpPr>
        <p:spPr>
          <a:xfrm>
            <a:off x="3702738" y="4357975"/>
            <a:ext cx="1738500" cy="3987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36"/>
          <p:cNvSpPr txBox="1">
            <a:spLocks noGrp="1"/>
          </p:cNvSpPr>
          <p:nvPr>
            <p:ph type="subTitle" idx="2"/>
          </p:nvPr>
        </p:nvSpPr>
        <p:spPr>
          <a:xfrm>
            <a:off x="519836" y="1958101"/>
            <a:ext cx="7225698" cy="9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Short-Term Cons of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Initial discomfort or resistance to breaking the habit of procrastination.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Need to invest time and effort in developing new habits and strategies.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Long-Term Pros of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Enhanced career opportunities and academic achievements.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Better overall well-being and mental health.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Long-Term Cons of Changing Behavior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Potential for occasional relapses into old procrastination habits.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Possibility of feeling overwhelmed by increased responsibilities.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Analysis #1: Pros of Not Changing (X), Cons of Changing (X)</a:t>
            </a:r>
          </a:p>
        </p:txBody>
      </p:sp>
      <p:grpSp>
        <p:nvGrpSpPr>
          <p:cNvPr id="774" name="Google Shape;774;p36"/>
          <p:cNvGrpSpPr/>
          <p:nvPr/>
        </p:nvGrpSpPr>
        <p:grpSpPr>
          <a:xfrm>
            <a:off x="519836" y="416613"/>
            <a:ext cx="743073" cy="475610"/>
            <a:chOff x="7061736" y="298488"/>
            <a:chExt cx="743073" cy="475610"/>
          </a:xfrm>
        </p:grpSpPr>
        <p:sp>
          <p:nvSpPr>
            <p:cNvPr id="775" name="Google Shape;775;p36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76" name="Google Shape;776;p36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777" name="Google Shape;777;p36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36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79" name="Google Shape;779;p36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0" name="Google Shape;780;p36"/>
          <p:cNvGrpSpPr/>
          <p:nvPr/>
        </p:nvGrpSpPr>
        <p:grpSpPr>
          <a:xfrm>
            <a:off x="8184836" y="1413713"/>
            <a:ext cx="743073" cy="475610"/>
            <a:chOff x="7061736" y="298488"/>
            <a:chExt cx="743073" cy="475610"/>
          </a:xfrm>
        </p:grpSpPr>
        <p:sp>
          <p:nvSpPr>
            <p:cNvPr id="781" name="Google Shape;781;p36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2" name="Google Shape;782;p36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783" name="Google Shape;783;p36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36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85" name="Google Shape;785;p36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6" name="Google Shape;786;p36"/>
          <p:cNvGrpSpPr/>
          <p:nvPr/>
        </p:nvGrpSpPr>
        <p:grpSpPr>
          <a:xfrm>
            <a:off x="4200424" y="1801300"/>
            <a:ext cx="743073" cy="302435"/>
            <a:chOff x="353361" y="320550"/>
            <a:chExt cx="743073" cy="302435"/>
          </a:xfrm>
        </p:grpSpPr>
        <p:sp>
          <p:nvSpPr>
            <p:cNvPr id="787" name="Google Shape;787;p36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8" name="Google Shape;788;p36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789" name="Google Shape;789;p36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36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91" name="Google Shape;791;p36"/>
          <p:cNvGrpSpPr/>
          <p:nvPr/>
        </p:nvGrpSpPr>
        <p:grpSpPr>
          <a:xfrm>
            <a:off x="7410475" y="3393430"/>
            <a:ext cx="4038583" cy="1414963"/>
            <a:chOff x="3781450" y="3139050"/>
            <a:chExt cx="4038583" cy="1414963"/>
          </a:xfrm>
        </p:grpSpPr>
        <p:sp>
          <p:nvSpPr>
            <p:cNvPr id="792" name="Google Shape;792;p36"/>
            <p:cNvSpPr/>
            <p:nvPr/>
          </p:nvSpPr>
          <p:spPr>
            <a:xfrm>
              <a:off x="4037627" y="4527489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1"/>
                  </a:moveTo>
                  <a:lnTo>
                    <a:pt x="0" y="532"/>
                  </a:lnTo>
                  <a:lnTo>
                    <a:pt x="19603" y="532"/>
                  </a:lnTo>
                  <a:lnTo>
                    <a:pt x="196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6"/>
            <p:cNvSpPr/>
            <p:nvPr/>
          </p:nvSpPr>
          <p:spPr>
            <a:xfrm>
              <a:off x="4022755" y="4501682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1" y="0"/>
                  </a:moveTo>
                  <a:lnTo>
                    <a:pt x="1" y="532"/>
                  </a:lnTo>
                  <a:lnTo>
                    <a:pt x="19604" y="532"/>
                  </a:lnTo>
                  <a:lnTo>
                    <a:pt x="196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6"/>
            <p:cNvSpPr/>
            <p:nvPr/>
          </p:nvSpPr>
          <p:spPr>
            <a:xfrm>
              <a:off x="4037627" y="4475194"/>
              <a:ext cx="952754" cy="26536"/>
            </a:xfrm>
            <a:custGeom>
              <a:avLst/>
              <a:gdLst/>
              <a:ahLst/>
              <a:cxnLst/>
              <a:rect l="l" t="t" r="r" b="b"/>
              <a:pathLst>
                <a:path w="19604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603" y="545"/>
                  </a:lnTo>
                  <a:lnTo>
                    <a:pt x="196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6"/>
            <p:cNvSpPr/>
            <p:nvPr/>
          </p:nvSpPr>
          <p:spPr>
            <a:xfrm>
              <a:off x="4031163" y="4449387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0" y="1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6"/>
            <p:cNvSpPr/>
            <p:nvPr/>
          </p:nvSpPr>
          <p:spPr>
            <a:xfrm>
              <a:off x="4038259" y="4423579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1" y="0"/>
                  </a:moveTo>
                  <a:lnTo>
                    <a:pt x="1" y="532"/>
                  </a:lnTo>
                  <a:lnTo>
                    <a:pt x="19603" y="532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6"/>
            <p:cNvSpPr/>
            <p:nvPr/>
          </p:nvSpPr>
          <p:spPr>
            <a:xfrm>
              <a:off x="4023435" y="4397092"/>
              <a:ext cx="952706" cy="26536"/>
            </a:xfrm>
            <a:custGeom>
              <a:avLst/>
              <a:gdLst/>
              <a:ahLst/>
              <a:cxnLst/>
              <a:rect l="l" t="t" r="r" b="b"/>
              <a:pathLst>
                <a:path w="19603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603" y="545"/>
                  </a:lnTo>
                  <a:lnTo>
                    <a:pt x="196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6"/>
            <p:cNvSpPr/>
            <p:nvPr/>
          </p:nvSpPr>
          <p:spPr>
            <a:xfrm>
              <a:off x="4038259" y="4371285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1" y="1"/>
                  </a:moveTo>
                  <a:lnTo>
                    <a:pt x="1" y="532"/>
                  </a:lnTo>
                  <a:lnTo>
                    <a:pt x="19603" y="532"/>
                  </a:lnTo>
                  <a:lnTo>
                    <a:pt x="196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6"/>
            <p:cNvSpPr/>
            <p:nvPr/>
          </p:nvSpPr>
          <p:spPr>
            <a:xfrm>
              <a:off x="4031163" y="4345477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603" y="532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6"/>
            <p:cNvSpPr/>
            <p:nvPr/>
          </p:nvSpPr>
          <p:spPr>
            <a:xfrm>
              <a:off x="4038890" y="4318990"/>
              <a:ext cx="952754" cy="26536"/>
            </a:xfrm>
            <a:custGeom>
              <a:avLst/>
              <a:gdLst/>
              <a:ahLst/>
              <a:cxnLst/>
              <a:rect l="l" t="t" r="r" b="b"/>
              <a:pathLst>
                <a:path w="19604" h="546" extrusionOk="0">
                  <a:moveTo>
                    <a:pt x="1" y="1"/>
                  </a:moveTo>
                  <a:lnTo>
                    <a:pt x="1" y="545"/>
                  </a:lnTo>
                  <a:lnTo>
                    <a:pt x="19604" y="545"/>
                  </a:lnTo>
                  <a:lnTo>
                    <a:pt x="196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6"/>
            <p:cNvSpPr/>
            <p:nvPr/>
          </p:nvSpPr>
          <p:spPr>
            <a:xfrm>
              <a:off x="6867279" y="4079374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1"/>
                  </a:moveTo>
                  <a:lnTo>
                    <a:pt x="0" y="532"/>
                  </a:lnTo>
                  <a:lnTo>
                    <a:pt x="19603" y="532"/>
                  </a:lnTo>
                  <a:lnTo>
                    <a:pt x="196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6"/>
            <p:cNvSpPr/>
            <p:nvPr/>
          </p:nvSpPr>
          <p:spPr>
            <a:xfrm>
              <a:off x="4038890" y="4267375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1" y="0"/>
                  </a:moveTo>
                  <a:lnTo>
                    <a:pt x="1" y="532"/>
                  </a:lnTo>
                  <a:lnTo>
                    <a:pt x="19604" y="532"/>
                  </a:lnTo>
                  <a:lnTo>
                    <a:pt x="196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6"/>
            <p:cNvSpPr/>
            <p:nvPr/>
          </p:nvSpPr>
          <p:spPr>
            <a:xfrm>
              <a:off x="4039571" y="4215080"/>
              <a:ext cx="952074" cy="25855"/>
            </a:xfrm>
            <a:custGeom>
              <a:avLst/>
              <a:gdLst/>
              <a:ahLst/>
              <a:cxnLst/>
              <a:rect l="l" t="t" r="r" b="b"/>
              <a:pathLst>
                <a:path w="19590" h="532" extrusionOk="0">
                  <a:moveTo>
                    <a:pt x="0" y="1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6"/>
            <p:cNvSpPr/>
            <p:nvPr/>
          </p:nvSpPr>
          <p:spPr>
            <a:xfrm>
              <a:off x="4024699" y="4189273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1" y="0"/>
                  </a:moveTo>
                  <a:lnTo>
                    <a:pt x="1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6"/>
            <p:cNvSpPr/>
            <p:nvPr/>
          </p:nvSpPr>
          <p:spPr>
            <a:xfrm>
              <a:off x="4039571" y="4162785"/>
              <a:ext cx="952074" cy="26536"/>
            </a:xfrm>
            <a:custGeom>
              <a:avLst/>
              <a:gdLst/>
              <a:ahLst/>
              <a:cxnLst/>
              <a:rect l="l" t="t" r="r" b="b"/>
              <a:pathLst>
                <a:path w="19590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590" y="545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6"/>
            <p:cNvSpPr/>
            <p:nvPr/>
          </p:nvSpPr>
          <p:spPr>
            <a:xfrm>
              <a:off x="4032427" y="4136978"/>
              <a:ext cx="952754" cy="26536"/>
            </a:xfrm>
            <a:custGeom>
              <a:avLst/>
              <a:gdLst/>
              <a:ahLst/>
              <a:cxnLst/>
              <a:rect l="l" t="t" r="r" b="b"/>
              <a:pathLst>
                <a:path w="19604" h="546" extrusionOk="0">
                  <a:moveTo>
                    <a:pt x="1" y="1"/>
                  </a:moveTo>
                  <a:lnTo>
                    <a:pt x="1" y="545"/>
                  </a:lnTo>
                  <a:lnTo>
                    <a:pt x="19604" y="545"/>
                  </a:lnTo>
                  <a:lnTo>
                    <a:pt x="196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6"/>
            <p:cNvSpPr/>
            <p:nvPr/>
          </p:nvSpPr>
          <p:spPr>
            <a:xfrm>
              <a:off x="4040203" y="4111171"/>
              <a:ext cx="952074" cy="25855"/>
            </a:xfrm>
            <a:custGeom>
              <a:avLst/>
              <a:gdLst/>
              <a:ahLst/>
              <a:cxnLst/>
              <a:rect l="l" t="t" r="r" b="b"/>
              <a:pathLst>
                <a:path w="19590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6"/>
            <p:cNvSpPr/>
            <p:nvPr/>
          </p:nvSpPr>
          <p:spPr>
            <a:xfrm>
              <a:off x="4025331" y="4084683"/>
              <a:ext cx="952754" cy="26536"/>
            </a:xfrm>
            <a:custGeom>
              <a:avLst/>
              <a:gdLst/>
              <a:ahLst/>
              <a:cxnLst/>
              <a:rect l="l" t="t" r="r" b="b"/>
              <a:pathLst>
                <a:path w="19604" h="546" extrusionOk="0">
                  <a:moveTo>
                    <a:pt x="1" y="1"/>
                  </a:moveTo>
                  <a:lnTo>
                    <a:pt x="1" y="545"/>
                  </a:lnTo>
                  <a:lnTo>
                    <a:pt x="19604" y="545"/>
                  </a:lnTo>
                  <a:lnTo>
                    <a:pt x="196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6"/>
            <p:cNvSpPr/>
            <p:nvPr/>
          </p:nvSpPr>
          <p:spPr>
            <a:xfrm>
              <a:off x="4040203" y="4058876"/>
              <a:ext cx="952074" cy="26536"/>
            </a:xfrm>
            <a:custGeom>
              <a:avLst/>
              <a:gdLst/>
              <a:ahLst/>
              <a:cxnLst/>
              <a:rect l="l" t="t" r="r" b="b"/>
              <a:pathLst>
                <a:path w="19590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590" y="545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6"/>
            <p:cNvSpPr/>
            <p:nvPr/>
          </p:nvSpPr>
          <p:spPr>
            <a:xfrm>
              <a:off x="4033107" y="4033069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603" y="532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4040835" y="4007262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1" y="0"/>
                  </a:moveTo>
                  <a:lnTo>
                    <a:pt x="1" y="531"/>
                  </a:lnTo>
                  <a:lnTo>
                    <a:pt x="19590" y="531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4026011" y="3980774"/>
              <a:ext cx="952074" cy="26536"/>
            </a:xfrm>
            <a:custGeom>
              <a:avLst/>
              <a:gdLst/>
              <a:ahLst/>
              <a:cxnLst/>
              <a:rect l="l" t="t" r="r" b="b"/>
              <a:pathLst>
                <a:path w="19590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590" y="545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6"/>
            <p:cNvSpPr/>
            <p:nvPr/>
          </p:nvSpPr>
          <p:spPr>
            <a:xfrm>
              <a:off x="4040835" y="3954967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1" y="0"/>
                  </a:moveTo>
                  <a:lnTo>
                    <a:pt x="1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5" name="Google Shape;815;p36"/>
            <p:cNvSpPr/>
            <p:nvPr/>
          </p:nvSpPr>
          <p:spPr>
            <a:xfrm>
              <a:off x="4033739" y="3929160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1" y="0"/>
                  </a:moveTo>
                  <a:lnTo>
                    <a:pt x="1" y="531"/>
                  </a:lnTo>
                  <a:lnTo>
                    <a:pt x="19603" y="531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6"/>
            <p:cNvSpPr/>
            <p:nvPr/>
          </p:nvSpPr>
          <p:spPr>
            <a:xfrm>
              <a:off x="4041466" y="3902672"/>
              <a:ext cx="952123" cy="26536"/>
            </a:xfrm>
            <a:custGeom>
              <a:avLst/>
              <a:gdLst/>
              <a:ahLst/>
              <a:cxnLst/>
              <a:rect l="l" t="t" r="r" b="b"/>
              <a:pathLst>
                <a:path w="19591" h="546" extrusionOk="0">
                  <a:moveTo>
                    <a:pt x="1" y="1"/>
                  </a:moveTo>
                  <a:lnTo>
                    <a:pt x="1" y="545"/>
                  </a:lnTo>
                  <a:lnTo>
                    <a:pt x="19591" y="545"/>
                  </a:lnTo>
                  <a:lnTo>
                    <a:pt x="1959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6"/>
            <p:cNvSpPr/>
            <p:nvPr/>
          </p:nvSpPr>
          <p:spPr>
            <a:xfrm>
              <a:off x="4026643" y="3876865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6"/>
            <p:cNvSpPr/>
            <p:nvPr/>
          </p:nvSpPr>
          <p:spPr>
            <a:xfrm>
              <a:off x="4041466" y="3851057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1" y="0"/>
                  </a:moveTo>
                  <a:lnTo>
                    <a:pt x="1" y="531"/>
                  </a:lnTo>
                  <a:lnTo>
                    <a:pt x="19591" y="531"/>
                  </a:lnTo>
                  <a:lnTo>
                    <a:pt x="195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6"/>
            <p:cNvSpPr/>
            <p:nvPr/>
          </p:nvSpPr>
          <p:spPr>
            <a:xfrm>
              <a:off x="4034371" y="3824570"/>
              <a:ext cx="952754" cy="26536"/>
            </a:xfrm>
            <a:custGeom>
              <a:avLst/>
              <a:gdLst/>
              <a:ahLst/>
              <a:cxnLst/>
              <a:rect l="l" t="t" r="r" b="b"/>
              <a:pathLst>
                <a:path w="19604" h="546" extrusionOk="0">
                  <a:moveTo>
                    <a:pt x="1" y="1"/>
                  </a:moveTo>
                  <a:lnTo>
                    <a:pt x="1" y="545"/>
                  </a:lnTo>
                  <a:lnTo>
                    <a:pt x="19604" y="545"/>
                  </a:lnTo>
                  <a:lnTo>
                    <a:pt x="196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6"/>
            <p:cNvSpPr/>
            <p:nvPr/>
          </p:nvSpPr>
          <p:spPr>
            <a:xfrm>
              <a:off x="4042147" y="3798763"/>
              <a:ext cx="952074" cy="25855"/>
            </a:xfrm>
            <a:custGeom>
              <a:avLst/>
              <a:gdLst/>
              <a:ahLst/>
              <a:cxnLst/>
              <a:rect l="l" t="t" r="r" b="b"/>
              <a:pathLst>
                <a:path w="19590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1" name="Google Shape;821;p36"/>
            <p:cNvSpPr/>
            <p:nvPr/>
          </p:nvSpPr>
          <p:spPr>
            <a:xfrm>
              <a:off x="4027275" y="3772955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1" y="0"/>
                  </a:moveTo>
                  <a:lnTo>
                    <a:pt x="1" y="531"/>
                  </a:lnTo>
                  <a:lnTo>
                    <a:pt x="19590" y="531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6"/>
            <p:cNvSpPr/>
            <p:nvPr/>
          </p:nvSpPr>
          <p:spPr>
            <a:xfrm>
              <a:off x="4042147" y="3746468"/>
              <a:ext cx="952074" cy="26536"/>
            </a:xfrm>
            <a:custGeom>
              <a:avLst/>
              <a:gdLst/>
              <a:ahLst/>
              <a:cxnLst/>
              <a:rect l="l" t="t" r="r" b="b"/>
              <a:pathLst>
                <a:path w="19590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590" y="545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6"/>
            <p:cNvSpPr/>
            <p:nvPr/>
          </p:nvSpPr>
          <p:spPr>
            <a:xfrm>
              <a:off x="4035051" y="3720660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603" y="532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6"/>
            <p:cNvSpPr/>
            <p:nvPr/>
          </p:nvSpPr>
          <p:spPr>
            <a:xfrm>
              <a:off x="4042779" y="3694853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0" y="0"/>
                  </a:moveTo>
                  <a:lnTo>
                    <a:pt x="0" y="531"/>
                  </a:lnTo>
                  <a:lnTo>
                    <a:pt x="19590" y="531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6"/>
            <p:cNvSpPr/>
            <p:nvPr/>
          </p:nvSpPr>
          <p:spPr>
            <a:xfrm>
              <a:off x="4027955" y="3668366"/>
              <a:ext cx="952074" cy="26536"/>
            </a:xfrm>
            <a:custGeom>
              <a:avLst/>
              <a:gdLst/>
              <a:ahLst/>
              <a:cxnLst/>
              <a:rect l="l" t="t" r="r" b="b"/>
              <a:pathLst>
                <a:path w="19590" h="546" extrusionOk="0">
                  <a:moveTo>
                    <a:pt x="0" y="1"/>
                  </a:moveTo>
                  <a:lnTo>
                    <a:pt x="0" y="545"/>
                  </a:lnTo>
                  <a:lnTo>
                    <a:pt x="19590" y="545"/>
                  </a:lnTo>
                  <a:lnTo>
                    <a:pt x="195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6"/>
            <p:cNvSpPr/>
            <p:nvPr/>
          </p:nvSpPr>
          <p:spPr>
            <a:xfrm>
              <a:off x="4042779" y="3642558"/>
              <a:ext cx="952123" cy="25855"/>
            </a:xfrm>
            <a:custGeom>
              <a:avLst/>
              <a:gdLst/>
              <a:ahLst/>
              <a:cxnLst/>
              <a:rect l="l" t="t" r="r" b="b"/>
              <a:pathLst>
                <a:path w="19591" h="532" extrusionOk="0">
                  <a:moveTo>
                    <a:pt x="0" y="0"/>
                  </a:moveTo>
                  <a:lnTo>
                    <a:pt x="0" y="532"/>
                  </a:lnTo>
                  <a:lnTo>
                    <a:pt x="19590" y="532"/>
                  </a:lnTo>
                  <a:lnTo>
                    <a:pt x="195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6"/>
            <p:cNvSpPr/>
            <p:nvPr/>
          </p:nvSpPr>
          <p:spPr>
            <a:xfrm>
              <a:off x="4035683" y="3616751"/>
              <a:ext cx="952754" cy="25855"/>
            </a:xfrm>
            <a:custGeom>
              <a:avLst/>
              <a:gdLst/>
              <a:ahLst/>
              <a:cxnLst/>
              <a:rect l="l" t="t" r="r" b="b"/>
              <a:pathLst>
                <a:path w="19604" h="532" extrusionOk="0">
                  <a:moveTo>
                    <a:pt x="0" y="0"/>
                  </a:moveTo>
                  <a:lnTo>
                    <a:pt x="0" y="531"/>
                  </a:lnTo>
                  <a:lnTo>
                    <a:pt x="19603" y="531"/>
                  </a:lnTo>
                  <a:lnTo>
                    <a:pt x="196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6"/>
            <p:cNvSpPr/>
            <p:nvPr/>
          </p:nvSpPr>
          <p:spPr>
            <a:xfrm>
              <a:off x="4007737" y="3207918"/>
              <a:ext cx="112558" cy="237217"/>
            </a:xfrm>
            <a:custGeom>
              <a:avLst/>
              <a:gdLst/>
              <a:ahLst/>
              <a:cxnLst/>
              <a:rect l="l" t="t" r="r" b="b"/>
              <a:pathLst>
                <a:path w="2316" h="4881" extrusionOk="0">
                  <a:moveTo>
                    <a:pt x="379" y="1"/>
                  </a:moveTo>
                  <a:cubicBezTo>
                    <a:pt x="190" y="1"/>
                    <a:pt x="0" y="175"/>
                    <a:pt x="84" y="417"/>
                  </a:cubicBezTo>
                  <a:lnTo>
                    <a:pt x="1691" y="4680"/>
                  </a:lnTo>
                  <a:cubicBezTo>
                    <a:pt x="1740" y="4803"/>
                    <a:pt x="1847" y="4881"/>
                    <a:pt x="1978" y="4881"/>
                  </a:cubicBezTo>
                  <a:cubicBezTo>
                    <a:pt x="1989" y="4881"/>
                    <a:pt x="1999" y="4880"/>
                    <a:pt x="2010" y="4879"/>
                  </a:cubicBezTo>
                  <a:cubicBezTo>
                    <a:pt x="2036" y="4879"/>
                    <a:pt x="2050" y="4866"/>
                    <a:pt x="2076" y="4866"/>
                  </a:cubicBezTo>
                  <a:cubicBezTo>
                    <a:pt x="2236" y="4800"/>
                    <a:pt x="2315" y="4627"/>
                    <a:pt x="2262" y="4468"/>
                  </a:cubicBezTo>
                  <a:lnTo>
                    <a:pt x="655" y="204"/>
                  </a:lnTo>
                  <a:cubicBezTo>
                    <a:pt x="601" y="61"/>
                    <a:pt x="490" y="1"/>
                    <a:pt x="3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6"/>
            <p:cNvSpPr/>
            <p:nvPr/>
          </p:nvSpPr>
          <p:spPr>
            <a:xfrm>
              <a:off x="4227366" y="3139050"/>
              <a:ext cx="29743" cy="251165"/>
            </a:xfrm>
            <a:custGeom>
              <a:avLst/>
              <a:gdLst/>
              <a:ahLst/>
              <a:cxnLst/>
              <a:rect l="l" t="t" r="r" b="b"/>
              <a:pathLst>
                <a:path w="612" h="5168" extrusionOk="0">
                  <a:moveTo>
                    <a:pt x="320" y="1"/>
                  </a:moveTo>
                  <a:cubicBezTo>
                    <a:pt x="147" y="1"/>
                    <a:pt x="14" y="134"/>
                    <a:pt x="14" y="306"/>
                  </a:cubicBezTo>
                  <a:lnTo>
                    <a:pt x="1" y="4862"/>
                  </a:lnTo>
                  <a:cubicBezTo>
                    <a:pt x="1" y="5035"/>
                    <a:pt x="134" y="5167"/>
                    <a:pt x="306" y="5167"/>
                  </a:cubicBezTo>
                  <a:lnTo>
                    <a:pt x="333" y="5167"/>
                  </a:lnTo>
                  <a:cubicBezTo>
                    <a:pt x="492" y="5154"/>
                    <a:pt x="599" y="5021"/>
                    <a:pt x="599" y="4862"/>
                  </a:cubicBezTo>
                  <a:lnTo>
                    <a:pt x="612" y="306"/>
                  </a:lnTo>
                  <a:cubicBezTo>
                    <a:pt x="612" y="134"/>
                    <a:pt x="479" y="1"/>
                    <a:pt x="3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/>
            <p:nvPr/>
          </p:nvSpPr>
          <p:spPr>
            <a:xfrm>
              <a:off x="3781450" y="3376418"/>
              <a:ext cx="236196" cy="135788"/>
            </a:xfrm>
            <a:custGeom>
              <a:avLst/>
              <a:gdLst/>
              <a:ahLst/>
              <a:cxnLst/>
              <a:rect l="l" t="t" r="r" b="b"/>
              <a:pathLst>
                <a:path w="4860" h="2794" extrusionOk="0">
                  <a:moveTo>
                    <a:pt x="438" y="0"/>
                  </a:moveTo>
                  <a:cubicBezTo>
                    <a:pt x="163" y="0"/>
                    <a:pt x="1" y="407"/>
                    <a:pt x="304" y="576"/>
                  </a:cubicBezTo>
                  <a:lnTo>
                    <a:pt x="4302" y="2754"/>
                  </a:lnTo>
                  <a:cubicBezTo>
                    <a:pt x="4355" y="2793"/>
                    <a:pt x="4421" y="2793"/>
                    <a:pt x="4488" y="2793"/>
                  </a:cubicBezTo>
                  <a:cubicBezTo>
                    <a:pt x="4780" y="2767"/>
                    <a:pt x="4860" y="2368"/>
                    <a:pt x="4594" y="2222"/>
                  </a:cubicBezTo>
                  <a:lnTo>
                    <a:pt x="596" y="44"/>
                  </a:lnTo>
                  <a:cubicBezTo>
                    <a:pt x="541" y="14"/>
                    <a:pt x="488" y="0"/>
                    <a:pt x="4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6"/>
            <p:cNvSpPr/>
            <p:nvPr/>
          </p:nvSpPr>
          <p:spPr>
            <a:xfrm>
              <a:off x="4936117" y="3217444"/>
              <a:ext cx="138461" cy="225796"/>
            </a:xfrm>
            <a:custGeom>
              <a:avLst/>
              <a:gdLst/>
              <a:ahLst/>
              <a:cxnLst/>
              <a:rect l="l" t="t" r="r" b="b"/>
              <a:pathLst>
                <a:path w="2849" h="4646" extrusionOk="0">
                  <a:moveTo>
                    <a:pt x="2449" y="1"/>
                  </a:moveTo>
                  <a:cubicBezTo>
                    <a:pt x="2351" y="1"/>
                    <a:pt x="2253" y="50"/>
                    <a:pt x="2192" y="168"/>
                  </a:cubicBezTo>
                  <a:lnTo>
                    <a:pt x="67" y="4205"/>
                  </a:lnTo>
                  <a:cubicBezTo>
                    <a:pt x="1" y="4325"/>
                    <a:pt x="27" y="4471"/>
                    <a:pt x="120" y="4564"/>
                  </a:cubicBezTo>
                  <a:cubicBezTo>
                    <a:pt x="147" y="4590"/>
                    <a:pt x="160" y="4604"/>
                    <a:pt x="186" y="4617"/>
                  </a:cubicBezTo>
                  <a:cubicBezTo>
                    <a:pt x="228" y="4636"/>
                    <a:pt x="274" y="4645"/>
                    <a:pt x="319" y="4645"/>
                  </a:cubicBezTo>
                  <a:cubicBezTo>
                    <a:pt x="431" y="4645"/>
                    <a:pt x="541" y="4588"/>
                    <a:pt x="598" y="4484"/>
                  </a:cubicBezTo>
                  <a:lnTo>
                    <a:pt x="2723" y="447"/>
                  </a:lnTo>
                  <a:cubicBezTo>
                    <a:pt x="2848" y="206"/>
                    <a:pt x="2649" y="1"/>
                    <a:pt x="24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>
              <a:off x="5068458" y="3333746"/>
              <a:ext cx="198823" cy="176515"/>
            </a:xfrm>
            <a:custGeom>
              <a:avLst/>
              <a:gdLst/>
              <a:ahLst/>
              <a:cxnLst/>
              <a:rect l="l" t="t" r="r" b="b"/>
              <a:pathLst>
                <a:path w="4091" h="3632" extrusionOk="0">
                  <a:moveTo>
                    <a:pt x="3756" y="0"/>
                  </a:moveTo>
                  <a:cubicBezTo>
                    <a:pt x="3685" y="0"/>
                    <a:pt x="3614" y="24"/>
                    <a:pt x="3560" y="72"/>
                  </a:cubicBezTo>
                  <a:lnTo>
                    <a:pt x="133" y="3100"/>
                  </a:lnTo>
                  <a:cubicBezTo>
                    <a:pt x="13" y="3207"/>
                    <a:pt x="0" y="3406"/>
                    <a:pt x="120" y="3525"/>
                  </a:cubicBezTo>
                  <a:cubicBezTo>
                    <a:pt x="120" y="3539"/>
                    <a:pt x="133" y="3539"/>
                    <a:pt x="133" y="3552"/>
                  </a:cubicBezTo>
                  <a:cubicBezTo>
                    <a:pt x="193" y="3605"/>
                    <a:pt x="266" y="3632"/>
                    <a:pt x="339" y="3632"/>
                  </a:cubicBezTo>
                  <a:cubicBezTo>
                    <a:pt x="412" y="3632"/>
                    <a:pt x="485" y="3605"/>
                    <a:pt x="545" y="3552"/>
                  </a:cubicBezTo>
                  <a:lnTo>
                    <a:pt x="3958" y="524"/>
                  </a:lnTo>
                  <a:cubicBezTo>
                    <a:pt x="4077" y="418"/>
                    <a:pt x="4091" y="232"/>
                    <a:pt x="3985" y="99"/>
                  </a:cubicBezTo>
                  <a:cubicBezTo>
                    <a:pt x="3927" y="34"/>
                    <a:pt x="3841" y="0"/>
                    <a:pt x="37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4764992" y="3163059"/>
              <a:ext cx="82766" cy="245722"/>
            </a:xfrm>
            <a:custGeom>
              <a:avLst/>
              <a:gdLst/>
              <a:ahLst/>
              <a:cxnLst/>
              <a:rect l="l" t="t" r="r" b="b"/>
              <a:pathLst>
                <a:path w="1703" h="5056" extrusionOk="0">
                  <a:moveTo>
                    <a:pt x="354" y="1"/>
                  </a:moveTo>
                  <a:cubicBezTo>
                    <a:pt x="179" y="1"/>
                    <a:pt x="1" y="145"/>
                    <a:pt x="55" y="370"/>
                  </a:cubicBezTo>
                  <a:lnTo>
                    <a:pt x="1078" y="4819"/>
                  </a:lnTo>
                  <a:cubicBezTo>
                    <a:pt x="1091" y="4886"/>
                    <a:pt x="1118" y="4939"/>
                    <a:pt x="1171" y="4979"/>
                  </a:cubicBezTo>
                  <a:cubicBezTo>
                    <a:pt x="1220" y="5028"/>
                    <a:pt x="1291" y="5055"/>
                    <a:pt x="1363" y="5055"/>
                  </a:cubicBezTo>
                  <a:cubicBezTo>
                    <a:pt x="1387" y="5055"/>
                    <a:pt x="1412" y="5052"/>
                    <a:pt x="1436" y="5045"/>
                  </a:cubicBezTo>
                  <a:cubicBezTo>
                    <a:pt x="1596" y="5005"/>
                    <a:pt x="1702" y="4846"/>
                    <a:pt x="1662" y="4687"/>
                  </a:cubicBezTo>
                  <a:lnTo>
                    <a:pt x="640" y="237"/>
                  </a:lnTo>
                  <a:cubicBezTo>
                    <a:pt x="601" y="73"/>
                    <a:pt x="478" y="1"/>
                    <a:pt x="3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>
              <a:off x="4975484" y="3696749"/>
              <a:ext cx="200815" cy="681032"/>
            </a:xfrm>
            <a:custGeom>
              <a:avLst/>
              <a:gdLst/>
              <a:ahLst/>
              <a:cxnLst/>
              <a:rect l="l" t="t" r="r" b="b"/>
              <a:pathLst>
                <a:path w="4132" h="14013" extrusionOk="0">
                  <a:moveTo>
                    <a:pt x="1262" y="1"/>
                  </a:moveTo>
                  <a:lnTo>
                    <a:pt x="1" y="13747"/>
                  </a:lnTo>
                  <a:lnTo>
                    <a:pt x="2869" y="14013"/>
                  </a:lnTo>
                  <a:lnTo>
                    <a:pt x="4131" y="267"/>
                  </a:lnTo>
                  <a:lnTo>
                    <a:pt x="126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>
              <a:off x="5101993" y="3732908"/>
              <a:ext cx="71053" cy="22016"/>
            </a:xfrm>
            <a:custGeom>
              <a:avLst/>
              <a:gdLst/>
              <a:ahLst/>
              <a:cxnLst/>
              <a:rect l="l" t="t" r="r" b="b"/>
              <a:pathLst>
                <a:path w="1462" h="453" extrusionOk="0">
                  <a:moveTo>
                    <a:pt x="27" y="1"/>
                  </a:moveTo>
                  <a:lnTo>
                    <a:pt x="1" y="319"/>
                  </a:lnTo>
                  <a:lnTo>
                    <a:pt x="1435" y="452"/>
                  </a:lnTo>
                  <a:lnTo>
                    <a:pt x="1462" y="120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5131056" y="3801338"/>
              <a:ext cx="36207" cy="19391"/>
            </a:xfrm>
            <a:custGeom>
              <a:avLst/>
              <a:gdLst/>
              <a:ahLst/>
              <a:cxnLst/>
              <a:rect l="l" t="t" r="r" b="b"/>
              <a:pathLst>
                <a:path w="745" h="399" extrusionOk="0">
                  <a:moveTo>
                    <a:pt x="27" y="0"/>
                  </a:moveTo>
                  <a:lnTo>
                    <a:pt x="0" y="332"/>
                  </a:lnTo>
                  <a:lnTo>
                    <a:pt x="718" y="399"/>
                  </a:lnTo>
                  <a:lnTo>
                    <a:pt x="744" y="6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>
              <a:off x="5127849" y="3834241"/>
              <a:ext cx="36158" cy="19440"/>
            </a:xfrm>
            <a:custGeom>
              <a:avLst/>
              <a:gdLst/>
              <a:ahLst/>
              <a:cxnLst/>
              <a:rect l="l" t="t" r="r" b="b"/>
              <a:pathLst>
                <a:path w="744" h="400" extrusionOk="0">
                  <a:moveTo>
                    <a:pt x="27" y="1"/>
                  </a:moveTo>
                  <a:lnTo>
                    <a:pt x="0" y="333"/>
                  </a:lnTo>
                  <a:lnTo>
                    <a:pt x="717" y="399"/>
                  </a:lnTo>
                  <a:lnTo>
                    <a:pt x="744" y="67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>
              <a:off x="5090377" y="3863937"/>
              <a:ext cx="71053" cy="22648"/>
            </a:xfrm>
            <a:custGeom>
              <a:avLst/>
              <a:gdLst/>
              <a:ahLst/>
              <a:cxnLst/>
              <a:rect l="l" t="t" r="r" b="b"/>
              <a:pathLst>
                <a:path w="1462" h="466" extrusionOk="0">
                  <a:moveTo>
                    <a:pt x="27" y="1"/>
                  </a:moveTo>
                  <a:lnTo>
                    <a:pt x="1" y="333"/>
                  </a:lnTo>
                  <a:lnTo>
                    <a:pt x="1435" y="466"/>
                  </a:lnTo>
                  <a:lnTo>
                    <a:pt x="1462" y="134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>
              <a:off x="5116184" y="3965270"/>
              <a:ext cx="36207" cy="19440"/>
            </a:xfrm>
            <a:custGeom>
              <a:avLst/>
              <a:gdLst/>
              <a:ahLst/>
              <a:cxnLst/>
              <a:rect l="l" t="t" r="r" b="b"/>
              <a:pathLst>
                <a:path w="745" h="400" extrusionOk="0">
                  <a:moveTo>
                    <a:pt x="28" y="1"/>
                  </a:moveTo>
                  <a:lnTo>
                    <a:pt x="1" y="333"/>
                  </a:lnTo>
                  <a:lnTo>
                    <a:pt x="718" y="399"/>
                  </a:lnTo>
                  <a:lnTo>
                    <a:pt x="745" y="67"/>
                  </a:lnTo>
                  <a:lnTo>
                    <a:pt x="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>
              <a:off x="5074873" y="4027917"/>
              <a:ext cx="71734" cy="22599"/>
            </a:xfrm>
            <a:custGeom>
              <a:avLst/>
              <a:gdLst/>
              <a:ahLst/>
              <a:cxnLst/>
              <a:rect l="l" t="t" r="r" b="b"/>
              <a:pathLst>
                <a:path w="1476" h="465" extrusionOk="0">
                  <a:moveTo>
                    <a:pt x="41" y="0"/>
                  </a:moveTo>
                  <a:lnTo>
                    <a:pt x="1" y="332"/>
                  </a:lnTo>
                  <a:lnTo>
                    <a:pt x="1435" y="465"/>
                  </a:lnTo>
                  <a:lnTo>
                    <a:pt x="1475" y="13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>
              <a:off x="5103937" y="4096979"/>
              <a:ext cx="36207" cy="18760"/>
            </a:xfrm>
            <a:custGeom>
              <a:avLst/>
              <a:gdLst/>
              <a:ahLst/>
              <a:cxnLst/>
              <a:rect l="l" t="t" r="r" b="b"/>
              <a:pathLst>
                <a:path w="745" h="386" extrusionOk="0">
                  <a:moveTo>
                    <a:pt x="27" y="0"/>
                  </a:moveTo>
                  <a:lnTo>
                    <a:pt x="1" y="332"/>
                  </a:lnTo>
                  <a:lnTo>
                    <a:pt x="718" y="385"/>
                  </a:lnTo>
                  <a:lnTo>
                    <a:pt x="744" y="6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5100729" y="4129882"/>
              <a:ext cx="36839" cy="18760"/>
            </a:xfrm>
            <a:custGeom>
              <a:avLst/>
              <a:gdLst/>
              <a:ahLst/>
              <a:cxnLst/>
              <a:rect l="l" t="t" r="r" b="b"/>
              <a:pathLst>
                <a:path w="758" h="386" extrusionOk="0">
                  <a:moveTo>
                    <a:pt x="40" y="1"/>
                  </a:moveTo>
                  <a:lnTo>
                    <a:pt x="0" y="319"/>
                  </a:lnTo>
                  <a:lnTo>
                    <a:pt x="717" y="386"/>
                  </a:lnTo>
                  <a:lnTo>
                    <a:pt x="757" y="54"/>
                  </a:lnTo>
                  <a:lnTo>
                    <a:pt x="40" y="1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5063258" y="4158946"/>
              <a:ext cx="71053" cy="22648"/>
            </a:xfrm>
            <a:custGeom>
              <a:avLst/>
              <a:gdLst/>
              <a:ahLst/>
              <a:cxnLst/>
              <a:rect l="l" t="t" r="r" b="b"/>
              <a:pathLst>
                <a:path w="1462" h="466" extrusionOk="0">
                  <a:moveTo>
                    <a:pt x="27" y="0"/>
                  </a:moveTo>
                  <a:lnTo>
                    <a:pt x="1" y="332"/>
                  </a:lnTo>
                  <a:lnTo>
                    <a:pt x="1435" y="465"/>
                  </a:lnTo>
                  <a:lnTo>
                    <a:pt x="1462" y="13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5120073" y="4220912"/>
              <a:ext cx="36207" cy="19391"/>
            </a:xfrm>
            <a:custGeom>
              <a:avLst/>
              <a:gdLst/>
              <a:ahLst/>
              <a:cxnLst/>
              <a:rect l="l" t="t" r="r" b="b"/>
              <a:pathLst>
                <a:path w="745" h="399" extrusionOk="0">
                  <a:moveTo>
                    <a:pt x="27" y="0"/>
                  </a:moveTo>
                  <a:lnTo>
                    <a:pt x="1" y="332"/>
                  </a:lnTo>
                  <a:lnTo>
                    <a:pt x="718" y="399"/>
                  </a:lnTo>
                  <a:lnTo>
                    <a:pt x="744" y="6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6"/>
            <p:cNvSpPr/>
            <p:nvPr/>
          </p:nvSpPr>
          <p:spPr>
            <a:xfrm>
              <a:off x="5091689" y="4228008"/>
              <a:ext cx="36839" cy="19391"/>
            </a:xfrm>
            <a:custGeom>
              <a:avLst/>
              <a:gdLst/>
              <a:ahLst/>
              <a:cxnLst/>
              <a:rect l="l" t="t" r="r" b="b"/>
              <a:pathLst>
                <a:path w="758" h="399" extrusionOk="0">
                  <a:moveTo>
                    <a:pt x="40" y="0"/>
                  </a:moveTo>
                  <a:lnTo>
                    <a:pt x="0" y="332"/>
                  </a:lnTo>
                  <a:lnTo>
                    <a:pt x="717" y="399"/>
                  </a:lnTo>
                  <a:lnTo>
                    <a:pt x="757" y="6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6"/>
            <p:cNvSpPr/>
            <p:nvPr/>
          </p:nvSpPr>
          <p:spPr>
            <a:xfrm>
              <a:off x="5114289" y="4286718"/>
              <a:ext cx="36158" cy="19440"/>
            </a:xfrm>
            <a:custGeom>
              <a:avLst/>
              <a:gdLst/>
              <a:ahLst/>
              <a:cxnLst/>
              <a:rect l="l" t="t" r="r" b="b"/>
              <a:pathLst>
                <a:path w="744" h="400" extrusionOk="0">
                  <a:moveTo>
                    <a:pt x="27" y="1"/>
                  </a:moveTo>
                  <a:lnTo>
                    <a:pt x="0" y="333"/>
                  </a:lnTo>
                  <a:lnTo>
                    <a:pt x="717" y="399"/>
                  </a:lnTo>
                  <a:lnTo>
                    <a:pt x="744" y="67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>
              <a:off x="5111033" y="4319670"/>
              <a:ext cx="36207" cy="19391"/>
            </a:xfrm>
            <a:custGeom>
              <a:avLst/>
              <a:gdLst/>
              <a:ahLst/>
              <a:cxnLst/>
              <a:rect l="l" t="t" r="r" b="b"/>
              <a:pathLst>
                <a:path w="745" h="399" extrusionOk="0">
                  <a:moveTo>
                    <a:pt x="27" y="0"/>
                  </a:moveTo>
                  <a:lnTo>
                    <a:pt x="1" y="332"/>
                  </a:lnTo>
                  <a:lnTo>
                    <a:pt x="718" y="399"/>
                  </a:lnTo>
                  <a:lnTo>
                    <a:pt x="744" y="6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>
              <a:off x="5072978" y="4349365"/>
              <a:ext cx="71685" cy="22599"/>
            </a:xfrm>
            <a:custGeom>
              <a:avLst/>
              <a:gdLst/>
              <a:ahLst/>
              <a:cxnLst/>
              <a:rect l="l" t="t" r="r" b="b"/>
              <a:pathLst>
                <a:path w="1475" h="465" extrusionOk="0">
                  <a:moveTo>
                    <a:pt x="27" y="0"/>
                  </a:moveTo>
                  <a:lnTo>
                    <a:pt x="0" y="332"/>
                  </a:lnTo>
                  <a:lnTo>
                    <a:pt x="1434" y="465"/>
                  </a:lnTo>
                  <a:lnTo>
                    <a:pt x="1474" y="13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2B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>
              <a:off x="4883190" y="3805858"/>
              <a:ext cx="121403" cy="490617"/>
            </a:xfrm>
            <a:custGeom>
              <a:avLst/>
              <a:gdLst/>
              <a:ahLst/>
              <a:cxnLst/>
              <a:rect l="l" t="t" r="r" b="b"/>
              <a:pathLst>
                <a:path w="2498" h="10095" extrusionOk="0">
                  <a:moveTo>
                    <a:pt x="1143" y="0"/>
                  </a:moveTo>
                  <a:lnTo>
                    <a:pt x="0" y="160"/>
                  </a:lnTo>
                  <a:lnTo>
                    <a:pt x="1342" y="10094"/>
                  </a:lnTo>
                  <a:lnTo>
                    <a:pt x="2497" y="9935"/>
                  </a:lnTo>
                  <a:lnTo>
                    <a:pt x="114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>
              <a:off x="4883190" y="3805858"/>
              <a:ext cx="63326" cy="63958"/>
            </a:xfrm>
            <a:custGeom>
              <a:avLst/>
              <a:gdLst/>
              <a:ahLst/>
              <a:cxnLst/>
              <a:rect l="l" t="t" r="r" b="b"/>
              <a:pathLst>
                <a:path w="1303" h="1316" extrusionOk="0">
                  <a:moveTo>
                    <a:pt x="1143" y="0"/>
                  </a:moveTo>
                  <a:lnTo>
                    <a:pt x="0" y="160"/>
                  </a:lnTo>
                  <a:lnTo>
                    <a:pt x="147" y="1315"/>
                  </a:lnTo>
                  <a:lnTo>
                    <a:pt x="1302" y="1156"/>
                  </a:lnTo>
                  <a:lnTo>
                    <a:pt x="114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6"/>
            <p:cNvSpPr/>
            <p:nvPr/>
          </p:nvSpPr>
          <p:spPr>
            <a:xfrm>
              <a:off x="5119441" y="3861993"/>
              <a:ext cx="142690" cy="454459"/>
            </a:xfrm>
            <a:custGeom>
              <a:avLst/>
              <a:gdLst/>
              <a:ahLst/>
              <a:cxnLst/>
              <a:rect l="l" t="t" r="r" b="b"/>
              <a:pathLst>
                <a:path w="2936" h="9351" extrusionOk="0">
                  <a:moveTo>
                    <a:pt x="2072" y="1"/>
                  </a:moveTo>
                  <a:lnTo>
                    <a:pt x="0" y="9165"/>
                  </a:lnTo>
                  <a:lnTo>
                    <a:pt x="864" y="9351"/>
                  </a:lnTo>
                  <a:lnTo>
                    <a:pt x="2936" y="200"/>
                  </a:lnTo>
                  <a:lnTo>
                    <a:pt x="20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6"/>
            <p:cNvSpPr/>
            <p:nvPr/>
          </p:nvSpPr>
          <p:spPr>
            <a:xfrm>
              <a:off x="5220142" y="3816842"/>
              <a:ext cx="41990" cy="54918"/>
            </a:xfrm>
            <a:custGeom>
              <a:avLst/>
              <a:gdLst/>
              <a:ahLst/>
              <a:cxnLst/>
              <a:rect l="l" t="t" r="r" b="b"/>
              <a:pathLst>
                <a:path w="864" h="1130" extrusionOk="0">
                  <a:moveTo>
                    <a:pt x="731" y="0"/>
                  </a:moveTo>
                  <a:lnTo>
                    <a:pt x="0" y="943"/>
                  </a:lnTo>
                  <a:lnTo>
                    <a:pt x="864" y="1129"/>
                  </a:lnTo>
                  <a:lnTo>
                    <a:pt x="7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6"/>
            <p:cNvSpPr/>
            <p:nvPr/>
          </p:nvSpPr>
          <p:spPr>
            <a:xfrm>
              <a:off x="4881246" y="4098923"/>
              <a:ext cx="351815" cy="454410"/>
            </a:xfrm>
            <a:custGeom>
              <a:avLst/>
              <a:gdLst/>
              <a:ahLst/>
              <a:cxnLst/>
              <a:rect l="l" t="t" r="r" b="b"/>
              <a:pathLst>
                <a:path w="7239" h="9350" extrusionOk="0">
                  <a:moveTo>
                    <a:pt x="1" y="0"/>
                  </a:moveTo>
                  <a:lnTo>
                    <a:pt x="944" y="9350"/>
                  </a:lnTo>
                  <a:lnTo>
                    <a:pt x="6216" y="9350"/>
                  </a:lnTo>
                  <a:lnTo>
                    <a:pt x="72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6"/>
            <p:cNvSpPr/>
            <p:nvPr/>
          </p:nvSpPr>
          <p:spPr>
            <a:xfrm>
              <a:off x="5076186" y="4098923"/>
              <a:ext cx="129130" cy="455090"/>
            </a:xfrm>
            <a:custGeom>
              <a:avLst/>
              <a:gdLst/>
              <a:ahLst/>
              <a:cxnLst/>
              <a:rect l="l" t="t" r="r" b="b"/>
              <a:pathLst>
                <a:path w="2657" h="9364" extrusionOk="0">
                  <a:moveTo>
                    <a:pt x="1" y="0"/>
                  </a:moveTo>
                  <a:lnTo>
                    <a:pt x="1" y="9363"/>
                  </a:lnTo>
                  <a:lnTo>
                    <a:pt x="1780" y="9363"/>
                  </a:lnTo>
                  <a:lnTo>
                    <a:pt x="265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6"/>
            <p:cNvSpPr/>
            <p:nvPr/>
          </p:nvSpPr>
          <p:spPr>
            <a:xfrm>
              <a:off x="4901902" y="4116225"/>
              <a:ext cx="58806" cy="424229"/>
            </a:xfrm>
            <a:custGeom>
              <a:avLst/>
              <a:gdLst/>
              <a:ahLst/>
              <a:cxnLst/>
              <a:rect l="l" t="t" r="r" b="b"/>
              <a:pathLst>
                <a:path w="1210" h="8729" extrusionOk="0">
                  <a:moveTo>
                    <a:pt x="171" y="1"/>
                  </a:moveTo>
                  <a:cubicBezTo>
                    <a:pt x="163" y="1"/>
                    <a:pt x="155" y="1"/>
                    <a:pt x="147" y="3"/>
                  </a:cubicBezTo>
                  <a:cubicBezTo>
                    <a:pt x="67" y="3"/>
                    <a:pt x="1" y="82"/>
                    <a:pt x="1" y="175"/>
                  </a:cubicBezTo>
                  <a:lnTo>
                    <a:pt x="864" y="8582"/>
                  </a:lnTo>
                  <a:cubicBezTo>
                    <a:pt x="877" y="8662"/>
                    <a:pt x="944" y="8728"/>
                    <a:pt x="1023" y="8728"/>
                  </a:cubicBezTo>
                  <a:lnTo>
                    <a:pt x="1050" y="8728"/>
                  </a:lnTo>
                  <a:cubicBezTo>
                    <a:pt x="1143" y="8715"/>
                    <a:pt x="1209" y="8635"/>
                    <a:pt x="1196" y="8542"/>
                  </a:cubicBezTo>
                  <a:lnTo>
                    <a:pt x="333" y="149"/>
                  </a:lnTo>
                  <a:cubicBezTo>
                    <a:pt x="333" y="64"/>
                    <a:pt x="255" y="1"/>
                    <a:pt x="1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1"/>
          <p:cNvSpPr/>
          <p:nvPr/>
        </p:nvSpPr>
        <p:spPr>
          <a:xfrm>
            <a:off x="976900" y="4237250"/>
            <a:ext cx="2517900" cy="366900"/>
          </a:xfrm>
          <a:prstGeom prst="ellipse">
            <a:avLst/>
          </a:prstGeom>
          <a:solidFill>
            <a:srgbClr val="3A4AB1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41"/>
          <p:cNvSpPr txBox="1">
            <a:spLocks noGrp="1"/>
          </p:cNvSpPr>
          <p:nvPr>
            <p:ph type="title"/>
          </p:nvPr>
        </p:nvSpPr>
        <p:spPr>
          <a:xfrm>
            <a:off x="4260000" y="673168"/>
            <a:ext cx="4037100" cy="16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effectLst/>
                <a:latin typeface="Helvetica Neue" panose="02000503000000020004" pitchFamily="2" charset="0"/>
              </a:rPr>
              <a:t>Self-Efficacy and Beliefs</a:t>
            </a:r>
            <a:endParaRPr lang="en-US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1012" name="Google Shape;1012;p41"/>
          <p:cNvSpPr txBox="1">
            <a:spLocks noGrp="1"/>
          </p:cNvSpPr>
          <p:nvPr>
            <p:ph type="subTitle" idx="1"/>
          </p:nvPr>
        </p:nvSpPr>
        <p:spPr>
          <a:xfrm>
            <a:off x="4168947" y="2504524"/>
            <a:ext cx="4037100" cy="17327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Self-efficacy rating: 7/10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Moderate confidence in changing behavior.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Knowledge: Yes, feel adequately informed.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13" name="Google Shape;1013;p41"/>
          <p:cNvPicPr preferRelativeResize="0"/>
          <p:nvPr/>
        </p:nvPicPr>
        <p:blipFill rotWithShape="1">
          <a:blip r:embed="rId3">
            <a:alphaModFix/>
          </a:blip>
          <a:srcRect l="28233" t="6741" r="10931" b="2159"/>
          <a:stretch/>
        </p:blipFill>
        <p:spPr>
          <a:xfrm>
            <a:off x="621100" y="1185600"/>
            <a:ext cx="3229500" cy="3229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14" name="Google Shape;1014;p41"/>
          <p:cNvGrpSpPr/>
          <p:nvPr/>
        </p:nvGrpSpPr>
        <p:grpSpPr>
          <a:xfrm>
            <a:off x="4579436" y="481350"/>
            <a:ext cx="743073" cy="475610"/>
            <a:chOff x="7061736" y="298488"/>
            <a:chExt cx="743073" cy="475610"/>
          </a:xfrm>
        </p:grpSpPr>
        <p:sp>
          <p:nvSpPr>
            <p:cNvPr id="1015" name="Google Shape;1015;p41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6" name="Google Shape;1016;p41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017" name="Google Shape;1017;p41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41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9" name="Google Shape;1019;p41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0" name="Google Shape;1020;p41"/>
          <p:cNvGrpSpPr/>
          <p:nvPr/>
        </p:nvGrpSpPr>
        <p:grpSpPr>
          <a:xfrm>
            <a:off x="8209524" y="2370425"/>
            <a:ext cx="743073" cy="302435"/>
            <a:chOff x="353361" y="320550"/>
            <a:chExt cx="743073" cy="302435"/>
          </a:xfrm>
        </p:grpSpPr>
        <p:sp>
          <p:nvSpPr>
            <p:cNvPr id="1021" name="Google Shape;1021;p41"/>
            <p:cNvSpPr/>
            <p:nvPr/>
          </p:nvSpPr>
          <p:spPr>
            <a:xfrm>
              <a:off x="548270" y="320550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2" name="Google Shape;1022;p41"/>
            <p:cNvGrpSpPr/>
            <p:nvPr/>
          </p:nvGrpSpPr>
          <p:grpSpPr>
            <a:xfrm>
              <a:off x="353361" y="488990"/>
              <a:ext cx="743073" cy="133995"/>
              <a:chOff x="7710900" y="455075"/>
              <a:chExt cx="1449050" cy="261300"/>
            </a:xfrm>
          </p:grpSpPr>
          <p:sp>
            <p:nvSpPr>
              <p:cNvPr id="1023" name="Google Shape;1023;p41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41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5" name="Google Shape;1025;p41"/>
          <p:cNvGrpSpPr/>
          <p:nvPr/>
        </p:nvGrpSpPr>
        <p:grpSpPr>
          <a:xfrm>
            <a:off x="7436775" y="264350"/>
            <a:ext cx="860323" cy="654102"/>
            <a:chOff x="7349200" y="351900"/>
            <a:chExt cx="860323" cy="654102"/>
          </a:xfrm>
        </p:grpSpPr>
        <p:sp>
          <p:nvSpPr>
            <p:cNvPr id="1026" name="Google Shape;1026;p41"/>
            <p:cNvSpPr/>
            <p:nvPr/>
          </p:nvSpPr>
          <p:spPr>
            <a:xfrm>
              <a:off x="7349200" y="493746"/>
              <a:ext cx="769272" cy="512244"/>
            </a:xfrm>
            <a:custGeom>
              <a:avLst/>
              <a:gdLst/>
              <a:ahLst/>
              <a:cxnLst/>
              <a:rect l="l" t="t" r="r" b="b"/>
              <a:pathLst>
                <a:path w="11888" h="7916" extrusionOk="0">
                  <a:moveTo>
                    <a:pt x="757" y="0"/>
                  </a:moveTo>
                  <a:cubicBezTo>
                    <a:pt x="332" y="0"/>
                    <a:pt x="0" y="332"/>
                    <a:pt x="0" y="757"/>
                  </a:cubicBezTo>
                  <a:lnTo>
                    <a:pt x="0" y="7159"/>
                  </a:lnTo>
                  <a:cubicBezTo>
                    <a:pt x="0" y="7584"/>
                    <a:pt x="332" y="7916"/>
                    <a:pt x="757" y="7916"/>
                  </a:cubicBezTo>
                  <a:lnTo>
                    <a:pt x="11117" y="7916"/>
                  </a:lnTo>
                  <a:cubicBezTo>
                    <a:pt x="11542" y="7916"/>
                    <a:pt x="11887" y="7584"/>
                    <a:pt x="11887" y="7159"/>
                  </a:cubicBezTo>
                  <a:lnTo>
                    <a:pt x="11887" y="757"/>
                  </a:lnTo>
                  <a:cubicBezTo>
                    <a:pt x="11887" y="332"/>
                    <a:pt x="11542" y="0"/>
                    <a:pt x="111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1"/>
            <p:cNvSpPr/>
            <p:nvPr/>
          </p:nvSpPr>
          <p:spPr>
            <a:xfrm>
              <a:off x="7366425" y="493750"/>
              <a:ext cx="727988" cy="512252"/>
            </a:xfrm>
            <a:custGeom>
              <a:avLst/>
              <a:gdLst/>
              <a:ahLst/>
              <a:cxnLst/>
              <a:rect l="l" t="t" r="r" b="b"/>
              <a:pathLst>
                <a:path w="11250" h="10055" extrusionOk="0">
                  <a:moveTo>
                    <a:pt x="319" y="0"/>
                  </a:moveTo>
                  <a:lnTo>
                    <a:pt x="0" y="346"/>
                  </a:lnTo>
                  <a:lnTo>
                    <a:pt x="4263" y="5047"/>
                  </a:lnTo>
                  <a:lnTo>
                    <a:pt x="13" y="9284"/>
                  </a:lnTo>
                  <a:lnTo>
                    <a:pt x="306" y="9656"/>
                  </a:lnTo>
                  <a:lnTo>
                    <a:pt x="4582" y="5393"/>
                  </a:lnTo>
                  <a:lnTo>
                    <a:pt x="5538" y="6455"/>
                  </a:lnTo>
                  <a:lnTo>
                    <a:pt x="6654" y="5339"/>
                  </a:lnTo>
                  <a:lnTo>
                    <a:pt x="10930" y="10054"/>
                  </a:lnTo>
                  <a:lnTo>
                    <a:pt x="11249" y="9709"/>
                  </a:lnTo>
                  <a:lnTo>
                    <a:pt x="6986" y="5007"/>
                  </a:lnTo>
                  <a:lnTo>
                    <a:pt x="11236" y="771"/>
                  </a:lnTo>
                  <a:lnTo>
                    <a:pt x="10930" y="412"/>
                  </a:lnTo>
                  <a:lnTo>
                    <a:pt x="5552" y="5778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1"/>
            <p:cNvSpPr/>
            <p:nvPr/>
          </p:nvSpPr>
          <p:spPr>
            <a:xfrm>
              <a:off x="7873419" y="351900"/>
              <a:ext cx="336104" cy="296113"/>
            </a:xfrm>
            <a:custGeom>
              <a:avLst/>
              <a:gdLst/>
              <a:ahLst/>
              <a:cxnLst/>
              <a:rect l="l" t="t" r="r" b="b"/>
              <a:pathLst>
                <a:path w="5194" h="4576" extrusionOk="0">
                  <a:moveTo>
                    <a:pt x="2598" y="1"/>
                  </a:moveTo>
                  <a:cubicBezTo>
                    <a:pt x="1704" y="1"/>
                    <a:pt x="850" y="527"/>
                    <a:pt x="479" y="1409"/>
                  </a:cubicBezTo>
                  <a:cubicBezTo>
                    <a:pt x="1" y="2578"/>
                    <a:pt x="559" y="3919"/>
                    <a:pt x="1727" y="4397"/>
                  </a:cubicBezTo>
                  <a:cubicBezTo>
                    <a:pt x="2013" y="4518"/>
                    <a:pt x="2309" y="4576"/>
                    <a:pt x="2602" y="4576"/>
                  </a:cubicBezTo>
                  <a:cubicBezTo>
                    <a:pt x="3494" y="4576"/>
                    <a:pt x="4346" y="4042"/>
                    <a:pt x="4716" y="3162"/>
                  </a:cubicBezTo>
                  <a:cubicBezTo>
                    <a:pt x="5194" y="1993"/>
                    <a:pt x="4636" y="665"/>
                    <a:pt x="3467" y="174"/>
                  </a:cubicBezTo>
                  <a:cubicBezTo>
                    <a:pt x="3184" y="56"/>
                    <a:pt x="2889" y="1"/>
                    <a:pt x="25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1"/>
            <p:cNvSpPr/>
            <p:nvPr/>
          </p:nvSpPr>
          <p:spPr>
            <a:xfrm>
              <a:off x="7933600" y="425864"/>
              <a:ext cx="55909" cy="116090"/>
            </a:xfrm>
            <a:custGeom>
              <a:avLst/>
              <a:gdLst/>
              <a:ahLst/>
              <a:cxnLst/>
              <a:rect l="l" t="t" r="r" b="b"/>
              <a:pathLst>
                <a:path w="864" h="1794" extrusionOk="0">
                  <a:moveTo>
                    <a:pt x="1" y="0"/>
                  </a:moveTo>
                  <a:lnTo>
                    <a:pt x="1" y="518"/>
                  </a:lnTo>
                  <a:lnTo>
                    <a:pt x="333" y="518"/>
                  </a:lnTo>
                  <a:lnTo>
                    <a:pt x="333" y="1793"/>
                  </a:lnTo>
                  <a:lnTo>
                    <a:pt x="864" y="1793"/>
                  </a:lnTo>
                  <a:lnTo>
                    <a:pt x="864" y="40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1"/>
            <p:cNvSpPr/>
            <p:nvPr/>
          </p:nvSpPr>
          <p:spPr>
            <a:xfrm>
              <a:off x="7998893" y="425864"/>
              <a:ext cx="56815" cy="116090"/>
            </a:xfrm>
            <a:custGeom>
              <a:avLst/>
              <a:gdLst/>
              <a:ahLst/>
              <a:cxnLst/>
              <a:rect l="l" t="t" r="r" b="b"/>
              <a:pathLst>
                <a:path w="878" h="1794" extrusionOk="0">
                  <a:moveTo>
                    <a:pt x="1" y="0"/>
                  </a:moveTo>
                  <a:lnTo>
                    <a:pt x="1" y="518"/>
                  </a:lnTo>
                  <a:lnTo>
                    <a:pt x="333" y="518"/>
                  </a:lnTo>
                  <a:lnTo>
                    <a:pt x="333" y="1793"/>
                  </a:lnTo>
                  <a:lnTo>
                    <a:pt x="878" y="1793"/>
                  </a:lnTo>
                  <a:lnTo>
                    <a:pt x="878" y="40"/>
                  </a:lnTo>
                  <a:lnTo>
                    <a:pt x="5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1"/>
            <p:cNvSpPr/>
            <p:nvPr/>
          </p:nvSpPr>
          <p:spPr>
            <a:xfrm>
              <a:off x="8062503" y="424764"/>
              <a:ext cx="87747" cy="118872"/>
            </a:xfrm>
            <a:custGeom>
              <a:avLst/>
              <a:gdLst/>
              <a:ahLst/>
              <a:cxnLst/>
              <a:rect l="l" t="t" r="r" b="b"/>
              <a:pathLst>
                <a:path w="1356" h="1837" extrusionOk="0">
                  <a:moveTo>
                    <a:pt x="665" y="389"/>
                  </a:moveTo>
                  <a:cubicBezTo>
                    <a:pt x="718" y="389"/>
                    <a:pt x="758" y="402"/>
                    <a:pt x="811" y="429"/>
                  </a:cubicBezTo>
                  <a:cubicBezTo>
                    <a:pt x="837" y="442"/>
                    <a:pt x="864" y="482"/>
                    <a:pt x="864" y="522"/>
                  </a:cubicBezTo>
                  <a:cubicBezTo>
                    <a:pt x="864" y="588"/>
                    <a:pt x="798" y="641"/>
                    <a:pt x="691" y="681"/>
                  </a:cubicBezTo>
                  <a:cubicBezTo>
                    <a:pt x="638" y="681"/>
                    <a:pt x="585" y="655"/>
                    <a:pt x="532" y="628"/>
                  </a:cubicBezTo>
                  <a:cubicBezTo>
                    <a:pt x="492" y="602"/>
                    <a:pt x="466" y="562"/>
                    <a:pt x="466" y="522"/>
                  </a:cubicBezTo>
                  <a:cubicBezTo>
                    <a:pt x="466" y="482"/>
                    <a:pt x="492" y="442"/>
                    <a:pt x="519" y="429"/>
                  </a:cubicBezTo>
                  <a:cubicBezTo>
                    <a:pt x="559" y="402"/>
                    <a:pt x="612" y="389"/>
                    <a:pt x="665" y="389"/>
                  </a:cubicBezTo>
                  <a:close/>
                  <a:moveTo>
                    <a:pt x="665" y="1106"/>
                  </a:moveTo>
                  <a:cubicBezTo>
                    <a:pt x="718" y="1120"/>
                    <a:pt x="784" y="1159"/>
                    <a:pt x="824" y="1199"/>
                  </a:cubicBezTo>
                  <a:cubicBezTo>
                    <a:pt x="864" y="1226"/>
                    <a:pt x="877" y="1252"/>
                    <a:pt x="877" y="1292"/>
                  </a:cubicBezTo>
                  <a:cubicBezTo>
                    <a:pt x="877" y="1345"/>
                    <a:pt x="864" y="1385"/>
                    <a:pt x="824" y="1398"/>
                  </a:cubicBezTo>
                  <a:cubicBezTo>
                    <a:pt x="771" y="1425"/>
                    <a:pt x="718" y="1438"/>
                    <a:pt x="665" y="1438"/>
                  </a:cubicBezTo>
                  <a:cubicBezTo>
                    <a:pt x="612" y="1438"/>
                    <a:pt x="559" y="1425"/>
                    <a:pt x="519" y="1398"/>
                  </a:cubicBezTo>
                  <a:cubicBezTo>
                    <a:pt x="466" y="1385"/>
                    <a:pt x="452" y="1332"/>
                    <a:pt x="452" y="1292"/>
                  </a:cubicBezTo>
                  <a:cubicBezTo>
                    <a:pt x="452" y="1252"/>
                    <a:pt x="466" y="1212"/>
                    <a:pt x="492" y="1186"/>
                  </a:cubicBezTo>
                  <a:cubicBezTo>
                    <a:pt x="545" y="1133"/>
                    <a:pt x="598" y="1106"/>
                    <a:pt x="665" y="1106"/>
                  </a:cubicBezTo>
                  <a:close/>
                  <a:moveTo>
                    <a:pt x="658" y="1"/>
                  </a:moveTo>
                  <a:cubicBezTo>
                    <a:pt x="552" y="1"/>
                    <a:pt x="446" y="24"/>
                    <a:pt x="346" y="70"/>
                  </a:cubicBezTo>
                  <a:cubicBezTo>
                    <a:pt x="253" y="110"/>
                    <a:pt x="173" y="177"/>
                    <a:pt x="107" y="256"/>
                  </a:cubicBezTo>
                  <a:cubicBezTo>
                    <a:pt x="54" y="323"/>
                    <a:pt x="27" y="402"/>
                    <a:pt x="27" y="495"/>
                  </a:cubicBezTo>
                  <a:cubicBezTo>
                    <a:pt x="27" y="575"/>
                    <a:pt x="54" y="641"/>
                    <a:pt x="94" y="708"/>
                  </a:cubicBezTo>
                  <a:cubicBezTo>
                    <a:pt x="147" y="787"/>
                    <a:pt x="227" y="841"/>
                    <a:pt x="306" y="880"/>
                  </a:cubicBezTo>
                  <a:cubicBezTo>
                    <a:pt x="213" y="907"/>
                    <a:pt x="147" y="973"/>
                    <a:pt x="94" y="1053"/>
                  </a:cubicBezTo>
                  <a:cubicBezTo>
                    <a:pt x="27" y="1133"/>
                    <a:pt x="1" y="1226"/>
                    <a:pt x="1" y="1319"/>
                  </a:cubicBezTo>
                  <a:cubicBezTo>
                    <a:pt x="1" y="1412"/>
                    <a:pt x="27" y="1505"/>
                    <a:pt x="94" y="1571"/>
                  </a:cubicBezTo>
                  <a:cubicBezTo>
                    <a:pt x="160" y="1664"/>
                    <a:pt x="240" y="1717"/>
                    <a:pt x="333" y="1757"/>
                  </a:cubicBezTo>
                  <a:cubicBezTo>
                    <a:pt x="452" y="1810"/>
                    <a:pt x="572" y="1837"/>
                    <a:pt x="691" y="1837"/>
                  </a:cubicBezTo>
                  <a:cubicBezTo>
                    <a:pt x="798" y="1837"/>
                    <a:pt x="917" y="1810"/>
                    <a:pt x="1023" y="1757"/>
                  </a:cubicBezTo>
                  <a:cubicBezTo>
                    <a:pt x="1103" y="1717"/>
                    <a:pt x="1183" y="1664"/>
                    <a:pt x="1249" y="1571"/>
                  </a:cubicBezTo>
                  <a:cubicBezTo>
                    <a:pt x="1355" y="1412"/>
                    <a:pt x="1355" y="1199"/>
                    <a:pt x="1249" y="1040"/>
                  </a:cubicBezTo>
                  <a:cubicBezTo>
                    <a:pt x="1196" y="960"/>
                    <a:pt x="1130" y="907"/>
                    <a:pt x="1050" y="880"/>
                  </a:cubicBezTo>
                  <a:cubicBezTo>
                    <a:pt x="1116" y="841"/>
                    <a:pt x="1183" y="774"/>
                    <a:pt x="1223" y="708"/>
                  </a:cubicBezTo>
                  <a:cubicBezTo>
                    <a:pt x="1262" y="641"/>
                    <a:pt x="1276" y="575"/>
                    <a:pt x="1276" y="495"/>
                  </a:cubicBezTo>
                  <a:cubicBezTo>
                    <a:pt x="1276" y="416"/>
                    <a:pt x="1249" y="323"/>
                    <a:pt x="1196" y="256"/>
                  </a:cubicBezTo>
                  <a:cubicBezTo>
                    <a:pt x="1143" y="177"/>
                    <a:pt x="1063" y="110"/>
                    <a:pt x="970" y="70"/>
                  </a:cubicBezTo>
                  <a:cubicBezTo>
                    <a:pt x="871" y="24"/>
                    <a:pt x="764" y="1"/>
                    <a:pt x="6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2" name="Google Shape;1032;p41"/>
          <p:cNvGrpSpPr/>
          <p:nvPr/>
        </p:nvGrpSpPr>
        <p:grpSpPr>
          <a:xfrm>
            <a:off x="2945522" y="922378"/>
            <a:ext cx="949061" cy="825320"/>
            <a:chOff x="2983850" y="180710"/>
            <a:chExt cx="743080" cy="646195"/>
          </a:xfrm>
        </p:grpSpPr>
        <p:sp>
          <p:nvSpPr>
            <p:cNvPr id="1033" name="Google Shape;1033;p41"/>
            <p:cNvSpPr/>
            <p:nvPr/>
          </p:nvSpPr>
          <p:spPr>
            <a:xfrm>
              <a:off x="2983850" y="180710"/>
              <a:ext cx="743080" cy="646195"/>
            </a:xfrm>
            <a:custGeom>
              <a:avLst/>
              <a:gdLst/>
              <a:ahLst/>
              <a:cxnLst/>
              <a:rect l="l" t="t" r="r" b="b"/>
              <a:pathLst>
                <a:path w="13537" h="11772" extrusionOk="0">
                  <a:moveTo>
                    <a:pt x="6768" y="0"/>
                  </a:moveTo>
                  <a:lnTo>
                    <a:pt x="5678" y="922"/>
                  </a:lnTo>
                  <a:lnTo>
                    <a:pt x="4351" y="382"/>
                  </a:lnTo>
                  <a:lnTo>
                    <a:pt x="3609" y="1608"/>
                  </a:lnTo>
                  <a:lnTo>
                    <a:pt x="2181" y="1552"/>
                  </a:lnTo>
                  <a:lnTo>
                    <a:pt x="1934" y="2957"/>
                  </a:lnTo>
                  <a:lnTo>
                    <a:pt x="596" y="3452"/>
                  </a:lnTo>
                  <a:lnTo>
                    <a:pt x="967" y="4834"/>
                  </a:lnTo>
                  <a:lnTo>
                    <a:pt x="0" y="5880"/>
                  </a:lnTo>
                  <a:lnTo>
                    <a:pt x="967" y="6937"/>
                  </a:lnTo>
                  <a:lnTo>
                    <a:pt x="596" y="8308"/>
                  </a:lnTo>
                  <a:lnTo>
                    <a:pt x="1934" y="8814"/>
                  </a:lnTo>
                  <a:lnTo>
                    <a:pt x="2181" y="10220"/>
                  </a:lnTo>
                  <a:lnTo>
                    <a:pt x="3609" y="10152"/>
                  </a:lnTo>
                  <a:lnTo>
                    <a:pt x="4351" y="11389"/>
                  </a:lnTo>
                  <a:lnTo>
                    <a:pt x="5678" y="10849"/>
                  </a:lnTo>
                  <a:lnTo>
                    <a:pt x="6768" y="11771"/>
                  </a:lnTo>
                  <a:lnTo>
                    <a:pt x="7859" y="10849"/>
                  </a:lnTo>
                  <a:lnTo>
                    <a:pt x="9185" y="11389"/>
                  </a:lnTo>
                  <a:lnTo>
                    <a:pt x="9916" y="10152"/>
                  </a:lnTo>
                  <a:lnTo>
                    <a:pt x="11344" y="10220"/>
                  </a:lnTo>
                  <a:lnTo>
                    <a:pt x="11591" y="8814"/>
                  </a:lnTo>
                  <a:lnTo>
                    <a:pt x="12940" y="8308"/>
                  </a:lnTo>
                  <a:lnTo>
                    <a:pt x="12569" y="6937"/>
                  </a:lnTo>
                  <a:lnTo>
                    <a:pt x="13536" y="5880"/>
                  </a:lnTo>
                  <a:lnTo>
                    <a:pt x="12569" y="4834"/>
                  </a:lnTo>
                  <a:lnTo>
                    <a:pt x="12940" y="3452"/>
                  </a:lnTo>
                  <a:lnTo>
                    <a:pt x="11591" y="2957"/>
                  </a:lnTo>
                  <a:lnTo>
                    <a:pt x="11344" y="1552"/>
                  </a:lnTo>
                  <a:lnTo>
                    <a:pt x="9916" y="1608"/>
                  </a:lnTo>
                  <a:lnTo>
                    <a:pt x="9185" y="382"/>
                  </a:lnTo>
                  <a:lnTo>
                    <a:pt x="7859" y="922"/>
                  </a:lnTo>
                  <a:lnTo>
                    <a:pt x="676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1"/>
            <p:cNvSpPr/>
            <p:nvPr/>
          </p:nvSpPr>
          <p:spPr>
            <a:xfrm>
              <a:off x="3163402" y="349064"/>
              <a:ext cx="187623" cy="314918"/>
            </a:xfrm>
            <a:custGeom>
              <a:avLst/>
              <a:gdLst/>
              <a:ahLst/>
              <a:cxnLst/>
              <a:rect l="l" t="t" r="r" b="b"/>
              <a:pathLst>
                <a:path w="3418" h="5737" extrusionOk="0">
                  <a:moveTo>
                    <a:pt x="1777" y="1"/>
                  </a:moveTo>
                  <a:cubicBezTo>
                    <a:pt x="1751" y="1"/>
                    <a:pt x="1725" y="1"/>
                    <a:pt x="1698" y="2"/>
                  </a:cubicBezTo>
                  <a:cubicBezTo>
                    <a:pt x="731" y="2"/>
                    <a:pt x="136" y="666"/>
                    <a:pt x="1" y="1486"/>
                  </a:cubicBezTo>
                  <a:lnTo>
                    <a:pt x="698" y="1678"/>
                  </a:lnTo>
                  <a:cubicBezTo>
                    <a:pt x="799" y="1104"/>
                    <a:pt x="1181" y="756"/>
                    <a:pt x="1710" y="756"/>
                  </a:cubicBezTo>
                  <a:cubicBezTo>
                    <a:pt x="1722" y="755"/>
                    <a:pt x="1735" y="755"/>
                    <a:pt x="1748" y="755"/>
                  </a:cubicBezTo>
                  <a:cubicBezTo>
                    <a:pt x="2236" y="755"/>
                    <a:pt x="2620" y="1173"/>
                    <a:pt x="2598" y="1666"/>
                  </a:cubicBezTo>
                  <a:cubicBezTo>
                    <a:pt x="2598" y="2262"/>
                    <a:pt x="2137" y="2701"/>
                    <a:pt x="1327" y="2779"/>
                  </a:cubicBezTo>
                  <a:lnTo>
                    <a:pt x="1428" y="4320"/>
                  </a:lnTo>
                  <a:lnTo>
                    <a:pt x="2002" y="4320"/>
                  </a:lnTo>
                  <a:lnTo>
                    <a:pt x="2069" y="3296"/>
                  </a:lnTo>
                  <a:cubicBezTo>
                    <a:pt x="2834" y="3128"/>
                    <a:pt x="3385" y="2453"/>
                    <a:pt x="3396" y="1666"/>
                  </a:cubicBezTo>
                  <a:cubicBezTo>
                    <a:pt x="3418" y="748"/>
                    <a:pt x="2686" y="1"/>
                    <a:pt x="1777" y="1"/>
                  </a:cubicBezTo>
                  <a:close/>
                  <a:moveTo>
                    <a:pt x="1710" y="4735"/>
                  </a:moveTo>
                  <a:cubicBezTo>
                    <a:pt x="1428" y="4735"/>
                    <a:pt x="1204" y="4960"/>
                    <a:pt x="1215" y="5241"/>
                  </a:cubicBezTo>
                  <a:cubicBezTo>
                    <a:pt x="1204" y="5511"/>
                    <a:pt x="1428" y="5736"/>
                    <a:pt x="1710" y="5736"/>
                  </a:cubicBezTo>
                  <a:cubicBezTo>
                    <a:pt x="2373" y="5736"/>
                    <a:pt x="2373" y="4735"/>
                    <a:pt x="1710" y="47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1"/>
            <p:cNvSpPr/>
            <p:nvPr/>
          </p:nvSpPr>
          <p:spPr>
            <a:xfrm>
              <a:off x="3360904" y="349668"/>
              <a:ext cx="187623" cy="314314"/>
            </a:xfrm>
            <a:custGeom>
              <a:avLst/>
              <a:gdLst/>
              <a:ahLst/>
              <a:cxnLst/>
              <a:rect l="l" t="t" r="r" b="b"/>
              <a:pathLst>
                <a:path w="3418" h="5726" extrusionOk="0">
                  <a:moveTo>
                    <a:pt x="1777" y="1"/>
                  </a:moveTo>
                  <a:cubicBezTo>
                    <a:pt x="1751" y="1"/>
                    <a:pt x="1724" y="1"/>
                    <a:pt x="1698" y="3"/>
                  </a:cubicBezTo>
                  <a:cubicBezTo>
                    <a:pt x="731" y="3"/>
                    <a:pt x="135" y="666"/>
                    <a:pt x="0" y="1475"/>
                  </a:cubicBezTo>
                  <a:lnTo>
                    <a:pt x="697" y="1678"/>
                  </a:lnTo>
                  <a:cubicBezTo>
                    <a:pt x="798" y="1104"/>
                    <a:pt x="1181" y="745"/>
                    <a:pt x="1698" y="745"/>
                  </a:cubicBezTo>
                  <a:cubicBezTo>
                    <a:pt x="1705" y="745"/>
                    <a:pt x="1711" y="744"/>
                    <a:pt x="1718" y="744"/>
                  </a:cubicBezTo>
                  <a:cubicBezTo>
                    <a:pt x="2215" y="744"/>
                    <a:pt x="2619" y="1156"/>
                    <a:pt x="2597" y="1655"/>
                  </a:cubicBezTo>
                  <a:cubicBezTo>
                    <a:pt x="2597" y="2251"/>
                    <a:pt x="2136" y="2690"/>
                    <a:pt x="1327" y="2768"/>
                  </a:cubicBezTo>
                  <a:lnTo>
                    <a:pt x="1417" y="4320"/>
                  </a:lnTo>
                  <a:lnTo>
                    <a:pt x="2001" y="4320"/>
                  </a:lnTo>
                  <a:lnTo>
                    <a:pt x="2069" y="3297"/>
                  </a:lnTo>
                  <a:cubicBezTo>
                    <a:pt x="2833" y="3117"/>
                    <a:pt x="3384" y="2442"/>
                    <a:pt x="3395" y="1655"/>
                  </a:cubicBezTo>
                  <a:cubicBezTo>
                    <a:pt x="3417" y="748"/>
                    <a:pt x="2685" y="1"/>
                    <a:pt x="1777" y="1"/>
                  </a:cubicBezTo>
                  <a:close/>
                  <a:moveTo>
                    <a:pt x="1698" y="4724"/>
                  </a:moveTo>
                  <a:cubicBezTo>
                    <a:pt x="1428" y="4724"/>
                    <a:pt x="1203" y="4949"/>
                    <a:pt x="1214" y="5230"/>
                  </a:cubicBezTo>
                  <a:cubicBezTo>
                    <a:pt x="1203" y="5500"/>
                    <a:pt x="1428" y="5725"/>
                    <a:pt x="1698" y="5725"/>
                  </a:cubicBezTo>
                  <a:cubicBezTo>
                    <a:pt x="2372" y="5725"/>
                    <a:pt x="2372" y="4724"/>
                    <a:pt x="1698" y="472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6" name="Google Shape;1036;p41"/>
          <p:cNvSpPr/>
          <p:nvPr/>
        </p:nvSpPr>
        <p:spPr>
          <a:xfrm>
            <a:off x="708096" y="444850"/>
            <a:ext cx="408710" cy="621761"/>
          </a:xfrm>
          <a:custGeom>
            <a:avLst/>
            <a:gdLst/>
            <a:ahLst/>
            <a:cxnLst/>
            <a:rect l="l" t="t" r="r" b="b"/>
            <a:pathLst>
              <a:path w="2699" h="4106" extrusionOk="0">
                <a:moveTo>
                  <a:pt x="1162" y="0"/>
                </a:moveTo>
                <a:cubicBezTo>
                  <a:pt x="963" y="0"/>
                  <a:pt x="1" y="285"/>
                  <a:pt x="1" y="361"/>
                </a:cubicBezTo>
                <a:cubicBezTo>
                  <a:pt x="12" y="575"/>
                  <a:pt x="1069" y="2452"/>
                  <a:pt x="1159" y="2497"/>
                </a:cubicBezTo>
                <a:cubicBezTo>
                  <a:pt x="1249" y="2554"/>
                  <a:pt x="2013" y="2565"/>
                  <a:pt x="2069" y="2599"/>
                </a:cubicBezTo>
                <a:cubicBezTo>
                  <a:pt x="2114" y="2632"/>
                  <a:pt x="2474" y="4038"/>
                  <a:pt x="2632" y="4105"/>
                </a:cubicBezTo>
                <a:cubicBezTo>
                  <a:pt x="2632" y="4105"/>
                  <a:pt x="2633" y="4106"/>
                  <a:pt x="2633" y="4106"/>
                </a:cubicBezTo>
                <a:cubicBezTo>
                  <a:pt x="2698" y="4106"/>
                  <a:pt x="2653" y="2137"/>
                  <a:pt x="2519" y="2070"/>
                </a:cubicBezTo>
                <a:cubicBezTo>
                  <a:pt x="2395" y="2014"/>
                  <a:pt x="1743" y="1969"/>
                  <a:pt x="1721" y="1958"/>
                </a:cubicBezTo>
                <a:cubicBezTo>
                  <a:pt x="1710" y="1947"/>
                  <a:pt x="1339" y="24"/>
                  <a:pt x="1181" y="2"/>
                </a:cubicBezTo>
                <a:cubicBezTo>
                  <a:pt x="1176" y="1"/>
                  <a:pt x="1170" y="0"/>
                  <a:pt x="116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41"/>
          <p:cNvSpPr/>
          <p:nvPr/>
        </p:nvSpPr>
        <p:spPr>
          <a:xfrm>
            <a:off x="483375" y="883841"/>
            <a:ext cx="667503" cy="366757"/>
          </a:xfrm>
          <a:custGeom>
            <a:avLst/>
            <a:gdLst/>
            <a:ahLst/>
            <a:cxnLst/>
            <a:rect l="l" t="t" r="r" b="b"/>
            <a:pathLst>
              <a:path w="4408" h="2422" extrusionOk="0">
                <a:moveTo>
                  <a:pt x="698" y="1"/>
                </a:moveTo>
                <a:cubicBezTo>
                  <a:pt x="693" y="1"/>
                  <a:pt x="690" y="2"/>
                  <a:pt x="687" y="3"/>
                </a:cubicBezTo>
                <a:cubicBezTo>
                  <a:pt x="552" y="71"/>
                  <a:pt x="1" y="790"/>
                  <a:pt x="46" y="835"/>
                </a:cubicBezTo>
                <a:cubicBezTo>
                  <a:pt x="180" y="981"/>
                  <a:pt x="1972" y="2061"/>
                  <a:pt x="2090" y="2061"/>
                </a:cubicBezTo>
                <a:cubicBezTo>
                  <a:pt x="2091" y="2061"/>
                  <a:pt x="2091" y="2061"/>
                  <a:pt x="2092" y="2061"/>
                </a:cubicBezTo>
                <a:cubicBezTo>
                  <a:pt x="2204" y="2061"/>
                  <a:pt x="2834" y="1622"/>
                  <a:pt x="2901" y="1622"/>
                </a:cubicBezTo>
                <a:cubicBezTo>
                  <a:pt x="2902" y="1622"/>
                  <a:pt x="2902" y="1622"/>
                  <a:pt x="2903" y="1622"/>
                </a:cubicBezTo>
                <a:cubicBezTo>
                  <a:pt x="2972" y="1622"/>
                  <a:pt x="4126" y="2421"/>
                  <a:pt x="4329" y="2421"/>
                </a:cubicBezTo>
                <a:cubicBezTo>
                  <a:pt x="4333" y="2421"/>
                  <a:pt x="4337" y="2421"/>
                  <a:pt x="4340" y="2420"/>
                </a:cubicBezTo>
                <a:cubicBezTo>
                  <a:pt x="4407" y="2398"/>
                  <a:pt x="3123" y="925"/>
                  <a:pt x="2972" y="925"/>
                </a:cubicBezTo>
                <a:cubicBezTo>
                  <a:pt x="2971" y="925"/>
                  <a:pt x="2970" y="925"/>
                  <a:pt x="2969" y="925"/>
                </a:cubicBezTo>
                <a:cubicBezTo>
                  <a:pt x="2834" y="959"/>
                  <a:pt x="2261" y="1296"/>
                  <a:pt x="2249" y="1296"/>
                </a:cubicBezTo>
                <a:cubicBezTo>
                  <a:pt x="2238" y="1296"/>
                  <a:pt x="879" y="1"/>
                  <a:pt x="69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42"/>
          <p:cNvSpPr txBox="1">
            <a:spLocks noGrp="1"/>
          </p:cNvSpPr>
          <p:nvPr>
            <p:ph type="title"/>
          </p:nvPr>
        </p:nvSpPr>
        <p:spPr>
          <a:xfrm>
            <a:off x="493811" y="301273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>
                <a:effectLst/>
                <a:latin typeface="Helvetica Neue" panose="02000503000000020004" pitchFamily="2" charset="0"/>
              </a:rPr>
              <a:t>Establishing a Baseline and Setting Goals</a:t>
            </a:r>
            <a:endParaRPr lang="en-US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1045" name="Google Shape;1045;p42"/>
          <p:cNvSpPr txBox="1"/>
          <p:nvPr/>
        </p:nvSpPr>
        <p:spPr>
          <a:xfrm>
            <a:off x="1671638" y="1666283"/>
            <a:ext cx="7043737" cy="2948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Avenir Book" panose="02000503020000020003" pitchFamily="2" charset="0"/>
              </a:rPr>
              <a:t>Operationally defined behavior: Procrastination as delaying tasks instead of taking action.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Avenir Book" panose="02000503020000020003" pitchFamily="2" charset="0"/>
              </a:rPr>
              <a:t>Baseline data collection method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Avenir Book" panose="02000503020000020003" pitchFamily="2" charset="0"/>
              </a:rPr>
              <a:t>Manual self-observation and self-reporting.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Avenir Book" panose="02000503020000020003" pitchFamily="2" charset="0"/>
              </a:rPr>
              <a:t>Antecedents, Behavior, Consequences (ABC) charts used for baseline data collection.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FFFFFF"/>
              </a:solidFill>
              <a:latin typeface="Asap"/>
              <a:ea typeface="Asap"/>
              <a:cs typeface="Asap"/>
              <a:sym typeface="Asap"/>
            </a:endParaRPr>
          </a:p>
        </p:txBody>
      </p:sp>
      <p:sp>
        <p:nvSpPr>
          <p:cNvPr id="1049" name="Google Shape;1049;p42"/>
          <p:cNvSpPr/>
          <p:nvPr/>
        </p:nvSpPr>
        <p:spPr>
          <a:xfrm rot="-4506106">
            <a:off x="1224630" y="3619242"/>
            <a:ext cx="277918" cy="292921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42"/>
          <p:cNvSpPr/>
          <p:nvPr/>
        </p:nvSpPr>
        <p:spPr>
          <a:xfrm rot="-4506106">
            <a:off x="1224630" y="2614617"/>
            <a:ext cx="277918" cy="292921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42"/>
          <p:cNvSpPr/>
          <p:nvPr/>
        </p:nvSpPr>
        <p:spPr>
          <a:xfrm rot="-4506106">
            <a:off x="1224630" y="1507967"/>
            <a:ext cx="277918" cy="292921"/>
          </a:xfrm>
          <a:custGeom>
            <a:avLst/>
            <a:gdLst/>
            <a:ahLst/>
            <a:cxnLst/>
            <a:rect l="l" t="t" r="r" b="b"/>
            <a:pathLst>
              <a:path w="19987" h="21066" extrusionOk="0">
                <a:moveTo>
                  <a:pt x="10876" y="0"/>
                </a:moveTo>
                <a:cubicBezTo>
                  <a:pt x="3170" y="0"/>
                  <a:pt x="1" y="12341"/>
                  <a:pt x="7329" y="18786"/>
                </a:cubicBezTo>
                <a:cubicBezTo>
                  <a:pt x="8794" y="20096"/>
                  <a:pt x="10740" y="21065"/>
                  <a:pt x="12682" y="21065"/>
                </a:cubicBezTo>
                <a:cubicBezTo>
                  <a:pt x="13225" y="21065"/>
                  <a:pt x="13767" y="20989"/>
                  <a:pt x="14299" y="20824"/>
                </a:cubicBezTo>
                <a:cubicBezTo>
                  <a:pt x="16238" y="20200"/>
                  <a:pt x="17685" y="18490"/>
                  <a:pt x="18474" y="16583"/>
                </a:cubicBezTo>
                <a:cubicBezTo>
                  <a:pt x="19230" y="14709"/>
                  <a:pt x="19427" y="12638"/>
                  <a:pt x="19624" y="10633"/>
                </a:cubicBezTo>
                <a:cubicBezTo>
                  <a:pt x="19887" y="7871"/>
                  <a:pt x="19986" y="4683"/>
                  <a:pt x="17849" y="2940"/>
                </a:cubicBezTo>
                <a:cubicBezTo>
                  <a:pt x="15280" y="867"/>
                  <a:pt x="12919" y="0"/>
                  <a:pt x="108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43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Baseline Data Collection</a:t>
            </a:r>
            <a:endParaRPr dirty="0"/>
          </a:p>
        </p:txBody>
      </p:sp>
      <p:sp>
        <p:nvSpPr>
          <p:cNvPr id="1410" name="Google Shape;1410;p43"/>
          <p:cNvSpPr txBox="1">
            <a:spLocks noGrp="1"/>
          </p:cNvSpPr>
          <p:nvPr>
            <p:ph type="subTitle" idx="8"/>
          </p:nvPr>
        </p:nvSpPr>
        <p:spPr>
          <a:xfrm>
            <a:off x="-106678" y="1403524"/>
            <a:ext cx="900112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Menlo" panose="020B0609030804020204" pitchFamily="49" charset="0"/>
              </a:rPr>
              <a:t>Example entry from baseline data collection: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Antecedents: Feeling overwhelmed by task complexity, environmental distractions such as phone notifications.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Behavior: Engaging in procrastination by scrolling through social media instead of starting the task. Duration: 30 minutes.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Consequences: Positive reinforcement (temporary relief from stress), negative reinforcement (avoidance of discomfort), positive punishment (increase in stress due to wasted time), negative punishment (decrease in productivity).</a:t>
            </a:r>
          </a:p>
          <a:p>
            <a:endParaRPr lang="en-US" dirty="0">
              <a:effectLst/>
              <a:latin typeface="Helvetica Neue" panose="02000503000000020004" pitchFamily="2" charset="0"/>
            </a:endParaRPr>
          </a:p>
        </p:txBody>
      </p:sp>
      <p:grpSp>
        <p:nvGrpSpPr>
          <p:cNvPr id="1464" name="Google Shape;1464;p43"/>
          <p:cNvGrpSpPr/>
          <p:nvPr/>
        </p:nvGrpSpPr>
        <p:grpSpPr>
          <a:xfrm>
            <a:off x="8151374" y="3103162"/>
            <a:ext cx="743073" cy="475610"/>
            <a:chOff x="7061736" y="298488"/>
            <a:chExt cx="743073" cy="475610"/>
          </a:xfrm>
        </p:grpSpPr>
        <p:sp>
          <p:nvSpPr>
            <p:cNvPr id="1465" name="Google Shape;1465;p43"/>
            <p:cNvSpPr/>
            <p:nvPr/>
          </p:nvSpPr>
          <p:spPr>
            <a:xfrm>
              <a:off x="7256645" y="29848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6" name="Google Shape;1466;p43"/>
            <p:cNvGrpSpPr/>
            <p:nvPr/>
          </p:nvGrpSpPr>
          <p:grpSpPr>
            <a:xfrm>
              <a:off x="7061736" y="466928"/>
              <a:ext cx="743073" cy="133995"/>
              <a:chOff x="7710900" y="455075"/>
              <a:chExt cx="1449050" cy="261300"/>
            </a:xfrm>
          </p:grpSpPr>
          <p:sp>
            <p:nvSpPr>
              <p:cNvPr id="1467" name="Google Shape;1467;p43"/>
              <p:cNvSpPr/>
              <p:nvPr/>
            </p:nvSpPr>
            <p:spPr>
              <a:xfrm>
                <a:off x="847235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43"/>
              <p:cNvSpPr/>
              <p:nvPr/>
            </p:nvSpPr>
            <p:spPr>
              <a:xfrm>
                <a:off x="7710900" y="455075"/>
                <a:ext cx="687600" cy="261300"/>
              </a:xfrm>
              <a:prstGeom prst="roundRect">
                <a:avLst>
                  <a:gd name="adj" fmla="val 8573"/>
                </a:avLst>
              </a:prstGeom>
              <a:solidFill>
                <a:srgbClr val="3A4AB1">
                  <a:alpha val="497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69" name="Google Shape;1469;p43"/>
            <p:cNvSpPr/>
            <p:nvPr/>
          </p:nvSpPr>
          <p:spPr>
            <a:xfrm>
              <a:off x="7256645" y="639998"/>
              <a:ext cx="352500" cy="134100"/>
            </a:xfrm>
            <a:prstGeom prst="roundRect">
              <a:avLst>
                <a:gd name="adj" fmla="val 8573"/>
              </a:avLst>
            </a:prstGeom>
            <a:solidFill>
              <a:srgbClr val="3A4AB1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4" name="Google Shape;2014;p49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not to procrastinate</a:t>
            </a:r>
            <a:endParaRPr/>
          </a:p>
        </p:txBody>
      </p:sp>
      <p:graphicFrame>
        <p:nvGraphicFramePr>
          <p:cNvPr id="2015" name="Google Shape;2015;p49"/>
          <p:cNvGraphicFramePr/>
          <p:nvPr>
            <p:extLst>
              <p:ext uri="{D42A27DB-BD31-4B8C-83A1-F6EECF244321}">
                <p14:modId xmlns:p14="http://schemas.microsoft.com/office/powerpoint/2010/main" val="152505373"/>
              </p:ext>
            </p:extLst>
          </p:nvPr>
        </p:nvGraphicFramePr>
        <p:xfrm>
          <a:off x="724100" y="1427650"/>
          <a:ext cx="7695900" cy="3304410"/>
        </p:xfrm>
        <a:graphic>
          <a:graphicData uri="http://schemas.openxmlformats.org/drawingml/2006/table">
            <a:tbl>
              <a:tblPr>
                <a:noFill/>
                <a:tableStyleId>{6016431D-48EF-4642-9568-085B1FF9E6BD}</a:tableStyleId>
              </a:tblPr>
              <a:tblGrid>
                <a:gridCol w="1923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856"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solidFill>
                            <a:schemeClr val="lt1"/>
                          </a:solidFill>
                          <a:latin typeface="Changa Medium"/>
                          <a:ea typeface="Changa Medium"/>
                          <a:cs typeface="Changa Medium"/>
                          <a:sym typeface="Changa Medium"/>
                        </a:rPr>
                        <a:t>When it occur</a:t>
                      </a:r>
                      <a:r>
                        <a:rPr lang="en-US" sz="2000" dirty="0">
                          <a:solidFill>
                            <a:schemeClr val="lt1"/>
                          </a:solidFill>
                          <a:latin typeface="Changa Medium"/>
                          <a:ea typeface="Changa Medium"/>
                          <a:cs typeface="Changa Medium"/>
                          <a:sym typeface="Changa Medium"/>
                        </a:rPr>
                        <a:t>r</a:t>
                      </a:r>
                      <a:r>
                        <a:rPr lang="en" sz="2000" dirty="0">
                          <a:solidFill>
                            <a:schemeClr val="lt1"/>
                          </a:solidFill>
                          <a:latin typeface="Changa Medium"/>
                          <a:ea typeface="Changa Medium"/>
                          <a:cs typeface="Changa Medium"/>
                          <a:sym typeface="Changa Medium"/>
                        </a:rPr>
                        <a:t>ed </a:t>
                      </a:r>
                      <a:endParaRPr dirty="0"/>
                    </a:p>
                  </a:txBody>
                  <a:tcPr marL="91425" marR="91425" marT="91425" marB="914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65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solidFill>
                            <a:schemeClr val="dk1"/>
                          </a:solidFill>
                          <a:latin typeface="Changa Medium"/>
                          <a:cs typeface="Changa Medium"/>
                          <a:sym typeface="Changa Medium"/>
                        </a:rPr>
                        <a:t>day</a:t>
                      </a:r>
                      <a:endParaRPr dirty="0"/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hanga Medium"/>
                          <a:cs typeface="Changa Medium"/>
                          <a:sym typeface="Changa Medium"/>
                        </a:rPr>
                        <a:t>Day</a:t>
                      </a:r>
                      <a:endParaRPr dirty="0"/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solidFill>
                            <a:schemeClr val="dk1"/>
                          </a:solidFill>
                          <a:latin typeface="Changa Medium"/>
                          <a:cs typeface="Changa Medium"/>
                          <a:sym typeface="Changa Medium"/>
                        </a:rPr>
                        <a:t>Baseline Week 1</a:t>
                      </a:r>
                      <a:endParaRPr dirty="0"/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solidFill>
                            <a:schemeClr val="dk1"/>
                          </a:solidFill>
                          <a:latin typeface="Changa Medium"/>
                          <a:cs typeface="Changa Medium"/>
                          <a:sym typeface="Changa Medium"/>
                        </a:rPr>
                        <a:t>Baseline Week 2</a:t>
                      </a:r>
                      <a:endParaRPr dirty="0"/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7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Monday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Thursday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Mon:3o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Tues:20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4o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35,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7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Tuesday 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Friday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Wednesday: 25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Thursday: 15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45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30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7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Wednesday 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Saturday</a:t>
                      </a: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Friday: 35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Saturday: 40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50 mins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Asap Medium"/>
                          <a:ea typeface="Asap Medium"/>
                          <a:cs typeface="Asap Medium"/>
                          <a:sym typeface="Asap Medium"/>
                        </a:rPr>
                        <a:t>60 mins</a:t>
                      </a:r>
                      <a:endParaRPr dirty="0">
                        <a:solidFill>
                          <a:schemeClr val="dk1"/>
                        </a:solidFill>
                        <a:latin typeface="Asap Medium"/>
                        <a:ea typeface="Asap Medium"/>
                        <a:cs typeface="Asap Medium"/>
                        <a:sym typeface="Asap Medium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ation and Procrastination during Exams Workshop by Slidesgo">
  <a:themeElements>
    <a:clrScheme name="Simple Light">
      <a:dk1>
        <a:srgbClr val="FFFFFF"/>
      </a:dk1>
      <a:lt1>
        <a:srgbClr val="7A88ED"/>
      </a:lt1>
      <a:dk2>
        <a:srgbClr val="FFFFFF"/>
      </a:dk2>
      <a:lt2>
        <a:srgbClr val="9DA6F8"/>
      </a:lt2>
      <a:accent1>
        <a:srgbClr val="3A4AB1"/>
      </a:accent1>
      <a:accent2>
        <a:srgbClr val="FFD29C"/>
      </a:accent2>
      <a:accent3>
        <a:srgbClr val="F9737A"/>
      </a:accent3>
      <a:accent4>
        <a:srgbClr val="3F454A"/>
      </a:accent4>
      <a:accent5>
        <a:srgbClr val="E2E3E8"/>
      </a:accent5>
      <a:accent6>
        <a:srgbClr val="EEB066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691</Words>
  <Application>Microsoft Macintosh PowerPoint</Application>
  <PresentationFormat>On-screen Show (16:9)</PresentationFormat>
  <Paragraphs>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Menlo</vt:lpstr>
      <vt:lpstr>Asap</vt:lpstr>
      <vt:lpstr>Avenir Book</vt:lpstr>
      <vt:lpstr>Asap Medium</vt:lpstr>
      <vt:lpstr>Changa Medium</vt:lpstr>
      <vt:lpstr>Arial</vt:lpstr>
      <vt:lpstr>Helvetica Neue</vt:lpstr>
      <vt:lpstr>Motivation and Procrastination during Exams Workshop by Slidesgo</vt:lpstr>
      <vt:lpstr>Understanding and overcoming your procrastination</vt:lpstr>
      <vt:lpstr>Introduction</vt:lpstr>
      <vt:lpstr>Defined Target behavior: Procrastination</vt:lpstr>
      <vt:lpstr>Pro’s and Con’s</vt:lpstr>
      <vt:lpstr>PowerPoint Presentation</vt:lpstr>
      <vt:lpstr>Self-Efficacy and Beliefs</vt:lpstr>
      <vt:lpstr>Establishing a Baseline and Setting Goals</vt:lpstr>
      <vt:lpstr>Baseline Data Collection</vt:lpstr>
      <vt:lpstr>Planning not to procrastinate</vt:lpstr>
      <vt:lpstr>Analysis of antecedents and consequences:</vt:lpstr>
      <vt:lpstr>Intervention Goals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and Procrastination During Exams Workshop</dc:title>
  <cp:lastModifiedBy>Nicholson, Lasira L.</cp:lastModifiedBy>
  <cp:revision>1</cp:revision>
  <dcterms:modified xsi:type="dcterms:W3CDTF">2024-04-24T04:23:24Z</dcterms:modified>
</cp:coreProperties>
</file>