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57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D6933-3CA0-C3D6-887E-D3B7007850C4}" v="211" dt="2023-09-20T15:39:34.640"/>
    <p1510:client id="{19438C4C-7525-4991-D79F-56D7AD776043}" v="133" dt="2023-09-20T19:09:19.338"/>
    <p1510:client id="{54D381F9-4B23-F0B3-B0E6-670F1E9991E6}" v="138" dt="2023-09-21T15:46:36.931"/>
    <p1510:client id="{58C9676F-F455-3E6A-7BD2-06CEB3719CA3}" v="190" dt="2023-09-21T15:20:35.134"/>
    <p1510:client id="{7BF8E2C9-9C14-A449-E4F5-12F21658C025}" v="189" dt="2023-09-22T18:53:01.837"/>
    <p1510:client id="{BE7CE369-6C3A-CC58-7976-ADE98857755B}" v="137" dt="2023-09-23T00:12:41.571"/>
    <p1510:client id="{C76A995D-3B80-A34F-A984-F52E9278F955}" v="41" dt="2023-09-20T18:56:12.625"/>
    <p1510:client id="{FAF11E90-B858-4412-BD9F-F18BC01023EC}" v="28" dt="2023-09-20T19:04:03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5CEA5-9A46-40DC-AE84-3BDE62AB93E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CC57C86-DD5F-4654-816E-CCEA1B2DBA88}">
      <dgm:prSet/>
      <dgm:spPr/>
      <dgm:t>
        <a:bodyPr/>
        <a:lstStyle/>
        <a:p>
          <a:r>
            <a:rPr lang="en-US" b="1" u="sng"/>
            <a:t>Provide</a:t>
          </a:r>
          <a:r>
            <a:rPr lang="en-US"/>
            <a:t> treatment for various conditions and adding additional services that are needed.</a:t>
          </a:r>
        </a:p>
      </dgm:t>
    </dgm:pt>
    <dgm:pt modelId="{16DE29C6-5DD1-4281-871A-390FD6CC903F}" type="parTrans" cxnId="{4C98FC5E-6676-4379-AB28-B274196DCA97}">
      <dgm:prSet/>
      <dgm:spPr/>
      <dgm:t>
        <a:bodyPr/>
        <a:lstStyle/>
        <a:p>
          <a:endParaRPr lang="en-US"/>
        </a:p>
      </dgm:t>
    </dgm:pt>
    <dgm:pt modelId="{B304740E-B1DF-4C66-B5A7-7B793EC818A1}" type="sibTrans" cxnId="{4C98FC5E-6676-4379-AB28-B274196DCA97}">
      <dgm:prSet/>
      <dgm:spPr/>
      <dgm:t>
        <a:bodyPr/>
        <a:lstStyle/>
        <a:p>
          <a:endParaRPr lang="en-US"/>
        </a:p>
      </dgm:t>
    </dgm:pt>
    <dgm:pt modelId="{CFFB2647-DDFF-4E7E-84BB-11CCC939558D}">
      <dgm:prSet/>
      <dgm:spPr/>
      <dgm:t>
        <a:bodyPr/>
        <a:lstStyle/>
        <a:p>
          <a:r>
            <a:rPr lang="en-US" b="1" u="sng">
              <a:latin typeface="Calibri Light" panose="020F0302020204030204"/>
            </a:rPr>
            <a:t>Allow</a:t>
          </a:r>
          <a:r>
            <a:rPr lang="en-US" u="sng"/>
            <a:t> </a:t>
          </a:r>
          <a:r>
            <a:rPr lang="en-US"/>
            <a:t>the opportunity to build relationships that can help with the </a:t>
          </a:r>
          <a:r>
            <a:rPr lang="en-US">
              <a:latin typeface="Calibri Light" panose="020F0302020204030204"/>
            </a:rPr>
            <a:t>Individual's</a:t>
          </a:r>
          <a:r>
            <a:rPr lang="en-US"/>
            <a:t> needs.</a:t>
          </a:r>
        </a:p>
      </dgm:t>
    </dgm:pt>
    <dgm:pt modelId="{2D1C6D0E-EB3D-493F-A41E-B2693D7C991A}" type="parTrans" cxnId="{804C00DA-DE7E-4038-9CE5-8E53640FAC84}">
      <dgm:prSet/>
      <dgm:spPr/>
      <dgm:t>
        <a:bodyPr/>
        <a:lstStyle/>
        <a:p>
          <a:endParaRPr lang="en-US"/>
        </a:p>
      </dgm:t>
    </dgm:pt>
    <dgm:pt modelId="{D2AEA77A-D3A2-4333-9CE4-22AD5E5130AD}" type="sibTrans" cxnId="{804C00DA-DE7E-4038-9CE5-8E53640FAC84}">
      <dgm:prSet/>
      <dgm:spPr/>
      <dgm:t>
        <a:bodyPr/>
        <a:lstStyle/>
        <a:p>
          <a:endParaRPr lang="en-US"/>
        </a:p>
      </dgm:t>
    </dgm:pt>
    <dgm:pt modelId="{992685AD-93C6-4807-91DB-09306D8817D5}">
      <dgm:prSet/>
      <dgm:spPr/>
      <dgm:t>
        <a:bodyPr/>
        <a:lstStyle/>
        <a:p>
          <a:r>
            <a:rPr lang="en-US" b="1" u="sng"/>
            <a:t>Promote</a:t>
          </a:r>
          <a:r>
            <a:rPr lang="en-US"/>
            <a:t> the aspects of healthy living and living a good life.</a:t>
          </a:r>
        </a:p>
      </dgm:t>
    </dgm:pt>
    <dgm:pt modelId="{39A281AE-80E5-46BE-BBC5-CEC2DFF0B380}" type="parTrans" cxnId="{87ED8FB9-3709-4D4F-9DA0-8C303BB7AF48}">
      <dgm:prSet/>
      <dgm:spPr/>
      <dgm:t>
        <a:bodyPr/>
        <a:lstStyle/>
        <a:p>
          <a:endParaRPr lang="en-US"/>
        </a:p>
      </dgm:t>
    </dgm:pt>
    <dgm:pt modelId="{B1A5D6F3-401A-4C4C-8C16-B60FB1D48669}" type="sibTrans" cxnId="{87ED8FB9-3709-4D4F-9DA0-8C303BB7AF48}">
      <dgm:prSet/>
      <dgm:spPr/>
      <dgm:t>
        <a:bodyPr/>
        <a:lstStyle/>
        <a:p>
          <a:endParaRPr lang="en-US"/>
        </a:p>
      </dgm:t>
    </dgm:pt>
    <dgm:pt modelId="{DF2F14C9-643A-40E9-B622-ADAD0B11E7ED}" type="pres">
      <dgm:prSet presAssocID="{ADB5CEA5-9A46-40DC-AE84-3BDE62AB93E3}" presName="root" presStyleCnt="0">
        <dgm:presLayoutVars>
          <dgm:dir/>
          <dgm:resizeHandles val="exact"/>
        </dgm:presLayoutVars>
      </dgm:prSet>
      <dgm:spPr/>
    </dgm:pt>
    <dgm:pt modelId="{AE3BB5C2-1092-42E9-8015-D1CDA560BFB3}" type="pres">
      <dgm:prSet presAssocID="{ECC57C86-DD5F-4654-816E-CCEA1B2DBA88}" presName="compNode" presStyleCnt="0"/>
      <dgm:spPr/>
    </dgm:pt>
    <dgm:pt modelId="{D696F928-6CE0-4EE4-959A-3413D444EF55}" type="pres">
      <dgm:prSet presAssocID="{ECC57C86-DD5F-4654-816E-CCEA1B2DBA88}" presName="bgRect" presStyleLbl="bgShp" presStyleIdx="0" presStyleCnt="3"/>
      <dgm:spPr/>
    </dgm:pt>
    <dgm:pt modelId="{727CBC48-68D0-42C7-9823-495E8CC6A1C6}" type="pres">
      <dgm:prSet presAssocID="{ECC57C86-DD5F-4654-816E-CCEA1B2DBA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F3BDCB6E-DD11-4076-861E-EC46954E9DFD}" type="pres">
      <dgm:prSet presAssocID="{ECC57C86-DD5F-4654-816E-CCEA1B2DBA88}" presName="spaceRect" presStyleCnt="0"/>
      <dgm:spPr/>
    </dgm:pt>
    <dgm:pt modelId="{CCA6C85D-61C6-4ED8-88C3-9557D3E7EF97}" type="pres">
      <dgm:prSet presAssocID="{ECC57C86-DD5F-4654-816E-CCEA1B2DBA88}" presName="parTx" presStyleLbl="revTx" presStyleIdx="0" presStyleCnt="3">
        <dgm:presLayoutVars>
          <dgm:chMax val="0"/>
          <dgm:chPref val="0"/>
        </dgm:presLayoutVars>
      </dgm:prSet>
      <dgm:spPr/>
    </dgm:pt>
    <dgm:pt modelId="{E7EC784B-5D78-4329-B346-BFEB0DC95330}" type="pres">
      <dgm:prSet presAssocID="{B304740E-B1DF-4C66-B5A7-7B793EC818A1}" presName="sibTrans" presStyleCnt="0"/>
      <dgm:spPr/>
    </dgm:pt>
    <dgm:pt modelId="{6B923978-709E-4AF3-8BFA-72D2EE040DE0}" type="pres">
      <dgm:prSet presAssocID="{CFFB2647-DDFF-4E7E-84BB-11CCC939558D}" presName="compNode" presStyleCnt="0"/>
      <dgm:spPr/>
    </dgm:pt>
    <dgm:pt modelId="{C7B46967-8F40-477A-A36C-A20AC2AF2102}" type="pres">
      <dgm:prSet presAssocID="{CFFB2647-DDFF-4E7E-84BB-11CCC939558D}" presName="bgRect" presStyleLbl="bgShp" presStyleIdx="1" presStyleCnt="3"/>
      <dgm:spPr/>
    </dgm:pt>
    <dgm:pt modelId="{F93E868B-FDEA-4122-B2F3-22D12CEEF3C4}" type="pres">
      <dgm:prSet presAssocID="{CFFB2647-DDFF-4E7E-84BB-11CCC939558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F08E643C-D18D-4183-9C91-587935E39518}" type="pres">
      <dgm:prSet presAssocID="{CFFB2647-DDFF-4E7E-84BB-11CCC939558D}" presName="spaceRect" presStyleCnt="0"/>
      <dgm:spPr/>
    </dgm:pt>
    <dgm:pt modelId="{55A438B4-D0AE-4C45-AAB3-FCB5121E8C0D}" type="pres">
      <dgm:prSet presAssocID="{CFFB2647-DDFF-4E7E-84BB-11CCC939558D}" presName="parTx" presStyleLbl="revTx" presStyleIdx="1" presStyleCnt="3">
        <dgm:presLayoutVars>
          <dgm:chMax val="0"/>
          <dgm:chPref val="0"/>
        </dgm:presLayoutVars>
      </dgm:prSet>
      <dgm:spPr/>
    </dgm:pt>
    <dgm:pt modelId="{0E2B5D8B-BE2E-418F-B254-75C1E2083AB1}" type="pres">
      <dgm:prSet presAssocID="{D2AEA77A-D3A2-4333-9CE4-22AD5E5130AD}" presName="sibTrans" presStyleCnt="0"/>
      <dgm:spPr/>
    </dgm:pt>
    <dgm:pt modelId="{3C630CFE-0562-415C-A662-88F8F52D0403}" type="pres">
      <dgm:prSet presAssocID="{992685AD-93C6-4807-91DB-09306D8817D5}" presName="compNode" presStyleCnt="0"/>
      <dgm:spPr/>
    </dgm:pt>
    <dgm:pt modelId="{5B32143F-E804-42DD-AE42-46E81B884D23}" type="pres">
      <dgm:prSet presAssocID="{992685AD-93C6-4807-91DB-09306D8817D5}" presName="bgRect" presStyleLbl="bgShp" presStyleIdx="2" presStyleCnt="3"/>
      <dgm:spPr/>
    </dgm:pt>
    <dgm:pt modelId="{ED046E8B-A886-4F0D-8D7E-6C7911487C11}" type="pres">
      <dgm:prSet presAssocID="{992685AD-93C6-4807-91DB-09306D8817D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556F22C-7C4D-4405-8DF2-210E8BE16E40}" type="pres">
      <dgm:prSet presAssocID="{992685AD-93C6-4807-91DB-09306D8817D5}" presName="spaceRect" presStyleCnt="0"/>
      <dgm:spPr/>
    </dgm:pt>
    <dgm:pt modelId="{4A3F5F85-8916-4582-B54C-BE3827756446}" type="pres">
      <dgm:prSet presAssocID="{992685AD-93C6-4807-91DB-09306D8817D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C881F2E-4C67-4936-8365-FD85B8A1BB77}" type="presOf" srcId="{ADB5CEA5-9A46-40DC-AE84-3BDE62AB93E3}" destId="{DF2F14C9-643A-40E9-B622-ADAD0B11E7ED}" srcOrd="0" destOrd="0" presId="urn:microsoft.com/office/officeart/2018/2/layout/IconVerticalSolidList"/>
    <dgm:cxn modelId="{4C98FC5E-6676-4379-AB28-B274196DCA97}" srcId="{ADB5CEA5-9A46-40DC-AE84-3BDE62AB93E3}" destId="{ECC57C86-DD5F-4654-816E-CCEA1B2DBA88}" srcOrd="0" destOrd="0" parTransId="{16DE29C6-5DD1-4281-871A-390FD6CC903F}" sibTransId="{B304740E-B1DF-4C66-B5A7-7B793EC818A1}"/>
    <dgm:cxn modelId="{C4E727B1-88E7-445E-845E-0677445C9161}" type="presOf" srcId="{992685AD-93C6-4807-91DB-09306D8817D5}" destId="{4A3F5F85-8916-4582-B54C-BE3827756446}" srcOrd="0" destOrd="0" presId="urn:microsoft.com/office/officeart/2018/2/layout/IconVerticalSolidList"/>
    <dgm:cxn modelId="{87ED8FB9-3709-4D4F-9DA0-8C303BB7AF48}" srcId="{ADB5CEA5-9A46-40DC-AE84-3BDE62AB93E3}" destId="{992685AD-93C6-4807-91DB-09306D8817D5}" srcOrd="2" destOrd="0" parTransId="{39A281AE-80E5-46BE-BBC5-CEC2DFF0B380}" sibTransId="{B1A5D6F3-401A-4C4C-8C16-B60FB1D48669}"/>
    <dgm:cxn modelId="{804C00DA-DE7E-4038-9CE5-8E53640FAC84}" srcId="{ADB5CEA5-9A46-40DC-AE84-3BDE62AB93E3}" destId="{CFFB2647-DDFF-4E7E-84BB-11CCC939558D}" srcOrd="1" destOrd="0" parTransId="{2D1C6D0E-EB3D-493F-A41E-B2693D7C991A}" sibTransId="{D2AEA77A-D3A2-4333-9CE4-22AD5E5130AD}"/>
    <dgm:cxn modelId="{2246B1EE-2CFC-4473-BC1A-00C9CF424899}" type="presOf" srcId="{CFFB2647-DDFF-4E7E-84BB-11CCC939558D}" destId="{55A438B4-D0AE-4C45-AAB3-FCB5121E8C0D}" srcOrd="0" destOrd="0" presId="urn:microsoft.com/office/officeart/2018/2/layout/IconVerticalSolidList"/>
    <dgm:cxn modelId="{15453FF8-A9A1-4A9F-9ACA-AA8137C9D6F7}" type="presOf" srcId="{ECC57C86-DD5F-4654-816E-CCEA1B2DBA88}" destId="{CCA6C85D-61C6-4ED8-88C3-9557D3E7EF97}" srcOrd="0" destOrd="0" presId="urn:microsoft.com/office/officeart/2018/2/layout/IconVerticalSolidList"/>
    <dgm:cxn modelId="{716C84EC-3681-46AE-B21D-A6F9480C61F5}" type="presParOf" srcId="{DF2F14C9-643A-40E9-B622-ADAD0B11E7ED}" destId="{AE3BB5C2-1092-42E9-8015-D1CDA560BFB3}" srcOrd="0" destOrd="0" presId="urn:microsoft.com/office/officeart/2018/2/layout/IconVerticalSolidList"/>
    <dgm:cxn modelId="{CF302C34-2522-4E02-B92B-A5BFA7FC9788}" type="presParOf" srcId="{AE3BB5C2-1092-42E9-8015-D1CDA560BFB3}" destId="{D696F928-6CE0-4EE4-959A-3413D444EF55}" srcOrd="0" destOrd="0" presId="urn:microsoft.com/office/officeart/2018/2/layout/IconVerticalSolidList"/>
    <dgm:cxn modelId="{9FBFC11B-7F6A-4ABF-A437-59D9838EF6A5}" type="presParOf" srcId="{AE3BB5C2-1092-42E9-8015-D1CDA560BFB3}" destId="{727CBC48-68D0-42C7-9823-495E8CC6A1C6}" srcOrd="1" destOrd="0" presId="urn:microsoft.com/office/officeart/2018/2/layout/IconVerticalSolidList"/>
    <dgm:cxn modelId="{7DD04114-B7EC-49E0-AEDF-EECF52FE1298}" type="presParOf" srcId="{AE3BB5C2-1092-42E9-8015-D1CDA560BFB3}" destId="{F3BDCB6E-DD11-4076-861E-EC46954E9DFD}" srcOrd="2" destOrd="0" presId="urn:microsoft.com/office/officeart/2018/2/layout/IconVerticalSolidList"/>
    <dgm:cxn modelId="{619BE5E3-8986-48A4-9AA6-B2D0A1C11AFD}" type="presParOf" srcId="{AE3BB5C2-1092-42E9-8015-D1CDA560BFB3}" destId="{CCA6C85D-61C6-4ED8-88C3-9557D3E7EF97}" srcOrd="3" destOrd="0" presId="urn:microsoft.com/office/officeart/2018/2/layout/IconVerticalSolidList"/>
    <dgm:cxn modelId="{8AB7AA59-3B6A-431A-8780-2179827BC7C6}" type="presParOf" srcId="{DF2F14C9-643A-40E9-B622-ADAD0B11E7ED}" destId="{E7EC784B-5D78-4329-B346-BFEB0DC95330}" srcOrd="1" destOrd="0" presId="urn:microsoft.com/office/officeart/2018/2/layout/IconVerticalSolidList"/>
    <dgm:cxn modelId="{54A65216-EF1F-4A68-A05D-9BEBF173F203}" type="presParOf" srcId="{DF2F14C9-643A-40E9-B622-ADAD0B11E7ED}" destId="{6B923978-709E-4AF3-8BFA-72D2EE040DE0}" srcOrd="2" destOrd="0" presId="urn:microsoft.com/office/officeart/2018/2/layout/IconVerticalSolidList"/>
    <dgm:cxn modelId="{07C8F0F5-39B6-4567-9684-9CA1D4AB6BB9}" type="presParOf" srcId="{6B923978-709E-4AF3-8BFA-72D2EE040DE0}" destId="{C7B46967-8F40-477A-A36C-A20AC2AF2102}" srcOrd="0" destOrd="0" presId="urn:microsoft.com/office/officeart/2018/2/layout/IconVerticalSolidList"/>
    <dgm:cxn modelId="{C63C50AC-9DFD-4CC4-91D4-A3E9EDADFBBD}" type="presParOf" srcId="{6B923978-709E-4AF3-8BFA-72D2EE040DE0}" destId="{F93E868B-FDEA-4122-B2F3-22D12CEEF3C4}" srcOrd="1" destOrd="0" presId="urn:microsoft.com/office/officeart/2018/2/layout/IconVerticalSolidList"/>
    <dgm:cxn modelId="{5C200CE6-6156-4D95-BA40-66B5E3FD29EB}" type="presParOf" srcId="{6B923978-709E-4AF3-8BFA-72D2EE040DE0}" destId="{F08E643C-D18D-4183-9C91-587935E39518}" srcOrd="2" destOrd="0" presId="urn:microsoft.com/office/officeart/2018/2/layout/IconVerticalSolidList"/>
    <dgm:cxn modelId="{94700B80-055A-4487-9714-73833D8905F2}" type="presParOf" srcId="{6B923978-709E-4AF3-8BFA-72D2EE040DE0}" destId="{55A438B4-D0AE-4C45-AAB3-FCB5121E8C0D}" srcOrd="3" destOrd="0" presId="urn:microsoft.com/office/officeart/2018/2/layout/IconVerticalSolidList"/>
    <dgm:cxn modelId="{C555BAE0-5074-4536-A9B6-692CEE571536}" type="presParOf" srcId="{DF2F14C9-643A-40E9-B622-ADAD0B11E7ED}" destId="{0E2B5D8B-BE2E-418F-B254-75C1E2083AB1}" srcOrd="3" destOrd="0" presId="urn:microsoft.com/office/officeart/2018/2/layout/IconVerticalSolidList"/>
    <dgm:cxn modelId="{3105C1D5-9D6E-43EC-81F9-E189529DB32B}" type="presParOf" srcId="{DF2F14C9-643A-40E9-B622-ADAD0B11E7ED}" destId="{3C630CFE-0562-415C-A662-88F8F52D0403}" srcOrd="4" destOrd="0" presId="urn:microsoft.com/office/officeart/2018/2/layout/IconVerticalSolidList"/>
    <dgm:cxn modelId="{7CE5A01C-79DB-4E0A-8B5D-95A58B7B8D5B}" type="presParOf" srcId="{3C630CFE-0562-415C-A662-88F8F52D0403}" destId="{5B32143F-E804-42DD-AE42-46E81B884D23}" srcOrd="0" destOrd="0" presId="urn:microsoft.com/office/officeart/2018/2/layout/IconVerticalSolidList"/>
    <dgm:cxn modelId="{44CE1E89-53CD-431B-8C78-39F529A3B001}" type="presParOf" srcId="{3C630CFE-0562-415C-A662-88F8F52D0403}" destId="{ED046E8B-A886-4F0D-8D7E-6C7911487C11}" srcOrd="1" destOrd="0" presId="urn:microsoft.com/office/officeart/2018/2/layout/IconVerticalSolidList"/>
    <dgm:cxn modelId="{27622CEC-FB3F-4811-9BDD-577A7D3590EF}" type="presParOf" srcId="{3C630CFE-0562-415C-A662-88F8F52D0403}" destId="{A556F22C-7C4D-4405-8DF2-210E8BE16E40}" srcOrd="2" destOrd="0" presId="urn:microsoft.com/office/officeart/2018/2/layout/IconVerticalSolidList"/>
    <dgm:cxn modelId="{C2FD3540-BAA8-49C2-9519-9B659647CC59}" type="presParOf" srcId="{3C630CFE-0562-415C-A662-88F8F52D0403}" destId="{4A3F5F85-8916-4582-B54C-BE38277564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F4EFEF-CB67-4996-964A-98B59ABC0C8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6C3AB28-C400-4450-9D1F-1B6D3A7C46A3}">
      <dgm:prSet/>
      <dgm:spPr/>
      <dgm:t>
        <a:bodyPr/>
        <a:lstStyle/>
        <a:p>
          <a:pPr rtl="0"/>
          <a:r>
            <a:rPr lang="en-US" dirty="0"/>
            <a:t>Prioritize reuniting the child</a:t>
          </a:r>
          <a:r>
            <a:rPr lang="en-US" dirty="0">
              <a:latin typeface="Calibri Light" panose="020F0302020204030204"/>
            </a:rPr>
            <a:t> with</a:t>
          </a:r>
          <a:r>
            <a:rPr lang="en-US" dirty="0"/>
            <a:t> their family.</a:t>
          </a:r>
        </a:p>
      </dgm:t>
    </dgm:pt>
    <dgm:pt modelId="{BB426572-D674-497F-BFCA-E65869ED0476}" type="parTrans" cxnId="{C259C5A6-8FFE-4709-AB17-7A15C1D07D9E}">
      <dgm:prSet/>
      <dgm:spPr/>
      <dgm:t>
        <a:bodyPr/>
        <a:lstStyle/>
        <a:p>
          <a:endParaRPr lang="en-US"/>
        </a:p>
      </dgm:t>
    </dgm:pt>
    <dgm:pt modelId="{D4F87863-A40F-46D0-BA53-D8E569003B8B}" type="sibTrans" cxnId="{C259C5A6-8FFE-4709-AB17-7A15C1D07D9E}">
      <dgm:prSet/>
      <dgm:spPr/>
      <dgm:t>
        <a:bodyPr/>
        <a:lstStyle/>
        <a:p>
          <a:endParaRPr lang="en-US"/>
        </a:p>
      </dgm:t>
    </dgm:pt>
    <dgm:pt modelId="{EF5EC8A6-ADCD-40D5-89D9-32709FFBE9D8}">
      <dgm:prSet/>
      <dgm:spPr/>
      <dgm:t>
        <a:bodyPr/>
        <a:lstStyle/>
        <a:p>
          <a:r>
            <a:rPr lang="en-US" dirty="0"/>
            <a:t>Expanding the number of housing programs for youth. </a:t>
          </a:r>
        </a:p>
      </dgm:t>
    </dgm:pt>
    <dgm:pt modelId="{CD13EE05-D3D1-4CF2-9609-040F2BB87759}" type="parTrans" cxnId="{FDB1B5B9-30F5-43E5-BA2D-133120757D3E}">
      <dgm:prSet/>
      <dgm:spPr/>
      <dgm:t>
        <a:bodyPr/>
        <a:lstStyle/>
        <a:p>
          <a:endParaRPr lang="en-US"/>
        </a:p>
      </dgm:t>
    </dgm:pt>
    <dgm:pt modelId="{7C164819-6FF7-4F8B-9575-9473EB65DD54}" type="sibTrans" cxnId="{FDB1B5B9-30F5-43E5-BA2D-133120757D3E}">
      <dgm:prSet/>
      <dgm:spPr/>
      <dgm:t>
        <a:bodyPr/>
        <a:lstStyle/>
        <a:p>
          <a:endParaRPr lang="en-US"/>
        </a:p>
      </dgm:t>
    </dgm:pt>
    <dgm:pt modelId="{9071F17E-D5D2-4524-83B6-2B8E6D2251C5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Offer</a:t>
          </a:r>
          <a:r>
            <a:rPr lang="en-US" dirty="0"/>
            <a:t> access to education and teaching basic-life skills.</a:t>
          </a:r>
        </a:p>
      </dgm:t>
    </dgm:pt>
    <dgm:pt modelId="{0132BC9A-A593-4BC4-B06C-D427EE179F73}" type="parTrans" cxnId="{B94E4D7D-CC55-4E9D-8FB0-D6D9C053C4E5}">
      <dgm:prSet/>
      <dgm:spPr/>
      <dgm:t>
        <a:bodyPr/>
        <a:lstStyle/>
        <a:p>
          <a:endParaRPr lang="en-US"/>
        </a:p>
      </dgm:t>
    </dgm:pt>
    <dgm:pt modelId="{904A0F43-7E39-487B-B51A-A87598456D21}" type="sibTrans" cxnId="{B94E4D7D-CC55-4E9D-8FB0-D6D9C053C4E5}">
      <dgm:prSet/>
      <dgm:spPr/>
      <dgm:t>
        <a:bodyPr/>
        <a:lstStyle/>
        <a:p>
          <a:endParaRPr lang="en-US"/>
        </a:p>
      </dgm:t>
    </dgm:pt>
    <dgm:pt modelId="{4445F645-0D66-4371-B5A1-F4E3623D3182}" type="pres">
      <dgm:prSet presAssocID="{CEF4EFEF-CB67-4996-964A-98B59ABC0C88}" presName="linear" presStyleCnt="0">
        <dgm:presLayoutVars>
          <dgm:animLvl val="lvl"/>
          <dgm:resizeHandles val="exact"/>
        </dgm:presLayoutVars>
      </dgm:prSet>
      <dgm:spPr/>
    </dgm:pt>
    <dgm:pt modelId="{8808A3A9-1502-42B8-BF6C-09E3C363D41C}" type="pres">
      <dgm:prSet presAssocID="{A6C3AB28-C400-4450-9D1F-1B6D3A7C46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AE23E6-80EF-4BBE-9F9E-A4D2A7FA9E81}" type="pres">
      <dgm:prSet presAssocID="{D4F87863-A40F-46D0-BA53-D8E569003B8B}" presName="spacer" presStyleCnt="0"/>
      <dgm:spPr/>
    </dgm:pt>
    <dgm:pt modelId="{5A6E4D2C-5F17-4D59-8C1A-1E3A91614294}" type="pres">
      <dgm:prSet presAssocID="{EF5EC8A6-ADCD-40D5-89D9-32709FFBE9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F0B976-5F68-43C0-8326-259025EED3F3}" type="pres">
      <dgm:prSet presAssocID="{7C164819-6FF7-4F8B-9575-9473EB65DD54}" presName="spacer" presStyleCnt="0"/>
      <dgm:spPr/>
    </dgm:pt>
    <dgm:pt modelId="{B11E5452-E57A-4848-9D37-56533B3CE98A}" type="pres">
      <dgm:prSet presAssocID="{9071F17E-D5D2-4524-83B6-2B8E6D2251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24D4B17-B169-4F83-B41E-B7497AC82F75}" type="presOf" srcId="{EF5EC8A6-ADCD-40D5-89D9-32709FFBE9D8}" destId="{5A6E4D2C-5F17-4D59-8C1A-1E3A91614294}" srcOrd="0" destOrd="0" presId="urn:microsoft.com/office/officeart/2005/8/layout/vList2"/>
    <dgm:cxn modelId="{74F85942-ED2B-4780-9325-7AF75CB0230D}" type="presOf" srcId="{CEF4EFEF-CB67-4996-964A-98B59ABC0C88}" destId="{4445F645-0D66-4371-B5A1-F4E3623D3182}" srcOrd="0" destOrd="0" presId="urn:microsoft.com/office/officeart/2005/8/layout/vList2"/>
    <dgm:cxn modelId="{EA86585B-C277-4A81-B05E-1BC1EDE69302}" type="presOf" srcId="{A6C3AB28-C400-4450-9D1F-1B6D3A7C46A3}" destId="{8808A3A9-1502-42B8-BF6C-09E3C363D41C}" srcOrd="0" destOrd="0" presId="urn:microsoft.com/office/officeart/2005/8/layout/vList2"/>
    <dgm:cxn modelId="{B94E4D7D-CC55-4E9D-8FB0-D6D9C053C4E5}" srcId="{CEF4EFEF-CB67-4996-964A-98B59ABC0C88}" destId="{9071F17E-D5D2-4524-83B6-2B8E6D2251C5}" srcOrd="2" destOrd="0" parTransId="{0132BC9A-A593-4BC4-B06C-D427EE179F73}" sibTransId="{904A0F43-7E39-487B-B51A-A87598456D21}"/>
    <dgm:cxn modelId="{38472193-C008-4990-8079-C74BB07E70EB}" type="presOf" srcId="{9071F17E-D5D2-4524-83B6-2B8E6D2251C5}" destId="{B11E5452-E57A-4848-9D37-56533B3CE98A}" srcOrd="0" destOrd="0" presId="urn:microsoft.com/office/officeart/2005/8/layout/vList2"/>
    <dgm:cxn modelId="{C259C5A6-8FFE-4709-AB17-7A15C1D07D9E}" srcId="{CEF4EFEF-CB67-4996-964A-98B59ABC0C88}" destId="{A6C3AB28-C400-4450-9D1F-1B6D3A7C46A3}" srcOrd="0" destOrd="0" parTransId="{BB426572-D674-497F-BFCA-E65869ED0476}" sibTransId="{D4F87863-A40F-46D0-BA53-D8E569003B8B}"/>
    <dgm:cxn modelId="{FDB1B5B9-30F5-43E5-BA2D-133120757D3E}" srcId="{CEF4EFEF-CB67-4996-964A-98B59ABC0C88}" destId="{EF5EC8A6-ADCD-40D5-89D9-32709FFBE9D8}" srcOrd="1" destOrd="0" parTransId="{CD13EE05-D3D1-4CF2-9609-040F2BB87759}" sibTransId="{7C164819-6FF7-4F8B-9575-9473EB65DD54}"/>
    <dgm:cxn modelId="{4D67F369-758D-4B10-8DAB-F3A9251E83E0}" type="presParOf" srcId="{4445F645-0D66-4371-B5A1-F4E3623D3182}" destId="{8808A3A9-1502-42B8-BF6C-09E3C363D41C}" srcOrd="0" destOrd="0" presId="urn:microsoft.com/office/officeart/2005/8/layout/vList2"/>
    <dgm:cxn modelId="{2094D5A3-0BCE-460C-A4A8-0B0AC10D3463}" type="presParOf" srcId="{4445F645-0D66-4371-B5A1-F4E3623D3182}" destId="{12AE23E6-80EF-4BBE-9F9E-A4D2A7FA9E81}" srcOrd="1" destOrd="0" presId="urn:microsoft.com/office/officeart/2005/8/layout/vList2"/>
    <dgm:cxn modelId="{DB2B2BA8-38DC-41FC-B4E1-163BF08F3CE1}" type="presParOf" srcId="{4445F645-0D66-4371-B5A1-F4E3623D3182}" destId="{5A6E4D2C-5F17-4D59-8C1A-1E3A91614294}" srcOrd="2" destOrd="0" presId="urn:microsoft.com/office/officeart/2005/8/layout/vList2"/>
    <dgm:cxn modelId="{5953A62F-0685-4ACE-88F9-349D7E388EBA}" type="presParOf" srcId="{4445F645-0D66-4371-B5A1-F4E3623D3182}" destId="{20F0B976-5F68-43C0-8326-259025EED3F3}" srcOrd="3" destOrd="0" presId="urn:microsoft.com/office/officeart/2005/8/layout/vList2"/>
    <dgm:cxn modelId="{78943374-29E0-4A2F-B56C-4B5EE149E6F6}" type="presParOf" srcId="{4445F645-0D66-4371-B5A1-F4E3623D3182}" destId="{B11E5452-E57A-4848-9D37-56533B3CE9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6F928-6CE0-4EE4-959A-3413D444EF55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CBC48-68D0-42C7-9823-495E8CC6A1C6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6C85D-61C6-4ED8-88C3-9557D3E7EF97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/>
            <a:t>Provide</a:t>
          </a:r>
          <a:r>
            <a:rPr lang="en-US" sz="2300" kern="1200"/>
            <a:t> treatment for various conditions and adding additional services that are needed.</a:t>
          </a:r>
        </a:p>
      </dsp:txBody>
      <dsp:txXfrm>
        <a:off x="1844034" y="682"/>
        <a:ext cx="4401230" cy="1596566"/>
      </dsp:txXfrm>
    </dsp:sp>
    <dsp:sp modelId="{C7B46967-8F40-477A-A36C-A20AC2AF2102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E868B-FDEA-4122-B2F3-22D12CEEF3C4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438B4-D0AE-4C45-AAB3-FCB5121E8C0D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>
              <a:latin typeface="Calibri Light" panose="020F0302020204030204"/>
            </a:rPr>
            <a:t>Allow</a:t>
          </a:r>
          <a:r>
            <a:rPr lang="en-US" sz="2300" u="sng" kern="1200"/>
            <a:t> </a:t>
          </a:r>
          <a:r>
            <a:rPr lang="en-US" sz="2300" kern="1200"/>
            <a:t>the opportunity to build relationships that can help with the </a:t>
          </a:r>
          <a:r>
            <a:rPr lang="en-US" sz="2300" kern="1200">
              <a:latin typeface="Calibri Light" panose="020F0302020204030204"/>
            </a:rPr>
            <a:t>Individual's</a:t>
          </a:r>
          <a:r>
            <a:rPr lang="en-US" sz="2300" kern="1200"/>
            <a:t> needs.</a:t>
          </a:r>
        </a:p>
      </dsp:txBody>
      <dsp:txXfrm>
        <a:off x="1844034" y="1996390"/>
        <a:ext cx="4401230" cy="1596566"/>
      </dsp:txXfrm>
    </dsp:sp>
    <dsp:sp modelId="{5B32143F-E804-42DD-AE42-46E81B884D23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46E8B-A886-4F0D-8D7E-6C7911487C11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F5F85-8916-4582-B54C-BE3827756446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/>
            <a:t>Promote</a:t>
          </a:r>
          <a:r>
            <a:rPr lang="en-US" sz="2300" kern="1200"/>
            <a:t> the aspects of healthy living and living a good life.</a:t>
          </a:r>
        </a:p>
      </dsp:txBody>
      <dsp:txXfrm>
        <a:off x="1844034" y="3992098"/>
        <a:ext cx="4401230" cy="159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8A3A9-1502-42B8-BF6C-09E3C363D41C}">
      <dsp:nvSpPr>
        <dsp:cNvPr id="0" name=""/>
        <dsp:cNvSpPr/>
      </dsp:nvSpPr>
      <dsp:spPr>
        <a:xfrm>
          <a:off x="0" y="350059"/>
          <a:ext cx="6666833" cy="15116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Prioritize reuniting the child</a:t>
          </a:r>
          <a:r>
            <a:rPr lang="en-US" sz="3800" kern="1200" dirty="0">
              <a:latin typeface="Calibri Light" panose="020F0302020204030204"/>
            </a:rPr>
            <a:t> with</a:t>
          </a:r>
          <a:r>
            <a:rPr lang="en-US" sz="3800" kern="1200" dirty="0"/>
            <a:t> their family.</a:t>
          </a:r>
        </a:p>
      </dsp:txBody>
      <dsp:txXfrm>
        <a:off x="73792" y="423851"/>
        <a:ext cx="6519249" cy="1364056"/>
      </dsp:txXfrm>
    </dsp:sp>
    <dsp:sp modelId="{5A6E4D2C-5F17-4D59-8C1A-1E3A91614294}">
      <dsp:nvSpPr>
        <dsp:cNvPr id="0" name=""/>
        <dsp:cNvSpPr/>
      </dsp:nvSpPr>
      <dsp:spPr>
        <a:xfrm>
          <a:off x="0" y="1971139"/>
          <a:ext cx="6666833" cy="151164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Expanding the number of housing programs for youth. </a:t>
          </a:r>
        </a:p>
      </dsp:txBody>
      <dsp:txXfrm>
        <a:off x="73792" y="2044931"/>
        <a:ext cx="6519249" cy="1364056"/>
      </dsp:txXfrm>
    </dsp:sp>
    <dsp:sp modelId="{B11E5452-E57A-4848-9D37-56533B3CE98A}">
      <dsp:nvSpPr>
        <dsp:cNvPr id="0" name=""/>
        <dsp:cNvSpPr/>
      </dsp:nvSpPr>
      <dsp:spPr>
        <a:xfrm>
          <a:off x="0" y="3592220"/>
          <a:ext cx="6666833" cy="15116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libri Light" panose="020F0302020204030204"/>
            </a:rPr>
            <a:t>Offer</a:t>
          </a:r>
          <a:r>
            <a:rPr lang="en-US" sz="3800" kern="1200" dirty="0"/>
            <a:t> access to education and teaching basic-life skills.</a:t>
          </a:r>
        </a:p>
      </dsp:txBody>
      <dsp:txXfrm>
        <a:off x="73792" y="3666012"/>
        <a:ext cx="6519249" cy="1364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lping_the_homeless_(cropped)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ictionresource.net/treatment/inpatient/homeless-individuals/" TargetMode="External"/><Relationship Id="rId2" Type="http://schemas.openxmlformats.org/officeDocument/2006/relationships/hyperlink" Target="https://showerup.org/what-can-local-communities-do-to-help-the-homeles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dhomelessness.org/homelessness-in-america/who-experiences-homelessness/youth/" TargetMode="External"/><Relationship Id="rId4" Type="http://schemas.openxmlformats.org/officeDocument/2006/relationships/hyperlink" Target="https://policyadvice.net/money/guides/how-to-help-the-homeles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Rectangle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giving a sign to a homeless person&#10;&#10;Description automatically generated">
            <a:extLst>
              <a:ext uri="{FF2B5EF4-FFF2-40B4-BE49-F238E27FC236}">
                <a16:creationId xmlns:a16="http://schemas.microsoft.com/office/drawing/2014/main" id="{30806068-8D85-CF1E-9164-CD625D5CC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648" b="2680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The Fight Against Homelessness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cs typeface="Calibri"/>
              </a:rPr>
              <a:t>How the community is trying to help.</a:t>
            </a:r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35349E-C4C6-B387-72DA-303CDFDDD2FC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AC6F1-341A-D1F6-1071-1DD161A4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Overcoming Homelessness In Youth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49CA41-EEDA-68EF-D29B-A846F4394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39936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95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8CA7-0256-2C3D-9237-EA859668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3928F-D8B7-8B96-7BDD-2ACB7AE6C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https://showerup.org/what-can-local-communities-do-to-help-the-homeless/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r>
              <a:rPr lang="en-US">
                <a:cs typeface="Calibri"/>
                <a:hlinkClick r:id="rId3"/>
              </a:rPr>
              <a:t>https://www.addictionresource.net/treatment/inpatient/homeless-individuals/</a:t>
            </a:r>
            <a:endParaRPr lang="en-US">
              <a:cs typeface="Calibri"/>
            </a:endParaRPr>
          </a:p>
          <a:p>
            <a:r>
              <a:rPr lang="en-US">
                <a:cs typeface="Calibri"/>
                <a:hlinkClick r:id="rId4"/>
              </a:rPr>
              <a:t>https://policyadvice.net/money/guides/how-to-help-the-homeless/</a:t>
            </a:r>
          </a:p>
          <a:p>
            <a:r>
              <a:rPr lang="en-US">
                <a:cs typeface="Calibri"/>
                <a:hlinkClick r:id="rId5"/>
              </a:rPr>
              <a:t>https://endhomelessness.org/homelessness-in-america/who-experiences-homelessness/youth/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13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399C-F5A0-CBB7-919A-CE61DF64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World view of Homelessness: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F3539-597B-9E78-1467-A88968DC0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There are around 582,000 Americans experiencing homelessness in the U.S, California has the largest population of homelessness in the United States. 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As of 2022 Nigeria has the </a:t>
            </a:r>
            <a:r>
              <a:rPr lang="en-US">
                <a:ea typeface="Calibri"/>
                <a:cs typeface="Calibri"/>
              </a:rPr>
              <a:t>world's</a:t>
            </a:r>
            <a:r>
              <a:rPr lang="en-US" dirty="0">
                <a:ea typeface="Calibri"/>
                <a:cs typeface="Calibri"/>
              </a:rPr>
              <a:t> highest number of homeless people. 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055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3465F-A954-4240-B4E0-9CA19F366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>
                <a:ea typeface="Calibri Light"/>
                <a:cs typeface="Calibri Light"/>
              </a:rPr>
              <a:t>What Causes Homelessness? 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BD993-F01E-6F19-CD04-08C97CD7D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Calibri"/>
                <a:cs typeface="Calibri"/>
              </a:rPr>
              <a:t>Job Loss/ Unemployment </a:t>
            </a:r>
          </a:p>
          <a:p>
            <a:r>
              <a:rPr lang="en-US" sz="2200">
                <a:ea typeface="Calibri"/>
                <a:cs typeface="Calibri"/>
              </a:rPr>
              <a:t>Poverty </a:t>
            </a:r>
          </a:p>
          <a:p>
            <a:r>
              <a:rPr lang="en-US" sz="2200">
                <a:ea typeface="Calibri"/>
                <a:cs typeface="Calibri"/>
              </a:rPr>
              <a:t>Addiction </a:t>
            </a:r>
          </a:p>
          <a:p>
            <a:r>
              <a:rPr lang="en-US" sz="2200">
                <a:ea typeface="Calibri"/>
                <a:cs typeface="Calibri"/>
              </a:rPr>
              <a:t>Family Troubles </a:t>
            </a:r>
          </a:p>
          <a:p>
            <a:r>
              <a:rPr lang="en-US" sz="2200">
                <a:cs typeface="Calibri"/>
              </a:rPr>
              <a:t>By Choice </a:t>
            </a:r>
          </a:p>
          <a:p>
            <a:r>
              <a:rPr lang="en-US" sz="2200">
                <a:ea typeface="Calibri"/>
                <a:cs typeface="Calibri"/>
              </a:rPr>
              <a:t>Stagnant Wages </a:t>
            </a:r>
          </a:p>
          <a:p>
            <a:endParaRPr lang="en-US" sz="2200">
              <a:ea typeface="Calibri"/>
              <a:cs typeface="Calibri"/>
            </a:endParaRPr>
          </a:p>
          <a:p>
            <a:endParaRPr lang="en-US" sz="2200">
              <a:ea typeface="Calibri"/>
              <a:cs typeface="Calibri"/>
            </a:endParaRPr>
          </a:p>
          <a:p>
            <a:endParaRPr lang="en-US" sz="2200">
              <a:ea typeface="Calibri"/>
              <a:cs typeface="Calibri"/>
            </a:endParaRPr>
          </a:p>
          <a:p>
            <a:endParaRPr lang="en-US" sz="2200">
              <a:ea typeface="Calibri"/>
              <a:cs typeface="Calibri"/>
            </a:endParaRPr>
          </a:p>
        </p:txBody>
      </p:sp>
      <p:pic>
        <p:nvPicPr>
          <p:cNvPr id="4" name="Picture 3" descr="Question mark against red wall">
            <a:extLst>
              <a:ext uri="{FF2B5EF4-FFF2-40B4-BE49-F238E27FC236}">
                <a16:creationId xmlns:a16="http://schemas.microsoft.com/office/drawing/2014/main" id="{D68DB1D0-6604-0A6E-8FBA-836C30C43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16" r="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091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F2654-66A3-E33D-F44A-C094086DD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/>
              <a:t>Help From Other Communities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D57908-D3ED-6EBC-A4D2-F5F89ED71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" name="Content Placeholder 3" descr="A group of men outside by a fence&#10;&#10;Description automatically generated">
            <a:extLst>
              <a:ext uri="{FF2B5EF4-FFF2-40B4-BE49-F238E27FC236}">
                <a16:creationId xmlns:a16="http://schemas.microsoft.com/office/drawing/2014/main" id="{644ACAE7-83AC-5F6E-7492-E78BB8B6C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3" r="1745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182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F9DF-AEFD-FFD3-0A49-30045794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ea typeface="+mj-lt"/>
                <a:cs typeface="+mj-lt"/>
              </a:rPr>
              <a:t>Help From Other Communities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ABAEE-8262-9979-CE0D-85DDEA9A6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Promote Nearby Shelters </a:t>
            </a:r>
          </a:p>
          <a:p>
            <a:r>
              <a:rPr lang="en-US">
                <a:cs typeface="Calibri"/>
              </a:rPr>
              <a:t>Donate clothes </a:t>
            </a:r>
          </a:p>
          <a:p>
            <a:r>
              <a:rPr lang="en-US">
                <a:cs typeface="Calibri"/>
              </a:rPr>
              <a:t>Get involved with shelters </a:t>
            </a:r>
          </a:p>
          <a:p>
            <a:r>
              <a:rPr lang="en-US">
                <a:cs typeface="Calibri"/>
              </a:rPr>
              <a:t>Provide The homeless with helpful info 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14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E25D-6645-1CB0-6827-1A56AD3B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ea typeface="+mj-lt"/>
                <a:cs typeface="+mj-lt"/>
              </a:rPr>
              <a:t>Help From Other Communities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30637-D647-B698-E558-CF0977CD7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In the previous slide some helped from other communities are listed. Something else I found was interesting is this service that’s given to the homeless called showerUP. This service provides mobile showers and personal care to the homeless. I feel this is a smart way to provide hope </a:t>
            </a:r>
            <a:r>
              <a:rPr lang="en-US">
                <a:cs typeface="Calibri"/>
              </a:rPr>
              <a:t>and love in their lives as well </a:t>
            </a:r>
            <a:br>
              <a:rPr lang="en-US" dirty="0">
                <a:solidFill>
                  <a:srgbClr val="FF0000"/>
                </a:solidFill>
              </a:rPr>
            </a:br>
            <a:endParaRPr lang="en-US" sz="320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87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5D552-04B3-05B7-001E-10F10916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000">
                <a:cs typeface="Calibri Light"/>
              </a:rPr>
              <a:t>Drug Rehabilitation Programs for the Homeless</a:t>
            </a:r>
            <a:endParaRPr lang="en-US" sz="5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5ABE8D-C8AF-955B-488C-88CC11B37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600075"/>
              </p:ext>
            </p:extLst>
          </p:nvPr>
        </p:nvGraphicFramePr>
        <p:xfrm>
          <a:off x="5194567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38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F34D-CA08-864C-AB19-54251457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 Solution to Garbage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F5F6-088D-691E-1797-859FDC610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0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0329A-49B4-5895-8CF0-EFAD1B04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cs typeface="Calibri Light"/>
              </a:rPr>
              <a:t>How </a:t>
            </a:r>
            <a:r>
              <a:rPr lang="en-US" sz="4200" b="1">
                <a:cs typeface="Calibri Light"/>
              </a:rPr>
              <a:t>YOU</a:t>
            </a:r>
            <a:r>
              <a:rPr lang="en-US" sz="4200">
                <a:cs typeface="Calibri Light"/>
              </a:rPr>
              <a:t> Can Help Combat Homelessness</a:t>
            </a:r>
            <a:endParaRPr lang="en-US" sz="420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EF1D-CDD2-891D-D7C4-C697AA10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Volunteer at shelters</a:t>
            </a:r>
          </a:p>
          <a:p>
            <a:r>
              <a:rPr lang="en-US" sz="2200">
                <a:cs typeface="Calibri"/>
              </a:rPr>
              <a:t>Donate some of your unwanted items such as clothing or shoes.</a:t>
            </a:r>
          </a:p>
          <a:p>
            <a:r>
              <a:rPr lang="en-US" sz="2200">
                <a:cs typeface="Calibri"/>
              </a:rPr>
              <a:t>Educate others in your community.</a:t>
            </a:r>
          </a:p>
          <a:p>
            <a:r>
              <a:rPr lang="en-US" sz="2200">
                <a:cs typeface="Calibri"/>
              </a:rPr>
              <a:t>Donate money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D02C1471-C558-66E1-39BB-E2723DFFF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75" r="162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5552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323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 Fight Against Homelessness </vt:lpstr>
      <vt:lpstr>World view of Homelessness:</vt:lpstr>
      <vt:lpstr>What Causes Homelessness? </vt:lpstr>
      <vt:lpstr>Help From Other Communities</vt:lpstr>
      <vt:lpstr>Help From Other Communities</vt:lpstr>
      <vt:lpstr>Help From Other Communities</vt:lpstr>
      <vt:lpstr>Drug Rehabilitation Programs for the Homeless</vt:lpstr>
      <vt:lpstr>A Solution to Garbage </vt:lpstr>
      <vt:lpstr>How YOU Can Help Combat Homelessness</vt:lpstr>
      <vt:lpstr>Overcoming Homelessness In Youth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Nicholson, Lasira L.</cp:lastModifiedBy>
  <cp:revision>101</cp:revision>
  <dcterms:created xsi:type="dcterms:W3CDTF">2023-09-15T18:20:58Z</dcterms:created>
  <dcterms:modified xsi:type="dcterms:W3CDTF">2023-09-23T01:32:43Z</dcterms:modified>
</cp:coreProperties>
</file>