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 id="2147483682" r:id="rId2"/>
  </p:sldMasterIdLst>
  <p:notesMasterIdLst>
    <p:notesMasterId r:id="rId59"/>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Lst>
  <p:sldSz cx="9144000" cy="5143500" type="screen16x9"/>
  <p:notesSz cx="6858000" cy="9144000"/>
  <p:embeddedFontLst>
    <p:embeddedFont>
      <p:font typeface="Amatic SC" pitchFamily="2" charset="-79"/>
      <p:regular r:id="rId60"/>
      <p:bold r:id="rId61"/>
    </p:embeddedFont>
    <p:embeddedFont>
      <p:font typeface="Arvo" panose="02000000000000000000" pitchFamily="2" charset="77"/>
      <p:regular r:id="rId62"/>
      <p:bold r:id="rId63"/>
      <p:italic r:id="rId64"/>
      <p:boldItalic r:id="rId65"/>
    </p:embeddedFont>
    <p:embeddedFont>
      <p:font typeface="Encode Sans" pitchFamily="2" charset="77"/>
      <p:regular r:id="rId66"/>
      <p:bold r:id="rId67"/>
    </p:embeddedFont>
    <p:embeddedFont>
      <p:font typeface="Proxima Nova" panose="02000506030000020004" pitchFamily="2" charset="0"/>
      <p:regular r:id="rId68"/>
      <p:bold r:id="rId69"/>
      <p:italic r:id="rId70"/>
      <p:boldItalic r:id="rId71"/>
    </p:embeddedFont>
    <p:embeddedFont>
      <p:font typeface="Roboto Medium" panose="020F0502020204030204" pitchFamily="34" charset="0"/>
      <p:regular r:id="rId72"/>
      <p:bold r:id="rId73"/>
      <p:italic r:id="rId74"/>
      <p:boldItalic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3F7B14E-DC28-41D8-BE85-2BB71E5D101E}">
  <a:tblStyle styleId="{53F7B14E-DC28-41D8-BE85-2BB71E5D101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4632"/>
  </p:normalViewPr>
  <p:slideViewPr>
    <p:cSldViewPr snapToGrid="0">
      <p:cViewPr varScale="1">
        <p:scale>
          <a:sx n="142" d="100"/>
          <a:sy n="142" d="100"/>
        </p:scale>
        <p:origin x="760" y="16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4.fntdata"/><Relationship Id="rId68" Type="http://schemas.openxmlformats.org/officeDocument/2006/relationships/font" Target="fonts/font9.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7.fntdata"/><Relationship Id="rId74" Type="http://schemas.openxmlformats.org/officeDocument/2006/relationships/font" Target="fonts/font15.fntdata"/><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2.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5.fntdata"/><Relationship Id="rId69" Type="http://schemas.openxmlformats.org/officeDocument/2006/relationships/font" Target="fonts/font10.fntdata"/><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3.fntdata"/><Relationship Id="rId80" Type="http://schemas.microsoft.com/office/2016/11/relationships/changesInfo" Target="changesInfos/changesInfo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notesMaster" Target="notesMasters/notesMaster1.xml"/><Relationship Id="rId67" Type="http://schemas.openxmlformats.org/officeDocument/2006/relationships/font" Target="fonts/font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3.fntdata"/><Relationship Id="rId70" Type="http://schemas.openxmlformats.org/officeDocument/2006/relationships/font" Target="fonts/font11.fntdata"/><Relationship Id="rId75" Type="http://schemas.openxmlformats.org/officeDocument/2006/relationships/font" Target="fonts/font16.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1.fntdata"/><Relationship Id="rId65" Type="http://schemas.openxmlformats.org/officeDocument/2006/relationships/font" Target="fonts/font6.fntdata"/><Relationship Id="rId73" Type="http://schemas.openxmlformats.org/officeDocument/2006/relationships/font" Target="fonts/font14.fntdata"/><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12.fntdata"/><Relationship Id="rId2" Type="http://schemas.openxmlformats.org/officeDocument/2006/relationships/slideMaster" Target="slideMasters/slideMaster2.xml"/><Relationship Id="rId29" Type="http://schemas.openxmlformats.org/officeDocument/2006/relationships/slide" Target="slides/slide2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icholson, Lasira L." userId="572c79f2-65a8-4fad-9e62-a878ca9b64a0" providerId="ADAL" clId="{6774811E-B799-C248-BC11-4680BBC6D18A}"/>
    <pc:docChg chg="custSel modSld">
      <pc:chgData name="Nicholson, Lasira L." userId="572c79f2-65a8-4fad-9e62-a878ca9b64a0" providerId="ADAL" clId="{6774811E-B799-C248-BC11-4680BBC6D18A}" dt="2024-04-08T14:23:22.786" v="135" actId="1076"/>
      <pc:docMkLst>
        <pc:docMk/>
      </pc:docMkLst>
      <pc:sldChg chg="addSp delSp modSp mod">
        <pc:chgData name="Nicholson, Lasira L." userId="572c79f2-65a8-4fad-9e62-a878ca9b64a0" providerId="ADAL" clId="{6774811E-B799-C248-BC11-4680BBC6D18A}" dt="2024-04-08T14:23:22.786" v="135" actId="1076"/>
        <pc:sldMkLst>
          <pc:docMk/>
          <pc:sldMk cId="0" sldId="256"/>
        </pc:sldMkLst>
        <pc:spChg chg="add del mod">
          <ac:chgData name="Nicholson, Lasira L." userId="572c79f2-65a8-4fad-9e62-a878ca9b64a0" providerId="ADAL" clId="{6774811E-B799-C248-BC11-4680BBC6D18A}" dt="2024-04-08T14:23:10.955" v="132" actId="478"/>
          <ac:spMkLst>
            <pc:docMk/>
            <pc:sldMk cId="0" sldId="256"/>
            <ac:spMk id="3" creationId="{87DD6895-479B-6570-8139-A178C6990D01}"/>
          </ac:spMkLst>
        </pc:spChg>
        <pc:spChg chg="del mod">
          <ac:chgData name="Nicholson, Lasira L." userId="572c79f2-65a8-4fad-9e62-a878ca9b64a0" providerId="ADAL" clId="{6774811E-B799-C248-BC11-4680BBC6D18A}" dt="2024-04-08T14:23:07.626" v="131" actId="478"/>
          <ac:spMkLst>
            <pc:docMk/>
            <pc:sldMk cId="0" sldId="256"/>
            <ac:spMk id="436" creationId="{00000000-0000-0000-0000-000000000000}"/>
          </ac:spMkLst>
        </pc:spChg>
        <pc:spChg chg="mod">
          <ac:chgData name="Nicholson, Lasira L." userId="572c79f2-65a8-4fad-9e62-a878ca9b64a0" providerId="ADAL" clId="{6774811E-B799-C248-BC11-4680BBC6D18A}" dt="2024-04-08T14:22:13.588" v="23" actId="20577"/>
          <ac:spMkLst>
            <pc:docMk/>
            <pc:sldMk cId="0" sldId="256"/>
            <ac:spMk id="437" creationId="{00000000-0000-0000-0000-000000000000}"/>
          </ac:spMkLst>
        </pc:spChg>
        <pc:spChg chg="mod">
          <ac:chgData name="Nicholson, Lasira L." userId="572c79f2-65a8-4fad-9e62-a878ca9b64a0" providerId="ADAL" clId="{6774811E-B799-C248-BC11-4680BBC6D18A}" dt="2024-04-08T14:23:22.786" v="135" actId="1076"/>
          <ac:spMkLst>
            <pc:docMk/>
            <pc:sldMk cId="0" sldId="256"/>
            <ac:spMk id="438" creationId="{00000000-0000-0000-0000-000000000000}"/>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 name="Google Shape;43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
        <p:cNvGrpSpPr/>
        <p:nvPr/>
      </p:nvGrpSpPr>
      <p:grpSpPr>
        <a:xfrm>
          <a:off x="0" y="0"/>
          <a:ext cx="0" cy="0"/>
          <a:chOff x="0" y="0"/>
          <a:chExt cx="0" cy="0"/>
        </a:xfrm>
      </p:grpSpPr>
      <p:sp>
        <p:nvSpPr>
          <p:cNvPr id="995" name="Google Shape;995;g1300503d765_0_35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6" name="Google Shape;996;g1300503d765_0_35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g1300503d765_0_35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 name="Google Shape;1079;g1300503d765_0_3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
        <p:cNvGrpSpPr/>
        <p:nvPr/>
      </p:nvGrpSpPr>
      <p:grpSpPr>
        <a:xfrm>
          <a:off x="0" y="0"/>
          <a:ext cx="0" cy="0"/>
          <a:chOff x="0" y="0"/>
          <a:chExt cx="0" cy="0"/>
        </a:xfrm>
      </p:grpSpPr>
      <p:sp>
        <p:nvSpPr>
          <p:cNvPr id="1147" name="Google Shape;1147;g1300503d765_0_35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8" name="Google Shape;1148;g1300503d765_0_3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7"/>
        <p:cNvGrpSpPr/>
        <p:nvPr/>
      </p:nvGrpSpPr>
      <p:grpSpPr>
        <a:xfrm>
          <a:off x="0" y="0"/>
          <a:ext cx="0" cy="0"/>
          <a:chOff x="0" y="0"/>
          <a:chExt cx="0" cy="0"/>
        </a:xfrm>
      </p:grpSpPr>
      <p:sp>
        <p:nvSpPr>
          <p:cNvPr id="1168" name="Google Shape;1168;g1300503d765_0_36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9" name="Google Shape;1169;g1300503d765_0_3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g1300503d765_0_36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g1300503d765_0_36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
        <p:cNvGrpSpPr/>
        <p:nvPr/>
      </p:nvGrpSpPr>
      <p:grpSpPr>
        <a:xfrm>
          <a:off x="0" y="0"/>
          <a:ext cx="0" cy="0"/>
          <a:chOff x="0" y="0"/>
          <a:chExt cx="0" cy="0"/>
        </a:xfrm>
      </p:grpSpPr>
      <p:sp>
        <p:nvSpPr>
          <p:cNvPr id="1246" name="Google Shape;1246;g1300503d765_0_36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7" name="Google Shape;1247;g1300503d765_0_3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1300503d765_0_36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1300503d765_0_36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9"/>
        <p:cNvGrpSpPr/>
        <p:nvPr/>
      </p:nvGrpSpPr>
      <p:grpSpPr>
        <a:xfrm>
          <a:off x="0" y="0"/>
          <a:ext cx="0" cy="0"/>
          <a:chOff x="0" y="0"/>
          <a:chExt cx="0" cy="0"/>
        </a:xfrm>
      </p:grpSpPr>
      <p:sp>
        <p:nvSpPr>
          <p:cNvPr id="1270" name="Google Shape;1270;g1300503d765_0_36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1" name="Google Shape;1271;g1300503d765_0_3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6"/>
        <p:cNvGrpSpPr/>
        <p:nvPr/>
      </p:nvGrpSpPr>
      <p:grpSpPr>
        <a:xfrm>
          <a:off x="0" y="0"/>
          <a:ext cx="0" cy="0"/>
          <a:chOff x="0" y="0"/>
          <a:chExt cx="0" cy="0"/>
        </a:xfrm>
      </p:grpSpPr>
      <p:sp>
        <p:nvSpPr>
          <p:cNvPr id="1347" name="Google Shape;1347;g1300503d765_0_36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 name="Google Shape;1348;g1300503d765_0_3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9"/>
        <p:cNvGrpSpPr/>
        <p:nvPr/>
      </p:nvGrpSpPr>
      <p:grpSpPr>
        <a:xfrm>
          <a:off x="0" y="0"/>
          <a:ext cx="0" cy="0"/>
          <a:chOff x="0" y="0"/>
          <a:chExt cx="0" cy="0"/>
        </a:xfrm>
      </p:grpSpPr>
      <p:sp>
        <p:nvSpPr>
          <p:cNvPr id="1360" name="Google Shape;1360;g1300503d765_0_37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1" name="Google Shape;1361;g1300503d765_0_3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12d05417c9f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12d05417c9f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4"/>
        <p:cNvGrpSpPr/>
        <p:nvPr/>
      </p:nvGrpSpPr>
      <p:grpSpPr>
        <a:xfrm>
          <a:off x="0" y="0"/>
          <a:ext cx="0" cy="0"/>
          <a:chOff x="0" y="0"/>
          <a:chExt cx="0" cy="0"/>
        </a:xfrm>
      </p:grpSpPr>
      <p:sp>
        <p:nvSpPr>
          <p:cNvPr id="1405" name="Google Shape;1405;g1300503d765_0_37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 name="Google Shape;1406;g1300503d765_0_3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1300503d765_0_37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1300503d765_0_3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5"/>
        <p:cNvGrpSpPr/>
        <p:nvPr/>
      </p:nvGrpSpPr>
      <p:grpSpPr>
        <a:xfrm>
          <a:off x="0" y="0"/>
          <a:ext cx="0" cy="0"/>
          <a:chOff x="0" y="0"/>
          <a:chExt cx="0" cy="0"/>
        </a:xfrm>
      </p:grpSpPr>
      <p:sp>
        <p:nvSpPr>
          <p:cNvPr id="1426" name="Google Shape;1426;g1300503d765_0_37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 name="Google Shape;1427;g1300503d765_0_3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5"/>
        <p:cNvGrpSpPr/>
        <p:nvPr/>
      </p:nvGrpSpPr>
      <p:grpSpPr>
        <a:xfrm>
          <a:off x="0" y="0"/>
          <a:ext cx="0" cy="0"/>
          <a:chOff x="0" y="0"/>
          <a:chExt cx="0" cy="0"/>
        </a:xfrm>
      </p:grpSpPr>
      <p:sp>
        <p:nvSpPr>
          <p:cNvPr id="1436" name="Google Shape;1436;g1300503d765_0_37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7" name="Google Shape;1437;g1300503d765_0_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7"/>
        <p:cNvGrpSpPr/>
        <p:nvPr/>
      </p:nvGrpSpPr>
      <p:grpSpPr>
        <a:xfrm>
          <a:off x="0" y="0"/>
          <a:ext cx="0" cy="0"/>
          <a:chOff x="0" y="0"/>
          <a:chExt cx="0" cy="0"/>
        </a:xfrm>
      </p:grpSpPr>
      <p:sp>
        <p:nvSpPr>
          <p:cNvPr id="1498" name="Google Shape;1498;g1300503d765_0_37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 name="Google Shape;1499;g1300503d765_0_3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7"/>
        <p:cNvGrpSpPr/>
        <p:nvPr/>
      </p:nvGrpSpPr>
      <p:grpSpPr>
        <a:xfrm>
          <a:off x="0" y="0"/>
          <a:ext cx="0" cy="0"/>
          <a:chOff x="0" y="0"/>
          <a:chExt cx="0" cy="0"/>
        </a:xfrm>
      </p:grpSpPr>
      <p:sp>
        <p:nvSpPr>
          <p:cNvPr id="1558" name="Google Shape;1558;g1300503d765_0_37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 name="Google Shape;1559;g1300503d765_0_3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3"/>
        <p:cNvGrpSpPr/>
        <p:nvPr/>
      </p:nvGrpSpPr>
      <p:grpSpPr>
        <a:xfrm>
          <a:off x="0" y="0"/>
          <a:ext cx="0" cy="0"/>
          <a:chOff x="0" y="0"/>
          <a:chExt cx="0" cy="0"/>
        </a:xfrm>
      </p:grpSpPr>
      <p:sp>
        <p:nvSpPr>
          <p:cNvPr id="1564" name="Google Shape;1564;g1300503d765_0_37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5" name="Google Shape;1565;g1300503d765_0_3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
        <p:cNvGrpSpPr/>
        <p:nvPr/>
      </p:nvGrpSpPr>
      <p:grpSpPr>
        <a:xfrm>
          <a:off x="0" y="0"/>
          <a:ext cx="0" cy="0"/>
          <a:chOff x="0" y="0"/>
          <a:chExt cx="0" cy="0"/>
        </a:xfrm>
      </p:grpSpPr>
      <p:sp>
        <p:nvSpPr>
          <p:cNvPr id="1570" name="Google Shape;1570;g1300503d765_0_37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1" name="Google Shape;1571;g1300503d765_0_3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7"/>
        <p:cNvGrpSpPr/>
        <p:nvPr/>
      </p:nvGrpSpPr>
      <p:grpSpPr>
        <a:xfrm>
          <a:off x="0" y="0"/>
          <a:ext cx="0" cy="0"/>
          <a:chOff x="0" y="0"/>
          <a:chExt cx="0" cy="0"/>
        </a:xfrm>
      </p:grpSpPr>
      <p:sp>
        <p:nvSpPr>
          <p:cNvPr id="1658" name="Google Shape;1658;g1300503d765_0_37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9" name="Google Shape;1659;g1300503d765_0_3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5"/>
        <p:cNvGrpSpPr/>
        <p:nvPr/>
      </p:nvGrpSpPr>
      <p:grpSpPr>
        <a:xfrm>
          <a:off x="0" y="0"/>
          <a:ext cx="0" cy="0"/>
          <a:chOff x="0" y="0"/>
          <a:chExt cx="0" cy="0"/>
        </a:xfrm>
      </p:grpSpPr>
      <p:sp>
        <p:nvSpPr>
          <p:cNvPr id="1686" name="Google Shape;1686;g1300503d765_0_37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7" name="Google Shape;1687;g1300503d765_0_3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g12d05417c9f_0_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 name="Google Shape;562;g12d05417c9f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4"/>
        <p:cNvGrpSpPr/>
        <p:nvPr/>
      </p:nvGrpSpPr>
      <p:grpSpPr>
        <a:xfrm>
          <a:off x="0" y="0"/>
          <a:ext cx="0" cy="0"/>
          <a:chOff x="0" y="0"/>
          <a:chExt cx="0" cy="0"/>
        </a:xfrm>
      </p:grpSpPr>
      <p:sp>
        <p:nvSpPr>
          <p:cNvPr id="1705" name="Google Shape;1705;g1300503d765_0_37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 name="Google Shape;1706;g1300503d765_0_37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6"/>
        <p:cNvGrpSpPr/>
        <p:nvPr/>
      </p:nvGrpSpPr>
      <p:grpSpPr>
        <a:xfrm>
          <a:off x="0" y="0"/>
          <a:ext cx="0" cy="0"/>
          <a:chOff x="0" y="0"/>
          <a:chExt cx="0" cy="0"/>
        </a:xfrm>
      </p:grpSpPr>
      <p:sp>
        <p:nvSpPr>
          <p:cNvPr id="1767" name="Google Shape;1767;g1300503d765_0_37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8" name="Google Shape;1768;g1300503d765_0_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2"/>
        <p:cNvGrpSpPr/>
        <p:nvPr/>
      </p:nvGrpSpPr>
      <p:grpSpPr>
        <a:xfrm>
          <a:off x="0" y="0"/>
          <a:ext cx="0" cy="0"/>
          <a:chOff x="0" y="0"/>
          <a:chExt cx="0" cy="0"/>
        </a:xfrm>
      </p:grpSpPr>
      <p:sp>
        <p:nvSpPr>
          <p:cNvPr id="1783" name="Google Shape;1783;g1300503d765_0_37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4" name="Google Shape;1784;g1300503d765_0_37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2"/>
        <p:cNvGrpSpPr/>
        <p:nvPr/>
      </p:nvGrpSpPr>
      <p:grpSpPr>
        <a:xfrm>
          <a:off x="0" y="0"/>
          <a:ext cx="0" cy="0"/>
          <a:chOff x="0" y="0"/>
          <a:chExt cx="0" cy="0"/>
        </a:xfrm>
      </p:grpSpPr>
      <p:sp>
        <p:nvSpPr>
          <p:cNvPr id="1863" name="Google Shape;1863;g1300503d765_0_38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4" name="Google Shape;1864;g1300503d765_0_38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3"/>
        <p:cNvGrpSpPr/>
        <p:nvPr/>
      </p:nvGrpSpPr>
      <p:grpSpPr>
        <a:xfrm>
          <a:off x="0" y="0"/>
          <a:ext cx="0" cy="0"/>
          <a:chOff x="0" y="0"/>
          <a:chExt cx="0" cy="0"/>
        </a:xfrm>
      </p:grpSpPr>
      <p:sp>
        <p:nvSpPr>
          <p:cNvPr id="1944" name="Google Shape;1944;g1300503d765_0_38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5" name="Google Shape;1945;g1300503d765_0_38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9"/>
        <p:cNvGrpSpPr/>
        <p:nvPr/>
      </p:nvGrpSpPr>
      <p:grpSpPr>
        <a:xfrm>
          <a:off x="0" y="0"/>
          <a:ext cx="0" cy="0"/>
          <a:chOff x="0" y="0"/>
          <a:chExt cx="0" cy="0"/>
        </a:xfrm>
      </p:grpSpPr>
      <p:sp>
        <p:nvSpPr>
          <p:cNvPr id="1950" name="Google Shape;1950;g1300503d765_0_3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1" name="Google Shape;1951;g1300503d765_0_3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5"/>
        <p:cNvGrpSpPr/>
        <p:nvPr/>
      </p:nvGrpSpPr>
      <p:grpSpPr>
        <a:xfrm>
          <a:off x="0" y="0"/>
          <a:ext cx="0" cy="0"/>
          <a:chOff x="0" y="0"/>
          <a:chExt cx="0" cy="0"/>
        </a:xfrm>
      </p:grpSpPr>
      <p:sp>
        <p:nvSpPr>
          <p:cNvPr id="2036" name="Google Shape;2036;g12d05417c9f_0_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7" name="Google Shape;2037;g12d05417c9f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12d05417c9f_0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12d05417c9f_0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8"/>
        <p:cNvGrpSpPr/>
        <p:nvPr/>
      </p:nvGrpSpPr>
      <p:grpSpPr>
        <a:xfrm>
          <a:off x="0" y="0"/>
          <a:ext cx="0" cy="0"/>
          <a:chOff x="0" y="0"/>
          <a:chExt cx="0" cy="0"/>
        </a:xfrm>
      </p:grpSpPr>
      <p:sp>
        <p:nvSpPr>
          <p:cNvPr id="2619" name="Google Shape;2619;g12d05417c9f_0_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0" name="Google Shape;2620;g12d05417c9f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4"/>
        <p:cNvGrpSpPr/>
        <p:nvPr/>
      </p:nvGrpSpPr>
      <p:grpSpPr>
        <a:xfrm>
          <a:off x="0" y="0"/>
          <a:ext cx="0" cy="0"/>
          <a:chOff x="0" y="0"/>
          <a:chExt cx="0" cy="0"/>
        </a:xfrm>
      </p:grpSpPr>
      <p:sp>
        <p:nvSpPr>
          <p:cNvPr id="2625" name="Google Shape;2625;g1300503d765_0_231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6" name="Google Shape;2626;g1300503d765_0_23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
        <p:cNvGrpSpPr/>
        <p:nvPr/>
      </p:nvGrpSpPr>
      <p:grpSpPr>
        <a:xfrm>
          <a:off x="0" y="0"/>
          <a:ext cx="0" cy="0"/>
          <a:chOff x="0" y="0"/>
          <a:chExt cx="0" cy="0"/>
        </a:xfrm>
      </p:grpSpPr>
      <p:sp>
        <p:nvSpPr>
          <p:cNvPr id="639" name="Google Shape;639;g12d05417c9f_0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0" name="Google Shape;640;g12d05417c9f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1"/>
        <p:cNvGrpSpPr/>
        <p:nvPr/>
      </p:nvGrpSpPr>
      <p:grpSpPr>
        <a:xfrm>
          <a:off x="0" y="0"/>
          <a:ext cx="0" cy="0"/>
          <a:chOff x="0" y="0"/>
          <a:chExt cx="0" cy="0"/>
        </a:xfrm>
      </p:grpSpPr>
      <p:sp>
        <p:nvSpPr>
          <p:cNvPr id="2632" name="Google Shape;2632;g1300503d765_0_231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3" name="Google Shape;2633;g1300503d765_0_231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8"/>
        <p:cNvGrpSpPr/>
        <p:nvPr/>
      </p:nvGrpSpPr>
      <p:grpSpPr>
        <a:xfrm>
          <a:off x="0" y="0"/>
          <a:ext cx="0" cy="0"/>
          <a:chOff x="0" y="0"/>
          <a:chExt cx="0" cy="0"/>
        </a:xfrm>
      </p:grpSpPr>
      <p:sp>
        <p:nvSpPr>
          <p:cNvPr id="2639" name="Google Shape;2639;g1300503d765_0_231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0" name="Google Shape;2640;g1300503d765_0_23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5"/>
        <p:cNvGrpSpPr/>
        <p:nvPr/>
      </p:nvGrpSpPr>
      <p:grpSpPr>
        <a:xfrm>
          <a:off x="0" y="0"/>
          <a:ext cx="0" cy="0"/>
          <a:chOff x="0" y="0"/>
          <a:chExt cx="0" cy="0"/>
        </a:xfrm>
      </p:grpSpPr>
      <p:sp>
        <p:nvSpPr>
          <p:cNvPr id="2666" name="Google Shape;2666;g1300503d765_0_232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7" name="Google Shape;2667;g1300503d765_0_23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1"/>
        <p:cNvGrpSpPr/>
        <p:nvPr/>
      </p:nvGrpSpPr>
      <p:grpSpPr>
        <a:xfrm>
          <a:off x="0" y="0"/>
          <a:ext cx="0" cy="0"/>
          <a:chOff x="0" y="0"/>
          <a:chExt cx="0" cy="0"/>
        </a:xfrm>
      </p:grpSpPr>
      <p:sp>
        <p:nvSpPr>
          <p:cNvPr id="2682" name="Google Shape;2682;g1300503d765_0_232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3" name="Google Shape;2683;g1300503d765_0_23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0"/>
        <p:cNvGrpSpPr/>
        <p:nvPr/>
      </p:nvGrpSpPr>
      <p:grpSpPr>
        <a:xfrm>
          <a:off x="0" y="0"/>
          <a:ext cx="0" cy="0"/>
          <a:chOff x="0" y="0"/>
          <a:chExt cx="0" cy="0"/>
        </a:xfrm>
      </p:grpSpPr>
      <p:sp>
        <p:nvSpPr>
          <p:cNvPr id="3021" name="Google Shape;3021;g1300503d765_0_235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2" name="Google Shape;3022;g1300503d765_0_23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1"/>
        <p:cNvGrpSpPr/>
        <p:nvPr/>
      </p:nvGrpSpPr>
      <p:grpSpPr>
        <a:xfrm>
          <a:off x="0" y="0"/>
          <a:ext cx="0" cy="0"/>
          <a:chOff x="0" y="0"/>
          <a:chExt cx="0" cy="0"/>
        </a:xfrm>
      </p:grpSpPr>
      <p:sp>
        <p:nvSpPr>
          <p:cNvPr id="5222" name="Google Shape;5222;g1300503d765_0_257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3" name="Google Shape;5223;g1300503d765_0_25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0"/>
        <p:cNvGrpSpPr/>
        <p:nvPr/>
      </p:nvGrpSpPr>
      <p:grpSpPr>
        <a:xfrm>
          <a:off x="0" y="0"/>
          <a:ext cx="0" cy="0"/>
          <a:chOff x="0" y="0"/>
          <a:chExt cx="0" cy="0"/>
        </a:xfrm>
      </p:grpSpPr>
      <p:sp>
        <p:nvSpPr>
          <p:cNvPr id="5641" name="Google Shape;5641;g1300503d765_0_261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2" name="Google Shape;5642;g1300503d765_0_26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0"/>
        <p:cNvGrpSpPr/>
        <p:nvPr/>
      </p:nvGrpSpPr>
      <p:grpSpPr>
        <a:xfrm>
          <a:off x="0" y="0"/>
          <a:ext cx="0" cy="0"/>
          <a:chOff x="0" y="0"/>
          <a:chExt cx="0" cy="0"/>
        </a:xfrm>
      </p:grpSpPr>
      <p:sp>
        <p:nvSpPr>
          <p:cNvPr id="5811" name="Google Shape;5811;g1300503d765_0_263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2" name="Google Shape;5812;g1300503d765_0_26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5"/>
        <p:cNvGrpSpPr/>
        <p:nvPr/>
      </p:nvGrpSpPr>
      <p:grpSpPr>
        <a:xfrm>
          <a:off x="0" y="0"/>
          <a:ext cx="0" cy="0"/>
          <a:chOff x="0" y="0"/>
          <a:chExt cx="0" cy="0"/>
        </a:xfrm>
      </p:grpSpPr>
      <p:sp>
        <p:nvSpPr>
          <p:cNvPr id="6216" name="Google Shape;6216;g1300503d765_0_267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7" name="Google Shape;6217;g1300503d765_0_26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95"/>
        <p:cNvGrpSpPr/>
        <p:nvPr/>
      </p:nvGrpSpPr>
      <p:grpSpPr>
        <a:xfrm>
          <a:off x="0" y="0"/>
          <a:ext cx="0" cy="0"/>
          <a:chOff x="0" y="0"/>
          <a:chExt cx="0" cy="0"/>
        </a:xfrm>
      </p:grpSpPr>
      <p:sp>
        <p:nvSpPr>
          <p:cNvPr id="6596" name="Google Shape;6596;g1300503d765_0_271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7" name="Google Shape;6597;g1300503d765_0_27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
        <p:cNvGrpSpPr/>
        <p:nvPr/>
      </p:nvGrpSpPr>
      <p:grpSpPr>
        <a:xfrm>
          <a:off x="0" y="0"/>
          <a:ext cx="0" cy="0"/>
          <a:chOff x="0" y="0"/>
          <a:chExt cx="0" cy="0"/>
        </a:xfrm>
      </p:grpSpPr>
      <p:sp>
        <p:nvSpPr>
          <p:cNvPr id="733" name="Google Shape;733;g1300503d765_0_35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4" name="Google Shape;734;g1300503d765_0_3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64"/>
        <p:cNvGrpSpPr/>
        <p:nvPr/>
      </p:nvGrpSpPr>
      <p:grpSpPr>
        <a:xfrm>
          <a:off x="0" y="0"/>
          <a:ext cx="0" cy="0"/>
          <a:chOff x="0" y="0"/>
          <a:chExt cx="0" cy="0"/>
        </a:xfrm>
      </p:grpSpPr>
      <p:sp>
        <p:nvSpPr>
          <p:cNvPr id="7365" name="Google Shape;7365;g1300503d765_0_279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66" name="Google Shape;7366;g1300503d765_0_279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1"/>
        <p:cNvGrpSpPr/>
        <p:nvPr/>
      </p:nvGrpSpPr>
      <p:grpSpPr>
        <a:xfrm>
          <a:off x="0" y="0"/>
          <a:ext cx="0" cy="0"/>
          <a:chOff x="0" y="0"/>
          <a:chExt cx="0" cy="0"/>
        </a:xfrm>
      </p:grpSpPr>
      <p:sp>
        <p:nvSpPr>
          <p:cNvPr id="8772" name="Google Shape;8772;g1300503d765_0_293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73" name="Google Shape;8773;g1300503d765_0_29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5"/>
        <p:cNvGrpSpPr/>
        <p:nvPr/>
      </p:nvGrpSpPr>
      <p:grpSpPr>
        <a:xfrm>
          <a:off x="0" y="0"/>
          <a:ext cx="0" cy="0"/>
          <a:chOff x="0" y="0"/>
          <a:chExt cx="0" cy="0"/>
        </a:xfrm>
      </p:grpSpPr>
      <p:sp>
        <p:nvSpPr>
          <p:cNvPr id="11166" name="Google Shape;11166;g1300503d765_0_317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67" name="Google Shape;11167;g1300503d765_0_317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9"/>
        <p:cNvGrpSpPr/>
        <p:nvPr/>
      </p:nvGrpSpPr>
      <p:grpSpPr>
        <a:xfrm>
          <a:off x="0" y="0"/>
          <a:ext cx="0" cy="0"/>
          <a:chOff x="0" y="0"/>
          <a:chExt cx="0" cy="0"/>
        </a:xfrm>
      </p:grpSpPr>
      <p:sp>
        <p:nvSpPr>
          <p:cNvPr id="13180" name="Google Shape;13180;g1300503d765_0_337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1" name="Google Shape;13181;g1300503d765_0_337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15"/>
        <p:cNvGrpSpPr/>
        <p:nvPr/>
      </p:nvGrpSpPr>
      <p:grpSpPr>
        <a:xfrm>
          <a:off x="0" y="0"/>
          <a:ext cx="0" cy="0"/>
          <a:chOff x="0" y="0"/>
          <a:chExt cx="0" cy="0"/>
        </a:xfrm>
      </p:grpSpPr>
      <p:sp>
        <p:nvSpPr>
          <p:cNvPr id="14816" name="Google Shape;14816;g1300503d765_0_353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17" name="Google Shape;14817;g1300503d765_0_35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57"/>
        <p:cNvGrpSpPr/>
        <p:nvPr/>
      </p:nvGrpSpPr>
      <p:grpSpPr>
        <a:xfrm>
          <a:off x="0" y="0"/>
          <a:ext cx="0" cy="0"/>
          <a:chOff x="0" y="0"/>
          <a:chExt cx="0" cy="0"/>
        </a:xfrm>
      </p:grpSpPr>
      <p:sp>
        <p:nvSpPr>
          <p:cNvPr id="15858" name="Google Shape;15858;g1300503d765_0_364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9" name="Google Shape;15859;g1300503d765_0_36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0"/>
        <p:cNvGrpSpPr/>
        <p:nvPr/>
      </p:nvGrpSpPr>
      <p:grpSpPr>
        <a:xfrm>
          <a:off x="0" y="0"/>
          <a:ext cx="0" cy="0"/>
          <a:chOff x="0" y="0"/>
          <a:chExt cx="0" cy="0"/>
        </a:xfrm>
      </p:grpSpPr>
      <p:sp>
        <p:nvSpPr>
          <p:cNvPr id="17401" name="Google Shape;17401;g1300503d765_0_4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2" name="Google Shape;17402;g1300503d765_0_4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
        <p:cNvGrpSpPr/>
        <p:nvPr/>
      </p:nvGrpSpPr>
      <p:grpSpPr>
        <a:xfrm>
          <a:off x="0" y="0"/>
          <a:ext cx="0" cy="0"/>
          <a:chOff x="0" y="0"/>
          <a:chExt cx="0" cy="0"/>
        </a:xfrm>
      </p:grpSpPr>
      <p:sp>
        <p:nvSpPr>
          <p:cNvPr id="793" name="Google Shape;793;g12d05417c9f_0_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4" name="Google Shape;794;g12d05417c9f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
        <p:cNvGrpSpPr/>
        <p:nvPr/>
      </p:nvGrpSpPr>
      <p:grpSpPr>
        <a:xfrm>
          <a:off x="0" y="0"/>
          <a:ext cx="0" cy="0"/>
          <a:chOff x="0" y="0"/>
          <a:chExt cx="0" cy="0"/>
        </a:xfrm>
      </p:grpSpPr>
      <p:sp>
        <p:nvSpPr>
          <p:cNvPr id="856" name="Google Shape;856;g1300503d765_0_35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 name="Google Shape;857;g1300503d765_0_3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
        <p:cNvGrpSpPr/>
        <p:nvPr/>
      </p:nvGrpSpPr>
      <p:grpSpPr>
        <a:xfrm>
          <a:off x="0" y="0"/>
          <a:ext cx="0" cy="0"/>
          <a:chOff x="0" y="0"/>
          <a:chExt cx="0" cy="0"/>
        </a:xfrm>
      </p:grpSpPr>
      <p:sp>
        <p:nvSpPr>
          <p:cNvPr id="883" name="Google Shape;883;g1300503d765_0_35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 name="Google Shape;884;g1300503d765_0_35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
        <p:cNvGrpSpPr/>
        <p:nvPr/>
      </p:nvGrpSpPr>
      <p:grpSpPr>
        <a:xfrm>
          <a:off x="0" y="0"/>
          <a:ext cx="0" cy="0"/>
          <a:chOff x="0" y="0"/>
          <a:chExt cx="0" cy="0"/>
        </a:xfrm>
      </p:grpSpPr>
      <p:sp>
        <p:nvSpPr>
          <p:cNvPr id="917" name="Google Shape;917;g1300503d765_0_35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8" name="Google Shape;918;g1300503d765_0_3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540002"/>
            <a:ext cx="5171400" cy="7842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20000" y="3198112"/>
            <a:ext cx="5171400" cy="451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a:latin typeface="Encode Sans"/>
                <a:ea typeface="Encode Sans"/>
                <a:cs typeface="Encode Sans"/>
                <a:sym typeface="Encode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txBox="1">
            <a:spLocks noGrp="1"/>
          </p:cNvSpPr>
          <p:nvPr>
            <p:ph type="ctrTitle" idx="2"/>
          </p:nvPr>
        </p:nvSpPr>
        <p:spPr>
          <a:xfrm>
            <a:off x="720000" y="1315046"/>
            <a:ext cx="5171400" cy="18669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 name="Google Shape;12;p2"/>
          <p:cNvSpPr/>
          <p:nvPr/>
        </p:nvSpPr>
        <p:spPr>
          <a:xfrm>
            <a:off x="51982" y="39047"/>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09354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315564" y="3665755"/>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747052" y="2752571"/>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4305" y="40986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418800" y="3330296"/>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113339" y="2949296"/>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19;p2"/>
          <p:cNvGrpSpPr/>
          <p:nvPr/>
        </p:nvGrpSpPr>
        <p:grpSpPr>
          <a:xfrm>
            <a:off x="1215650" y="3558914"/>
            <a:ext cx="7928361" cy="1672319"/>
            <a:chOff x="1691672" y="4955436"/>
            <a:chExt cx="2621552" cy="552961"/>
          </a:xfrm>
        </p:grpSpPr>
        <p:sp>
          <p:nvSpPr>
            <p:cNvPr id="20" name="Google Shape;20;p2"/>
            <p:cNvSpPr/>
            <p:nvPr/>
          </p:nvSpPr>
          <p:spPr>
            <a:xfrm>
              <a:off x="1691672" y="4955436"/>
              <a:ext cx="2621533" cy="552958"/>
            </a:xfrm>
            <a:custGeom>
              <a:avLst/>
              <a:gdLst/>
              <a:ahLst/>
              <a:cxnLst/>
              <a:rect l="l" t="t" r="r" b="b"/>
              <a:pathLst>
                <a:path w="58759" h="12394" extrusionOk="0">
                  <a:moveTo>
                    <a:pt x="50305" y="0"/>
                  </a:moveTo>
                  <a:cubicBezTo>
                    <a:pt x="39301" y="0"/>
                    <a:pt x="19201" y="1727"/>
                    <a:pt x="1" y="12394"/>
                  </a:cubicBezTo>
                  <a:lnTo>
                    <a:pt x="58758" y="12394"/>
                  </a:lnTo>
                  <a:lnTo>
                    <a:pt x="58758" y="396"/>
                  </a:lnTo>
                  <a:cubicBezTo>
                    <a:pt x="58758" y="396"/>
                    <a:pt x="55575" y="0"/>
                    <a:pt x="50305" y="0"/>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91174" y="4965029"/>
              <a:ext cx="722049" cy="543366"/>
            </a:xfrm>
            <a:custGeom>
              <a:avLst/>
              <a:gdLst/>
              <a:ahLst/>
              <a:cxnLst/>
              <a:rect l="l" t="t" r="r" b="b"/>
              <a:pathLst>
                <a:path w="16184" h="12179" extrusionOk="0">
                  <a:moveTo>
                    <a:pt x="13424" y="0"/>
                  </a:moveTo>
                  <a:cubicBezTo>
                    <a:pt x="11705" y="3132"/>
                    <a:pt x="9341" y="5824"/>
                    <a:pt x="6401" y="8165"/>
                  </a:cubicBezTo>
                  <a:cubicBezTo>
                    <a:pt x="4388" y="9759"/>
                    <a:pt x="2240" y="11071"/>
                    <a:pt x="1" y="12179"/>
                  </a:cubicBezTo>
                  <a:lnTo>
                    <a:pt x="16183" y="12179"/>
                  </a:lnTo>
                  <a:lnTo>
                    <a:pt x="16183" y="181"/>
                  </a:lnTo>
                  <a:cubicBezTo>
                    <a:pt x="15279" y="114"/>
                    <a:pt x="14351" y="57"/>
                    <a:pt x="13424" y="0"/>
                  </a:cubicBezTo>
                  <a:close/>
                </a:path>
              </a:pathLst>
            </a:custGeom>
            <a:solidFill>
              <a:srgbClr val="A42C3D">
                <a:alpha val="46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349571" y="4985552"/>
              <a:ext cx="1963640" cy="513296"/>
            </a:xfrm>
            <a:custGeom>
              <a:avLst/>
              <a:gdLst/>
              <a:ahLst/>
              <a:cxnLst/>
              <a:rect l="l" t="t" r="r" b="b"/>
              <a:pathLst>
                <a:path w="44013" h="11505" extrusionOk="0">
                  <a:moveTo>
                    <a:pt x="35221" y="1"/>
                  </a:moveTo>
                  <a:cubicBezTo>
                    <a:pt x="33560" y="1"/>
                    <a:pt x="31899" y="54"/>
                    <a:pt x="30239" y="174"/>
                  </a:cubicBezTo>
                  <a:cubicBezTo>
                    <a:pt x="27151" y="388"/>
                    <a:pt x="24065" y="840"/>
                    <a:pt x="21057" y="1599"/>
                  </a:cubicBezTo>
                  <a:cubicBezTo>
                    <a:pt x="18489" y="2254"/>
                    <a:pt x="15934" y="3057"/>
                    <a:pt x="13435" y="3951"/>
                  </a:cubicBezTo>
                  <a:cubicBezTo>
                    <a:pt x="8628" y="5680"/>
                    <a:pt x="3902" y="7919"/>
                    <a:pt x="1" y="11278"/>
                  </a:cubicBezTo>
                  <a:lnTo>
                    <a:pt x="1" y="11505"/>
                  </a:lnTo>
                  <a:cubicBezTo>
                    <a:pt x="3336" y="8598"/>
                    <a:pt x="7362" y="6506"/>
                    <a:pt x="11467" y="4878"/>
                  </a:cubicBezTo>
                  <a:cubicBezTo>
                    <a:pt x="13910" y="3916"/>
                    <a:pt x="16420" y="3102"/>
                    <a:pt x="18942" y="2368"/>
                  </a:cubicBezTo>
                  <a:cubicBezTo>
                    <a:pt x="21882" y="1519"/>
                    <a:pt x="24856" y="897"/>
                    <a:pt x="27909" y="558"/>
                  </a:cubicBezTo>
                  <a:cubicBezTo>
                    <a:pt x="30302" y="288"/>
                    <a:pt x="32714" y="179"/>
                    <a:pt x="35127" y="179"/>
                  </a:cubicBezTo>
                  <a:cubicBezTo>
                    <a:pt x="35850" y="179"/>
                    <a:pt x="36573" y="189"/>
                    <a:pt x="37295" y="207"/>
                  </a:cubicBezTo>
                  <a:cubicBezTo>
                    <a:pt x="38833" y="242"/>
                    <a:pt x="40371" y="332"/>
                    <a:pt x="41909" y="423"/>
                  </a:cubicBezTo>
                  <a:cubicBezTo>
                    <a:pt x="42610" y="456"/>
                    <a:pt x="43311" y="501"/>
                    <a:pt x="44012" y="581"/>
                  </a:cubicBezTo>
                  <a:lnTo>
                    <a:pt x="44012" y="411"/>
                  </a:lnTo>
                  <a:cubicBezTo>
                    <a:pt x="43990" y="400"/>
                    <a:pt x="43967" y="400"/>
                    <a:pt x="43944" y="400"/>
                  </a:cubicBezTo>
                  <a:cubicBezTo>
                    <a:pt x="42520" y="230"/>
                    <a:pt x="41072" y="185"/>
                    <a:pt x="39635" y="117"/>
                  </a:cubicBezTo>
                  <a:cubicBezTo>
                    <a:pt x="38164" y="42"/>
                    <a:pt x="36693" y="1"/>
                    <a:pt x="35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88364" y="4995769"/>
              <a:ext cx="1316276" cy="503079"/>
            </a:xfrm>
            <a:custGeom>
              <a:avLst/>
              <a:gdLst/>
              <a:ahLst/>
              <a:cxnLst/>
              <a:rect l="l" t="t" r="r" b="b"/>
              <a:pathLst>
                <a:path w="29503" h="11276" extrusionOk="0">
                  <a:moveTo>
                    <a:pt x="29503" y="1"/>
                  </a:moveTo>
                  <a:lnTo>
                    <a:pt x="26585" y="317"/>
                  </a:lnTo>
                  <a:cubicBezTo>
                    <a:pt x="24720" y="566"/>
                    <a:pt x="22876" y="917"/>
                    <a:pt x="21067" y="1370"/>
                  </a:cubicBezTo>
                  <a:cubicBezTo>
                    <a:pt x="18489" y="2025"/>
                    <a:pt x="15945" y="2828"/>
                    <a:pt x="13445" y="3722"/>
                  </a:cubicBezTo>
                  <a:cubicBezTo>
                    <a:pt x="8628" y="5451"/>
                    <a:pt x="3901" y="7690"/>
                    <a:pt x="0" y="11049"/>
                  </a:cubicBezTo>
                  <a:lnTo>
                    <a:pt x="0" y="11276"/>
                  </a:lnTo>
                  <a:cubicBezTo>
                    <a:pt x="3347" y="8369"/>
                    <a:pt x="7361" y="6277"/>
                    <a:pt x="11477" y="4649"/>
                  </a:cubicBezTo>
                  <a:cubicBezTo>
                    <a:pt x="13920" y="3687"/>
                    <a:pt x="16420" y="2873"/>
                    <a:pt x="18941" y="2139"/>
                  </a:cubicBezTo>
                  <a:cubicBezTo>
                    <a:pt x="21881" y="1290"/>
                    <a:pt x="26461" y="340"/>
                    <a:pt x="29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765788" y="5062469"/>
              <a:ext cx="1547427" cy="445927"/>
            </a:xfrm>
            <a:custGeom>
              <a:avLst/>
              <a:gdLst/>
              <a:ahLst/>
              <a:cxnLst/>
              <a:rect l="l" t="t" r="r" b="b"/>
              <a:pathLst>
                <a:path w="34684" h="9995" extrusionOk="0">
                  <a:moveTo>
                    <a:pt x="31317" y="0"/>
                  </a:moveTo>
                  <a:cubicBezTo>
                    <a:pt x="28523" y="0"/>
                    <a:pt x="25719" y="318"/>
                    <a:pt x="22979" y="745"/>
                  </a:cubicBezTo>
                  <a:cubicBezTo>
                    <a:pt x="20684" y="1096"/>
                    <a:pt x="18422" y="1548"/>
                    <a:pt x="16183" y="2170"/>
                  </a:cubicBezTo>
                  <a:cubicBezTo>
                    <a:pt x="14012" y="2769"/>
                    <a:pt x="11874" y="3527"/>
                    <a:pt x="9793" y="4409"/>
                  </a:cubicBezTo>
                  <a:cubicBezTo>
                    <a:pt x="6333" y="5891"/>
                    <a:pt x="3031" y="7756"/>
                    <a:pt x="1" y="9995"/>
                  </a:cubicBezTo>
                  <a:lnTo>
                    <a:pt x="306" y="9995"/>
                  </a:lnTo>
                  <a:cubicBezTo>
                    <a:pt x="2873" y="8118"/>
                    <a:pt x="5632" y="6501"/>
                    <a:pt x="8516" y="5167"/>
                  </a:cubicBezTo>
                  <a:cubicBezTo>
                    <a:pt x="12666" y="3244"/>
                    <a:pt x="17076" y="1910"/>
                    <a:pt x="21577" y="1141"/>
                  </a:cubicBezTo>
                  <a:cubicBezTo>
                    <a:pt x="24760" y="605"/>
                    <a:pt x="28025" y="180"/>
                    <a:pt x="31278" y="180"/>
                  </a:cubicBezTo>
                  <a:cubicBezTo>
                    <a:pt x="32416" y="180"/>
                    <a:pt x="33552" y="232"/>
                    <a:pt x="34683" y="350"/>
                  </a:cubicBezTo>
                  <a:lnTo>
                    <a:pt x="34683" y="169"/>
                  </a:lnTo>
                  <a:cubicBezTo>
                    <a:pt x="33566" y="52"/>
                    <a:pt x="32442" y="0"/>
                    <a:pt x="31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253703" y="5107798"/>
              <a:ext cx="1059517" cy="400598"/>
            </a:xfrm>
            <a:custGeom>
              <a:avLst/>
              <a:gdLst/>
              <a:ahLst/>
              <a:cxnLst/>
              <a:rect l="l" t="t" r="r" b="b"/>
              <a:pathLst>
                <a:path w="23748" h="8979" extrusionOk="0">
                  <a:moveTo>
                    <a:pt x="23747" y="0"/>
                  </a:moveTo>
                  <a:cubicBezTo>
                    <a:pt x="20931" y="170"/>
                    <a:pt x="18138" y="826"/>
                    <a:pt x="15424" y="1583"/>
                  </a:cubicBezTo>
                  <a:cubicBezTo>
                    <a:pt x="12178" y="2500"/>
                    <a:pt x="9024" y="3676"/>
                    <a:pt x="6027" y="5225"/>
                  </a:cubicBezTo>
                  <a:cubicBezTo>
                    <a:pt x="3924" y="6310"/>
                    <a:pt x="1900" y="7577"/>
                    <a:pt x="0" y="8979"/>
                  </a:cubicBezTo>
                  <a:lnTo>
                    <a:pt x="294" y="8979"/>
                  </a:lnTo>
                  <a:cubicBezTo>
                    <a:pt x="1865" y="7837"/>
                    <a:pt x="3494" y="6797"/>
                    <a:pt x="5202" y="5870"/>
                  </a:cubicBezTo>
                  <a:cubicBezTo>
                    <a:pt x="8130" y="4264"/>
                    <a:pt x="11240" y="2986"/>
                    <a:pt x="14440" y="2047"/>
                  </a:cubicBezTo>
                  <a:cubicBezTo>
                    <a:pt x="17471" y="1165"/>
                    <a:pt x="20581" y="362"/>
                    <a:pt x="23747" y="170"/>
                  </a:cubicBezTo>
                  <a:lnTo>
                    <a:pt x="237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649710" y="5186500"/>
              <a:ext cx="663514" cy="321897"/>
            </a:xfrm>
            <a:custGeom>
              <a:avLst/>
              <a:gdLst/>
              <a:ahLst/>
              <a:cxnLst/>
              <a:rect l="l" t="t" r="r" b="b"/>
              <a:pathLst>
                <a:path w="14872" h="7215" extrusionOk="0">
                  <a:moveTo>
                    <a:pt x="14871" y="0"/>
                  </a:moveTo>
                  <a:cubicBezTo>
                    <a:pt x="13107" y="407"/>
                    <a:pt x="11377" y="939"/>
                    <a:pt x="9692" y="1595"/>
                  </a:cubicBezTo>
                  <a:cubicBezTo>
                    <a:pt x="6684" y="2771"/>
                    <a:pt x="3823" y="4332"/>
                    <a:pt x="1234" y="6254"/>
                  </a:cubicBezTo>
                  <a:cubicBezTo>
                    <a:pt x="815" y="6571"/>
                    <a:pt x="408" y="6887"/>
                    <a:pt x="1" y="7215"/>
                  </a:cubicBezTo>
                  <a:lnTo>
                    <a:pt x="284" y="7215"/>
                  </a:lnTo>
                  <a:cubicBezTo>
                    <a:pt x="1832" y="5971"/>
                    <a:pt x="3495" y="4852"/>
                    <a:pt x="5237" y="3890"/>
                  </a:cubicBezTo>
                  <a:cubicBezTo>
                    <a:pt x="8064" y="2307"/>
                    <a:pt x="11117" y="1120"/>
                    <a:pt x="14261" y="329"/>
                  </a:cubicBezTo>
                  <a:cubicBezTo>
                    <a:pt x="14464" y="272"/>
                    <a:pt x="14668" y="226"/>
                    <a:pt x="14871" y="181"/>
                  </a:cubicBezTo>
                  <a:lnTo>
                    <a:pt x="14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13"/>
        <p:cNvGrpSpPr/>
        <p:nvPr/>
      </p:nvGrpSpPr>
      <p:grpSpPr>
        <a:xfrm>
          <a:off x="0" y="0"/>
          <a:ext cx="0" cy="0"/>
          <a:chOff x="0" y="0"/>
          <a:chExt cx="0" cy="0"/>
        </a:xfrm>
      </p:grpSpPr>
      <p:sp>
        <p:nvSpPr>
          <p:cNvPr id="114" name="Google Shape;114;p11"/>
          <p:cNvSpPr txBox="1">
            <a:spLocks noGrp="1"/>
          </p:cNvSpPr>
          <p:nvPr>
            <p:ph type="title" hasCustomPrompt="1"/>
          </p:nvPr>
        </p:nvSpPr>
        <p:spPr>
          <a:xfrm>
            <a:off x="720000" y="1135725"/>
            <a:ext cx="6241800" cy="17793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2000">
                <a:solidFill>
                  <a:schemeClr val="accent3"/>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5" name="Google Shape;115;p11"/>
          <p:cNvSpPr txBox="1">
            <a:spLocks noGrp="1"/>
          </p:cNvSpPr>
          <p:nvPr>
            <p:ph type="subTitle" idx="1"/>
          </p:nvPr>
        </p:nvSpPr>
        <p:spPr>
          <a:xfrm>
            <a:off x="720000" y="2915025"/>
            <a:ext cx="4783200" cy="4254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116" name="Google Shape;116;p11"/>
          <p:cNvSpPr/>
          <p:nvPr/>
        </p:nvSpPr>
        <p:spPr>
          <a:xfrm flipH="1">
            <a:off x="239402" y="3420118"/>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1"/>
          <p:cNvSpPr/>
          <p:nvPr/>
        </p:nvSpPr>
        <p:spPr>
          <a:xfrm flipH="1">
            <a:off x="5851883" y="33170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1"/>
          <p:cNvSpPr/>
          <p:nvPr/>
        </p:nvSpPr>
        <p:spPr>
          <a:xfrm flipH="1">
            <a:off x="7538681" y="3417881"/>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1"/>
          <p:cNvSpPr/>
          <p:nvPr/>
        </p:nvSpPr>
        <p:spPr>
          <a:xfrm flipH="1">
            <a:off x="7610789" y="12652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1"/>
          <p:cNvSpPr/>
          <p:nvPr/>
        </p:nvSpPr>
        <p:spPr>
          <a:xfrm flipH="1">
            <a:off x="256193" y="1721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1"/>
          <p:cNvSpPr/>
          <p:nvPr/>
        </p:nvSpPr>
        <p:spPr>
          <a:xfrm flipH="1">
            <a:off x="4646413" y="1721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1"/>
          <p:cNvSpPr/>
          <p:nvPr/>
        </p:nvSpPr>
        <p:spPr>
          <a:xfrm flipH="1">
            <a:off x="5637240" y="374836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1"/>
          <p:cNvSpPr/>
          <p:nvPr/>
        </p:nvSpPr>
        <p:spPr>
          <a:xfrm>
            <a:off x="8592165"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1"/>
          <p:cNvSpPr/>
          <p:nvPr/>
        </p:nvSpPr>
        <p:spPr>
          <a:xfrm>
            <a:off x="970540"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1"/>
          <p:cNvSpPr/>
          <p:nvPr/>
        </p:nvSpPr>
        <p:spPr>
          <a:xfrm flipH="1">
            <a:off x="-26200" y="4184050"/>
            <a:ext cx="9201600" cy="959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2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ITLE_ONLY_1">
    <p:spTree>
      <p:nvGrpSpPr>
        <p:cNvPr id="1" name="Shape 127"/>
        <p:cNvGrpSpPr/>
        <p:nvPr/>
      </p:nvGrpSpPr>
      <p:grpSpPr>
        <a:xfrm>
          <a:off x="0" y="0"/>
          <a:ext cx="0" cy="0"/>
          <a:chOff x="0" y="0"/>
          <a:chExt cx="0" cy="0"/>
        </a:xfrm>
      </p:grpSpPr>
      <p:sp>
        <p:nvSpPr>
          <p:cNvPr id="128" name="Google Shape;128;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9" name="Google Shape;129;p13"/>
          <p:cNvSpPr txBox="1">
            <a:spLocks noGrp="1"/>
          </p:cNvSpPr>
          <p:nvPr>
            <p:ph type="title" idx="2" hasCustomPrompt="1"/>
          </p:nvPr>
        </p:nvSpPr>
        <p:spPr>
          <a:xfrm>
            <a:off x="792025" y="1315250"/>
            <a:ext cx="2508900" cy="637200"/>
          </a:xfrm>
          <a:prstGeom prst="rect">
            <a:avLst/>
          </a:prstGeom>
        </p:spPr>
        <p:txBody>
          <a:bodyPr spcFirstLastPara="1" wrap="square" lIns="91425" tIns="0" rIns="91425" bIns="0" anchor="b" anchorCtr="0">
            <a:noAutofit/>
          </a:bodyPr>
          <a:lstStyle>
            <a:lvl1pPr lvl="0" rtl="0">
              <a:spcBef>
                <a:spcPts val="0"/>
              </a:spcBef>
              <a:spcAft>
                <a:spcPts val="0"/>
              </a:spcAft>
              <a:buSzPts val="6000"/>
              <a:buNone/>
              <a:defRPr sz="41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0" name="Google Shape;130;p13"/>
          <p:cNvSpPr txBox="1">
            <a:spLocks noGrp="1"/>
          </p:cNvSpPr>
          <p:nvPr>
            <p:ph type="subTitle" idx="1"/>
          </p:nvPr>
        </p:nvSpPr>
        <p:spPr>
          <a:xfrm>
            <a:off x="792025" y="1944450"/>
            <a:ext cx="2508900" cy="316800"/>
          </a:xfrm>
          <a:prstGeom prst="rect">
            <a:avLst/>
          </a:prstGeom>
        </p:spPr>
        <p:txBody>
          <a:bodyPr spcFirstLastPara="1" wrap="square" lIns="91425" tIns="0" rIns="91425" bIns="0" anchor="t" anchorCtr="0">
            <a:noAutofit/>
          </a:bodyPr>
          <a:lstStyle>
            <a:lvl1pPr lvl="0">
              <a:spcBef>
                <a:spcPts val="0"/>
              </a:spcBef>
              <a:spcAft>
                <a:spcPts val="0"/>
              </a:spcAft>
              <a:buSzPts val="2000"/>
              <a:buFont typeface="Arvo"/>
              <a:buNone/>
              <a:defRPr sz="2000" b="1">
                <a:latin typeface="Arvo"/>
                <a:ea typeface="Arvo"/>
                <a:cs typeface="Arvo"/>
                <a:sym typeface="Arvo"/>
              </a:defRPr>
            </a:lvl1pPr>
            <a:lvl2pPr lvl="1">
              <a:spcBef>
                <a:spcPts val="0"/>
              </a:spcBef>
              <a:spcAft>
                <a:spcPts val="0"/>
              </a:spcAft>
              <a:buSzPts val="2000"/>
              <a:buFont typeface="Arvo"/>
              <a:buNone/>
              <a:defRPr sz="2000" b="1">
                <a:latin typeface="Arvo"/>
                <a:ea typeface="Arvo"/>
                <a:cs typeface="Arvo"/>
                <a:sym typeface="Arvo"/>
              </a:defRPr>
            </a:lvl2pPr>
            <a:lvl3pPr lvl="2">
              <a:spcBef>
                <a:spcPts val="0"/>
              </a:spcBef>
              <a:spcAft>
                <a:spcPts val="0"/>
              </a:spcAft>
              <a:buSzPts val="2000"/>
              <a:buFont typeface="Arvo"/>
              <a:buNone/>
              <a:defRPr sz="2000" b="1">
                <a:latin typeface="Arvo"/>
                <a:ea typeface="Arvo"/>
                <a:cs typeface="Arvo"/>
                <a:sym typeface="Arvo"/>
              </a:defRPr>
            </a:lvl3pPr>
            <a:lvl4pPr lvl="3">
              <a:spcBef>
                <a:spcPts val="0"/>
              </a:spcBef>
              <a:spcAft>
                <a:spcPts val="0"/>
              </a:spcAft>
              <a:buSzPts val="2000"/>
              <a:buFont typeface="Arvo"/>
              <a:buNone/>
              <a:defRPr sz="2000" b="1">
                <a:latin typeface="Arvo"/>
                <a:ea typeface="Arvo"/>
                <a:cs typeface="Arvo"/>
                <a:sym typeface="Arvo"/>
              </a:defRPr>
            </a:lvl4pPr>
            <a:lvl5pPr lvl="4">
              <a:spcBef>
                <a:spcPts val="0"/>
              </a:spcBef>
              <a:spcAft>
                <a:spcPts val="0"/>
              </a:spcAft>
              <a:buSzPts val="2000"/>
              <a:buFont typeface="Arvo"/>
              <a:buNone/>
              <a:defRPr sz="2000" b="1">
                <a:latin typeface="Arvo"/>
                <a:ea typeface="Arvo"/>
                <a:cs typeface="Arvo"/>
                <a:sym typeface="Arvo"/>
              </a:defRPr>
            </a:lvl5pPr>
            <a:lvl6pPr lvl="5">
              <a:spcBef>
                <a:spcPts val="0"/>
              </a:spcBef>
              <a:spcAft>
                <a:spcPts val="0"/>
              </a:spcAft>
              <a:buSzPts val="2000"/>
              <a:buFont typeface="Arvo"/>
              <a:buNone/>
              <a:defRPr sz="2000" b="1">
                <a:latin typeface="Arvo"/>
                <a:ea typeface="Arvo"/>
                <a:cs typeface="Arvo"/>
                <a:sym typeface="Arvo"/>
              </a:defRPr>
            </a:lvl6pPr>
            <a:lvl7pPr lvl="6">
              <a:spcBef>
                <a:spcPts val="0"/>
              </a:spcBef>
              <a:spcAft>
                <a:spcPts val="0"/>
              </a:spcAft>
              <a:buSzPts val="2000"/>
              <a:buFont typeface="Arvo"/>
              <a:buNone/>
              <a:defRPr sz="2000" b="1">
                <a:latin typeface="Arvo"/>
                <a:ea typeface="Arvo"/>
                <a:cs typeface="Arvo"/>
                <a:sym typeface="Arvo"/>
              </a:defRPr>
            </a:lvl7pPr>
            <a:lvl8pPr lvl="7">
              <a:spcBef>
                <a:spcPts val="0"/>
              </a:spcBef>
              <a:spcAft>
                <a:spcPts val="0"/>
              </a:spcAft>
              <a:buSzPts val="2000"/>
              <a:buFont typeface="Arvo"/>
              <a:buNone/>
              <a:defRPr sz="2000" b="1">
                <a:latin typeface="Arvo"/>
                <a:ea typeface="Arvo"/>
                <a:cs typeface="Arvo"/>
                <a:sym typeface="Arvo"/>
              </a:defRPr>
            </a:lvl8pPr>
            <a:lvl9pPr lvl="8">
              <a:spcBef>
                <a:spcPts val="0"/>
              </a:spcBef>
              <a:spcAft>
                <a:spcPts val="0"/>
              </a:spcAft>
              <a:buSzPts val="2000"/>
              <a:buFont typeface="Arvo"/>
              <a:buNone/>
              <a:defRPr sz="2000" b="1">
                <a:latin typeface="Arvo"/>
                <a:ea typeface="Arvo"/>
                <a:cs typeface="Arvo"/>
                <a:sym typeface="Arvo"/>
              </a:defRPr>
            </a:lvl9pPr>
          </a:lstStyle>
          <a:p>
            <a:endParaRPr/>
          </a:p>
        </p:txBody>
      </p:sp>
      <p:sp>
        <p:nvSpPr>
          <p:cNvPr id="131" name="Google Shape;131;p13"/>
          <p:cNvSpPr txBox="1">
            <a:spLocks noGrp="1"/>
          </p:cNvSpPr>
          <p:nvPr>
            <p:ph type="subTitle" idx="3"/>
          </p:nvPr>
        </p:nvSpPr>
        <p:spPr>
          <a:xfrm>
            <a:off x="792025" y="2335150"/>
            <a:ext cx="2508900" cy="5313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32" name="Google Shape;132;p13"/>
          <p:cNvSpPr txBox="1">
            <a:spLocks noGrp="1"/>
          </p:cNvSpPr>
          <p:nvPr>
            <p:ph type="title" idx="4" hasCustomPrompt="1"/>
          </p:nvPr>
        </p:nvSpPr>
        <p:spPr>
          <a:xfrm>
            <a:off x="3754150" y="1315250"/>
            <a:ext cx="2508900" cy="637200"/>
          </a:xfrm>
          <a:prstGeom prst="rect">
            <a:avLst/>
          </a:prstGeom>
        </p:spPr>
        <p:txBody>
          <a:bodyPr spcFirstLastPara="1" wrap="square" lIns="91425" tIns="0" rIns="91425" bIns="0" anchor="b" anchorCtr="0">
            <a:noAutofit/>
          </a:bodyPr>
          <a:lstStyle>
            <a:lvl1pPr lvl="0" rtl="0">
              <a:spcBef>
                <a:spcPts val="0"/>
              </a:spcBef>
              <a:spcAft>
                <a:spcPts val="0"/>
              </a:spcAft>
              <a:buSzPts val="6000"/>
              <a:buNone/>
              <a:defRPr sz="41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3" name="Google Shape;133;p13"/>
          <p:cNvSpPr txBox="1">
            <a:spLocks noGrp="1"/>
          </p:cNvSpPr>
          <p:nvPr>
            <p:ph type="subTitle" idx="5"/>
          </p:nvPr>
        </p:nvSpPr>
        <p:spPr>
          <a:xfrm>
            <a:off x="3754150" y="1944450"/>
            <a:ext cx="2508900" cy="3168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134" name="Google Shape;134;p13"/>
          <p:cNvSpPr txBox="1">
            <a:spLocks noGrp="1"/>
          </p:cNvSpPr>
          <p:nvPr>
            <p:ph type="subTitle" idx="6"/>
          </p:nvPr>
        </p:nvSpPr>
        <p:spPr>
          <a:xfrm>
            <a:off x="3754150" y="2335150"/>
            <a:ext cx="2508900" cy="5313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35" name="Google Shape;135;p13"/>
          <p:cNvSpPr txBox="1">
            <a:spLocks noGrp="1"/>
          </p:cNvSpPr>
          <p:nvPr>
            <p:ph type="title" idx="7" hasCustomPrompt="1"/>
          </p:nvPr>
        </p:nvSpPr>
        <p:spPr>
          <a:xfrm>
            <a:off x="792025" y="3008400"/>
            <a:ext cx="2508900" cy="637200"/>
          </a:xfrm>
          <a:prstGeom prst="rect">
            <a:avLst/>
          </a:prstGeom>
        </p:spPr>
        <p:txBody>
          <a:bodyPr spcFirstLastPara="1" wrap="square" lIns="91425" tIns="0" rIns="91425" bIns="0" anchor="b" anchorCtr="0">
            <a:noAutofit/>
          </a:bodyPr>
          <a:lstStyle>
            <a:lvl1pPr lvl="0" rtl="0">
              <a:spcBef>
                <a:spcPts val="0"/>
              </a:spcBef>
              <a:spcAft>
                <a:spcPts val="0"/>
              </a:spcAft>
              <a:buSzPts val="6000"/>
              <a:buNone/>
              <a:defRPr sz="41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6" name="Google Shape;136;p13"/>
          <p:cNvSpPr txBox="1">
            <a:spLocks noGrp="1"/>
          </p:cNvSpPr>
          <p:nvPr>
            <p:ph type="subTitle" idx="8"/>
          </p:nvPr>
        </p:nvSpPr>
        <p:spPr>
          <a:xfrm>
            <a:off x="792025" y="3637500"/>
            <a:ext cx="2508900" cy="3168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137" name="Google Shape;137;p13"/>
          <p:cNvSpPr txBox="1">
            <a:spLocks noGrp="1"/>
          </p:cNvSpPr>
          <p:nvPr>
            <p:ph type="subTitle" idx="9"/>
          </p:nvPr>
        </p:nvSpPr>
        <p:spPr>
          <a:xfrm>
            <a:off x="792025" y="4028200"/>
            <a:ext cx="2508900" cy="5313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38" name="Google Shape;138;p13"/>
          <p:cNvSpPr txBox="1">
            <a:spLocks noGrp="1"/>
          </p:cNvSpPr>
          <p:nvPr>
            <p:ph type="title" idx="13" hasCustomPrompt="1"/>
          </p:nvPr>
        </p:nvSpPr>
        <p:spPr>
          <a:xfrm>
            <a:off x="3754150" y="3008400"/>
            <a:ext cx="2508900" cy="637200"/>
          </a:xfrm>
          <a:prstGeom prst="rect">
            <a:avLst/>
          </a:prstGeom>
        </p:spPr>
        <p:txBody>
          <a:bodyPr spcFirstLastPara="1" wrap="square" lIns="91425" tIns="0" rIns="91425" bIns="0" anchor="b" anchorCtr="0">
            <a:noAutofit/>
          </a:bodyPr>
          <a:lstStyle>
            <a:lvl1pPr lvl="0" rtl="0">
              <a:spcBef>
                <a:spcPts val="0"/>
              </a:spcBef>
              <a:spcAft>
                <a:spcPts val="0"/>
              </a:spcAft>
              <a:buSzPts val="6000"/>
              <a:buNone/>
              <a:defRPr sz="41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9" name="Google Shape;139;p13"/>
          <p:cNvSpPr txBox="1">
            <a:spLocks noGrp="1"/>
          </p:cNvSpPr>
          <p:nvPr>
            <p:ph type="subTitle" idx="14"/>
          </p:nvPr>
        </p:nvSpPr>
        <p:spPr>
          <a:xfrm>
            <a:off x="3754150" y="3637500"/>
            <a:ext cx="2508900" cy="3168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140" name="Google Shape;140;p13"/>
          <p:cNvSpPr txBox="1">
            <a:spLocks noGrp="1"/>
          </p:cNvSpPr>
          <p:nvPr>
            <p:ph type="subTitle" idx="15"/>
          </p:nvPr>
        </p:nvSpPr>
        <p:spPr>
          <a:xfrm>
            <a:off x="3754150" y="4028200"/>
            <a:ext cx="2508900" cy="5313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41" name="Google Shape;141;p13"/>
          <p:cNvSpPr/>
          <p:nvPr/>
        </p:nvSpPr>
        <p:spPr>
          <a:xfrm flipH="1">
            <a:off x="-689468" y="23017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3"/>
          <p:cNvSpPr/>
          <p:nvPr/>
        </p:nvSpPr>
        <p:spPr>
          <a:xfrm>
            <a:off x="6189853" y="13872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3"/>
          <p:cNvSpPr/>
          <p:nvPr/>
        </p:nvSpPr>
        <p:spPr>
          <a:xfrm>
            <a:off x="7238046" y="5859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3"/>
          <p:cNvSpPr/>
          <p:nvPr/>
        </p:nvSpPr>
        <p:spPr>
          <a:xfrm>
            <a:off x="-26200" y="4725350"/>
            <a:ext cx="9201600" cy="418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145"/>
        <p:cNvGrpSpPr/>
        <p:nvPr/>
      </p:nvGrpSpPr>
      <p:grpSpPr>
        <a:xfrm>
          <a:off x="0" y="0"/>
          <a:ext cx="0" cy="0"/>
          <a:chOff x="0" y="0"/>
          <a:chExt cx="0" cy="0"/>
        </a:xfrm>
      </p:grpSpPr>
      <p:sp>
        <p:nvSpPr>
          <p:cNvPr id="146" name="Google Shape;146;p14"/>
          <p:cNvSpPr txBox="1">
            <a:spLocks noGrp="1"/>
          </p:cNvSpPr>
          <p:nvPr>
            <p:ph type="subTitle" idx="1"/>
          </p:nvPr>
        </p:nvSpPr>
        <p:spPr>
          <a:xfrm>
            <a:off x="720000" y="1018875"/>
            <a:ext cx="5207700" cy="2011800"/>
          </a:xfrm>
          <a:prstGeom prst="rect">
            <a:avLst/>
          </a:prstGeom>
        </p:spPr>
        <p:txBody>
          <a:bodyPr spcFirstLastPara="1" wrap="square" lIns="91425" tIns="91425" rIns="91425" bIns="91425" anchor="b" anchorCtr="0">
            <a:noAutofit/>
          </a:bodyPr>
          <a:lstStyle>
            <a:lvl1pPr lvl="0">
              <a:spcBef>
                <a:spcPts val="0"/>
              </a:spcBef>
              <a:spcAft>
                <a:spcPts val="0"/>
              </a:spcAft>
              <a:buSzPts val="3000"/>
              <a:buNone/>
              <a:defRPr sz="3000"/>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147" name="Google Shape;147;p14"/>
          <p:cNvSpPr txBox="1">
            <a:spLocks noGrp="1"/>
          </p:cNvSpPr>
          <p:nvPr>
            <p:ph type="subTitle" idx="2"/>
          </p:nvPr>
        </p:nvSpPr>
        <p:spPr>
          <a:xfrm>
            <a:off x="720000" y="3063475"/>
            <a:ext cx="5207700" cy="4521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148" name="Google Shape;148;p14"/>
          <p:cNvSpPr/>
          <p:nvPr/>
        </p:nvSpPr>
        <p:spPr>
          <a:xfrm flipH="1">
            <a:off x="239402" y="3420118"/>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4"/>
          <p:cNvSpPr/>
          <p:nvPr/>
        </p:nvSpPr>
        <p:spPr>
          <a:xfrm flipH="1">
            <a:off x="5851883" y="33170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4"/>
          <p:cNvSpPr/>
          <p:nvPr/>
        </p:nvSpPr>
        <p:spPr>
          <a:xfrm flipH="1">
            <a:off x="7538681" y="3417881"/>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4"/>
          <p:cNvSpPr/>
          <p:nvPr/>
        </p:nvSpPr>
        <p:spPr>
          <a:xfrm flipH="1">
            <a:off x="7610789" y="12652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4"/>
          <p:cNvSpPr/>
          <p:nvPr/>
        </p:nvSpPr>
        <p:spPr>
          <a:xfrm flipH="1">
            <a:off x="256193" y="1721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4"/>
          <p:cNvSpPr/>
          <p:nvPr/>
        </p:nvSpPr>
        <p:spPr>
          <a:xfrm flipH="1">
            <a:off x="4646413" y="1721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4"/>
          <p:cNvSpPr/>
          <p:nvPr/>
        </p:nvSpPr>
        <p:spPr>
          <a:xfrm flipH="1">
            <a:off x="5637240" y="374836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4"/>
          <p:cNvSpPr/>
          <p:nvPr/>
        </p:nvSpPr>
        <p:spPr>
          <a:xfrm>
            <a:off x="8592165"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4"/>
          <p:cNvSpPr/>
          <p:nvPr/>
        </p:nvSpPr>
        <p:spPr>
          <a:xfrm>
            <a:off x="970540"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4"/>
          <p:cNvSpPr/>
          <p:nvPr/>
        </p:nvSpPr>
        <p:spPr>
          <a:xfrm flipH="1">
            <a:off x="-26200" y="4184050"/>
            <a:ext cx="9201600" cy="959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58"/>
        <p:cNvGrpSpPr/>
        <p:nvPr/>
      </p:nvGrpSpPr>
      <p:grpSpPr>
        <a:xfrm>
          <a:off x="0" y="0"/>
          <a:ext cx="0" cy="0"/>
          <a:chOff x="0" y="0"/>
          <a:chExt cx="0" cy="0"/>
        </a:xfrm>
      </p:grpSpPr>
      <p:sp>
        <p:nvSpPr>
          <p:cNvPr id="159" name="Google Shape;159;p15"/>
          <p:cNvSpPr txBox="1">
            <a:spLocks noGrp="1"/>
          </p:cNvSpPr>
          <p:nvPr>
            <p:ph type="title"/>
          </p:nvPr>
        </p:nvSpPr>
        <p:spPr>
          <a:xfrm flipH="1">
            <a:off x="719875" y="2362313"/>
            <a:ext cx="2988300" cy="6213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0" name="Google Shape;160;p15"/>
          <p:cNvSpPr txBox="1">
            <a:spLocks noGrp="1"/>
          </p:cNvSpPr>
          <p:nvPr>
            <p:ph type="subTitle" idx="1"/>
          </p:nvPr>
        </p:nvSpPr>
        <p:spPr>
          <a:xfrm flipH="1">
            <a:off x="719800" y="3093900"/>
            <a:ext cx="2583000" cy="564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61" name="Google Shape;161;p15"/>
          <p:cNvSpPr txBox="1">
            <a:spLocks noGrp="1"/>
          </p:cNvSpPr>
          <p:nvPr>
            <p:ph type="title" idx="2" hasCustomPrompt="1"/>
          </p:nvPr>
        </p:nvSpPr>
        <p:spPr>
          <a:xfrm flipH="1">
            <a:off x="720000" y="844325"/>
            <a:ext cx="4565700" cy="15180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120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62" name="Google Shape;162;p15"/>
          <p:cNvSpPr/>
          <p:nvPr/>
        </p:nvSpPr>
        <p:spPr>
          <a:xfrm>
            <a:off x="79132" y="39047"/>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5"/>
          <p:cNvSpPr/>
          <p:nvPr/>
        </p:nvSpPr>
        <p:spPr>
          <a:xfrm>
            <a:off x="712069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5"/>
          <p:cNvSpPr/>
          <p:nvPr/>
        </p:nvSpPr>
        <p:spPr>
          <a:xfrm>
            <a:off x="2342714" y="3665755"/>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5"/>
          <p:cNvSpPr/>
          <p:nvPr/>
        </p:nvSpPr>
        <p:spPr>
          <a:xfrm>
            <a:off x="7774202" y="2752571"/>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5"/>
          <p:cNvSpPr/>
          <p:nvPr/>
        </p:nvSpPr>
        <p:spPr>
          <a:xfrm>
            <a:off x="-27155" y="40986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5"/>
          <p:cNvSpPr/>
          <p:nvPr/>
        </p:nvSpPr>
        <p:spPr>
          <a:xfrm>
            <a:off x="4445950" y="3330296"/>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5"/>
          <p:cNvSpPr/>
          <p:nvPr/>
        </p:nvSpPr>
        <p:spPr>
          <a:xfrm>
            <a:off x="6140489" y="2949296"/>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 name="Google Shape;169;p15"/>
          <p:cNvGrpSpPr/>
          <p:nvPr/>
        </p:nvGrpSpPr>
        <p:grpSpPr>
          <a:xfrm>
            <a:off x="1242800" y="3558914"/>
            <a:ext cx="7928361" cy="1672319"/>
            <a:chOff x="1691672" y="4955436"/>
            <a:chExt cx="2621552" cy="552961"/>
          </a:xfrm>
        </p:grpSpPr>
        <p:sp>
          <p:nvSpPr>
            <p:cNvPr id="170" name="Google Shape;170;p15"/>
            <p:cNvSpPr/>
            <p:nvPr/>
          </p:nvSpPr>
          <p:spPr>
            <a:xfrm>
              <a:off x="1691672" y="4955436"/>
              <a:ext cx="2621533" cy="552958"/>
            </a:xfrm>
            <a:custGeom>
              <a:avLst/>
              <a:gdLst/>
              <a:ahLst/>
              <a:cxnLst/>
              <a:rect l="l" t="t" r="r" b="b"/>
              <a:pathLst>
                <a:path w="58759" h="12394" extrusionOk="0">
                  <a:moveTo>
                    <a:pt x="50305" y="0"/>
                  </a:moveTo>
                  <a:cubicBezTo>
                    <a:pt x="39301" y="0"/>
                    <a:pt x="19201" y="1727"/>
                    <a:pt x="1" y="12394"/>
                  </a:cubicBezTo>
                  <a:lnTo>
                    <a:pt x="58758" y="12394"/>
                  </a:lnTo>
                  <a:lnTo>
                    <a:pt x="58758" y="396"/>
                  </a:lnTo>
                  <a:cubicBezTo>
                    <a:pt x="58758" y="396"/>
                    <a:pt x="55575" y="0"/>
                    <a:pt x="50305" y="0"/>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5"/>
            <p:cNvSpPr/>
            <p:nvPr/>
          </p:nvSpPr>
          <p:spPr>
            <a:xfrm>
              <a:off x="3591174" y="4965029"/>
              <a:ext cx="722049" cy="543366"/>
            </a:xfrm>
            <a:custGeom>
              <a:avLst/>
              <a:gdLst/>
              <a:ahLst/>
              <a:cxnLst/>
              <a:rect l="l" t="t" r="r" b="b"/>
              <a:pathLst>
                <a:path w="16184" h="12179" extrusionOk="0">
                  <a:moveTo>
                    <a:pt x="13424" y="0"/>
                  </a:moveTo>
                  <a:cubicBezTo>
                    <a:pt x="11705" y="3132"/>
                    <a:pt x="9341" y="5824"/>
                    <a:pt x="6401" y="8165"/>
                  </a:cubicBezTo>
                  <a:cubicBezTo>
                    <a:pt x="4388" y="9759"/>
                    <a:pt x="2240" y="11071"/>
                    <a:pt x="1" y="12179"/>
                  </a:cubicBezTo>
                  <a:lnTo>
                    <a:pt x="16183" y="12179"/>
                  </a:lnTo>
                  <a:lnTo>
                    <a:pt x="16183" y="181"/>
                  </a:lnTo>
                  <a:cubicBezTo>
                    <a:pt x="15279" y="114"/>
                    <a:pt x="14351" y="57"/>
                    <a:pt x="13424" y="0"/>
                  </a:cubicBezTo>
                  <a:close/>
                </a:path>
              </a:pathLst>
            </a:custGeom>
            <a:solidFill>
              <a:srgbClr val="A42C3D">
                <a:alpha val="46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5"/>
            <p:cNvSpPr/>
            <p:nvPr/>
          </p:nvSpPr>
          <p:spPr>
            <a:xfrm>
              <a:off x="2349571" y="4985552"/>
              <a:ext cx="1963640" cy="513296"/>
            </a:xfrm>
            <a:custGeom>
              <a:avLst/>
              <a:gdLst/>
              <a:ahLst/>
              <a:cxnLst/>
              <a:rect l="l" t="t" r="r" b="b"/>
              <a:pathLst>
                <a:path w="44013" h="11505" extrusionOk="0">
                  <a:moveTo>
                    <a:pt x="35221" y="1"/>
                  </a:moveTo>
                  <a:cubicBezTo>
                    <a:pt x="33560" y="1"/>
                    <a:pt x="31899" y="54"/>
                    <a:pt x="30239" y="174"/>
                  </a:cubicBezTo>
                  <a:cubicBezTo>
                    <a:pt x="27151" y="388"/>
                    <a:pt x="24065" y="840"/>
                    <a:pt x="21057" y="1599"/>
                  </a:cubicBezTo>
                  <a:cubicBezTo>
                    <a:pt x="18489" y="2254"/>
                    <a:pt x="15934" y="3057"/>
                    <a:pt x="13435" y="3951"/>
                  </a:cubicBezTo>
                  <a:cubicBezTo>
                    <a:pt x="8628" y="5680"/>
                    <a:pt x="3902" y="7919"/>
                    <a:pt x="1" y="11278"/>
                  </a:cubicBezTo>
                  <a:lnTo>
                    <a:pt x="1" y="11505"/>
                  </a:lnTo>
                  <a:cubicBezTo>
                    <a:pt x="3336" y="8598"/>
                    <a:pt x="7362" y="6506"/>
                    <a:pt x="11467" y="4878"/>
                  </a:cubicBezTo>
                  <a:cubicBezTo>
                    <a:pt x="13910" y="3916"/>
                    <a:pt x="16420" y="3102"/>
                    <a:pt x="18942" y="2368"/>
                  </a:cubicBezTo>
                  <a:cubicBezTo>
                    <a:pt x="21882" y="1519"/>
                    <a:pt x="24856" y="897"/>
                    <a:pt x="27909" y="558"/>
                  </a:cubicBezTo>
                  <a:cubicBezTo>
                    <a:pt x="30302" y="288"/>
                    <a:pt x="32714" y="179"/>
                    <a:pt x="35127" y="179"/>
                  </a:cubicBezTo>
                  <a:cubicBezTo>
                    <a:pt x="35850" y="179"/>
                    <a:pt x="36573" y="189"/>
                    <a:pt x="37295" y="207"/>
                  </a:cubicBezTo>
                  <a:cubicBezTo>
                    <a:pt x="38833" y="242"/>
                    <a:pt x="40371" y="332"/>
                    <a:pt x="41909" y="423"/>
                  </a:cubicBezTo>
                  <a:cubicBezTo>
                    <a:pt x="42610" y="456"/>
                    <a:pt x="43311" y="501"/>
                    <a:pt x="44012" y="581"/>
                  </a:cubicBezTo>
                  <a:lnTo>
                    <a:pt x="44012" y="411"/>
                  </a:lnTo>
                  <a:cubicBezTo>
                    <a:pt x="43990" y="400"/>
                    <a:pt x="43967" y="400"/>
                    <a:pt x="43944" y="400"/>
                  </a:cubicBezTo>
                  <a:cubicBezTo>
                    <a:pt x="42520" y="230"/>
                    <a:pt x="41072" y="185"/>
                    <a:pt x="39635" y="117"/>
                  </a:cubicBezTo>
                  <a:cubicBezTo>
                    <a:pt x="38164" y="42"/>
                    <a:pt x="36693" y="1"/>
                    <a:pt x="35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5"/>
            <p:cNvSpPr/>
            <p:nvPr/>
          </p:nvSpPr>
          <p:spPr>
            <a:xfrm>
              <a:off x="1988364" y="4995769"/>
              <a:ext cx="1316276" cy="503079"/>
            </a:xfrm>
            <a:custGeom>
              <a:avLst/>
              <a:gdLst/>
              <a:ahLst/>
              <a:cxnLst/>
              <a:rect l="l" t="t" r="r" b="b"/>
              <a:pathLst>
                <a:path w="29503" h="11276" extrusionOk="0">
                  <a:moveTo>
                    <a:pt x="29503" y="1"/>
                  </a:moveTo>
                  <a:lnTo>
                    <a:pt x="26585" y="317"/>
                  </a:lnTo>
                  <a:cubicBezTo>
                    <a:pt x="24720" y="566"/>
                    <a:pt x="22876" y="917"/>
                    <a:pt x="21067" y="1370"/>
                  </a:cubicBezTo>
                  <a:cubicBezTo>
                    <a:pt x="18489" y="2025"/>
                    <a:pt x="15945" y="2828"/>
                    <a:pt x="13445" y="3722"/>
                  </a:cubicBezTo>
                  <a:cubicBezTo>
                    <a:pt x="8628" y="5451"/>
                    <a:pt x="3901" y="7690"/>
                    <a:pt x="0" y="11049"/>
                  </a:cubicBezTo>
                  <a:lnTo>
                    <a:pt x="0" y="11276"/>
                  </a:lnTo>
                  <a:cubicBezTo>
                    <a:pt x="3347" y="8369"/>
                    <a:pt x="7361" y="6277"/>
                    <a:pt x="11477" y="4649"/>
                  </a:cubicBezTo>
                  <a:cubicBezTo>
                    <a:pt x="13920" y="3687"/>
                    <a:pt x="16420" y="2873"/>
                    <a:pt x="18941" y="2139"/>
                  </a:cubicBezTo>
                  <a:cubicBezTo>
                    <a:pt x="21881" y="1290"/>
                    <a:pt x="26461" y="340"/>
                    <a:pt x="29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5"/>
            <p:cNvSpPr/>
            <p:nvPr/>
          </p:nvSpPr>
          <p:spPr>
            <a:xfrm>
              <a:off x="2765788" y="5062469"/>
              <a:ext cx="1547427" cy="445927"/>
            </a:xfrm>
            <a:custGeom>
              <a:avLst/>
              <a:gdLst/>
              <a:ahLst/>
              <a:cxnLst/>
              <a:rect l="l" t="t" r="r" b="b"/>
              <a:pathLst>
                <a:path w="34684" h="9995" extrusionOk="0">
                  <a:moveTo>
                    <a:pt x="31317" y="0"/>
                  </a:moveTo>
                  <a:cubicBezTo>
                    <a:pt x="28523" y="0"/>
                    <a:pt x="25719" y="318"/>
                    <a:pt x="22979" y="745"/>
                  </a:cubicBezTo>
                  <a:cubicBezTo>
                    <a:pt x="20684" y="1096"/>
                    <a:pt x="18422" y="1548"/>
                    <a:pt x="16183" y="2170"/>
                  </a:cubicBezTo>
                  <a:cubicBezTo>
                    <a:pt x="14012" y="2769"/>
                    <a:pt x="11874" y="3527"/>
                    <a:pt x="9793" y="4409"/>
                  </a:cubicBezTo>
                  <a:cubicBezTo>
                    <a:pt x="6333" y="5891"/>
                    <a:pt x="3031" y="7756"/>
                    <a:pt x="1" y="9995"/>
                  </a:cubicBezTo>
                  <a:lnTo>
                    <a:pt x="306" y="9995"/>
                  </a:lnTo>
                  <a:cubicBezTo>
                    <a:pt x="2873" y="8118"/>
                    <a:pt x="5632" y="6501"/>
                    <a:pt x="8516" y="5167"/>
                  </a:cubicBezTo>
                  <a:cubicBezTo>
                    <a:pt x="12666" y="3244"/>
                    <a:pt x="17076" y="1910"/>
                    <a:pt x="21577" y="1141"/>
                  </a:cubicBezTo>
                  <a:cubicBezTo>
                    <a:pt x="24760" y="605"/>
                    <a:pt x="28025" y="180"/>
                    <a:pt x="31278" y="180"/>
                  </a:cubicBezTo>
                  <a:cubicBezTo>
                    <a:pt x="32416" y="180"/>
                    <a:pt x="33552" y="232"/>
                    <a:pt x="34683" y="350"/>
                  </a:cubicBezTo>
                  <a:lnTo>
                    <a:pt x="34683" y="169"/>
                  </a:lnTo>
                  <a:cubicBezTo>
                    <a:pt x="33566" y="52"/>
                    <a:pt x="32442" y="0"/>
                    <a:pt x="31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5"/>
            <p:cNvSpPr/>
            <p:nvPr/>
          </p:nvSpPr>
          <p:spPr>
            <a:xfrm>
              <a:off x="3253703" y="5107798"/>
              <a:ext cx="1059517" cy="400598"/>
            </a:xfrm>
            <a:custGeom>
              <a:avLst/>
              <a:gdLst/>
              <a:ahLst/>
              <a:cxnLst/>
              <a:rect l="l" t="t" r="r" b="b"/>
              <a:pathLst>
                <a:path w="23748" h="8979" extrusionOk="0">
                  <a:moveTo>
                    <a:pt x="23747" y="0"/>
                  </a:moveTo>
                  <a:cubicBezTo>
                    <a:pt x="20931" y="170"/>
                    <a:pt x="18138" y="826"/>
                    <a:pt x="15424" y="1583"/>
                  </a:cubicBezTo>
                  <a:cubicBezTo>
                    <a:pt x="12178" y="2500"/>
                    <a:pt x="9024" y="3676"/>
                    <a:pt x="6027" y="5225"/>
                  </a:cubicBezTo>
                  <a:cubicBezTo>
                    <a:pt x="3924" y="6310"/>
                    <a:pt x="1900" y="7577"/>
                    <a:pt x="0" y="8979"/>
                  </a:cubicBezTo>
                  <a:lnTo>
                    <a:pt x="294" y="8979"/>
                  </a:lnTo>
                  <a:cubicBezTo>
                    <a:pt x="1865" y="7837"/>
                    <a:pt x="3494" y="6797"/>
                    <a:pt x="5202" y="5870"/>
                  </a:cubicBezTo>
                  <a:cubicBezTo>
                    <a:pt x="8130" y="4264"/>
                    <a:pt x="11240" y="2986"/>
                    <a:pt x="14440" y="2047"/>
                  </a:cubicBezTo>
                  <a:cubicBezTo>
                    <a:pt x="17471" y="1165"/>
                    <a:pt x="20581" y="362"/>
                    <a:pt x="23747" y="170"/>
                  </a:cubicBezTo>
                  <a:lnTo>
                    <a:pt x="237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5"/>
            <p:cNvSpPr/>
            <p:nvPr/>
          </p:nvSpPr>
          <p:spPr>
            <a:xfrm>
              <a:off x="3649710" y="5186500"/>
              <a:ext cx="663514" cy="321897"/>
            </a:xfrm>
            <a:custGeom>
              <a:avLst/>
              <a:gdLst/>
              <a:ahLst/>
              <a:cxnLst/>
              <a:rect l="l" t="t" r="r" b="b"/>
              <a:pathLst>
                <a:path w="14872" h="7215" extrusionOk="0">
                  <a:moveTo>
                    <a:pt x="14871" y="0"/>
                  </a:moveTo>
                  <a:cubicBezTo>
                    <a:pt x="13107" y="407"/>
                    <a:pt x="11377" y="939"/>
                    <a:pt x="9692" y="1595"/>
                  </a:cubicBezTo>
                  <a:cubicBezTo>
                    <a:pt x="6684" y="2771"/>
                    <a:pt x="3823" y="4332"/>
                    <a:pt x="1234" y="6254"/>
                  </a:cubicBezTo>
                  <a:cubicBezTo>
                    <a:pt x="815" y="6571"/>
                    <a:pt x="408" y="6887"/>
                    <a:pt x="1" y="7215"/>
                  </a:cubicBezTo>
                  <a:lnTo>
                    <a:pt x="284" y="7215"/>
                  </a:lnTo>
                  <a:cubicBezTo>
                    <a:pt x="1832" y="5971"/>
                    <a:pt x="3495" y="4852"/>
                    <a:pt x="5237" y="3890"/>
                  </a:cubicBezTo>
                  <a:cubicBezTo>
                    <a:pt x="8064" y="2307"/>
                    <a:pt x="11117" y="1120"/>
                    <a:pt x="14261" y="329"/>
                  </a:cubicBezTo>
                  <a:cubicBezTo>
                    <a:pt x="14464" y="272"/>
                    <a:pt x="14668" y="226"/>
                    <a:pt x="14871" y="181"/>
                  </a:cubicBezTo>
                  <a:lnTo>
                    <a:pt x="14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MAIN_POINT_1">
    <p:spTree>
      <p:nvGrpSpPr>
        <p:cNvPr id="1" name="Shape 177"/>
        <p:cNvGrpSpPr/>
        <p:nvPr/>
      </p:nvGrpSpPr>
      <p:grpSpPr>
        <a:xfrm>
          <a:off x="0" y="0"/>
          <a:ext cx="0" cy="0"/>
          <a:chOff x="0" y="0"/>
          <a:chExt cx="0" cy="0"/>
        </a:xfrm>
      </p:grpSpPr>
      <p:sp>
        <p:nvSpPr>
          <p:cNvPr id="178" name="Google Shape;178;p16"/>
          <p:cNvSpPr/>
          <p:nvPr/>
        </p:nvSpPr>
        <p:spPr>
          <a:xfrm>
            <a:off x="7789939" y="3420118"/>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6"/>
          <p:cNvSpPr/>
          <p:nvPr/>
        </p:nvSpPr>
        <p:spPr>
          <a:xfrm>
            <a:off x="2244445" y="33170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6"/>
          <p:cNvSpPr/>
          <p:nvPr/>
        </p:nvSpPr>
        <p:spPr>
          <a:xfrm>
            <a:off x="26525" y="3417881"/>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6"/>
          <p:cNvSpPr/>
          <p:nvPr/>
        </p:nvSpPr>
        <p:spPr>
          <a:xfrm>
            <a:off x="98657" y="12652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6"/>
          <p:cNvSpPr/>
          <p:nvPr/>
        </p:nvSpPr>
        <p:spPr>
          <a:xfrm>
            <a:off x="7621628" y="1721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6"/>
          <p:cNvSpPr/>
          <p:nvPr/>
        </p:nvSpPr>
        <p:spPr>
          <a:xfrm>
            <a:off x="2653796" y="1721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6"/>
          <p:cNvSpPr/>
          <p:nvPr/>
        </p:nvSpPr>
        <p:spPr>
          <a:xfrm>
            <a:off x="2954930" y="374836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6"/>
          <p:cNvSpPr/>
          <p:nvPr/>
        </p:nvSpPr>
        <p:spPr>
          <a:xfrm flipH="1">
            <a:off x="5"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6"/>
          <p:cNvSpPr/>
          <p:nvPr/>
        </p:nvSpPr>
        <p:spPr>
          <a:xfrm flipH="1">
            <a:off x="7621630"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6"/>
          <p:cNvSpPr/>
          <p:nvPr/>
        </p:nvSpPr>
        <p:spPr>
          <a:xfrm>
            <a:off x="-26200" y="4184050"/>
            <a:ext cx="9201600" cy="9594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6"/>
          <p:cNvSpPr txBox="1">
            <a:spLocks noGrp="1"/>
          </p:cNvSpPr>
          <p:nvPr>
            <p:ph type="title"/>
          </p:nvPr>
        </p:nvSpPr>
        <p:spPr>
          <a:xfrm>
            <a:off x="3954000" y="1512275"/>
            <a:ext cx="4470000" cy="9867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9" name="Google Shape;189;p16"/>
          <p:cNvSpPr txBox="1">
            <a:spLocks noGrp="1"/>
          </p:cNvSpPr>
          <p:nvPr>
            <p:ph type="subTitle" idx="1"/>
          </p:nvPr>
        </p:nvSpPr>
        <p:spPr>
          <a:xfrm>
            <a:off x="3960200" y="2498975"/>
            <a:ext cx="3932400" cy="8904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MAIN_POINT_1_1">
    <p:spTree>
      <p:nvGrpSpPr>
        <p:cNvPr id="1" name="Shape 190"/>
        <p:cNvGrpSpPr/>
        <p:nvPr/>
      </p:nvGrpSpPr>
      <p:grpSpPr>
        <a:xfrm>
          <a:off x="0" y="0"/>
          <a:ext cx="0" cy="0"/>
          <a:chOff x="0" y="0"/>
          <a:chExt cx="0" cy="0"/>
        </a:xfrm>
      </p:grpSpPr>
      <p:sp>
        <p:nvSpPr>
          <p:cNvPr id="191" name="Google Shape;191;p17"/>
          <p:cNvSpPr/>
          <p:nvPr/>
        </p:nvSpPr>
        <p:spPr>
          <a:xfrm flipH="1">
            <a:off x="239402" y="3420118"/>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7"/>
          <p:cNvSpPr/>
          <p:nvPr/>
        </p:nvSpPr>
        <p:spPr>
          <a:xfrm flipH="1">
            <a:off x="4029846" y="33170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7"/>
          <p:cNvSpPr/>
          <p:nvPr/>
        </p:nvSpPr>
        <p:spPr>
          <a:xfrm flipH="1">
            <a:off x="7538681" y="3417881"/>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7"/>
          <p:cNvSpPr/>
          <p:nvPr/>
        </p:nvSpPr>
        <p:spPr>
          <a:xfrm flipH="1">
            <a:off x="7610789" y="12652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7"/>
          <p:cNvSpPr/>
          <p:nvPr/>
        </p:nvSpPr>
        <p:spPr>
          <a:xfrm flipH="1">
            <a:off x="256193" y="1721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7"/>
          <p:cNvSpPr/>
          <p:nvPr/>
        </p:nvSpPr>
        <p:spPr>
          <a:xfrm flipH="1">
            <a:off x="4646413" y="1721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7"/>
          <p:cNvSpPr/>
          <p:nvPr/>
        </p:nvSpPr>
        <p:spPr>
          <a:xfrm flipH="1">
            <a:off x="3815203" y="374836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7"/>
          <p:cNvSpPr/>
          <p:nvPr/>
        </p:nvSpPr>
        <p:spPr>
          <a:xfrm>
            <a:off x="8592165"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7"/>
          <p:cNvSpPr/>
          <p:nvPr/>
        </p:nvSpPr>
        <p:spPr>
          <a:xfrm>
            <a:off x="970540"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7"/>
          <p:cNvSpPr/>
          <p:nvPr/>
        </p:nvSpPr>
        <p:spPr>
          <a:xfrm flipH="1">
            <a:off x="-26200" y="4184050"/>
            <a:ext cx="9201600" cy="959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7"/>
          <p:cNvSpPr txBox="1">
            <a:spLocks noGrp="1"/>
          </p:cNvSpPr>
          <p:nvPr>
            <p:ph type="title"/>
          </p:nvPr>
        </p:nvSpPr>
        <p:spPr>
          <a:xfrm>
            <a:off x="720000" y="1451125"/>
            <a:ext cx="32169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17"/>
          <p:cNvSpPr txBox="1">
            <a:spLocks noGrp="1"/>
          </p:cNvSpPr>
          <p:nvPr>
            <p:ph type="subTitle" idx="1"/>
          </p:nvPr>
        </p:nvSpPr>
        <p:spPr>
          <a:xfrm>
            <a:off x="726200" y="2111625"/>
            <a:ext cx="3216900" cy="13107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MAIN_POINT_1_2">
    <p:spTree>
      <p:nvGrpSpPr>
        <p:cNvPr id="1" name="Shape 203"/>
        <p:cNvGrpSpPr/>
        <p:nvPr/>
      </p:nvGrpSpPr>
      <p:grpSpPr>
        <a:xfrm>
          <a:off x="0" y="0"/>
          <a:ext cx="0" cy="0"/>
          <a:chOff x="0" y="0"/>
          <a:chExt cx="0" cy="0"/>
        </a:xfrm>
      </p:grpSpPr>
      <p:sp>
        <p:nvSpPr>
          <p:cNvPr id="204" name="Google Shape;204;p18"/>
          <p:cNvSpPr/>
          <p:nvPr/>
        </p:nvSpPr>
        <p:spPr>
          <a:xfrm>
            <a:off x="7789939" y="3420118"/>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8"/>
          <p:cNvSpPr/>
          <p:nvPr/>
        </p:nvSpPr>
        <p:spPr>
          <a:xfrm>
            <a:off x="4066482" y="33170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8"/>
          <p:cNvSpPr/>
          <p:nvPr/>
        </p:nvSpPr>
        <p:spPr>
          <a:xfrm>
            <a:off x="26525" y="3417881"/>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8"/>
          <p:cNvSpPr/>
          <p:nvPr/>
        </p:nvSpPr>
        <p:spPr>
          <a:xfrm>
            <a:off x="98657" y="12652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8"/>
          <p:cNvSpPr/>
          <p:nvPr/>
        </p:nvSpPr>
        <p:spPr>
          <a:xfrm>
            <a:off x="7621628" y="1721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8"/>
          <p:cNvSpPr/>
          <p:nvPr/>
        </p:nvSpPr>
        <p:spPr>
          <a:xfrm>
            <a:off x="2653796" y="1721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8"/>
          <p:cNvSpPr/>
          <p:nvPr/>
        </p:nvSpPr>
        <p:spPr>
          <a:xfrm>
            <a:off x="4776968" y="374836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8"/>
          <p:cNvSpPr/>
          <p:nvPr/>
        </p:nvSpPr>
        <p:spPr>
          <a:xfrm flipH="1">
            <a:off x="5"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8"/>
          <p:cNvSpPr/>
          <p:nvPr/>
        </p:nvSpPr>
        <p:spPr>
          <a:xfrm flipH="1">
            <a:off x="7621630"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8"/>
          <p:cNvSpPr/>
          <p:nvPr/>
        </p:nvSpPr>
        <p:spPr>
          <a:xfrm>
            <a:off x="-26200" y="4184050"/>
            <a:ext cx="9201600" cy="9594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8"/>
          <p:cNvSpPr txBox="1">
            <a:spLocks noGrp="1"/>
          </p:cNvSpPr>
          <p:nvPr>
            <p:ph type="title"/>
          </p:nvPr>
        </p:nvSpPr>
        <p:spPr>
          <a:xfrm>
            <a:off x="4808725" y="1451125"/>
            <a:ext cx="31356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5" name="Google Shape;215;p18"/>
          <p:cNvSpPr txBox="1">
            <a:spLocks noGrp="1"/>
          </p:cNvSpPr>
          <p:nvPr>
            <p:ph type="subTitle" idx="1"/>
          </p:nvPr>
        </p:nvSpPr>
        <p:spPr>
          <a:xfrm>
            <a:off x="4814925" y="2111625"/>
            <a:ext cx="3135600" cy="1143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TITLE_ONLY_1_2_2">
    <p:spTree>
      <p:nvGrpSpPr>
        <p:cNvPr id="1" name="Shape 216"/>
        <p:cNvGrpSpPr/>
        <p:nvPr/>
      </p:nvGrpSpPr>
      <p:grpSpPr>
        <a:xfrm>
          <a:off x="0" y="0"/>
          <a:ext cx="0" cy="0"/>
          <a:chOff x="0" y="0"/>
          <a:chExt cx="0" cy="0"/>
        </a:xfrm>
      </p:grpSpPr>
      <p:sp>
        <p:nvSpPr>
          <p:cNvPr id="217" name="Google Shape;217;p19"/>
          <p:cNvSpPr/>
          <p:nvPr/>
        </p:nvSpPr>
        <p:spPr>
          <a:xfrm>
            <a:off x="8057138" y="3953043"/>
            <a:ext cx="1029882" cy="87284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9"/>
          <p:cNvSpPr/>
          <p:nvPr/>
        </p:nvSpPr>
        <p:spPr>
          <a:xfrm>
            <a:off x="129035" y="3858263"/>
            <a:ext cx="968275" cy="1062405"/>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 name="Google Shape;220;p19"/>
          <p:cNvSpPr/>
          <p:nvPr/>
        </p:nvSpPr>
        <p:spPr>
          <a:xfrm flipH="1">
            <a:off x="-689468" y="23017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9"/>
          <p:cNvSpPr/>
          <p:nvPr/>
        </p:nvSpPr>
        <p:spPr>
          <a:xfrm>
            <a:off x="6189853" y="13872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9"/>
          <p:cNvSpPr/>
          <p:nvPr/>
        </p:nvSpPr>
        <p:spPr>
          <a:xfrm>
            <a:off x="7238046" y="5859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9"/>
          <p:cNvSpPr/>
          <p:nvPr/>
        </p:nvSpPr>
        <p:spPr>
          <a:xfrm>
            <a:off x="-26200" y="4725350"/>
            <a:ext cx="9201600" cy="418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9"/>
          <p:cNvSpPr txBox="1">
            <a:spLocks noGrp="1"/>
          </p:cNvSpPr>
          <p:nvPr>
            <p:ph type="subTitle" idx="1"/>
          </p:nvPr>
        </p:nvSpPr>
        <p:spPr>
          <a:xfrm>
            <a:off x="744825" y="1456750"/>
            <a:ext cx="4324200" cy="1322700"/>
          </a:xfrm>
          <a:prstGeom prst="rect">
            <a:avLst/>
          </a:prstGeom>
        </p:spPr>
        <p:txBody>
          <a:bodyPr spcFirstLastPara="1" wrap="square" lIns="91425" tIns="91425" rIns="91425" bIns="91425" anchor="t" anchorCtr="0">
            <a:noAutofit/>
          </a:bodyPr>
          <a:lstStyle>
            <a:lvl1pPr lvl="0">
              <a:spcBef>
                <a:spcPts val="0"/>
              </a:spcBef>
              <a:spcAft>
                <a:spcPts val="0"/>
              </a:spcAft>
              <a:buSzPts val="1600"/>
              <a:buChar char="●"/>
              <a:defRPr/>
            </a:lvl1pPr>
            <a:lvl2pPr lvl="1">
              <a:spcBef>
                <a:spcPts val="0"/>
              </a:spcBef>
              <a:spcAft>
                <a:spcPts val="0"/>
              </a:spcAft>
              <a:buSzPts val="1600"/>
              <a:buChar char="○"/>
              <a:defRPr/>
            </a:lvl2pPr>
            <a:lvl3pPr lvl="2">
              <a:spcBef>
                <a:spcPts val="0"/>
              </a:spcBef>
              <a:spcAft>
                <a:spcPts val="0"/>
              </a:spcAft>
              <a:buSzPts val="1600"/>
              <a:buChar char="■"/>
              <a:defRPr/>
            </a:lvl3pPr>
            <a:lvl4pPr lvl="3">
              <a:spcBef>
                <a:spcPts val="0"/>
              </a:spcBef>
              <a:spcAft>
                <a:spcPts val="0"/>
              </a:spcAft>
              <a:buSzPts val="1600"/>
              <a:buChar char="●"/>
              <a:defRPr/>
            </a:lvl4pPr>
            <a:lvl5pPr lvl="4">
              <a:spcBef>
                <a:spcPts val="0"/>
              </a:spcBef>
              <a:spcAft>
                <a:spcPts val="0"/>
              </a:spcAft>
              <a:buSzPts val="1600"/>
              <a:buChar char="○"/>
              <a:defRPr/>
            </a:lvl5pPr>
            <a:lvl6pPr lvl="5">
              <a:spcBef>
                <a:spcPts val="0"/>
              </a:spcBef>
              <a:spcAft>
                <a:spcPts val="0"/>
              </a:spcAft>
              <a:buSzPts val="1600"/>
              <a:buChar char="■"/>
              <a:defRPr/>
            </a:lvl6pPr>
            <a:lvl7pPr lvl="6">
              <a:spcBef>
                <a:spcPts val="0"/>
              </a:spcBef>
              <a:spcAft>
                <a:spcPts val="0"/>
              </a:spcAft>
              <a:buSzPts val="1600"/>
              <a:buChar char="●"/>
              <a:defRPr/>
            </a:lvl7pPr>
            <a:lvl8pPr lvl="7">
              <a:spcBef>
                <a:spcPts val="0"/>
              </a:spcBef>
              <a:spcAft>
                <a:spcPts val="0"/>
              </a:spcAft>
              <a:buSzPts val="1600"/>
              <a:buChar char="○"/>
              <a:defRPr/>
            </a:lvl8pPr>
            <a:lvl9pPr lvl="8">
              <a:spcBef>
                <a:spcPts val="0"/>
              </a:spcBef>
              <a:spcAft>
                <a:spcPts val="0"/>
              </a:spcAft>
              <a:buSzPts val="1600"/>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1">
  <p:cSld name="TITLE_ONLY_1_2">
    <p:spTree>
      <p:nvGrpSpPr>
        <p:cNvPr id="1" name="Shape 225"/>
        <p:cNvGrpSpPr/>
        <p:nvPr/>
      </p:nvGrpSpPr>
      <p:grpSpPr>
        <a:xfrm>
          <a:off x="0" y="0"/>
          <a:ext cx="0" cy="0"/>
          <a:chOff x="0" y="0"/>
          <a:chExt cx="0" cy="0"/>
        </a:xfrm>
      </p:grpSpPr>
      <p:sp>
        <p:nvSpPr>
          <p:cNvPr id="226" name="Google Shape;226;p20"/>
          <p:cNvSpPr/>
          <p:nvPr/>
        </p:nvSpPr>
        <p:spPr>
          <a:xfrm>
            <a:off x="8057138" y="3953043"/>
            <a:ext cx="1029882" cy="87284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0"/>
          <p:cNvSpPr/>
          <p:nvPr/>
        </p:nvSpPr>
        <p:spPr>
          <a:xfrm>
            <a:off x="129035" y="3858263"/>
            <a:ext cx="968275" cy="1062405"/>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 name="Google Shape;229;p20"/>
          <p:cNvSpPr/>
          <p:nvPr/>
        </p:nvSpPr>
        <p:spPr>
          <a:xfrm flipH="1">
            <a:off x="-689468" y="23017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0"/>
          <p:cNvSpPr/>
          <p:nvPr/>
        </p:nvSpPr>
        <p:spPr>
          <a:xfrm>
            <a:off x="6189853" y="13872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0"/>
          <p:cNvSpPr/>
          <p:nvPr/>
        </p:nvSpPr>
        <p:spPr>
          <a:xfrm>
            <a:off x="7238046" y="5859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0"/>
          <p:cNvSpPr/>
          <p:nvPr/>
        </p:nvSpPr>
        <p:spPr>
          <a:xfrm>
            <a:off x="-26200" y="4725350"/>
            <a:ext cx="9201600" cy="418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7"/>
        <p:cNvGrpSpPr/>
        <p:nvPr/>
      </p:nvGrpSpPr>
      <p:grpSpPr>
        <a:xfrm>
          <a:off x="0" y="0"/>
          <a:ext cx="0" cy="0"/>
          <a:chOff x="0" y="0"/>
          <a:chExt cx="0" cy="0"/>
        </a:xfrm>
      </p:grpSpPr>
      <p:sp>
        <p:nvSpPr>
          <p:cNvPr id="28" name="Google Shape;28;p3"/>
          <p:cNvSpPr txBox="1">
            <a:spLocks noGrp="1"/>
          </p:cNvSpPr>
          <p:nvPr>
            <p:ph type="title"/>
          </p:nvPr>
        </p:nvSpPr>
        <p:spPr>
          <a:xfrm>
            <a:off x="5667000" y="2394300"/>
            <a:ext cx="2757000" cy="6183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9" name="Google Shape;29;p3"/>
          <p:cNvSpPr txBox="1">
            <a:spLocks noGrp="1"/>
          </p:cNvSpPr>
          <p:nvPr>
            <p:ph type="subTitle" idx="1"/>
          </p:nvPr>
        </p:nvSpPr>
        <p:spPr>
          <a:xfrm>
            <a:off x="5933325" y="3165000"/>
            <a:ext cx="2490600" cy="522000"/>
          </a:xfrm>
          <a:prstGeom prst="rect">
            <a:avLst/>
          </a:prstGeom>
        </p:spPr>
        <p:txBody>
          <a:bodyPr spcFirstLastPara="1" wrap="square" lIns="91425" tIns="91425" rIns="91425" bIns="91425" anchor="t" anchorCtr="0">
            <a:noAutofit/>
          </a:bodyPr>
          <a:lstStyle>
            <a:lvl1pPr lvl="0" algn="r">
              <a:spcBef>
                <a:spcPts val="0"/>
              </a:spcBef>
              <a:spcAft>
                <a:spcPts val="0"/>
              </a:spcAft>
              <a:buSzPts val="1600"/>
              <a:buNone/>
              <a:defRPr/>
            </a:lvl1pPr>
            <a:lvl2pPr lvl="1" algn="ctr">
              <a:spcBef>
                <a:spcPts val="0"/>
              </a:spcBef>
              <a:spcAft>
                <a:spcPts val="0"/>
              </a:spcAft>
              <a:buSzPts val="1600"/>
              <a:buNone/>
              <a:defRPr/>
            </a:lvl2pPr>
            <a:lvl3pPr lvl="2" algn="ctr">
              <a:spcBef>
                <a:spcPts val="0"/>
              </a:spcBef>
              <a:spcAft>
                <a:spcPts val="0"/>
              </a:spcAft>
              <a:buSzPts val="1600"/>
              <a:buNone/>
              <a:defRPr/>
            </a:lvl3pPr>
            <a:lvl4pPr lvl="3" algn="ctr">
              <a:spcBef>
                <a:spcPts val="0"/>
              </a:spcBef>
              <a:spcAft>
                <a:spcPts val="0"/>
              </a:spcAft>
              <a:buSzPts val="1600"/>
              <a:buNone/>
              <a:defRPr/>
            </a:lvl4pPr>
            <a:lvl5pPr lvl="4" algn="ctr">
              <a:spcBef>
                <a:spcPts val="0"/>
              </a:spcBef>
              <a:spcAft>
                <a:spcPts val="0"/>
              </a:spcAft>
              <a:buSzPts val="1600"/>
              <a:buNone/>
              <a:defRPr/>
            </a:lvl5pPr>
            <a:lvl6pPr lvl="5" algn="ctr">
              <a:spcBef>
                <a:spcPts val="0"/>
              </a:spcBef>
              <a:spcAft>
                <a:spcPts val="0"/>
              </a:spcAft>
              <a:buSzPts val="1600"/>
              <a:buNone/>
              <a:defRPr/>
            </a:lvl6pPr>
            <a:lvl7pPr lvl="6" algn="ctr">
              <a:spcBef>
                <a:spcPts val="0"/>
              </a:spcBef>
              <a:spcAft>
                <a:spcPts val="0"/>
              </a:spcAft>
              <a:buSzPts val="1600"/>
              <a:buNone/>
              <a:defRPr/>
            </a:lvl7pPr>
            <a:lvl8pPr lvl="7" algn="ctr">
              <a:spcBef>
                <a:spcPts val="0"/>
              </a:spcBef>
              <a:spcAft>
                <a:spcPts val="0"/>
              </a:spcAft>
              <a:buSzPts val="1600"/>
              <a:buNone/>
              <a:defRPr/>
            </a:lvl8pPr>
            <a:lvl9pPr lvl="8" algn="ctr">
              <a:spcBef>
                <a:spcPts val="0"/>
              </a:spcBef>
              <a:spcAft>
                <a:spcPts val="0"/>
              </a:spcAft>
              <a:buSzPts val="1600"/>
              <a:buNone/>
              <a:defRPr/>
            </a:lvl9pPr>
          </a:lstStyle>
          <a:p>
            <a:endParaRPr/>
          </a:p>
        </p:txBody>
      </p:sp>
      <p:sp>
        <p:nvSpPr>
          <p:cNvPr id="30" name="Google Shape;30;p3"/>
          <p:cNvSpPr txBox="1">
            <a:spLocks noGrp="1"/>
          </p:cNvSpPr>
          <p:nvPr>
            <p:ph type="title" idx="2" hasCustomPrompt="1"/>
          </p:nvPr>
        </p:nvSpPr>
        <p:spPr>
          <a:xfrm>
            <a:off x="6339725" y="890400"/>
            <a:ext cx="2084400" cy="15039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2000"/>
              <a:buNone/>
              <a:defRPr sz="120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1" name="Google Shape;31;p3"/>
          <p:cNvSpPr/>
          <p:nvPr/>
        </p:nvSpPr>
        <p:spPr>
          <a:xfrm flipH="1">
            <a:off x="7625119" y="39047"/>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flipH="1">
            <a:off x="174318"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flipH="1">
            <a:off x="5681432" y="3665755"/>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flipH="1">
            <a:off x="249944" y="2752571"/>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flipH="1">
            <a:off x="8118288" y="40986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flipH="1">
            <a:off x="3114061" y="3330296"/>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flipH="1">
            <a:off x="1883657" y="2949296"/>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 name="Google Shape;38;p3"/>
          <p:cNvGrpSpPr/>
          <p:nvPr/>
        </p:nvGrpSpPr>
        <p:grpSpPr>
          <a:xfrm flipH="1">
            <a:off x="-27155" y="3558914"/>
            <a:ext cx="7928361" cy="1672319"/>
            <a:chOff x="1691672" y="4955436"/>
            <a:chExt cx="2621552" cy="552961"/>
          </a:xfrm>
        </p:grpSpPr>
        <p:sp>
          <p:nvSpPr>
            <p:cNvPr id="39" name="Google Shape;39;p3"/>
            <p:cNvSpPr/>
            <p:nvPr/>
          </p:nvSpPr>
          <p:spPr>
            <a:xfrm>
              <a:off x="1691672" y="4955436"/>
              <a:ext cx="2621533" cy="552958"/>
            </a:xfrm>
            <a:custGeom>
              <a:avLst/>
              <a:gdLst/>
              <a:ahLst/>
              <a:cxnLst/>
              <a:rect l="l" t="t" r="r" b="b"/>
              <a:pathLst>
                <a:path w="58759" h="12394" extrusionOk="0">
                  <a:moveTo>
                    <a:pt x="50305" y="0"/>
                  </a:moveTo>
                  <a:cubicBezTo>
                    <a:pt x="39301" y="0"/>
                    <a:pt x="19201" y="1727"/>
                    <a:pt x="1" y="12394"/>
                  </a:cubicBezTo>
                  <a:lnTo>
                    <a:pt x="58758" y="12394"/>
                  </a:lnTo>
                  <a:lnTo>
                    <a:pt x="58758" y="396"/>
                  </a:lnTo>
                  <a:cubicBezTo>
                    <a:pt x="58758" y="396"/>
                    <a:pt x="55575" y="0"/>
                    <a:pt x="50305" y="0"/>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3591174" y="4965029"/>
              <a:ext cx="722049" cy="543366"/>
            </a:xfrm>
            <a:custGeom>
              <a:avLst/>
              <a:gdLst/>
              <a:ahLst/>
              <a:cxnLst/>
              <a:rect l="l" t="t" r="r" b="b"/>
              <a:pathLst>
                <a:path w="16184" h="12179" extrusionOk="0">
                  <a:moveTo>
                    <a:pt x="13424" y="0"/>
                  </a:moveTo>
                  <a:cubicBezTo>
                    <a:pt x="11705" y="3132"/>
                    <a:pt x="9341" y="5824"/>
                    <a:pt x="6401" y="8165"/>
                  </a:cubicBezTo>
                  <a:cubicBezTo>
                    <a:pt x="4388" y="9759"/>
                    <a:pt x="2240" y="11071"/>
                    <a:pt x="1" y="12179"/>
                  </a:cubicBezTo>
                  <a:lnTo>
                    <a:pt x="16183" y="12179"/>
                  </a:lnTo>
                  <a:lnTo>
                    <a:pt x="16183" y="181"/>
                  </a:lnTo>
                  <a:cubicBezTo>
                    <a:pt x="15279" y="114"/>
                    <a:pt x="14351" y="57"/>
                    <a:pt x="13424" y="0"/>
                  </a:cubicBezTo>
                  <a:close/>
                </a:path>
              </a:pathLst>
            </a:custGeom>
            <a:solidFill>
              <a:srgbClr val="A42C3D">
                <a:alpha val="46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2349571" y="4985552"/>
              <a:ext cx="1963640" cy="513296"/>
            </a:xfrm>
            <a:custGeom>
              <a:avLst/>
              <a:gdLst/>
              <a:ahLst/>
              <a:cxnLst/>
              <a:rect l="l" t="t" r="r" b="b"/>
              <a:pathLst>
                <a:path w="44013" h="11505" extrusionOk="0">
                  <a:moveTo>
                    <a:pt x="35221" y="1"/>
                  </a:moveTo>
                  <a:cubicBezTo>
                    <a:pt x="33560" y="1"/>
                    <a:pt x="31899" y="54"/>
                    <a:pt x="30239" y="174"/>
                  </a:cubicBezTo>
                  <a:cubicBezTo>
                    <a:pt x="27151" y="388"/>
                    <a:pt x="24065" y="840"/>
                    <a:pt x="21057" y="1599"/>
                  </a:cubicBezTo>
                  <a:cubicBezTo>
                    <a:pt x="18489" y="2254"/>
                    <a:pt x="15934" y="3057"/>
                    <a:pt x="13435" y="3951"/>
                  </a:cubicBezTo>
                  <a:cubicBezTo>
                    <a:pt x="8628" y="5680"/>
                    <a:pt x="3902" y="7919"/>
                    <a:pt x="1" y="11278"/>
                  </a:cubicBezTo>
                  <a:lnTo>
                    <a:pt x="1" y="11505"/>
                  </a:lnTo>
                  <a:cubicBezTo>
                    <a:pt x="3336" y="8598"/>
                    <a:pt x="7362" y="6506"/>
                    <a:pt x="11467" y="4878"/>
                  </a:cubicBezTo>
                  <a:cubicBezTo>
                    <a:pt x="13910" y="3916"/>
                    <a:pt x="16420" y="3102"/>
                    <a:pt x="18942" y="2368"/>
                  </a:cubicBezTo>
                  <a:cubicBezTo>
                    <a:pt x="21882" y="1519"/>
                    <a:pt x="24856" y="897"/>
                    <a:pt x="27909" y="558"/>
                  </a:cubicBezTo>
                  <a:cubicBezTo>
                    <a:pt x="30302" y="288"/>
                    <a:pt x="32714" y="179"/>
                    <a:pt x="35127" y="179"/>
                  </a:cubicBezTo>
                  <a:cubicBezTo>
                    <a:pt x="35850" y="179"/>
                    <a:pt x="36573" y="189"/>
                    <a:pt x="37295" y="207"/>
                  </a:cubicBezTo>
                  <a:cubicBezTo>
                    <a:pt x="38833" y="242"/>
                    <a:pt x="40371" y="332"/>
                    <a:pt x="41909" y="423"/>
                  </a:cubicBezTo>
                  <a:cubicBezTo>
                    <a:pt x="42610" y="456"/>
                    <a:pt x="43311" y="501"/>
                    <a:pt x="44012" y="581"/>
                  </a:cubicBezTo>
                  <a:lnTo>
                    <a:pt x="44012" y="411"/>
                  </a:lnTo>
                  <a:cubicBezTo>
                    <a:pt x="43990" y="400"/>
                    <a:pt x="43967" y="400"/>
                    <a:pt x="43944" y="400"/>
                  </a:cubicBezTo>
                  <a:cubicBezTo>
                    <a:pt x="42520" y="230"/>
                    <a:pt x="41072" y="185"/>
                    <a:pt x="39635" y="117"/>
                  </a:cubicBezTo>
                  <a:cubicBezTo>
                    <a:pt x="38164" y="42"/>
                    <a:pt x="36693" y="1"/>
                    <a:pt x="35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1988364" y="4995769"/>
              <a:ext cx="1316276" cy="503079"/>
            </a:xfrm>
            <a:custGeom>
              <a:avLst/>
              <a:gdLst/>
              <a:ahLst/>
              <a:cxnLst/>
              <a:rect l="l" t="t" r="r" b="b"/>
              <a:pathLst>
                <a:path w="29503" h="11276" extrusionOk="0">
                  <a:moveTo>
                    <a:pt x="29503" y="1"/>
                  </a:moveTo>
                  <a:lnTo>
                    <a:pt x="26585" y="317"/>
                  </a:lnTo>
                  <a:cubicBezTo>
                    <a:pt x="24720" y="566"/>
                    <a:pt x="22876" y="917"/>
                    <a:pt x="21067" y="1370"/>
                  </a:cubicBezTo>
                  <a:cubicBezTo>
                    <a:pt x="18489" y="2025"/>
                    <a:pt x="15945" y="2828"/>
                    <a:pt x="13445" y="3722"/>
                  </a:cubicBezTo>
                  <a:cubicBezTo>
                    <a:pt x="8628" y="5451"/>
                    <a:pt x="3901" y="7690"/>
                    <a:pt x="0" y="11049"/>
                  </a:cubicBezTo>
                  <a:lnTo>
                    <a:pt x="0" y="11276"/>
                  </a:lnTo>
                  <a:cubicBezTo>
                    <a:pt x="3347" y="8369"/>
                    <a:pt x="7361" y="6277"/>
                    <a:pt x="11477" y="4649"/>
                  </a:cubicBezTo>
                  <a:cubicBezTo>
                    <a:pt x="13920" y="3687"/>
                    <a:pt x="16420" y="2873"/>
                    <a:pt x="18941" y="2139"/>
                  </a:cubicBezTo>
                  <a:cubicBezTo>
                    <a:pt x="21881" y="1290"/>
                    <a:pt x="26461" y="340"/>
                    <a:pt x="29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2765788" y="5062469"/>
              <a:ext cx="1547427" cy="445927"/>
            </a:xfrm>
            <a:custGeom>
              <a:avLst/>
              <a:gdLst/>
              <a:ahLst/>
              <a:cxnLst/>
              <a:rect l="l" t="t" r="r" b="b"/>
              <a:pathLst>
                <a:path w="34684" h="9995" extrusionOk="0">
                  <a:moveTo>
                    <a:pt x="31317" y="0"/>
                  </a:moveTo>
                  <a:cubicBezTo>
                    <a:pt x="28523" y="0"/>
                    <a:pt x="25719" y="318"/>
                    <a:pt x="22979" y="745"/>
                  </a:cubicBezTo>
                  <a:cubicBezTo>
                    <a:pt x="20684" y="1096"/>
                    <a:pt x="18422" y="1548"/>
                    <a:pt x="16183" y="2170"/>
                  </a:cubicBezTo>
                  <a:cubicBezTo>
                    <a:pt x="14012" y="2769"/>
                    <a:pt x="11874" y="3527"/>
                    <a:pt x="9793" y="4409"/>
                  </a:cubicBezTo>
                  <a:cubicBezTo>
                    <a:pt x="6333" y="5891"/>
                    <a:pt x="3031" y="7756"/>
                    <a:pt x="1" y="9995"/>
                  </a:cubicBezTo>
                  <a:lnTo>
                    <a:pt x="306" y="9995"/>
                  </a:lnTo>
                  <a:cubicBezTo>
                    <a:pt x="2873" y="8118"/>
                    <a:pt x="5632" y="6501"/>
                    <a:pt x="8516" y="5167"/>
                  </a:cubicBezTo>
                  <a:cubicBezTo>
                    <a:pt x="12666" y="3244"/>
                    <a:pt x="17076" y="1910"/>
                    <a:pt x="21577" y="1141"/>
                  </a:cubicBezTo>
                  <a:cubicBezTo>
                    <a:pt x="24760" y="605"/>
                    <a:pt x="28025" y="180"/>
                    <a:pt x="31278" y="180"/>
                  </a:cubicBezTo>
                  <a:cubicBezTo>
                    <a:pt x="32416" y="180"/>
                    <a:pt x="33552" y="232"/>
                    <a:pt x="34683" y="350"/>
                  </a:cubicBezTo>
                  <a:lnTo>
                    <a:pt x="34683" y="169"/>
                  </a:lnTo>
                  <a:cubicBezTo>
                    <a:pt x="33566" y="52"/>
                    <a:pt x="32442" y="0"/>
                    <a:pt x="31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3253703" y="5107798"/>
              <a:ext cx="1059517" cy="400598"/>
            </a:xfrm>
            <a:custGeom>
              <a:avLst/>
              <a:gdLst/>
              <a:ahLst/>
              <a:cxnLst/>
              <a:rect l="l" t="t" r="r" b="b"/>
              <a:pathLst>
                <a:path w="23748" h="8979" extrusionOk="0">
                  <a:moveTo>
                    <a:pt x="23747" y="0"/>
                  </a:moveTo>
                  <a:cubicBezTo>
                    <a:pt x="20931" y="170"/>
                    <a:pt x="18138" y="826"/>
                    <a:pt x="15424" y="1583"/>
                  </a:cubicBezTo>
                  <a:cubicBezTo>
                    <a:pt x="12178" y="2500"/>
                    <a:pt x="9024" y="3676"/>
                    <a:pt x="6027" y="5225"/>
                  </a:cubicBezTo>
                  <a:cubicBezTo>
                    <a:pt x="3924" y="6310"/>
                    <a:pt x="1900" y="7577"/>
                    <a:pt x="0" y="8979"/>
                  </a:cubicBezTo>
                  <a:lnTo>
                    <a:pt x="294" y="8979"/>
                  </a:lnTo>
                  <a:cubicBezTo>
                    <a:pt x="1865" y="7837"/>
                    <a:pt x="3494" y="6797"/>
                    <a:pt x="5202" y="5870"/>
                  </a:cubicBezTo>
                  <a:cubicBezTo>
                    <a:pt x="8130" y="4264"/>
                    <a:pt x="11240" y="2986"/>
                    <a:pt x="14440" y="2047"/>
                  </a:cubicBezTo>
                  <a:cubicBezTo>
                    <a:pt x="17471" y="1165"/>
                    <a:pt x="20581" y="362"/>
                    <a:pt x="23747" y="170"/>
                  </a:cubicBezTo>
                  <a:lnTo>
                    <a:pt x="237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3649710" y="5186500"/>
              <a:ext cx="663514" cy="321897"/>
            </a:xfrm>
            <a:custGeom>
              <a:avLst/>
              <a:gdLst/>
              <a:ahLst/>
              <a:cxnLst/>
              <a:rect l="l" t="t" r="r" b="b"/>
              <a:pathLst>
                <a:path w="14872" h="7215" extrusionOk="0">
                  <a:moveTo>
                    <a:pt x="14871" y="0"/>
                  </a:moveTo>
                  <a:cubicBezTo>
                    <a:pt x="13107" y="407"/>
                    <a:pt x="11377" y="939"/>
                    <a:pt x="9692" y="1595"/>
                  </a:cubicBezTo>
                  <a:cubicBezTo>
                    <a:pt x="6684" y="2771"/>
                    <a:pt x="3823" y="4332"/>
                    <a:pt x="1234" y="6254"/>
                  </a:cubicBezTo>
                  <a:cubicBezTo>
                    <a:pt x="815" y="6571"/>
                    <a:pt x="408" y="6887"/>
                    <a:pt x="1" y="7215"/>
                  </a:cubicBezTo>
                  <a:lnTo>
                    <a:pt x="284" y="7215"/>
                  </a:lnTo>
                  <a:cubicBezTo>
                    <a:pt x="1832" y="5971"/>
                    <a:pt x="3495" y="4852"/>
                    <a:pt x="5237" y="3890"/>
                  </a:cubicBezTo>
                  <a:cubicBezTo>
                    <a:pt x="8064" y="2307"/>
                    <a:pt x="11117" y="1120"/>
                    <a:pt x="14261" y="329"/>
                  </a:cubicBezTo>
                  <a:cubicBezTo>
                    <a:pt x="14464" y="272"/>
                    <a:pt x="14668" y="226"/>
                    <a:pt x="14871" y="181"/>
                  </a:cubicBezTo>
                  <a:lnTo>
                    <a:pt x="14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2">
  <p:cSld name="TITLE_ONLY_1_2_1">
    <p:spTree>
      <p:nvGrpSpPr>
        <p:cNvPr id="1" name="Shape 233"/>
        <p:cNvGrpSpPr/>
        <p:nvPr/>
      </p:nvGrpSpPr>
      <p:grpSpPr>
        <a:xfrm>
          <a:off x="0" y="0"/>
          <a:ext cx="0" cy="0"/>
          <a:chOff x="0" y="0"/>
          <a:chExt cx="0" cy="0"/>
        </a:xfrm>
      </p:grpSpPr>
      <p:sp>
        <p:nvSpPr>
          <p:cNvPr id="234" name="Google Shape;234;p21"/>
          <p:cNvSpPr/>
          <p:nvPr/>
        </p:nvSpPr>
        <p:spPr>
          <a:xfrm flipH="1">
            <a:off x="129035" y="3953043"/>
            <a:ext cx="1029882" cy="87284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1"/>
          <p:cNvSpPr/>
          <p:nvPr/>
        </p:nvSpPr>
        <p:spPr>
          <a:xfrm flipH="1">
            <a:off x="8118745" y="3858263"/>
            <a:ext cx="968275" cy="1062405"/>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7" name="Google Shape;237;p21"/>
          <p:cNvSpPr/>
          <p:nvPr/>
        </p:nvSpPr>
        <p:spPr>
          <a:xfrm flipH="1">
            <a:off x="-75893" y="-240978"/>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1"/>
          <p:cNvSpPr/>
          <p:nvPr/>
        </p:nvSpPr>
        <p:spPr>
          <a:xfrm flipH="1">
            <a:off x="7815658" y="13872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1"/>
          <p:cNvSpPr/>
          <p:nvPr/>
        </p:nvSpPr>
        <p:spPr>
          <a:xfrm flipH="1">
            <a:off x="6189853" y="5859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1"/>
          <p:cNvSpPr/>
          <p:nvPr/>
        </p:nvSpPr>
        <p:spPr>
          <a:xfrm>
            <a:off x="-26200" y="4725350"/>
            <a:ext cx="9201600" cy="4182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1"/>
          <p:cNvSpPr/>
          <p:nvPr/>
        </p:nvSpPr>
        <p:spPr>
          <a:xfrm>
            <a:off x="8197823" y="964950"/>
            <a:ext cx="1061245" cy="548759"/>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ONE_COLUMN_TEXT_1">
    <p:spTree>
      <p:nvGrpSpPr>
        <p:cNvPr id="1" name="Shape 242"/>
        <p:cNvGrpSpPr/>
        <p:nvPr/>
      </p:nvGrpSpPr>
      <p:grpSpPr>
        <a:xfrm>
          <a:off x="0" y="0"/>
          <a:ext cx="0" cy="0"/>
          <a:chOff x="0" y="0"/>
          <a:chExt cx="0" cy="0"/>
        </a:xfrm>
      </p:grpSpPr>
      <p:sp>
        <p:nvSpPr>
          <p:cNvPr id="243" name="Google Shape;243;p22"/>
          <p:cNvSpPr/>
          <p:nvPr/>
        </p:nvSpPr>
        <p:spPr>
          <a:xfrm>
            <a:off x="6129054"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5" name="Google Shape;245;p22"/>
          <p:cNvSpPr/>
          <p:nvPr/>
        </p:nvSpPr>
        <p:spPr>
          <a:xfrm flipH="1">
            <a:off x="-112096"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2"/>
          <p:cNvSpPr/>
          <p:nvPr/>
        </p:nvSpPr>
        <p:spPr>
          <a:xfrm flipH="1">
            <a:off x="659733" y="36104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2"/>
          <p:cNvSpPr/>
          <p:nvPr/>
        </p:nvSpPr>
        <p:spPr>
          <a:xfrm flipH="1">
            <a:off x="7034228" y="3882373"/>
            <a:ext cx="2076696" cy="1554425"/>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2"/>
          <p:cNvSpPr/>
          <p:nvPr/>
        </p:nvSpPr>
        <p:spPr>
          <a:xfrm flipH="1">
            <a:off x="-26200" y="4477400"/>
            <a:ext cx="9201600" cy="9594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2"/>
          <p:cNvSpPr/>
          <p:nvPr/>
        </p:nvSpPr>
        <p:spPr>
          <a:xfrm>
            <a:off x="-255993" y="-195303"/>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2"/>
          <p:cNvSpPr/>
          <p:nvPr/>
        </p:nvSpPr>
        <p:spPr>
          <a:xfrm>
            <a:off x="8258728"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2"/>
          <p:cNvSpPr/>
          <p:nvPr/>
        </p:nvSpPr>
        <p:spPr>
          <a:xfrm>
            <a:off x="709354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2"/>
          <p:cNvSpPr txBox="1">
            <a:spLocks noGrp="1"/>
          </p:cNvSpPr>
          <p:nvPr>
            <p:ph type="subTitle" idx="1"/>
          </p:nvPr>
        </p:nvSpPr>
        <p:spPr>
          <a:xfrm>
            <a:off x="2999350" y="1237235"/>
            <a:ext cx="4035300" cy="280200"/>
          </a:xfrm>
          <a:prstGeom prst="rect">
            <a:avLst/>
          </a:prstGeom>
        </p:spPr>
        <p:txBody>
          <a:bodyPr spcFirstLastPara="1" wrap="square" lIns="91425" tIns="0" rIns="91425" bIns="0" anchor="b"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253" name="Google Shape;253;p22"/>
          <p:cNvSpPr txBox="1">
            <a:spLocks noGrp="1"/>
          </p:cNvSpPr>
          <p:nvPr>
            <p:ph type="subTitle" idx="2"/>
          </p:nvPr>
        </p:nvSpPr>
        <p:spPr>
          <a:xfrm>
            <a:off x="2999350" y="1603331"/>
            <a:ext cx="4035300" cy="4920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54" name="Google Shape;254;p22"/>
          <p:cNvSpPr txBox="1">
            <a:spLocks noGrp="1"/>
          </p:cNvSpPr>
          <p:nvPr>
            <p:ph type="subTitle" idx="3"/>
          </p:nvPr>
        </p:nvSpPr>
        <p:spPr>
          <a:xfrm>
            <a:off x="2999350" y="2348560"/>
            <a:ext cx="4035300" cy="280200"/>
          </a:xfrm>
          <a:prstGeom prst="rect">
            <a:avLst/>
          </a:prstGeom>
        </p:spPr>
        <p:txBody>
          <a:bodyPr spcFirstLastPara="1" wrap="square" lIns="91425" tIns="0" rIns="91425" bIns="0" anchor="b"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255" name="Google Shape;255;p22"/>
          <p:cNvSpPr txBox="1">
            <a:spLocks noGrp="1"/>
          </p:cNvSpPr>
          <p:nvPr>
            <p:ph type="subTitle" idx="4"/>
          </p:nvPr>
        </p:nvSpPr>
        <p:spPr>
          <a:xfrm>
            <a:off x="2999350" y="2714656"/>
            <a:ext cx="4035300" cy="4920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56" name="Google Shape;256;p22"/>
          <p:cNvSpPr txBox="1">
            <a:spLocks noGrp="1"/>
          </p:cNvSpPr>
          <p:nvPr>
            <p:ph type="subTitle" idx="5"/>
          </p:nvPr>
        </p:nvSpPr>
        <p:spPr>
          <a:xfrm>
            <a:off x="2999350" y="3459885"/>
            <a:ext cx="4035300" cy="280200"/>
          </a:xfrm>
          <a:prstGeom prst="rect">
            <a:avLst/>
          </a:prstGeom>
        </p:spPr>
        <p:txBody>
          <a:bodyPr spcFirstLastPara="1" wrap="square" lIns="91425" tIns="0" rIns="91425" bIns="0" anchor="b"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257" name="Google Shape;257;p22"/>
          <p:cNvSpPr txBox="1">
            <a:spLocks noGrp="1"/>
          </p:cNvSpPr>
          <p:nvPr>
            <p:ph type="subTitle" idx="6"/>
          </p:nvPr>
        </p:nvSpPr>
        <p:spPr>
          <a:xfrm>
            <a:off x="2999350" y="3825981"/>
            <a:ext cx="4035300" cy="4920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ONE_COLUMN_TEXT_1_3">
    <p:spTree>
      <p:nvGrpSpPr>
        <p:cNvPr id="1" name="Shape 258"/>
        <p:cNvGrpSpPr/>
        <p:nvPr/>
      </p:nvGrpSpPr>
      <p:grpSpPr>
        <a:xfrm>
          <a:off x="0" y="0"/>
          <a:ext cx="0" cy="0"/>
          <a:chOff x="0" y="0"/>
          <a:chExt cx="0" cy="0"/>
        </a:xfrm>
      </p:grpSpPr>
      <p:sp>
        <p:nvSpPr>
          <p:cNvPr id="259" name="Google Shape;259;p23"/>
          <p:cNvSpPr/>
          <p:nvPr/>
        </p:nvSpPr>
        <p:spPr>
          <a:xfrm>
            <a:off x="6129054"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1" name="Google Shape;261;p23"/>
          <p:cNvSpPr/>
          <p:nvPr/>
        </p:nvSpPr>
        <p:spPr>
          <a:xfrm flipH="1">
            <a:off x="-112096"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3"/>
          <p:cNvSpPr/>
          <p:nvPr/>
        </p:nvSpPr>
        <p:spPr>
          <a:xfrm flipH="1">
            <a:off x="659733" y="36104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3"/>
          <p:cNvSpPr/>
          <p:nvPr/>
        </p:nvSpPr>
        <p:spPr>
          <a:xfrm flipH="1">
            <a:off x="7034228" y="3882373"/>
            <a:ext cx="2076696" cy="1554425"/>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3"/>
          <p:cNvSpPr/>
          <p:nvPr/>
        </p:nvSpPr>
        <p:spPr>
          <a:xfrm flipH="1">
            <a:off x="-26200" y="4477400"/>
            <a:ext cx="9201600" cy="959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3"/>
          <p:cNvSpPr/>
          <p:nvPr/>
        </p:nvSpPr>
        <p:spPr>
          <a:xfrm>
            <a:off x="-255993" y="-195303"/>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3"/>
          <p:cNvSpPr/>
          <p:nvPr/>
        </p:nvSpPr>
        <p:spPr>
          <a:xfrm>
            <a:off x="8258728"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3"/>
          <p:cNvSpPr/>
          <p:nvPr/>
        </p:nvSpPr>
        <p:spPr>
          <a:xfrm>
            <a:off x="709354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3"/>
          <p:cNvSpPr txBox="1">
            <a:spLocks noGrp="1"/>
          </p:cNvSpPr>
          <p:nvPr>
            <p:ph type="subTitle" idx="1"/>
          </p:nvPr>
        </p:nvSpPr>
        <p:spPr>
          <a:xfrm>
            <a:off x="720000" y="2500247"/>
            <a:ext cx="2508900" cy="319500"/>
          </a:xfrm>
          <a:prstGeom prst="rect">
            <a:avLst/>
          </a:prstGeom>
        </p:spPr>
        <p:txBody>
          <a:bodyPr spcFirstLastPara="1" wrap="square" lIns="91425" tIns="0" rIns="91425" bIns="0" anchor="b"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269" name="Google Shape;269;p23"/>
          <p:cNvSpPr txBox="1">
            <a:spLocks noGrp="1"/>
          </p:cNvSpPr>
          <p:nvPr>
            <p:ph type="subTitle" idx="2"/>
          </p:nvPr>
        </p:nvSpPr>
        <p:spPr>
          <a:xfrm>
            <a:off x="720000" y="3052862"/>
            <a:ext cx="2508900" cy="5109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70" name="Google Shape;270;p23"/>
          <p:cNvSpPr txBox="1">
            <a:spLocks noGrp="1"/>
          </p:cNvSpPr>
          <p:nvPr>
            <p:ph type="subTitle" idx="3"/>
          </p:nvPr>
        </p:nvSpPr>
        <p:spPr>
          <a:xfrm>
            <a:off x="3317550" y="2500247"/>
            <a:ext cx="2508900" cy="319500"/>
          </a:xfrm>
          <a:prstGeom prst="rect">
            <a:avLst/>
          </a:prstGeom>
        </p:spPr>
        <p:txBody>
          <a:bodyPr spcFirstLastPara="1" wrap="square" lIns="91425" tIns="0" rIns="91425" bIns="0" anchor="b"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271" name="Google Shape;271;p23"/>
          <p:cNvSpPr txBox="1">
            <a:spLocks noGrp="1"/>
          </p:cNvSpPr>
          <p:nvPr>
            <p:ph type="subTitle" idx="4"/>
          </p:nvPr>
        </p:nvSpPr>
        <p:spPr>
          <a:xfrm>
            <a:off x="3317550" y="3052862"/>
            <a:ext cx="2508900" cy="5109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72" name="Google Shape;272;p23"/>
          <p:cNvSpPr txBox="1">
            <a:spLocks noGrp="1"/>
          </p:cNvSpPr>
          <p:nvPr>
            <p:ph type="subTitle" idx="5"/>
          </p:nvPr>
        </p:nvSpPr>
        <p:spPr>
          <a:xfrm>
            <a:off x="5915100" y="2500247"/>
            <a:ext cx="2508900" cy="319500"/>
          </a:xfrm>
          <a:prstGeom prst="rect">
            <a:avLst/>
          </a:prstGeom>
        </p:spPr>
        <p:txBody>
          <a:bodyPr spcFirstLastPara="1" wrap="square" lIns="91425" tIns="0" rIns="91425" bIns="0" anchor="b"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273" name="Google Shape;273;p23"/>
          <p:cNvSpPr txBox="1">
            <a:spLocks noGrp="1"/>
          </p:cNvSpPr>
          <p:nvPr>
            <p:ph type="subTitle" idx="6"/>
          </p:nvPr>
        </p:nvSpPr>
        <p:spPr>
          <a:xfrm>
            <a:off x="5915100" y="3052862"/>
            <a:ext cx="2508900" cy="5109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_ONLY_1_1">
    <p:spTree>
      <p:nvGrpSpPr>
        <p:cNvPr id="1" name="Shape 274"/>
        <p:cNvGrpSpPr/>
        <p:nvPr/>
      </p:nvGrpSpPr>
      <p:grpSpPr>
        <a:xfrm>
          <a:off x="0" y="0"/>
          <a:ext cx="0" cy="0"/>
          <a:chOff x="0" y="0"/>
          <a:chExt cx="0" cy="0"/>
        </a:xfrm>
      </p:grpSpPr>
      <p:sp>
        <p:nvSpPr>
          <p:cNvPr id="275" name="Google Shape;275;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6" name="Google Shape;276;p24"/>
          <p:cNvSpPr txBox="1">
            <a:spLocks noGrp="1"/>
          </p:cNvSpPr>
          <p:nvPr>
            <p:ph type="subTitle" idx="1"/>
          </p:nvPr>
        </p:nvSpPr>
        <p:spPr>
          <a:xfrm>
            <a:off x="715200" y="1478775"/>
            <a:ext cx="2705700" cy="322500"/>
          </a:xfrm>
          <a:prstGeom prst="rect">
            <a:avLst/>
          </a:prstGeom>
        </p:spPr>
        <p:txBody>
          <a:bodyPr spcFirstLastPara="1" wrap="square" lIns="91425" tIns="0" rIns="91425" bIns="0" anchor="b"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277" name="Google Shape;277;p24"/>
          <p:cNvSpPr txBox="1">
            <a:spLocks noGrp="1"/>
          </p:cNvSpPr>
          <p:nvPr>
            <p:ph type="subTitle" idx="2"/>
          </p:nvPr>
        </p:nvSpPr>
        <p:spPr>
          <a:xfrm>
            <a:off x="715200" y="1852625"/>
            <a:ext cx="2705700" cy="5274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278" name="Google Shape;278;p24"/>
          <p:cNvSpPr txBox="1">
            <a:spLocks noGrp="1"/>
          </p:cNvSpPr>
          <p:nvPr>
            <p:ph type="subTitle" idx="3"/>
          </p:nvPr>
        </p:nvSpPr>
        <p:spPr>
          <a:xfrm>
            <a:off x="5533199" y="1478775"/>
            <a:ext cx="2890800" cy="322500"/>
          </a:xfrm>
          <a:prstGeom prst="rect">
            <a:avLst/>
          </a:prstGeom>
        </p:spPr>
        <p:txBody>
          <a:bodyPr spcFirstLastPara="1" wrap="square" lIns="91425" tIns="0" rIns="91425" bIns="0" anchor="b" anchorCtr="0">
            <a:noAutofit/>
          </a:bodyPr>
          <a:lstStyle>
            <a:lvl1pPr lvl="0" algn="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279" name="Google Shape;279;p24"/>
          <p:cNvSpPr txBox="1">
            <a:spLocks noGrp="1"/>
          </p:cNvSpPr>
          <p:nvPr>
            <p:ph type="subTitle" idx="4"/>
          </p:nvPr>
        </p:nvSpPr>
        <p:spPr>
          <a:xfrm>
            <a:off x="5533199" y="1852625"/>
            <a:ext cx="2890800" cy="527400"/>
          </a:xfrm>
          <a:prstGeom prst="rect">
            <a:avLst/>
          </a:prstGeom>
        </p:spPr>
        <p:txBody>
          <a:bodyPr spcFirstLastPara="1" wrap="square" lIns="91425" tIns="0" rIns="91425" bIns="0" anchor="t" anchorCtr="0">
            <a:noAutofit/>
          </a:bodyPr>
          <a:lstStyle>
            <a:lvl1pPr lvl="0" algn="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80" name="Google Shape;280;p24"/>
          <p:cNvSpPr txBox="1">
            <a:spLocks noGrp="1"/>
          </p:cNvSpPr>
          <p:nvPr>
            <p:ph type="subTitle" idx="5"/>
          </p:nvPr>
        </p:nvSpPr>
        <p:spPr>
          <a:xfrm>
            <a:off x="715200" y="3013150"/>
            <a:ext cx="2705700" cy="322500"/>
          </a:xfrm>
          <a:prstGeom prst="rect">
            <a:avLst/>
          </a:prstGeom>
        </p:spPr>
        <p:txBody>
          <a:bodyPr spcFirstLastPara="1" wrap="square" lIns="91425" tIns="0" rIns="91425" bIns="0" anchor="b"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281" name="Google Shape;281;p24"/>
          <p:cNvSpPr txBox="1">
            <a:spLocks noGrp="1"/>
          </p:cNvSpPr>
          <p:nvPr>
            <p:ph type="subTitle" idx="6"/>
          </p:nvPr>
        </p:nvSpPr>
        <p:spPr>
          <a:xfrm>
            <a:off x="715200" y="3387000"/>
            <a:ext cx="2705700" cy="5274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282" name="Google Shape;282;p24"/>
          <p:cNvSpPr txBox="1">
            <a:spLocks noGrp="1"/>
          </p:cNvSpPr>
          <p:nvPr>
            <p:ph type="subTitle" idx="7"/>
          </p:nvPr>
        </p:nvSpPr>
        <p:spPr>
          <a:xfrm>
            <a:off x="5533199" y="3013150"/>
            <a:ext cx="2890800" cy="322500"/>
          </a:xfrm>
          <a:prstGeom prst="rect">
            <a:avLst/>
          </a:prstGeom>
        </p:spPr>
        <p:txBody>
          <a:bodyPr spcFirstLastPara="1" wrap="square" lIns="91425" tIns="0" rIns="91425" bIns="0" anchor="b" anchorCtr="0">
            <a:noAutofit/>
          </a:bodyPr>
          <a:lstStyle>
            <a:lvl1pPr lvl="0" algn="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283" name="Google Shape;283;p24"/>
          <p:cNvSpPr txBox="1">
            <a:spLocks noGrp="1"/>
          </p:cNvSpPr>
          <p:nvPr>
            <p:ph type="subTitle" idx="8"/>
          </p:nvPr>
        </p:nvSpPr>
        <p:spPr>
          <a:xfrm>
            <a:off x="5533199" y="3387000"/>
            <a:ext cx="2890800" cy="527400"/>
          </a:xfrm>
          <a:prstGeom prst="rect">
            <a:avLst/>
          </a:prstGeom>
        </p:spPr>
        <p:txBody>
          <a:bodyPr spcFirstLastPara="1" wrap="square" lIns="91425" tIns="0" rIns="91425" bIns="0" anchor="t" anchorCtr="0">
            <a:noAutofit/>
          </a:bodyPr>
          <a:lstStyle>
            <a:lvl1pPr lvl="0" algn="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84" name="Google Shape;284;p24"/>
          <p:cNvSpPr/>
          <p:nvPr/>
        </p:nvSpPr>
        <p:spPr>
          <a:xfrm flipH="1">
            <a:off x="-689468" y="23017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4"/>
          <p:cNvSpPr/>
          <p:nvPr/>
        </p:nvSpPr>
        <p:spPr>
          <a:xfrm>
            <a:off x="6189853" y="13872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4"/>
          <p:cNvSpPr/>
          <p:nvPr/>
        </p:nvSpPr>
        <p:spPr>
          <a:xfrm>
            <a:off x="7238046" y="5859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4"/>
          <p:cNvSpPr/>
          <p:nvPr/>
        </p:nvSpPr>
        <p:spPr>
          <a:xfrm flipH="1">
            <a:off x="2306436"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4"/>
          <p:cNvSpPr/>
          <p:nvPr/>
        </p:nvSpPr>
        <p:spPr>
          <a:xfrm>
            <a:off x="8547586"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4"/>
          <p:cNvSpPr/>
          <p:nvPr/>
        </p:nvSpPr>
        <p:spPr>
          <a:xfrm>
            <a:off x="7456202" y="36104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4"/>
          <p:cNvSpPr/>
          <p:nvPr/>
        </p:nvSpPr>
        <p:spPr>
          <a:xfrm>
            <a:off x="57883" y="3882373"/>
            <a:ext cx="2076696" cy="1554425"/>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4"/>
          <p:cNvSpPr/>
          <p:nvPr/>
        </p:nvSpPr>
        <p:spPr>
          <a:xfrm>
            <a:off x="-6593" y="4477400"/>
            <a:ext cx="9201600" cy="959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ive columns">
  <p:cSld name="ONE_COLUMN_TEXT_1_1">
    <p:spTree>
      <p:nvGrpSpPr>
        <p:cNvPr id="1" name="Shape 292"/>
        <p:cNvGrpSpPr/>
        <p:nvPr/>
      </p:nvGrpSpPr>
      <p:grpSpPr>
        <a:xfrm>
          <a:off x="0" y="0"/>
          <a:ext cx="0" cy="0"/>
          <a:chOff x="0" y="0"/>
          <a:chExt cx="0" cy="0"/>
        </a:xfrm>
      </p:grpSpPr>
      <p:sp>
        <p:nvSpPr>
          <p:cNvPr id="293" name="Google Shape;293;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4" name="Google Shape;294;p25"/>
          <p:cNvSpPr/>
          <p:nvPr/>
        </p:nvSpPr>
        <p:spPr>
          <a:xfrm>
            <a:off x="-255993" y="-195303"/>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5"/>
          <p:cNvSpPr/>
          <p:nvPr/>
        </p:nvSpPr>
        <p:spPr>
          <a:xfrm>
            <a:off x="8258728"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5"/>
          <p:cNvSpPr/>
          <p:nvPr/>
        </p:nvSpPr>
        <p:spPr>
          <a:xfrm>
            <a:off x="709354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5"/>
          <p:cNvSpPr txBox="1">
            <a:spLocks noGrp="1"/>
          </p:cNvSpPr>
          <p:nvPr>
            <p:ph type="subTitle" idx="1"/>
          </p:nvPr>
        </p:nvSpPr>
        <p:spPr>
          <a:xfrm>
            <a:off x="2901657" y="1180825"/>
            <a:ext cx="4259100" cy="3189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298" name="Google Shape;298;p25"/>
          <p:cNvSpPr txBox="1">
            <a:spLocks noGrp="1"/>
          </p:cNvSpPr>
          <p:nvPr>
            <p:ph type="subTitle" idx="2"/>
          </p:nvPr>
        </p:nvSpPr>
        <p:spPr>
          <a:xfrm>
            <a:off x="2901657" y="1499725"/>
            <a:ext cx="4259100" cy="2676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99" name="Google Shape;299;p25"/>
          <p:cNvSpPr txBox="1">
            <a:spLocks noGrp="1"/>
          </p:cNvSpPr>
          <p:nvPr>
            <p:ph type="subTitle" idx="3"/>
          </p:nvPr>
        </p:nvSpPr>
        <p:spPr>
          <a:xfrm>
            <a:off x="2901657" y="1877979"/>
            <a:ext cx="4259100" cy="3189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00" name="Google Shape;300;p25"/>
          <p:cNvSpPr txBox="1">
            <a:spLocks noGrp="1"/>
          </p:cNvSpPr>
          <p:nvPr>
            <p:ph type="subTitle" idx="4"/>
          </p:nvPr>
        </p:nvSpPr>
        <p:spPr>
          <a:xfrm>
            <a:off x="2901657" y="2196879"/>
            <a:ext cx="4259100" cy="2676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01" name="Google Shape;301;p25"/>
          <p:cNvSpPr txBox="1">
            <a:spLocks noGrp="1"/>
          </p:cNvSpPr>
          <p:nvPr>
            <p:ph type="subTitle" idx="5"/>
          </p:nvPr>
        </p:nvSpPr>
        <p:spPr>
          <a:xfrm>
            <a:off x="2901657" y="2575133"/>
            <a:ext cx="4259100" cy="3189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02" name="Google Shape;302;p25"/>
          <p:cNvSpPr txBox="1">
            <a:spLocks noGrp="1"/>
          </p:cNvSpPr>
          <p:nvPr>
            <p:ph type="subTitle" idx="6"/>
          </p:nvPr>
        </p:nvSpPr>
        <p:spPr>
          <a:xfrm>
            <a:off x="2901657" y="2894033"/>
            <a:ext cx="4259100" cy="2676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03" name="Google Shape;303;p25"/>
          <p:cNvSpPr txBox="1">
            <a:spLocks noGrp="1"/>
          </p:cNvSpPr>
          <p:nvPr>
            <p:ph type="subTitle" idx="7"/>
          </p:nvPr>
        </p:nvSpPr>
        <p:spPr>
          <a:xfrm>
            <a:off x="2901657" y="3272287"/>
            <a:ext cx="4259100" cy="3189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04" name="Google Shape;304;p25"/>
          <p:cNvSpPr txBox="1">
            <a:spLocks noGrp="1"/>
          </p:cNvSpPr>
          <p:nvPr>
            <p:ph type="subTitle" idx="8"/>
          </p:nvPr>
        </p:nvSpPr>
        <p:spPr>
          <a:xfrm>
            <a:off x="2901657" y="3591187"/>
            <a:ext cx="4259100" cy="2676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05" name="Google Shape;305;p25"/>
          <p:cNvSpPr txBox="1">
            <a:spLocks noGrp="1"/>
          </p:cNvSpPr>
          <p:nvPr>
            <p:ph type="subTitle" idx="9"/>
          </p:nvPr>
        </p:nvSpPr>
        <p:spPr>
          <a:xfrm>
            <a:off x="2901657" y="3969441"/>
            <a:ext cx="4259100" cy="3189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06" name="Google Shape;306;p25"/>
          <p:cNvSpPr txBox="1">
            <a:spLocks noGrp="1"/>
          </p:cNvSpPr>
          <p:nvPr>
            <p:ph type="subTitle" idx="13"/>
          </p:nvPr>
        </p:nvSpPr>
        <p:spPr>
          <a:xfrm>
            <a:off x="2901657" y="4288341"/>
            <a:ext cx="4259100" cy="2676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07" name="Google Shape;307;p25"/>
          <p:cNvSpPr/>
          <p:nvPr/>
        </p:nvSpPr>
        <p:spPr>
          <a:xfrm flipH="1">
            <a:off x="2200933" y="45950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5"/>
          <p:cNvSpPr/>
          <p:nvPr/>
        </p:nvSpPr>
        <p:spPr>
          <a:xfrm>
            <a:off x="8442083" y="45950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5"/>
          <p:cNvSpPr/>
          <p:nvPr/>
        </p:nvSpPr>
        <p:spPr>
          <a:xfrm>
            <a:off x="7350699" y="42122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5"/>
          <p:cNvSpPr/>
          <p:nvPr/>
        </p:nvSpPr>
        <p:spPr>
          <a:xfrm>
            <a:off x="-47620" y="4484173"/>
            <a:ext cx="2076696" cy="1554425"/>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TITLE_ONLY_1_1_1">
    <p:spTree>
      <p:nvGrpSpPr>
        <p:cNvPr id="1" name="Shape 311"/>
        <p:cNvGrpSpPr/>
        <p:nvPr/>
      </p:nvGrpSpPr>
      <p:grpSpPr>
        <a:xfrm>
          <a:off x="0" y="0"/>
          <a:ext cx="0" cy="0"/>
          <a:chOff x="0" y="0"/>
          <a:chExt cx="0" cy="0"/>
        </a:xfrm>
      </p:grpSpPr>
      <p:sp>
        <p:nvSpPr>
          <p:cNvPr id="312" name="Google Shape;312;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3" name="Google Shape;313;p26"/>
          <p:cNvSpPr txBox="1">
            <a:spLocks noGrp="1"/>
          </p:cNvSpPr>
          <p:nvPr>
            <p:ph type="subTitle" idx="1"/>
          </p:nvPr>
        </p:nvSpPr>
        <p:spPr>
          <a:xfrm>
            <a:off x="730200" y="1851500"/>
            <a:ext cx="2186100" cy="2955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14" name="Google Shape;314;p26"/>
          <p:cNvSpPr txBox="1">
            <a:spLocks noGrp="1"/>
          </p:cNvSpPr>
          <p:nvPr>
            <p:ph type="subTitle" idx="2"/>
          </p:nvPr>
        </p:nvSpPr>
        <p:spPr>
          <a:xfrm>
            <a:off x="730200" y="2203164"/>
            <a:ext cx="2186100" cy="5178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15" name="Google Shape;315;p26"/>
          <p:cNvSpPr txBox="1">
            <a:spLocks noGrp="1"/>
          </p:cNvSpPr>
          <p:nvPr>
            <p:ph type="subTitle" idx="3"/>
          </p:nvPr>
        </p:nvSpPr>
        <p:spPr>
          <a:xfrm>
            <a:off x="730200" y="3538275"/>
            <a:ext cx="2186100" cy="2955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16" name="Google Shape;316;p26"/>
          <p:cNvSpPr txBox="1">
            <a:spLocks noGrp="1"/>
          </p:cNvSpPr>
          <p:nvPr>
            <p:ph type="subTitle" idx="4"/>
          </p:nvPr>
        </p:nvSpPr>
        <p:spPr>
          <a:xfrm>
            <a:off x="730200" y="3889939"/>
            <a:ext cx="2186100" cy="5178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17" name="Google Shape;317;p26"/>
          <p:cNvSpPr/>
          <p:nvPr/>
        </p:nvSpPr>
        <p:spPr>
          <a:xfrm flipH="1">
            <a:off x="-689468" y="23017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6"/>
          <p:cNvSpPr/>
          <p:nvPr/>
        </p:nvSpPr>
        <p:spPr>
          <a:xfrm>
            <a:off x="6189853" y="13872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6"/>
          <p:cNvSpPr/>
          <p:nvPr/>
        </p:nvSpPr>
        <p:spPr>
          <a:xfrm>
            <a:off x="7238046" y="5859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6"/>
          <p:cNvSpPr/>
          <p:nvPr/>
        </p:nvSpPr>
        <p:spPr>
          <a:xfrm>
            <a:off x="-47620"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6"/>
          <p:cNvSpPr/>
          <p:nvPr/>
        </p:nvSpPr>
        <p:spPr>
          <a:xfrm>
            <a:off x="8442083"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6"/>
          <p:cNvSpPr/>
          <p:nvPr/>
        </p:nvSpPr>
        <p:spPr>
          <a:xfrm>
            <a:off x="-28796" y="4477400"/>
            <a:ext cx="9201600" cy="959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6"/>
          <p:cNvSpPr txBox="1">
            <a:spLocks noGrp="1"/>
          </p:cNvSpPr>
          <p:nvPr>
            <p:ph type="subTitle" idx="5"/>
          </p:nvPr>
        </p:nvSpPr>
        <p:spPr>
          <a:xfrm>
            <a:off x="3473838" y="1851500"/>
            <a:ext cx="2196300" cy="2955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24" name="Google Shape;324;p26"/>
          <p:cNvSpPr txBox="1">
            <a:spLocks noGrp="1"/>
          </p:cNvSpPr>
          <p:nvPr>
            <p:ph type="subTitle" idx="6"/>
          </p:nvPr>
        </p:nvSpPr>
        <p:spPr>
          <a:xfrm>
            <a:off x="3473863" y="2203164"/>
            <a:ext cx="2196300" cy="5178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25" name="Google Shape;325;p26"/>
          <p:cNvSpPr txBox="1">
            <a:spLocks noGrp="1"/>
          </p:cNvSpPr>
          <p:nvPr>
            <p:ph type="subTitle" idx="7"/>
          </p:nvPr>
        </p:nvSpPr>
        <p:spPr>
          <a:xfrm>
            <a:off x="3473863" y="3538275"/>
            <a:ext cx="2196300" cy="2955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26" name="Google Shape;326;p26"/>
          <p:cNvSpPr txBox="1">
            <a:spLocks noGrp="1"/>
          </p:cNvSpPr>
          <p:nvPr>
            <p:ph type="subTitle" idx="8"/>
          </p:nvPr>
        </p:nvSpPr>
        <p:spPr>
          <a:xfrm>
            <a:off x="3473863" y="3889939"/>
            <a:ext cx="2196300" cy="5178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27" name="Google Shape;327;p26"/>
          <p:cNvSpPr txBox="1">
            <a:spLocks noGrp="1"/>
          </p:cNvSpPr>
          <p:nvPr>
            <p:ph type="subTitle" idx="9"/>
          </p:nvPr>
        </p:nvSpPr>
        <p:spPr>
          <a:xfrm>
            <a:off x="6219106" y="1851500"/>
            <a:ext cx="2196300" cy="2955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28" name="Google Shape;328;p26"/>
          <p:cNvSpPr txBox="1">
            <a:spLocks noGrp="1"/>
          </p:cNvSpPr>
          <p:nvPr>
            <p:ph type="subTitle" idx="13"/>
          </p:nvPr>
        </p:nvSpPr>
        <p:spPr>
          <a:xfrm>
            <a:off x="6219106" y="2203164"/>
            <a:ext cx="2196300" cy="5178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29" name="Google Shape;329;p26"/>
          <p:cNvSpPr txBox="1">
            <a:spLocks noGrp="1"/>
          </p:cNvSpPr>
          <p:nvPr>
            <p:ph type="subTitle" idx="14"/>
          </p:nvPr>
        </p:nvSpPr>
        <p:spPr>
          <a:xfrm>
            <a:off x="6219106" y="3538275"/>
            <a:ext cx="2196300" cy="2955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30" name="Google Shape;330;p26"/>
          <p:cNvSpPr txBox="1">
            <a:spLocks noGrp="1"/>
          </p:cNvSpPr>
          <p:nvPr>
            <p:ph type="subTitle" idx="15"/>
          </p:nvPr>
        </p:nvSpPr>
        <p:spPr>
          <a:xfrm>
            <a:off x="6219106" y="3889939"/>
            <a:ext cx="2196300" cy="5178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eight columns">
  <p:cSld name="ONE_COLUMN_TEXT_1_1_1">
    <p:spTree>
      <p:nvGrpSpPr>
        <p:cNvPr id="1" name="Shape 331"/>
        <p:cNvGrpSpPr/>
        <p:nvPr/>
      </p:nvGrpSpPr>
      <p:grpSpPr>
        <a:xfrm>
          <a:off x="0" y="0"/>
          <a:ext cx="0" cy="0"/>
          <a:chOff x="0" y="0"/>
          <a:chExt cx="0" cy="0"/>
        </a:xfrm>
      </p:grpSpPr>
      <p:sp>
        <p:nvSpPr>
          <p:cNvPr id="332" name="Google Shape;332;p27"/>
          <p:cNvSpPr/>
          <p:nvPr/>
        </p:nvSpPr>
        <p:spPr>
          <a:xfrm>
            <a:off x="6138565" y="461342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4" name="Google Shape;334;p27"/>
          <p:cNvSpPr/>
          <p:nvPr/>
        </p:nvSpPr>
        <p:spPr>
          <a:xfrm flipH="1">
            <a:off x="-102585" y="461342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7"/>
          <p:cNvSpPr/>
          <p:nvPr/>
        </p:nvSpPr>
        <p:spPr>
          <a:xfrm flipH="1">
            <a:off x="669251" y="4230549"/>
            <a:ext cx="920338"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7"/>
          <p:cNvSpPr/>
          <p:nvPr/>
        </p:nvSpPr>
        <p:spPr>
          <a:xfrm flipH="1">
            <a:off x="7043739" y="4502523"/>
            <a:ext cx="2076696" cy="1554425"/>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7"/>
          <p:cNvSpPr/>
          <p:nvPr/>
        </p:nvSpPr>
        <p:spPr>
          <a:xfrm>
            <a:off x="-255993" y="-195303"/>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7"/>
          <p:cNvSpPr/>
          <p:nvPr/>
        </p:nvSpPr>
        <p:spPr>
          <a:xfrm>
            <a:off x="8258728"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7"/>
          <p:cNvSpPr/>
          <p:nvPr/>
        </p:nvSpPr>
        <p:spPr>
          <a:xfrm>
            <a:off x="709354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7"/>
          <p:cNvSpPr txBox="1">
            <a:spLocks noGrp="1"/>
          </p:cNvSpPr>
          <p:nvPr>
            <p:ph type="subTitle" idx="1"/>
          </p:nvPr>
        </p:nvSpPr>
        <p:spPr>
          <a:xfrm>
            <a:off x="713625" y="2276825"/>
            <a:ext cx="1854900" cy="4269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41" name="Google Shape;341;p27"/>
          <p:cNvSpPr txBox="1">
            <a:spLocks noGrp="1"/>
          </p:cNvSpPr>
          <p:nvPr>
            <p:ph type="subTitle" idx="2"/>
          </p:nvPr>
        </p:nvSpPr>
        <p:spPr>
          <a:xfrm>
            <a:off x="713625" y="1667175"/>
            <a:ext cx="1854900" cy="513600"/>
          </a:xfrm>
          <a:prstGeom prst="rect">
            <a:avLst/>
          </a:prstGeom>
        </p:spPr>
        <p:txBody>
          <a:bodyPr spcFirstLastPara="1" wrap="square" lIns="91425" tIns="0" rIns="91425" bIns="0" anchor="b"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42" name="Google Shape;342;p27"/>
          <p:cNvSpPr txBox="1">
            <a:spLocks noGrp="1"/>
          </p:cNvSpPr>
          <p:nvPr>
            <p:ph type="subTitle" idx="3"/>
          </p:nvPr>
        </p:nvSpPr>
        <p:spPr>
          <a:xfrm>
            <a:off x="713625" y="3708374"/>
            <a:ext cx="1854900" cy="4269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43" name="Google Shape;343;p27"/>
          <p:cNvSpPr txBox="1">
            <a:spLocks noGrp="1"/>
          </p:cNvSpPr>
          <p:nvPr>
            <p:ph type="subTitle" idx="4"/>
          </p:nvPr>
        </p:nvSpPr>
        <p:spPr>
          <a:xfrm>
            <a:off x="713625" y="3098726"/>
            <a:ext cx="1854900" cy="513600"/>
          </a:xfrm>
          <a:prstGeom prst="rect">
            <a:avLst/>
          </a:prstGeom>
        </p:spPr>
        <p:txBody>
          <a:bodyPr spcFirstLastPara="1" wrap="square" lIns="91425" tIns="0" rIns="91425" bIns="0" anchor="b"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44" name="Google Shape;344;p27"/>
          <p:cNvSpPr txBox="1">
            <a:spLocks noGrp="1"/>
          </p:cNvSpPr>
          <p:nvPr>
            <p:ph type="subTitle" idx="5"/>
          </p:nvPr>
        </p:nvSpPr>
        <p:spPr>
          <a:xfrm>
            <a:off x="2663300" y="2276825"/>
            <a:ext cx="1854900" cy="4269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45" name="Google Shape;345;p27"/>
          <p:cNvSpPr txBox="1">
            <a:spLocks noGrp="1"/>
          </p:cNvSpPr>
          <p:nvPr>
            <p:ph type="subTitle" idx="6"/>
          </p:nvPr>
        </p:nvSpPr>
        <p:spPr>
          <a:xfrm>
            <a:off x="2663297" y="1667175"/>
            <a:ext cx="1854900" cy="513600"/>
          </a:xfrm>
          <a:prstGeom prst="rect">
            <a:avLst/>
          </a:prstGeom>
        </p:spPr>
        <p:txBody>
          <a:bodyPr spcFirstLastPara="1" wrap="square" lIns="91425" tIns="0" rIns="91425" bIns="0" anchor="b"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46" name="Google Shape;346;p27"/>
          <p:cNvSpPr txBox="1">
            <a:spLocks noGrp="1"/>
          </p:cNvSpPr>
          <p:nvPr>
            <p:ph type="subTitle" idx="7"/>
          </p:nvPr>
        </p:nvSpPr>
        <p:spPr>
          <a:xfrm>
            <a:off x="2663300" y="3708374"/>
            <a:ext cx="1854900" cy="4269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47" name="Google Shape;347;p27"/>
          <p:cNvSpPr txBox="1">
            <a:spLocks noGrp="1"/>
          </p:cNvSpPr>
          <p:nvPr>
            <p:ph type="subTitle" idx="8"/>
          </p:nvPr>
        </p:nvSpPr>
        <p:spPr>
          <a:xfrm>
            <a:off x="2663297" y="3098726"/>
            <a:ext cx="1854900" cy="513600"/>
          </a:xfrm>
          <a:prstGeom prst="rect">
            <a:avLst/>
          </a:prstGeom>
        </p:spPr>
        <p:txBody>
          <a:bodyPr spcFirstLastPara="1" wrap="square" lIns="91425" tIns="0" rIns="91425" bIns="0" anchor="b"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48" name="Google Shape;348;p27"/>
          <p:cNvSpPr txBox="1">
            <a:spLocks noGrp="1"/>
          </p:cNvSpPr>
          <p:nvPr>
            <p:ph type="subTitle" idx="9"/>
          </p:nvPr>
        </p:nvSpPr>
        <p:spPr>
          <a:xfrm>
            <a:off x="4612974" y="2276825"/>
            <a:ext cx="1854900" cy="4269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49" name="Google Shape;349;p27"/>
          <p:cNvSpPr txBox="1">
            <a:spLocks noGrp="1"/>
          </p:cNvSpPr>
          <p:nvPr>
            <p:ph type="subTitle" idx="13"/>
          </p:nvPr>
        </p:nvSpPr>
        <p:spPr>
          <a:xfrm>
            <a:off x="4612968" y="1667175"/>
            <a:ext cx="1854900" cy="513600"/>
          </a:xfrm>
          <a:prstGeom prst="rect">
            <a:avLst/>
          </a:prstGeom>
        </p:spPr>
        <p:txBody>
          <a:bodyPr spcFirstLastPara="1" wrap="square" lIns="91425" tIns="0" rIns="91425" bIns="0" anchor="b"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50" name="Google Shape;350;p27"/>
          <p:cNvSpPr txBox="1">
            <a:spLocks noGrp="1"/>
          </p:cNvSpPr>
          <p:nvPr>
            <p:ph type="subTitle" idx="14"/>
          </p:nvPr>
        </p:nvSpPr>
        <p:spPr>
          <a:xfrm>
            <a:off x="4612974" y="3708374"/>
            <a:ext cx="1854900" cy="4269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51" name="Google Shape;351;p27"/>
          <p:cNvSpPr txBox="1">
            <a:spLocks noGrp="1"/>
          </p:cNvSpPr>
          <p:nvPr>
            <p:ph type="subTitle" idx="15"/>
          </p:nvPr>
        </p:nvSpPr>
        <p:spPr>
          <a:xfrm>
            <a:off x="4612968" y="3098726"/>
            <a:ext cx="1854900" cy="513600"/>
          </a:xfrm>
          <a:prstGeom prst="rect">
            <a:avLst/>
          </a:prstGeom>
        </p:spPr>
        <p:txBody>
          <a:bodyPr spcFirstLastPara="1" wrap="square" lIns="91425" tIns="0" rIns="91425" bIns="0" anchor="b"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52" name="Google Shape;352;p27"/>
          <p:cNvSpPr txBox="1">
            <a:spLocks noGrp="1"/>
          </p:cNvSpPr>
          <p:nvPr>
            <p:ph type="subTitle" idx="16"/>
          </p:nvPr>
        </p:nvSpPr>
        <p:spPr>
          <a:xfrm>
            <a:off x="6562662" y="2276825"/>
            <a:ext cx="1854900" cy="4269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53" name="Google Shape;353;p27"/>
          <p:cNvSpPr txBox="1">
            <a:spLocks noGrp="1"/>
          </p:cNvSpPr>
          <p:nvPr>
            <p:ph type="subTitle" idx="17"/>
          </p:nvPr>
        </p:nvSpPr>
        <p:spPr>
          <a:xfrm>
            <a:off x="6562653" y="1667175"/>
            <a:ext cx="1854900" cy="513600"/>
          </a:xfrm>
          <a:prstGeom prst="rect">
            <a:avLst/>
          </a:prstGeom>
        </p:spPr>
        <p:txBody>
          <a:bodyPr spcFirstLastPara="1" wrap="square" lIns="91425" tIns="0" rIns="91425" bIns="0" anchor="b"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354" name="Google Shape;354;p27"/>
          <p:cNvSpPr txBox="1">
            <a:spLocks noGrp="1"/>
          </p:cNvSpPr>
          <p:nvPr>
            <p:ph type="subTitle" idx="18"/>
          </p:nvPr>
        </p:nvSpPr>
        <p:spPr>
          <a:xfrm>
            <a:off x="6562662" y="3708374"/>
            <a:ext cx="1854900" cy="4269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algn="r" rtl="0">
              <a:spcBef>
                <a:spcPts val="0"/>
              </a:spcBef>
              <a:spcAft>
                <a:spcPts val="0"/>
              </a:spcAft>
              <a:buSzPts val="2000"/>
              <a:buFont typeface="Arvo"/>
              <a:buNone/>
              <a:defRPr sz="2000" b="1">
                <a:latin typeface="Arvo"/>
                <a:ea typeface="Arvo"/>
                <a:cs typeface="Arvo"/>
                <a:sym typeface="Arvo"/>
              </a:defRPr>
            </a:lvl2pPr>
            <a:lvl3pPr lvl="2" algn="r" rtl="0">
              <a:spcBef>
                <a:spcPts val="0"/>
              </a:spcBef>
              <a:spcAft>
                <a:spcPts val="0"/>
              </a:spcAft>
              <a:buSzPts val="2000"/>
              <a:buFont typeface="Arvo"/>
              <a:buNone/>
              <a:defRPr sz="2000" b="1">
                <a:latin typeface="Arvo"/>
                <a:ea typeface="Arvo"/>
                <a:cs typeface="Arvo"/>
                <a:sym typeface="Arvo"/>
              </a:defRPr>
            </a:lvl3pPr>
            <a:lvl4pPr lvl="3" algn="r" rtl="0">
              <a:spcBef>
                <a:spcPts val="0"/>
              </a:spcBef>
              <a:spcAft>
                <a:spcPts val="0"/>
              </a:spcAft>
              <a:buSzPts val="2000"/>
              <a:buFont typeface="Arvo"/>
              <a:buNone/>
              <a:defRPr sz="2000" b="1">
                <a:latin typeface="Arvo"/>
                <a:ea typeface="Arvo"/>
                <a:cs typeface="Arvo"/>
                <a:sym typeface="Arvo"/>
              </a:defRPr>
            </a:lvl4pPr>
            <a:lvl5pPr lvl="4" algn="r" rtl="0">
              <a:spcBef>
                <a:spcPts val="0"/>
              </a:spcBef>
              <a:spcAft>
                <a:spcPts val="0"/>
              </a:spcAft>
              <a:buSzPts val="2000"/>
              <a:buFont typeface="Arvo"/>
              <a:buNone/>
              <a:defRPr sz="2000" b="1">
                <a:latin typeface="Arvo"/>
                <a:ea typeface="Arvo"/>
                <a:cs typeface="Arvo"/>
                <a:sym typeface="Arvo"/>
              </a:defRPr>
            </a:lvl5pPr>
            <a:lvl6pPr lvl="5" algn="r" rtl="0">
              <a:spcBef>
                <a:spcPts val="0"/>
              </a:spcBef>
              <a:spcAft>
                <a:spcPts val="0"/>
              </a:spcAft>
              <a:buSzPts val="2000"/>
              <a:buFont typeface="Arvo"/>
              <a:buNone/>
              <a:defRPr sz="2000" b="1">
                <a:latin typeface="Arvo"/>
                <a:ea typeface="Arvo"/>
                <a:cs typeface="Arvo"/>
                <a:sym typeface="Arvo"/>
              </a:defRPr>
            </a:lvl6pPr>
            <a:lvl7pPr lvl="6" algn="r" rtl="0">
              <a:spcBef>
                <a:spcPts val="0"/>
              </a:spcBef>
              <a:spcAft>
                <a:spcPts val="0"/>
              </a:spcAft>
              <a:buSzPts val="2000"/>
              <a:buFont typeface="Arvo"/>
              <a:buNone/>
              <a:defRPr sz="2000" b="1">
                <a:latin typeface="Arvo"/>
                <a:ea typeface="Arvo"/>
                <a:cs typeface="Arvo"/>
                <a:sym typeface="Arvo"/>
              </a:defRPr>
            </a:lvl7pPr>
            <a:lvl8pPr lvl="7" algn="r" rtl="0">
              <a:spcBef>
                <a:spcPts val="0"/>
              </a:spcBef>
              <a:spcAft>
                <a:spcPts val="0"/>
              </a:spcAft>
              <a:buSzPts val="2000"/>
              <a:buFont typeface="Arvo"/>
              <a:buNone/>
              <a:defRPr sz="2000" b="1">
                <a:latin typeface="Arvo"/>
                <a:ea typeface="Arvo"/>
                <a:cs typeface="Arvo"/>
                <a:sym typeface="Arvo"/>
              </a:defRPr>
            </a:lvl8pPr>
            <a:lvl9pPr lvl="8" algn="r" rtl="0">
              <a:spcBef>
                <a:spcPts val="0"/>
              </a:spcBef>
              <a:spcAft>
                <a:spcPts val="0"/>
              </a:spcAft>
              <a:buSzPts val="2000"/>
              <a:buFont typeface="Arvo"/>
              <a:buNone/>
              <a:defRPr sz="2000" b="1">
                <a:latin typeface="Arvo"/>
                <a:ea typeface="Arvo"/>
                <a:cs typeface="Arvo"/>
                <a:sym typeface="Arvo"/>
              </a:defRPr>
            </a:lvl9pPr>
          </a:lstStyle>
          <a:p>
            <a:endParaRPr/>
          </a:p>
        </p:txBody>
      </p:sp>
      <p:sp>
        <p:nvSpPr>
          <p:cNvPr id="355" name="Google Shape;355;p27"/>
          <p:cNvSpPr txBox="1">
            <a:spLocks noGrp="1"/>
          </p:cNvSpPr>
          <p:nvPr>
            <p:ph type="subTitle" idx="19"/>
          </p:nvPr>
        </p:nvSpPr>
        <p:spPr>
          <a:xfrm>
            <a:off x="6562653" y="3098726"/>
            <a:ext cx="1854900" cy="513600"/>
          </a:xfrm>
          <a:prstGeom prst="rect">
            <a:avLst/>
          </a:prstGeom>
        </p:spPr>
        <p:txBody>
          <a:bodyPr spcFirstLastPara="1" wrap="square" lIns="91425" tIns="0" rIns="91425" bIns="0" anchor="b" anchorCtr="0">
            <a:noAutofit/>
          </a:bodyPr>
          <a:lstStyle>
            <a:lvl1pPr lvl="0" algn="ct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ONE_COLUMN_TEXT_1_2">
    <p:spTree>
      <p:nvGrpSpPr>
        <p:cNvPr id="1" name="Shape 356"/>
        <p:cNvGrpSpPr/>
        <p:nvPr/>
      </p:nvGrpSpPr>
      <p:grpSpPr>
        <a:xfrm>
          <a:off x="0" y="0"/>
          <a:ext cx="0" cy="0"/>
          <a:chOff x="0" y="0"/>
          <a:chExt cx="0" cy="0"/>
        </a:xfrm>
      </p:grpSpPr>
      <p:sp>
        <p:nvSpPr>
          <p:cNvPr id="357" name="Google Shape;357;p28"/>
          <p:cNvSpPr/>
          <p:nvPr/>
        </p:nvSpPr>
        <p:spPr>
          <a:xfrm flipH="1">
            <a:off x="-112096"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flipH="1">
            <a:off x="7034228" y="3882373"/>
            <a:ext cx="2076696" cy="1554425"/>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2954930" y="40353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flipH="1">
            <a:off x="5" y="411421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8"/>
          <p:cNvSpPr/>
          <p:nvPr/>
        </p:nvSpPr>
        <p:spPr>
          <a:xfrm flipH="1">
            <a:off x="7621630" y="411421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8"/>
          <p:cNvSpPr/>
          <p:nvPr/>
        </p:nvSpPr>
        <p:spPr>
          <a:xfrm>
            <a:off x="6129054"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8"/>
          <p:cNvSpPr/>
          <p:nvPr/>
        </p:nvSpPr>
        <p:spPr>
          <a:xfrm flipH="1">
            <a:off x="659733" y="36104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8"/>
          <p:cNvSpPr/>
          <p:nvPr/>
        </p:nvSpPr>
        <p:spPr>
          <a:xfrm flipH="1">
            <a:off x="-26200" y="4477400"/>
            <a:ext cx="9201600" cy="9594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8"/>
          <p:cNvSpPr/>
          <p:nvPr/>
        </p:nvSpPr>
        <p:spPr>
          <a:xfrm>
            <a:off x="-255993" y="-195303"/>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8"/>
          <p:cNvSpPr/>
          <p:nvPr/>
        </p:nvSpPr>
        <p:spPr>
          <a:xfrm>
            <a:off x="8258728"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8"/>
          <p:cNvSpPr/>
          <p:nvPr/>
        </p:nvSpPr>
        <p:spPr>
          <a:xfrm>
            <a:off x="709354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8"/>
          <p:cNvSpPr txBox="1">
            <a:spLocks noGrp="1"/>
          </p:cNvSpPr>
          <p:nvPr>
            <p:ph type="subTitle" idx="1"/>
          </p:nvPr>
        </p:nvSpPr>
        <p:spPr>
          <a:xfrm>
            <a:off x="4088788" y="955497"/>
            <a:ext cx="3721500" cy="297600"/>
          </a:xfrm>
          <a:prstGeom prst="rect">
            <a:avLst/>
          </a:prstGeom>
        </p:spPr>
        <p:txBody>
          <a:bodyPr spcFirstLastPara="1" wrap="square" lIns="91425" tIns="0" rIns="91425" bIns="0" anchor="b"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69" name="Google Shape;369;p28"/>
          <p:cNvSpPr txBox="1">
            <a:spLocks noGrp="1"/>
          </p:cNvSpPr>
          <p:nvPr>
            <p:ph type="subTitle" idx="2"/>
          </p:nvPr>
        </p:nvSpPr>
        <p:spPr>
          <a:xfrm>
            <a:off x="4088788" y="1306768"/>
            <a:ext cx="3721500" cy="5316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70" name="Google Shape;370;p28"/>
          <p:cNvSpPr txBox="1">
            <a:spLocks noGrp="1"/>
          </p:cNvSpPr>
          <p:nvPr>
            <p:ph type="title" hasCustomPrompt="1"/>
          </p:nvPr>
        </p:nvSpPr>
        <p:spPr>
          <a:xfrm>
            <a:off x="1083301" y="1018625"/>
            <a:ext cx="2755800" cy="783000"/>
          </a:xfrm>
          <a:prstGeom prst="rect">
            <a:avLst/>
          </a:prstGeom>
        </p:spPr>
        <p:txBody>
          <a:bodyPr spcFirstLastPara="1" wrap="square" lIns="91425" tIns="0" rIns="91425" bIns="0" anchor="b" anchorCtr="0">
            <a:noAutofit/>
          </a:bodyPr>
          <a:lstStyle>
            <a:lvl1pPr lvl="0" algn="ctr" rtl="0">
              <a:spcBef>
                <a:spcPts val="0"/>
              </a:spcBef>
              <a:spcAft>
                <a:spcPts val="0"/>
              </a:spcAft>
              <a:buSzPts val="6000"/>
              <a:buNone/>
              <a:defRPr sz="60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71" name="Google Shape;371;p28"/>
          <p:cNvSpPr txBox="1">
            <a:spLocks noGrp="1"/>
          </p:cNvSpPr>
          <p:nvPr>
            <p:ph type="subTitle" idx="3"/>
          </p:nvPr>
        </p:nvSpPr>
        <p:spPr>
          <a:xfrm>
            <a:off x="4088788" y="2032925"/>
            <a:ext cx="3721500" cy="297600"/>
          </a:xfrm>
          <a:prstGeom prst="rect">
            <a:avLst/>
          </a:prstGeom>
        </p:spPr>
        <p:txBody>
          <a:bodyPr spcFirstLastPara="1" wrap="square" lIns="91425" tIns="0" rIns="91425" bIns="0" anchor="b"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72" name="Google Shape;372;p28"/>
          <p:cNvSpPr txBox="1">
            <a:spLocks noGrp="1"/>
          </p:cNvSpPr>
          <p:nvPr>
            <p:ph type="subTitle" idx="4"/>
          </p:nvPr>
        </p:nvSpPr>
        <p:spPr>
          <a:xfrm>
            <a:off x="4088788" y="2384205"/>
            <a:ext cx="3721500" cy="5316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73" name="Google Shape;373;p28"/>
          <p:cNvSpPr txBox="1">
            <a:spLocks noGrp="1"/>
          </p:cNvSpPr>
          <p:nvPr>
            <p:ph type="title" idx="5" hasCustomPrompt="1"/>
          </p:nvPr>
        </p:nvSpPr>
        <p:spPr>
          <a:xfrm>
            <a:off x="1083301" y="2096050"/>
            <a:ext cx="2755800" cy="783000"/>
          </a:xfrm>
          <a:prstGeom prst="rect">
            <a:avLst/>
          </a:prstGeom>
        </p:spPr>
        <p:txBody>
          <a:bodyPr spcFirstLastPara="1" wrap="square" lIns="91425" tIns="0" rIns="91425" bIns="0" anchor="b" anchorCtr="0">
            <a:noAutofit/>
          </a:bodyPr>
          <a:lstStyle>
            <a:lvl1pPr lvl="0" algn="ctr" rtl="0">
              <a:spcBef>
                <a:spcPts val="0"/>
              </a:spcBef>
              <a:spcAft>
                <a:spcPts val="0"/>
              </a:spcAft>
              <a:buSzPts val="6000"/>
              <a:buNone/>
              <a:defRPr sz="60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74" name="Google Shape;374;p28"/>
          <p:cNvSpPr txBox="1">
            <a:spLocks noGrp="1"/>
          </p:cNvSpPr>
          <p:nvPr>
            <p:ph type="subTitle" idx="6"/>
          </p:nvPr>
        </p:nvSpPr>
        <p:spPr>
          <a:xfrm>
            <a:off x="4088788" y="3110350"/>
            <a:ext cx="3721500" cy="297600"/>
          </a:xfrm>
          <a:prstGeom prst="rect">
            <a:avLst/>
          </a:prstGeom>
        </p:spPr>
        <p:txBody>
          <a:bodyPr spcFirstLastPara="1" wrap="square" lIns="91425" tIns="0" rIns="91425" bIns="0" anchor="b" anchorCtr="0">
            <a:noAutofit/>
          </a:bodyPr>
          <a:lstStyle>
            <a:lvl1pPr lvl="0"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75" name="Google Shape;375;p28"/>
          <p:cNvSpPr txBox="1">
            <a:spLocks noGrp="1"/>
          </p:cNvSpPr>
          <p:nvPr>
            <p:ph type="subTitle" idx="7"/>
          </p:nvPr>
        </p:nvSpPr>
        <p:spPr>
          <a:xfrm>
            <a:off x="4088788" y="3461630"/>
            <a:ext cx="3721500" cy="5316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76" name="Google Shape;376;p28"/>
          <p:cNvSpPr txBox="1">
            <a:spLocks noGrp="1"/>
          </p:cNvSpPr>
          <p:nvPr>
            <p:ph type="title" idx="8" hasCustomPrompt="1"/>
          </p:nvPr>
        </p:nvSpPr>
        <p:spPr>
          <a:xfrm>
            <a:off x="1083301" y="3173474"/>
            <a:ext cx="2755800" cy="783000"/>
          </a:xfrm>
          <a:prstGeom prst="rect">
            <a:avLst/>
          </a:prstGeom>
        </p:spPr>
        <p:txBody>
          <a:bodyPr spcFirstLastPara="1" wrap="square" lIns="91425" tIns="0" rIns="91425" bIns="0" anchor="b" anchorCtr="0">
            <a:noAutofit/>
          </a:bodyPr>
          <a:lstStyle>
            <a:lvl1pPr lvl="0" algn="ctr" rtl="0">
              <a:spcBef>
                <a:spcPts val="0"/>
              </a:spcBef>
              <a:spcAft>
                <a:spcPts val="0"/>
              </a:spcAft>
              <a:buSzPts val="6000"/>
              <a:buNone/>
              <a:defRPr sz="60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ONE_COLUMN_TEXT_1_2_1">
    <p:spTree>
      <p:nvGrpSpPr>
        <p:cNvPr id="1" name="Shape 377"/>
        <p:cNvGrpSpPr/>
        <p:nvPr/>
      </p:nvGrpSpPr>
      <p:grpSpPr>
        <a:xfrm>
          <a:off x="0" y="0"/>
          <a:ext cx="0" cy="0"/>
          <a:chOff x="0" y="0"/>
          <a:chExt cx="0" cy="0"/>
        </a:xfrm>
      </p:grpSpPr>
      <p:sp>
        <p:nvSpPr>
          <p:cNvPr id="378" name="Google Shape;378;p29"/>
          <p:cNvSpPr/>
          <p:nvPr/>
        </p:nvSpPr>
        <p:spPr>
          <a:xfrm flipH="1">
            <a:off x="2136457" y="45987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0" name="Google Shape;380;p29"/>
          <p:cNvSpPr/>
          <p:nvPr/>
        </p:nvSpPr>
        <p:spPr>
          <a:xfrm>
            <a:off x="8377607" y="45987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9"/>
          <p:cNvSpPr/>
          <p:nvPr/>
        </p:nvSpPr>
        <p:spPr>
          <a:xfrm>
            <a:off x="7286223" y="42159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9"/>
          <p:cNvSpPr/>
          <p:nvPr/>
        </p:nvSpPr>
        <p:spPr>
          <a:xfrm>
            <a:off x="-112096" y="4487873"/>
            <a:ext cx="2076696" cy="1554425"/>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9"/>
          <p:cNvSpPr/>
          <p:nvPr/>
        </p:nvSpPr>
        <p:spPr>
          <a:xfrm>
            <a:off x="-255993" y="-195303"/>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9"/>
          <p:cNvSpPr/>
          <p:nvPr/>
        </p:nvSpPr>
        <p:spPr>
          <a:xfrm>
            <a:off x="8258728"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9"/>
          <p:cNvSpPr/>
          <p:nvPr/>
        </p:nvSpPr>
        <p:spPr>
          <a:xfrm>
            <a:off x="709354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9"/>
          <p:cNvSpPr txBox="1">
            <a:spLocks noGrp="1"/>
          </p:cNvSpPr>
          <p:nvPr>
            <p:ph type="subTitle" idx="1"/>
          </p:nvPr>
        </p:nvSpPr>
        <p:spPr>
          <a:xfrm>
            <a:off x="720000" y="2174021"/>
            <a:ext cx="2508900" cy="3045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87" name="Google Shape;387;p29"/>
          <p:cNvSpPr txBox="1">
            <a:spLocks noGrp="1"/>
          </p:cNvSpPr>
          <p:nvPr>
            <p:ph type="subTitle" idx="2"/>
          </p:nvPr>
        </p:nvSpPr>
        <p:spPr>
          <a:xfrm>
            <a:off x="720000" y="2537625"/>
            <a:ext cx="2508900" cy="7500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88" name="Google Shape;388;p29"/>
          <p:cNvSpPr txBox="1">
            <a:spLocks noGrp="1"/>
          </p:cNvSpPr>
          <p:nvPr>
            <p:ph type="subTitle" idx="3"/>
          </p:nvPr>
        </p:nvSpPr>
        <p:spPr>
          <a:xfrm>
            <a:off x="3317550" y="2174021"/>
            <a:ext cx="2508900" cy="3045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89" name="Google Shape;389;p29"/>
          <p:cNvSpPr txBox="1">
            <a:spLocks noGrp="1"/>
          </p:cNvSpPr>
          <p:nvPr>
            <p:ph type="subTitle" idx="4"/>
          </p:nvPr>
        </p:nvSpPr>
        <p:spPr>
          <a:xfrm>
            <a:off x="3317550" y="2537625"/>
            <a:ext cx="2508900" cy="7500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90" name="Google Shape;390;p29"/>
          <p:cNvSpPr txBox="1">
            <a:spLocks noGrp="1"/>
          </p:cNvSpPr>
          <p:nvPr>
            <p:ph type="subTitle" idx="5"/>
          </p:nvPr>
        </p:nvSpPr>
        <p:spPr>
          <a:xfrm>
            <a:off x="5915100" y="2174021"/>
            <a:ext cx="2508900" cy="3045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391" name="Google Shape;391;p29"/>
          <p:cNvSpPr txBox="1">
            <a:spLocks noGrp="1"/>
          </p:cNvSpPr>
          <p:nvPr>
            <p:ph type="subTitle" idx="6"/>
          </p:nvPr>
        </p:nvSpPr>
        <p:spPr>
          <a:xfrm>
            <a:off x="5915100" y="2537625"/>
            <a:ext cx="2508900" cy="7500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92" name="Google Shape;392;p29"/>
          <p:cNvSpPr txBox="1">
            <a:spLocks noGrp="1"/>
          </p:cNvSpPr>
          <p:nvPr>
            <p:ph type="title" idx="7" hasCustomPrompt="1"/>
          </p:nvPr>
        </p:nvSpPr>
        <p:spPr>
          <a:xfrm>
            <a:off x="936150" y="3908771"/>
            <a:ext cx="2076600" cy="642600"/>
          </a:xfrm>
          <a:prstGeom prst="rect">
            <a:avLst/>
          </a:prstGeom>
        </p:spPr>
        <p:txBody>
          <a:bodyPr spcFirstLastPara="1" wrap="square" lIns="91425" tIns="0" rIns="91425" bIns="0" anchor="b" anchorCtr="0">
            <a:noAutofit/>
          </a:bodyPr>
          <a:lstStyle>
            <a:lvl1pPr lvl="0" algn="ctr" rtl="0">
              <a:spcBef>
                <a:spcPts val="0"/>
              </a:spcBef>
              <a:spcAft>
                <a:spcPts val="0"/>
              </a:spcAft>
              <a:buSzPts val="6000"/>
              <a:buNone/>
              <a:defRPr sz="43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93" name="Google Shape;393;p29"/>
          <p:cNvSpPr txBox="1">
            <a:spLocks noGrp="1"/>
          </p:cNvSpPr>
          <p:nvPr>
            <p:ph type="title" idx="8" hasCustomPrompt="1"/>
          </p:nvPr>
        </p:nvSpPr>
        <p:spPr>
          <a:xfrm>
            <a:off x="3533700" y="3908771"/>
            <a:ext cx="2076600" cy="642600"/>
          </a:xfrm>
          <a:prstGeom prst="rect">
            <a:avLst/>
          </a:prstGeom>
        </p:spPr>
        <p:txBody>
          <a:bodyPr spcFirstLastPara="1" wrap="square" lIns="91425" tIns="0" rIns="91425" bIns="0" anchor="b" anchorCtr="0">
            <a:noAutofit/>
          </a:bodyPr>
          <a:lstStyle>
            <a:lvl1pPr lvl="0" algn="ctr" rtl="0">
              <a:spcBef>
                <a:spcPts val="0"/>
              </a:spcBef>
              <a:spcAft>
                <a:spcPts val="0"/>
              </a:spcAft>
              <a:buSzPts val="6000"/>
              <a:buNone/>
              <a:defRPr sz="43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94" name="Google Shape;394;p29"/>
          <p:cNvSpPr txBox="1">
            <a:spLocks noGrp="1"/>
          </p:cNvSpPr>
          <p:nvPr>
            <p:ph type="title" idx="9" hasCustomPrompt="1"/>
          </p:nvPr>
        </p:nvSpPr>
        <p:spPr>
          <a:xfrm>
            <a:off x="6131250" y="3908771"/>
            <a:ext cx="2076600" cy="642600"/>
          </a:xfrm>
          <a:prstGeom prst="rect">
            <a:avLst/>
          </a:prstGeom>
        </p:spPr>
        <p:txBody>
          <a:bodyPr spcFirstLastPara="1" wrap="square" lIns="91425" tIns="0" rIns="91425" bIns="0" anchor="b" anchorCtr="0">
            <a:noAutofit/>
          </a:bodyPr>
          <a:lstStyle>
            <a:lvl1pPr lvl="0" algn="ctr" rtl="0">
              <a:spcBef>
                <a:spcPts val="0"/>
              </a:spcBef>
              <a:spcAft>
                <a:spcPts val="0"/>
              </a:spcAft>
              <a:buSzPts val="6000"/>
              <a:buNone/>
              <a:defRPr sz="43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MAIN_POINT_2">
    <p:spTree>
      <p:nvGrpSpPr>
        <p:cNvPr id="1" name="Shape 395"/>
        <p:cNvGrpSpPr/>
        <p:nvPr/>
      </p:nvGrpSpPr>
      <p:grpSpPr>
        <a:xfrm>
          <a:off x="0" y="0"/>
          <a:ext cx="0" cy="0"/>
          <a:chOff x="0" y="0"/>
          <a:chExt cx="0" cy="0"/>
        </a:xfrm>
      </p:grpSpPr>
      <p:sp>
        <p:nvSpPr>
          <p:cNvPr id="396" name="Google Shape;396;p30"/>
          <p:cNvSpPr/>
          <p:nvPr/>
        </p:nvSpPr>
        <p:spPr>
          <a:xfrm>
            <a:off x="7789939" y="3281568"/>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0"/>
          <p:cNvSpPr/>
          <p:nvPr/>
        </p:nvSpPr>
        <p:spPr>
          <a:xfrm>
            <a:off x="2244445" y="31785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0"/>
          <p:cNvSpPr/>
          <p:nvPr/>
        </p:nvSpPr>
        <p:spPr>
          <a:xfrm>
            <a:off x="26525" y="3279331"/>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0"/>
          <p:cNvSpPr/>
          <p:nvPr/>
        </p:nvSpPr>
        <p:spPr>
          <a:xfrm>
            <a:off x="98657" y="12652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0"/>
          <p:cNvSpPr/>
          <p:nvPr/>
        </p:nvSpPr>
        <p:spPr>
          <a:xfrm>
            <a:off x="7621628" y="1721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0"/>
          <p:cNvSpPr/>
          <p:nvPr/>
        </p:nvSpPr>
        <p:spPr>
          <a:xfrm>
            <a:off x="2653796" y="1721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0"/>
          <p:cNvSpPr/>
          <p:nvPr/>
        </p:nvSpPr>
        <p:spPr>
          <a:xfrm>
            <a:off x="2954930" y="360981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0"/>
          <p:cNvSpPr/>
          <p:nvPr/>
        </p:nvSpPr>
        <p:spPr>
          <a:xfrm flipH="1">
            <a:off x="5" y="368863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0"/>
          <p:cNvSpPr/>
          <p:nvPr/>
        </p:nvSpPr>
        <p:spPr>
          <a:xfrm flipH="1">
            <a:off x="7621630" y="368863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0"/>
          <p:cNvSpPr/>
          <p:nvPr/>
        </p:nvSpPr>
        <p:spPr>
          <a:xfrm>
            <a:off x="-26200" y="4045500"/>
            <a:ext cx="9201600" cy="1155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0"/>
          <p:cNvSpPr txBox="1">
            <a:spLocks noGrp="1"/>
          </p:cNvSpPr>
          <p:nvPr>
            <p:ph type="title"/>
          </p:nvPr>
        </p:nvSpPr>
        <p:spPr>
          <a:xfrm>
            <a:off x="722975" y="631600"/>
            <a:ext cx="4661400" cy="10311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64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407" name="Google Shape;407;p30"/>
          <p:cNvSpPr txBox="1"/>
          <p:nvPr/>
        </p:nvSpPr>
        <p:spPr>
          <a:xfrm>
            <a:off x="720000" y="4051625"/>
            <a:ext cx="4332300" cy="472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a:solidFill>
                  <a:schemeClr val="lt1"/>
                </a:solidFill>
                <a:latin typeface="Encode Sans"/>
                <a:ea typeface="Encode Sans"/>
                <a:cs typeface="Encode Sans"/>
                <a:sym typeface="Encode Sans"/>
              </a:rPr>
              <a:t>CREDITS: This presentation template was created by </a:t>
            </a:r>
            <a:r>
              <a:rPr lang="en" sz="1000" b="1">
                <a:solidFill>
                  <a:schemeClr val="lt1"/>
                </a:solidFill>
                <a:uFill>
                  <a:noFill/>
                </a:uFill>
                <a:latin typeface="Encode Sans"/>
                <a:ea typeface="Encode Sans"/>
                <a:cs typeface="Encode Sans"/>
                <a:sym typeface="Encode Sans"/>
                <a:hlinkClick r:id="rId2">
                  <a:extLst>
                    <a:ext uri="{A12FA001-AC4F-418D-AE19-62706E023703}">
                      <ahyp:hlinkClr xmlns:ahyp="http://schemas.microsoft.com/office/drawing/2018/hyperlinkcolor" val="tx"/>
                    </a:ext>
                  </a:extLst>
                </a:hlinkClick>
              </a:rPr>
              <a:t>Slidesgo</a:t>
            </a:r>
            <a:r>
              <a:rPr lang="en" sz="1000">
                <a:solidFill>
                  <a:schemeClr val="lt1"/>
                </a:solidFill>
                <a:latin typeface="Encode Sans"/>
                <a:ea typeface="Encode Sans"/>
                <a:cs typeface="Encode Sans"/>
                <a:sym typeface="Encode Sans"/>
              </a:rPr>
              <a:t>, and includes icons by </a:t>
            </a:r>
            <a:r>
              <a:rPr lang="en" sz="1000" b="1">
                <a:solidFill>
                  <a:schemeClr val="lt1"/>
                </a:solidFill>
                <a:uFill>
                  <a:noFill/>
                </a:uFill>
                <a:latin typeface="Encode Sans"/>
                <a:ea typeface="Encode Sans"/>
                <a:cs typeface="Encode Sans"/>
                <a:sym typeface="Encode Sans"/>
                <a:hlinkClick r:id="rId3">
                  <a:extLst>
                    <a:ext uri="{A12FA001-AC4F-418D-AE19-62706E023703}">
                      <ahyp:hlinkClr xmlns:ahyp="http://schemas.microsoft.com/office/drawing/2018/hyperlinkcolor" val="tx"/>
                    </a:ext>
                  </a:extLst>
                </a:hlinkClick>
              </a:rPr>
              <a:t>Flaticon</a:t>
            </a:r>
            <a:r>
              <a:rPr lang="en" sz="1000" b="1">
                <a:solidFill>
                  <a:schemeClr val="lt1"/>
                </a:solidFill>
                <a:latin typeface="Encode Sans"/>
                <a:ea typeface="Encode Sans"/>
                <a:cs typeface="Encode Sans"/>
                <a:sym typeface="Encode Sans"/>
              </a:rPr>
              <a:t> </a:t>
            </a:r>
            <a:r>
              <a:rPr lang="en" sz="1000">
                <a:solidFill>
                  <a:schemeClr val="lt1"/>
                </a:solidFill>
                <a:latin typeface="Encode Sans"/>
                <a:ea typeface="Encode Sans"/>
                <a:cs typeface="Encode Sans"/>
                <a:sym typeface="Encode Sans"/>
              </a:rPr>
              <a:t>and infographics &amp; images by </a:t>
            </a:r>
            <a:r>
              <a:rPr lang="en" sz="1000" b="1">
                <a:solidFill>
                  <a:schemeClr val="lt1"/>
                </a:solidFill>
                <a:uFill>
                  <a:noFill/>
                </a:uFill>
                <a:latin typeface="Encode Sans"/>
                <a:ea typeface="Encode Sans"/>
                <a:cs typeface="Encode Sans"/>
                <a:sym typeface="Encode Sans"/>
                <a:hlinkClick r:id="rId4">
                  <a:extLst>
                    <a:ext uri="{A12FA001-AC4F-418D-AE19-62706E023703}">
                      <ahyp:hlinkClr xmlns:ahyp="http://schemas.microsoft.com/office/drawing/2018/hyperlinkcolor" val="tx"/>
                    </a:ext>
                  </a:extLst>
                </a:hlinkClick>
              </a:rPr>
              <a:t>Freepik</a:t>
            </a:r>
            <a:endParaRPr sz="1000" b="1">
              <a:solidFill>
                <a:schemeClr val="lt1"/>
              </a:solidFill>
              <a:latin typeface="Encode Sans"/>
              <a:ea typeface="Encode Sans"/>
              <a:cs typeface="Encode Sans"/>
              <a:sym typeface="Encode Sans"/>
            </a:endParaRPr>
          </a:p>
        </p:txBody>
      </p:sp>
      <p:sp>
        <p:nvSpPr>
          <p:cNvPr id="408" name="Google Shape;408;p30"/>
          <p:cNvSpPr txBox="1">
            <a:spLocks noGrp="1"/>
          </p:cNvSpPr>
          <p:nvPr>
            <p:ph type="subTitle" idx="1"/>
          </p:nvPr>
        </p:nvSpPr>
        <p:spPr>
          <a:xfrm>
            <a:off x="720000" y="1662703"/>
            <a:ext cx="4689300" cy="415500"/>
          </a:xfrm>
          <a:prstGeom prst="rect">
            <a:avLst/>
          </a:prstGeom>
        </p:spPr>
        <p:txBody>
          <a:bodyPr spcFirstLastPara="1" wrap="square" lIns="91425" tIns="91425" rIns="91425" bIns="91425" anchor="ctr" anchorCtr="0">
            <a:noAutofit/>
          </a:bodyPr>
          <a:lstStyle>
            <a:lvl1pPr lvl="0">
              <a:spcBef>
                <a:spcPts val="0"/>
              </a:spcBef>
              <a:spcAft>
                <a:spcPts val="0"/>
              </a:spcAft>
              <a:buSzPts val="2000"/>
              <a:buFont typeface="Arvo"/>
              <a:buNone/>
              <a:defRPr sz="2000" b="1">
                <a:solidFill>
                  <a:schemeClr val="accent6"/>
                </a:solidFill>
                <a:latin typeface="Arvo"/>
                <a:ea typeface="Arvo"/>
                <a:cs typeface="Arvo"/>
                <a:sym typeface="Arvo"/>
              </a:defRPr>
            </a:lvl1pPr>
            <a:lvl2pPr lvl="1">
              <a:spcBef>
                <a:spcPts val="0"/>
              </a:spcBef>
              <a:spcAft>
                <a:spcPts val="0"/>
              </a:spcAft>
              <a:buSzPts val="2000"/>
              <a:buFont typeface="Arvo"/>
              <a:buNone/>
              <a:defRPr sz="2000" b="1">
                <a:latin typeface="Arvo"/>
                <a:ea typeface="Arvo"/>
                <a:cs typeface="Arvo"/>
                <a:sym typeface="Arvo"/>
              </a:defRPr>
            </a:lvl2pPr>
            <a:lvl3pPr lvl="2">
              <a:spcBef>
                <a:spcPts val="0"/>
              </a:spcBef>
              <a:spcAft>
                <a:spcPts val="0"/>
              </a:spcAft>
              <a:buSzPts val="2000"/>
              <a:buFont typeface="Arvo"/>
              <a:buNone/>
              <a:defRPr sz="2000" b="1">
                <a:latin typeface="Arvo"/>
                <a:ea typeface="Arvo"/>
                <a:cs typeface="Arvo"/>
                <a:sym typeface="Arvo"/>
              </a:defRPr>
            </a:lvl3pPr>
            <a:lvl4pPr lvl="3">
              <a:spcBef>
                <a:spcPts val="0"/>
              </a:spcBef>
              <a:spcAft>
                <a:spcPts val="0"/>
              </a:spcAft>
              <a:buSzPts val="2000"/>
              <a:buFont typeface="Arvo"/>
              <a:buNone/>
              <a:defRPr sz="2000" b="1">
                <a:latin typeface="Arvo"/>
                <a:ea typeface="Arvo"/>
                <a:cs typeface="Arvo"/>
                <a:sym typeface="Arvo"/>
              </a:defRPr>
            </a:lvl4pPr>
            <a:lvl5pPr lvl="4">
              <a:spcBef>
                <a:spcPts val="0"/>
              </a:spcBef>
              <a:spcAft>
                <a:spcPts val="0"/>
              </a:spcAft>
              <a:buSzPts val="2000"/>
              <a:buFont typeface="Arvo"/>
              <a:buNone/>
              <a:defRPr sz="2000" b="1">
                <a:latin typeface="Arvo"/>
                <a:ea typeface="Arvo"/>
                <a:cs typeface="Arvo"/>
                <a:sym typeface="Arvo"/>
              </a:defRPr>
            </a:lvl5pPr>
            <a:lvl6pPr lvl="5">
              <a:spcBef>
                <a:spcPts val="0"/>
              </a:spcBef>
              <a:spcAft>
                <a:spcPts val="0"/>
              </a:spcAft>
              <a:buSzPts val="2000"/>
              <a:buFont typeface="Arvo"/>
              <a:buNone/>
              <a:defRPr sz="2000" b="1">
                <a:latin typeface="Arvo"/>
                <a:ea typeface="Arvo"/>
                <a:cs typeface="Arvo"/>
                <a:sym typeface="Arvo"/>
              </a:defRPr>
            </a:lvl6pPr>
            <a:lvl7pPr lvl="6">
              <a:spcBef>
                <a:spcPts val="0"/>
              </a:spcBef>
              <a:spcAft>
                <a:spcPts val="0"/>
              </a:spcAft>
              <a:buSzPts val="2000"/>
              <a:buFont typeface="Arvo"/>
              <a:buNone/>
              <a:defRPr sz="2000" b="1">
                <a:latin typeface="Arvo"/>
                <a:ea typeface="Arvo"/>
                <a:cs typeface="Arvo"/>
                <a:sym typeface="Arvo"/>
              </a:defRPr>
            </a:lvl7pPr>
            <a:lvl8pPr lvl="7">
              <a:spcBef>
                <a:spcPts val="0"/>
              </a:spcBef>
              <a:spcAft>
                <a:spcPts val="0"/>
              </a:spcAft>
              <a:buSzPts val="2000"/>
              <a:buFont typeface="Arvo"/>
              <a:buNone/>
              <a:defRPr sz="2000" b="1">
                <a:latin typeface="Arvo"/>
                <a:ea typeface="Arvo"/>
                <a:cs typeface="Arvo"/>
                <a:sym typeface="Arvo"/>
              </a:defRPr>
            </a:lvl8pPr>
            <a:lvl9pPr lvl="8">
              <a:spcBef>
                <a:spcPts val="0"/>
              </a:spcBef>
              <a:spcAft>
                <a:spcPts val="0"/>
              </a:spcAft>
              <a:buSzPts val="2000"/>
              <a:buFont typeface="Arvo"/>
              <a:buNone/>
              <a:defRPr sz="2000" b="1">
                <a:latin typeface="Arvo"/>
                <a:ea typeface="Arvo"/>
                <a:cs typeface="Arvo"/>
                <a:sym typeface="Arvo"/>
              </a:defRPr>
            </a:lvl9pPr>
          </a:lstStyle>
          <a:p>
            <a:endParaRPr/>
          </a:p>
        </p:txBody>
      </p:sp>
      <p:sp>
        <p:nvSpPr>
          <p:cNvPr id="409" name="Google Shape;409;p30"/>
          <p:cNvSpPr txBox="1">
            <a:spLocks noGrp="1"/>
          </p:cNvSpPr>
          <p:nvPr>
            <p:ph type="subTitle" idx="2"/>
          </p:nvPr>
        </p:nvSpPr>
        <p:spPr>
          <a:xfrm>
            <a:off x="720000" y="2097146"/>
            <a:ext cx="4689300" cy="9492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6"/>
        <p:cNvGrpSpPr/>
        <p:nvPr/>
      </p:nvGrpSpPr>
      <p:grpSpPr>
        <a:xfrm>
          <a:off x="0" y="0"/>
          <a:ext cx="0" cy="0"/>
          <a:chOff x="0" y="0"/>
          <a:chExt cx="0" cy="0"/>
        </a:xfrm>
      </p:grpSpPr>
      <p:sp>
        <p:nvSpPr>
          <p:cNvPr id="47" name="Google Shape;47;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8" name="Google Shape;48;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sz="1200"/>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
        <p:nvSpPr>
          <p:cNvPr id="49" name="Google Shape;49;p4"/>
          <p:cNvSpPr/>
          <p:nvPr/>
        </p:nvSpPr>
        <p:spPr>
          <a:xfrm flipH="1">
            <a:off x="129035" y="3953043"/>
            <a:ext cx="1029882" cy="87284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flipH="1">
            <a:off x="8118745" y="3858263"/>
            <a:ext cx="968275" cy="1062405"/>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flipH="1">
            <a:off x="-75893" y="-240978"/>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flipH="1">
            <a:off x="7815658" y="13872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flipH="1">
            <a:off x="6189853" y="5859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26200" y="4725350"/>
            <a:ext cx="9201600" cy="4182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8197823" y="964950"/>
            <a:ext cx="1061245" cy="548759"/>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1">
    <p:spTree>
      <p:nvGrpSpPr>
        <p:cNvPr id="1" name="Shape 410"/>
        <p:cNvGrpSpPr/>
        <p:nvPr/>
      </p:nvGrpSpPr>
      <p:grpSpPr>
        <a:xfrm>
          <a:off x="0" y="0"/>
          <a:ext cx="0" cy="0"/>
          <a:chOff x="0" y="0"/>
          <a:chExt cx="0" cy="0"/>
        </a:xfrm>
      </p:grpSpPr>
      <p:sp>
        <p:nvSpPr>
          <p:cNvPr id="411" name="Google Shape;411;p31"/>
          <p:cNvSpPr/>
          <p:nvPr/>
        </p:nvSpPr>
        <p:spPr>
          <a:xfrm>
            <a:off x="-26200" y="4045500"/>
            <a:ext cx="9201600" cy="11553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1"/>
          <p:cNvSpPr/>
          <p:nvPr/>
        </p:nvSpPr>
        <p:spPr>
          <a:xfrm flipH="1">
            <a:off x="-255993"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1"/>
          <p:cNvSpPr/>
          <p:nvPr/>
        </p:nvSpPr>
        <p:spPr>
          <a:xfrm flipH="1">
            <a:off x="331577"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1"/>
          <p:cNvSpPr/>
          <p:nvPr/>
        </p:nvSpPr>
        <p:spPr>
          <a:xfrm>
            <a:off x="7872614" y="4"/>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1"/>
          <p:cNvSpPr/>
          <p:nvPr/>
        </p:nvSpPr>
        <p:spPr>
          <a:xfrm>
            <a:off x="6724057" y="6574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1_1">
    <p:spTree>
      <p:nvGrpSpPr>
        <p:cNvPr id="1" name="Shape 416"/>
        <p:cNvGrpSpPr/>
        <p:nvPr/>
      </p:nvGrpSpPr>
      <p:grpSpPr>
        <a:xfrm>
          <a:off x="0" y="0"/>
          <a:ext cx="0" cy="0"/>
          <a:chOff x="0" y="0"/>
          <a:chExt cx="0" cy="0"/>
        </a:xfrm>
      </p:grpSpPr>
      <p:sp>
        <p:nvSpPr>
          <p:cNvPr id="417" name="Google Shape;417;p32"/>
          <p:cNvSpPr/>
          <p:nvPr/>
        </p:nvSpPr>
        <p:spPr>
          <a:xfrm>
            <a:off x="7789939" y="4376743"/>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a:off x="2244445" y="4273681"/>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a:off x="26525" y="4374506"/>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a:off x="2954930" y="47049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flipH="1">
            <a:off x="5" y="478381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flipH="1">
            <a:off x="7621630" y="478381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flipH="1">
            <a:off x="7470053" y="174147"/>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flipH="1">
            <a:off x="-255993"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flipH="1">
            <a:off x="331577"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29"/>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30"/>
        <p:cNvGrpSpPr/>
        <p:nvPr/>
      </p:nvGrpSpPr>
      <p:grpSpPr>
        <a:xfrm>
          <a:off x="0" y="0"/>
          <a:ext cx="0" cy="0"/>
          <a:chOff x="0" y="0"/>
          <a:chExt cx="0" cy="0"/>
        </a:xfrm>
      </p:grpSpPr>
      <p:sp>
        <p:nvSpPr>
          <p:cNvPr id="431" name="Google Shape;431;p3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6"/>
        <p:cNvGrpSpPr/>
        <p:nvPr/>
      </p:nvGrpSpPr>
      <p:grpSpPr>
        <a:xfrm>
          <a:off x="0" y="0"/>
          <a:ext cx="0" cy="0"/>
          <a:chOff x="0" y="0"/>
          <a:chExt cx="0" cy="0"/>
        </a:xfrm>
      </p:grpSpPr>
      <p:sp>
        <p:nvSpPr>
          <p:cNvPr id="57" name="Google Shape;57;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8" name="Google Shape;58;p5"/>
          <p:cNvSpPr/>
          <p:nvPr/>
        </p:nvSpPr>
        <p:spPr>
          <a:xfrm>
            <a:off x="8025313"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6933929" y="36104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flipH="1">
            <a:off x="3" y="3882373"/>
            <a:ext cx="2076696" cy="1554425"/>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flipH="1">
            <a:off x="-26200" y="4477400"/>
            <a:ext cx="9201600" cy="959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488518" y="-150578"/>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7621628" y="1721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8261596" y="8781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txBox="1">
            <a:spLocks noGrp="1"/>
          </p:cNvSpPr>
          <p:nvPr>
            <p:ph type="subTitle" idx="1"/>
          </p:nvPr>
        </p:nvSpPr>
        <p:spPr>
          <a:xfrm>
            <a:off x="1319050" y="2307438"/>
            <a:ext cx="3027600" cy="6333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66" name="Google Shape;66;p5"/>
          <p:cNvSpPr txBox="1">
            <a:spLocks noGrp="1"/>
          </p:cNvSpPr>
          <p:nvPr>
            <p:ph type="subTitle" idx="2"/>
          </p:nvPr>
        </p:nvSpPr>
        <p:spPr>
          <a:xfrm>
            <a:off x="1319050" y="3039300"/>
            <a:ext cx="3027600" cy="10023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67" name="Google Shape;67;p5"/>
          <p:cNvSpPr txBox="1">
            <a:spLocks noGrp="1"/>
          </p:cNvSpPr>
          <p:nvPr>
            <p:ph type="subTitle" idx="3"/>
          </p:nvPr>
        </p:nvSpPr>
        <p:spPr>
          <a:xfrm>
            <a:off x="4797325" y="2307438"/>
            <a:ext cx="3027600" cy="6333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rvo"/>
              <a:buNone/>
              <a:defRPr sz="2000" b="1">
                <a:latin typeface="Arvo"/>
                <a:ea typeface="Arvo"/>
                <a:cs typeface="Arvo"/>
                <a:sym typeface="Arvo"/>
              </a:defRPr>
            </a:lvl1pPr>
            <a:lvl2pPr lvl="1" rtl="0">
              <a:spcBef>
                <a:spcPts val="0"/>
              </a:spcBef>
              <a:spcAft>
                <a:spcPts val="0"/>
              </a:spcAft>
              <a:buSzPts val="2000"/>
              <a:buFont typeface="Arvo"/>
              <a:buNone/>
              <a:defRPr sz="2000" b="1">
                <a:latin typeface="Arvo"/>
                <a:ea typeface="Arvo"/>
                <a:cs typeface="Arvo"/>
                <a:sym typeface="Arvo"/>
              </a:defRPr>
            </a:lvl2pPr>
            <a:lvl3pPr lvl="2" rtl="0">
              <a:spcBef>
                <a:spcPts val="0"/>
              </a:spcBef>
              <a:spcAft>
                <a:spcPts val="0"/>
              </a:spcAft>
              <a:buSzPts val="2000"/>
              <a:buFont typeface="Arvo"/>
              <a:buNone/>
              <a:defRPr sz="2000" b="1">
                <a:latin typeface="Arvo"/>
                <a:ea typeface="Arvo"/>
                <a:cs typeface="Arvo"/>
                <a:sym typeface="Arvo"/>
              </a:defRPr>
            </a:lvl3pPr>
            <a:lvl4pPr lvl="3" rtl="0">
              <a:spcBef>
                <a:spcPts val="0"/>
              </a:spcBef>
              <a:spcAft>
                <a:spcPts val="0"/>
              </a:spcAft>
              <a:buSzPts val="2000"/>
              <a:buFont typeface="Arvo"/>
              <a:buNone/>
              <a:defRPr sz="2000" b="1">
                <a:latin typeface="Arvo"/>
                <a:ea typeface="Arvo"/>
                <a:cs typeface="Arvo"/>
                <a:sym typeface="Arvo"/>
              </a:defRPr>
            </a:lvl4pPr>
            <a:lvl5pPr lvl="4" rtl="0">
              <a:spcBef>
                <a:spcPts val="0"/>
              </a:spcBef>
              <a:spcAft>
                <a:spcPts val="0"/>
              </a:spcAft>
              <a:buSzPts val="2000"/>
              <a:buFont typeface="Arvo"/>
              <a:buNone/>
              <a:defRPr sz="2000" b="1">
                <a:latin typeface="Arvo"/>
                <a:ea typeface="Arvo"/>
                <a:cs typeface="Arvo"/>
                <a:sym typeface="Arvo"/>
              </a:defRPr>
            </a:lvl5pPr>
            <a:lvl6pPr lvl="5" rtl="0">
              <a:spcBef>
                <a:spcPts val="0"/>
              </a:spcBef>
              <a:spcAft>
                <a:spcPts val="0"/>
              </a:spcAft>
              <a:buSzPts val="2000"/>
              <a:buFont typeface="Arvo"/>
              <a:buNone/>
              <a:defRPr sz="2000" b="1">
                <a:latin typeface="Arvo"/>
                <a:ea typeface="Arvo"/>
                <a:cs typeface="Arvo"/>
                <a:sym typeface="Arvo"/>
              </a:defRPr>
            </a:lvl6pPr>
            <a:lvl7pPr lvl="6" rtl="0">
              <a:spcBef>
                <a:spcPts val="0"/>
              </a:spcBef>
              <a:spcAft>
                <a:spcPts val="0"/>
              </a:spcAft>
              <a:buSzPts val="2000"/>
              <a:buFont typeface="Arvo"/>
              <a:buNone/>
              <a:defRPr sz="2000" b="1">
                <a:latin typeface="Arvo"/>
                <a:ea typeface="Arvo"/>
                <a:cs typeface="Arvo"/>
                <a:sym typeface="Arvo"/>
              </a:defRPr>
            </a:lvl7pPr>
            <a:lvl8pPr lvl="7" rtl="0">
              <a:spcBef>
                <a:spcPts val="0"/>
              </a:spcBef>
              <a:spcAft>
                <a:spcPts val="0"/>
              </a:spcAft>
              <a:buSzPts val="2000"/>
              <a:buFont typeface="Arvo"/>
              <a:buNone/>
              <a:defRPr sz="2000" b="1">
                <a:latin typeface="Arvo"/>
                <a:ea typeface="Arvo"/>
                <a:cs typeface="Arvo"/>
                <a:sym typeface="Arvo"/>
              </a:defRPr>
            </a:lvl8pPr>
            <a:lvl9pPr lvl="8" rtl="0">
              <a:spcBef>
                <a:spcPts val="0"/>
              </a:spcBef>
              <a:spcAft>
                <a:spcPts val="0"/>
              </a:spcAft>
              <a:buSzPts val="2000"/>
              <a:buFont typeface="Arvo"/>
              <a:buNone/>
              <a:defRPr sz="2000" b="1">
                <a:latin typeface="Arvo"/>
                <a:ea typeface="Arvo"/>
                <a:cs typeface="Arvo"/>
                <a:sym typeface="Arvo"/>
              </a:defRPr>
            </a:lvl9pPr>
          </a:lstStyle>
          <a:p>
            <a:endParaRPr/>
          </a:p>
        </p:txBody>
      </p:sp>
      <p:sp>
        <p:nvSpPr>
          <p:cNvPr id="68" name="Google Shape;68;p5"/>
          <p:cNvSpPr txBox="1">
            <a:spLocks noGrp="1"/>
          </p:cNvSpPr>
          <p:nvPr>
            <p:ph type="subTitle" idx="4"/>
          </p:nvPr>
        </p:nvSpPr>
        <p:spPr>
          <a:xfrm>
            <a:off x="4797325" y="3039300"/>
            <a:ext cx="3027600" cy="10023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9"/>
        <p:cNvGrpSpPr/>
        <p:nvPr/>
      </p:nvGrpSpPr>
      <p:grpSpPr>
        <a:xfrm>
          <a:off x="0" y="0"/>
          <a:ext cx="0" cy="0"/>
          <a:chOff x="0" y="0"/>
          <a:chExt cx="0" cy="0"/>
        </a:xfrm>
      </p:grpSpPr>
      <p:sp>
        <p:nvSpPr>
          <p:cNvPr id="70" name="Google Shape;70;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1" name="Google Shape;71;p6"/>
          <p:cNvSpPr/>
          <p:nvPr/>
        </p:nvSpPr>
        <p:spPr>
          <a:xfrm flipH="1">
            <a:off x="-255993" y="-195303"/>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8258728"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09354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257600" y="4438026"/>
            <a:ext cx="2568616" cy="1922611"/>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2" y="4313980"/>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6"/>
        <p:cNvGrpSpPr/>
        <p:nvPr/>
      </p:nvGrpSpPr>
      <p:grpSpPr>
        <a:xfrm>
          <a:off x="0" y="0"/>
          <a:ext cx="0" cy="0"/>
          <a:chOff x="0" y="0"/>
          <a:chExt cx="0" cy="0"/>
        </a:xfrm>
      </p:grpSpPr>
      <p:sp>
        <p:nvSpPr>
          <p:cNvPr id="77" name="Google Shape;77;p7"/>
          <p:cNvSpPr txBox="1">
            <a:spLocks noGrp="1"/>
          </p:cNvSpPr>
          <p:nvPr>
            <p:ph type="body" idx="1"/>
          </p:nvPr>
        </p:nvSpPr>
        <p:spPr>
          <a:xfrm>
            <a:off x="720000" y="1598550"/>
            <a:ext cx="4163400" cy="2473200"/>
          </a:xfrm>
          <a:prstGeom prst="rect">
            <a:avLst/>
          </a:prstGeom>
        </p:spPr>
        <p:txBody>
          <a:bodyPr spcFirstLastPara="1" wrap="square" lIns="91425" tIns="91425" rIns="91425" bIns="91425" anchor="b" anchorCtr="0">
            <a:noAutofit/>
          </a:bodyPr>
          <a:lstStyle>
            <a:lvl1pPr marL="457200" lvl="0" indent="-330200">
              <a:spcBef>
                <a:spcPts val="0"/>
              </a:spcBef>
              <a:spcAft>
                <a:spcPts val="0"/>
              </a:spcAft>
              <a:buSzPts val="1600"/>
              <a:buChar char="●"/>
              <a:defRPr/>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
        <p:nvSpPr>
          <p:cNvPr id="78" name="Google Shape;78;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 name="Google Shape;79;p7"/>
          <p:cNvSpPr/>
          <p:nvPr/>
        </p:nvSpPr>
        <p:spPr>
          <a:xfrm flipH="1">
            <a:off x="5080054" y="3993274"/>
            <a:ext cx="733317" cy="621516"/>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7"/>
          <p:cNvSpPr/>
          <p:nvPr/>
        </p:nvSpPr>
        <p:spPr>
          <a:xfrm flipH="1">
            <a:off x="5851883" y="36104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7"/>
          <p:cNvSpPr/>
          <p:nvPr/>
        </p:nvSpPr>
        <p:spPr>
          <a:xfrm flipH="1">
            <a:off x="7034228" y="3882373"/>
            <a:ext cx="2076696" cy="1554425"/>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7"/>
          <p:cNvSpPr/>
          <p:nvPr/>
        </p:nvSpPr>
        <p:spPr>
          <a:xfrm flipH="1">
            <a:off x="-26200" y="4477400"/>
            <a:ext cx="9201600" cy="9594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7"/>
          <p:cNvSpPr/>
          <p:nvPr/>
        </p:nvSpPr>
        <p:spPr>
          <a:xfrm>
            <a:off x="-255993" y="-195303"/>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7"/>
          <p:cNvSpPr/>
          <p:nvPr/>
        </p:nvSpPr>
        <p:spPr>
          <a:xfrm>
            <a:off x="8258728" y="1063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7"/>
          <p:cNvSpPr/>
          <p:nvPr/>
        </p:nvSpPr>
        <p:spPr>
          <a:xfrm>
            <a:off x="7093546" y="86812"/>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6"/>
        <p:cNvGrpSpPr/>
        <p:nvPr/>
      </p:nvGrpSpPr>
      <p:grpSpPr>
        <a:xfrm>
          <a:off x="0" y="0"/>
          <a:ext cx="0" cy="0"/>
          <a:chOff x="0" y="0"/>
          <a:chExt cx="0" cy="0"/>
        </a:xfrm>
      </p:grpSpPr>
      <p:sp>
        <p:nvSpPr>
          <p:cNvPr id="87" name="Google Shape;87;p8"/>
          <p:cNvSpPr/>
          <p:nvPr/>
        </p:nvSpPr>
        <p:spPr>
          <a:xfrm>
            <a:off x="7789939" y="3420118"/>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8"/>
          <p:cNvSpPr/>
          <p:nvPr/>
        </p:nvSpPr>
        <p:spPr>
          <a:xfrm>
            <a:off x="2244445" y="33170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8"/>
          <p:cNvSpPr/>
          <p:nvPr/>
        </p:nvSpPr>
        <p:spPr>
          <a:xfrm>
            <a:off x="26525" y="3417881"/>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8"/>
          <p:cNvSpPr/>
          <p:nvPr/>
        </p:nvSpPr>
        <p:spPr>
          <a:xfrm>
            <a:off x="98657" y="12652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8"/>
          <p:cNvSpPr/>
          <p:nvPr/>
        </p:nvSpPr>
        <p:spPr>
          <a:xfrm>
            <a:off x="7621628" y="1721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8"/>
          <p:cNvSpPr/>
          <p:nvPr/>
        </p:nvSpPr>
        <p:spPr>
          <a:xfrm>
            <a:off x="2653796" y="1721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8"/>
          <p:cNvSpPr/>
          <p:nvPr/>
        </p:nvSpPr>
        <p:spPr>
          <a:xfrm>
            <a:off x="2954930" y="374836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8"/>
          <p:cNvSpPr/>
          <p:nvPr/>
        </p:nvSpPr>
        <p:spPr>
          <a:xfrm flipH="1">
            <a:off x="5"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8"/>
          <p:cNvSpPr/>
          <p:nvPr/>
        </p:nvSpPr>
        <p:spPr>
          <a:xfrm flipH="1">
            <a:off x="7621630"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8"/>
          <p:cNvSpPr/>
          <p:nvPr/>
        </p:nvSpPr>
        <p:spPr>
          <a:xfrm>
            <a:off x="-26200" y="4184050"/>
            <a:ext cx="9201600" cy="9594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txBox="1">
            <a:spLocks noGrp="1"/>
          </p:cNvSpPr>
          <p:nvPr>
            <p:ph type="title"/>
          </p:nvPr>
        </p:nvSpPr>
        <p:spPr>
          <a:xfrm>
            <a:off x="1388100" y="956425"/>
            <a:ext cx="6367800" cy="26115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8"/>
        <p:cNvGrpSpPr/>
        <p:nvPr/>
      </p:nvGrpSpPr>
      <p:grpSpPr>
        <a:xfrm>
          <a:off x="0" y="0"/>
          <a:ext cx="0" cy="0"/>
          <a:chOff x="0" y="0"/>
          <a:chExt cx="0" cy="0"/>
        </a:xfrm>
      </p:grpSpPr>
      <p:sp>
        <p:nvSpPr>
          <p:cNvPr id="99" name="Google Shape;99;p9"/>
          <p:cNvSpPr txBox="1">
            <a:spLocks noGrp="1"/>
          </p:cNvSpPr>
          <p:nvPr>
            <p:ph type="title"/>
          </p:nvPr>
        </p:nvSpPr>
        <p:spPr>
          <a:xfrm>
            <a:off x="3744750" y="1346725"/>
            <a:ext cx="4045200" cy="1329300"/>
          </a:xfrm>
          <a:prstGeom prst="rect">
            <a:avLst/>
          </a:prstGeom>
        </p:spPr>
        <p:txBody>
          <a:bodyPr spcFirstLastPara="1" wrap="square" lIns="91425" tIns="91425" rIns="91425" bIns="91425" anchor="b" anchorCtr="0">
            <a:noAutofit/>
          </a:bodyPr>
          <a:lstStyle>
            <a:lvl1pPr lvl="0">
              <a:spcBef>
                <a:spcPts val="0"/>
              </a:spcBef>
              <a:spcAft>
                <a:spcPts val="0"/>
              </a:spcAft>
              <a:buSzPts val="4200"/>
              <a:buNone/>
              <a:defRPr sz="7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00" name="Google Shape;100;p9"/>
          <p:cNvSpPr txBox="1">
            <a:spLocks noGrp="1"/>
          </p:cNvSpPr>
          <p:nvPr>
            <p:ph type="subTitle" idx="1"/>
          </p:nvPr>
        </p:nvSpPr>
        <p:spPr>
          <a:xfrm>
            <a:off x="3744750" y="2676025"/>
            <a:ext cx="4434300" cy="691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01" name="Google Shape;101;p9"/>
          <p:cNvSpPr/>
          <p:nvPr/>
        </p:nvSpPr>
        <p:spPr>
          <a:xfrm>
            <a:off x="7789939" y="3420118"/>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9"/>
          <p:cNvSpPr/>
          <p:nvPr/>
        </p:nvSpPr>
        <p:spPr>
          <a:xfrm>
            <a:off x="2244445" y="331705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9"/>
          <p:cNvSpPr/>
          <p:nvPr/>
        </p:nvSpPr>
        <p:spPr>
          <a:xfrm>
            <a:off x="26525" y="3417881"/>
            <a:ext cx="1583995" cy="1185627"/>
          </a:xfrm>
          <a:custGeom>
            <a:avLst/>
            <a:gdLst/>
            <a:ahLst/>
            <a:cxnLst/>
            <a:rect l="l" t="t" r="r" b="b"/>
            <a:pathLst>
              <a:path w="14204" h="10632" extrusionOk="0">
                <a:moveTo>
                  <a:pt x="8582" y="1"/>
                </a:moveTo>
                <a:cubicBezTo>
                  <a:pt x="8545" y="1"/>
                  <a:pt x="8508" y="15"/>
                  <a:pt x="8470" y="47"/>
                </a:cubicBezTo>
                <a:cubicBezTo>
                  <a:pt x="8141" y="335"/>
                  <a:pt x="8569" y="1314"/>
                  <a:pt x="8650" y="1490"/>
                </a:cubicBezTo>
                <a:lnTo>
                  <a:pt x="8650" y="1490"/>
                </a:lnTo>
                <a:cubicBezTo>
                  <a:pt x="8554" y="1289"/>
                  <a:pt x="7934" y="52"/>
                  <a:pt x="7141" y="52"/>
                </a:cubicBezTo>
                <a:cubicBezTo>
                  <a:pt x="7019" y="52"/>
                  <a:pt x="6892" y="81"/>
                  <a:pt x="6763" y="149"/>
                </a:cubicBezTo>
                <a:cubicBezTo>
                  <a:pt x="5711" y="703"/>
                  <a:pt x="5971" y="1890"/>
                  <a:pt x="5971" y="1890"/>
                </a:cubicBezTo>
                <a:cubicBezTo>
                  <a:pt x="5971" y="1890"/>
                  <a:pt x="5494" y="155"/>
                  <a:pt x="4896" y="155"/>
                </a:cubicBezTo>
                <a:cubicBezTo>
                  <a:pt x="4863" y="155"/>
                  <a:pt x="4829" y="160"/>
                  <a:pt x="4795" y="171"/>
                </a:cubicBezTo>
                <a:cubicBezTo>
                  <a:pt x="4139" y="375"/>
                  <a:pt x="4026" y="1393"/>
                  <a:pt x="4026" y="1393"/>
                </a:cubicBezTo>
                <a:cubicBezTo>
                  <a:pt x="4026" y="1393"/>
                  <a:pt x="3804" y="69"/>
                  <a:pt x="3510" y="69"/>
                </a:cubicBezTo>
                <a:cubicBezTo>
                  <a:pt x="3479" y="69"/>
                  <a:pt x="3448" y="83"/>
                  <a:pt x="3416" y="115"/>
                </a:cubicBezTo>
                <a:cubicBezTo>
                  <a:pt x="3087" y="465"/>
                  <a:pt x="3664" y="1551"/>
                  <a:pt x="3664" y="1551"/>
                </a:cubicBezTo>
                <a:cubicBezTo>
                  <a:pt x="3664" y="1551"/>
                  <a:pt x="2939" y="738"/>
                  <a:pt x="2552" y="738"/>
                </a:cubicBezTo>
                <a:cubicBezTo>
                  <a:pt x="2478" y="738"/>
                  <a:pt x="2417" y="768"/>
                  <a:pt x="2375" y="839"/>
                </a:cubicBezTo>
                <a:cubicBezTo>
                  <a:pt x="2115" y="1280"/>
                  <a:pt x="3370" y="1925"/>
                  <a:pt x="3370" y="1925"/>
                </a:cubicBezTo>
                <a:cubicBezTo>
                  <a:pt x="3370" y="1925"/>
                  <a:pt x="3181" y="1884"/>
                  <a:pt x="2898" y="1884"/>
                </a:cubicBezTo>
                <a:cubicBezTo>
                  <a:pt x="2250" y="1884"/>
                  <a:pt x="1113" y="2098"/>
                  <a:pt x="656" y="3508"/>
                </a:cubicBezTo>
                <a:cubicBezTo>
                  <a:pt x="0" y="5532"/>
                  <a:pt x="1810" y="10632"/>
                  <a:pt x="1810" y="10632"/>
                </a:cubicBezTo>
                <a:lnTo>
                  <a:pt x="14204" y="7511"/>
                </a:lnTo>
                <a:cubicBezTo>
                  <a:pt x="14204" y="7511"/>
                  <a:pt x="13464" y="1370"/>
                  <a:pt x="10635" y="1370"/>
                </a:cubicBezTo>
                <a:cubicBezTo>
                  <a:pt x="10239" y="1370"/>
                  <a:pt x="9801" y="1491"/>
                  <a:pt x="9318" y="1766"/>
                </a:cubicBezTo>
                <a:cubicBezTo>
                  <a:pt x="9318" y="1766"/>
                  <a:pt x="10453" y="222"/>
                  <a:pt x="9917" y="222"/>
                </a:cubicBezTo>
                <a:cubicBezTo>
                  <a:pt x="9897" y="222"/>
                  <a:pt x="9874" y="224"/>
                  <a:pt x="9849" y="228"/>
                </a:cubicBezTo>
                <a:cubicBezTo>
                  <a:pt x="9160" y="364"/>
                  <a:pt x="9138" y="1043"/>
                  <a:pt x="9138" y="1043"/>
                </a:cubicBezTo>
                <a:cubicBezTo>
                  <a:pt x="9138" y="1043"/>
                  <a:pt x="8893" y="1"/>
                  <a:pt x="8582" y="1"/>
                </a:cubicBezTo>
                <a:close/>
              </a:path>
            </a:pathLst>
          </a:cu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9"/>
          <p:cNvSpPr/>
          <p:nvPr/>
        </p:nvSpPr>
        <p:spPr>
          <a:xfrm>
            <a:off x="98657" y="126522"/>
            <a:ext cx="1439754" cy="826949"/>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9"/>
          <p:cNvSpPr/>
          <p:nvPr/>
        </p:nvSpPr>
        <p:spPr>
          <a:xfrm>
            <a:off x="7621628" y="1721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9"/>
          <p:cNvSpPr/>
          <p:nvPr/>
        </p:nvSpPr>
        <p:spPr>
          <a:xfrm>
            <a:off x="2653796" y="1721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9"/>
          <p:cNvSpPr/>
          <p:nvPr/>
        </p:nvSpPr>
        <p:spPr>
          <a:xfrm>
            <a:off x="2954930" y="374836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9"/>
          <p:cNvSpPr/>
          <p:nvPr/>
        </p:nvSpPr>
        <p:spPr>
          <a:xfrm flipH="1">
            <a:off x="5"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9"/>
          <p:cNvSpPr/>
          <p:nvPr/>
        </p:nvSpPr>
        <p:spPr>
          <a:xfrm flipH="1">
            <a:off x="7621630" y="3827185"/>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9"/>
          <p:cNvSpPr/>
          <p:nvPr/>
        </p:nvSpPr>
        <p:spPr>
          <a:xfrm>
            <a:off x="-26200" y="4184050"/>
            <a:ext cx="9201600" cy="959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1"/>
        <p:cNvGrpSpPr/>
        <p:nvPr/>
      </p:nvGrpSpPr>
      <p:grpSpPr>
        <a:xfrm>
          <a:off x="0" y="0"/>
          <a:ext cx="0" cy="0"/>
          <a:chOff x="0" y="0"/>
          <a:chExt cx="0" cy="0"/>
        </a:xfrm>
      </p:grpSpPr>
      <p:sp>
        <p:nvSpPr>
          <p:cNvPr id="112" name="Google Shape;112;p10"/>
          <p:cNvSpPr txBox="1">
            <a:spLocks noGrp="1"/>
          </p:cNvSpPr>
          <p:nvPr>
            <p:ph type="body" idx="1"/>
          </p:nvPr>
        </p:nvSpPr>
        <p:spPr>
          <a:xfrm>
            <a:off x="720000" y="1707725"/>
            <a:ext cx="2904000" cy="21849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600"/>
              <a:buNone/>
              <a:defRPr sz="3200" b="1">
                <a:latin typeface="Arvo"/>
                <a:ea typeface="Arvo"/>
                <a:cs typeface="Arvo"/>
                <a:sym typeface="Arvo"/>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3.xml"/><Relationship Id="rId1"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DF7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Arvo"/>
              <a:buNone/>
              <a:defRPr sz="2800" b="1">
                <a:solidFill>
                  <a:schemeClr val="dk1"/>
                </a:solidFill>
                <a:latin typeface="Arvo"/>
                <a:ea typeface="Arvo"/>
                <a:cs typeface="Arvo"/>
                <a:sym typeface="Arvo"/>
              </a:defRPr>
            </a:lvl1pPr>
            <a:lvl2pPr lvl="1">
              <a:spcBef>
                <a:spcPts val="0"/>
              </a:spcBef>
              <a:spcAft>
                <a:spcPts val="0"/>
              </a:spcAft>
              <a:buClr>
                <a:schemeClr val="dk1"/>
              </a:buClr>
              <a:buSzPts val="2800"/>
              <a:buFont typeface="Arvo"/>
              <a:buNone/>
              <a:defRPr sz="2800" b="1">
                <a:solidFill>
                  <a:schemeClr val="dk1"/>
                </a:solidFill>
                <a:latin typeface="Arvo"/>
                <a:ea typeface="Arvo"/>
                <a:cs typeface="Arvo"/>
                <a:sym typeface="Arvo"/>
              </a:defRPr>
            </a:lvl2pPr>
            <a:lvl3pPr lvl="2">
              <a:spcBef>
                <a:spcPts val="0"/>
              </a:spcBef>
              <a:spcAft>
                <a:spcPts val="0"/>
              </a:spcAft>
              <a:buClr>
                <a:schemeClr val="dk1"/>
              </a:buClr>
              <a:buSzPts val="2800"/>
              <a:buFont typeface="Arvo"/>
              <a:buNone/>
              <a:defRPr sz="2800" b="1">
                <a:solidFill>
                  <a:schemeClr val="dk1"/>
                </a:solidFill>
                <a:latin typeface="Arvo"/>
                <a:ea typeface="Arvo"/>
                <a:cs typeface="Arvo"/>
                <a:sym typeface="Arvo"/>
              </a:defRPr>
            </a:lvl3pPr>
            <a:lvl4pPr lvl="3">
              <a:spcBef>
                <a:spcPts val="0"/>
              </a:spcBef>
              <a:spcAft>
                <a:spcPts val="0"/>
              </a:spcAft>
              <a:buClr>
                <a:schemeClr val="dk1"/>
              </a:buClr>
              <a:buSzPts val="2800"/>
              <a:buFont typeface="Arvo"/>
              <a:buNone/>
              <a:defRPr sz="2800" b="1">
                <a:solidFill>
                  <a:schemeClr val="dk1"/>
                </a:solidFill>
                <a:latin typeface="Arvo"/>
                <a:ea typeface="Arvo"/>
                <a:cs typeface="Arvo"/>
                <a:sym typeface="Arvo"/>
              </a:defRPr>
            </a:lvl4pPr>
            <a:lvl5pPr lvl="4">
              <a:spcBef>
                <a:spcPts val="0"/>
              </a:spcBef>
              <a:spcAft>
                <a:spcPts val="0"/>
              </a:spcAft>
              <a:buClr>
                <a:schemeClr val="dk1"/>
              </a:buClr>
              <a:buSzPts val="2800"/>
              <a:buFont typeface="Arvo"/>
              <a:buNone/>
              <a:defRPr sz="2800" b="1">
                <a:solidFill>
                  <a:schemeClr val="dk1"/>
                </a:solidFill>
                <a:latin typeface="Arvo"/>
                <a:ea typeface="Arvo"/>
                <a:cs typeface="Arvo"/>
                <a:sym typeface="Arvo"/>
              </a:defRPr>
            </a:lvl5pPr>
            <a:lvl6pPr lvl="5">
              <a:spcBef>
                <a:spcPts val="0"/>
              </a:spcBef>
              <a:spcAft>
                <a:spcPts val="0"/>
              </a:spcAft>
              <a:buClr>
                <a:schemeClr val="dk1"/>
              </a:buClr>
              <a:buSzPts val="2800"/>
              <a:buFont typeface="Arvo"/>
              <a:buNone/>
              <a:defRPr sz="2800" b="1">
                <a:solidFill>
                  <a:schemeClr val="dk1"/>
                </a:solidFill>
                <a:latin typeface="Arvo"/>
                <a:ea typeface="Arvo"/>
                <a:cs typeface="Arvo"/>
                <a:sym typeface="Arvo"/>
              </a:defRPr>
            </a:lvl6pPr>
            <a:lvl7pPr lvl="6">
              <a:spcBef>
                <a:spcPts val="0"/>
              </a:spcBef>
              <a:spcAft>
                <a:spcPts val="0"/>
              </a:spcAft>
              <a:buClr>
                <a:schemeClr val="dk1"/>
              </a:buClr>
              <a:buSzPts val="2800"/>
              <a:buFont typeface="Arvo"/>
              <a:buNone/>
              <a:defRPr sz="2800" b="1">
                <a:solidFill>
                  <a:schemeClr val="dk1"/>
                </a:solidFill>
                <a:latin typeface="Arvo"/>
                <a:ea typeface="Arvo"/>
                <a:cs typeface="Arvo"/>
                <a:sym typeface="Arvo"/>
              </a:defRPr>
            </a:lvl7pPr>
            <a:lvl8pPr lvl="7">
              <a:spcBef>
                <a:spcPts val="0"/>
              </a:spcBef>
              <a:spcAft>
                <a:spcPts val="0"/>
              </a:spcAft>
              <a:buClr>
                <a:schemeClr val="dk1"/>
              </a:buClr>
              <a:buSzPts val="2800"/>
              <a:buFont typeface="Arvo"/>
              <a:buNone/>
              <a:defRPr sz="2800" b="1">
                <a:solidFill>
                  <a:schemeClr val="dk1"/>
                </a:solidFill>
                <a:latin typeface="Arvo"/>
                <a:ea typeface="Arvo"/>
                <a:cs typeface="Arvo"/>
                <a:sym typeface="Arvo"/>
              </a:defRPr>
            </a:lvl8pPr>
            <a:lvl9pPr lvl="8">
              <a:spcBef>
                <a:spcPts val="0"/>
              </a:spcBef>
              <a:spcAft>
                <a:spcPts val="0"/>
              </a:spcAft>
              <a:buClr>
                <a:schemeClr val="dk1"/>
              </a:buClr>
              <a:buSzPts val="2800"/>
              <a:buFont typeface="Arvo"/>
              <a:buNone/>
              <a:defRPr sz="2800" b="1">
                <a:solidFill>
                  <a:schemeClr val="dk1"/>
                </a:solidFill>
                <a:latin typeface="Arvo"/>
                <a:ea typeface="Arvo"/>
                <a:cs typeface="Arvo"/>
                <a:sym typeface="Arvo"/>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Encode Sans"/>
              <a:buChar char="●"/>
              <a:defRPr sz="1600">
                <a:solidFill>
                  <a:schemeClr val="dk1"/>
                </a:solidFill>
                <a:latin typeface="Encode Sans"/>
                <a:ea typeface="Encode Sans"/>
                <a:cs typeface="Encode Sans"/>
                <a:sym typeface="Encode Sans"/>
              </a:defRPr>
            </a:lvl1pPr>
            <a:lvl2pPr marL="914400" lvl="1" indent="-330200">
              <a:lnSpc>
                <a:spcPct val="100000"/>
              </a:lnSpc>
              <a:spcBef>
                <a:spcPts val="0"/>
              </a:spcBef>
              <a:spcAft>
                <a:spcPts val="0"/>
              </a:spcAft>
              <a:buClr>
                <a:schemeClr val="dk1"/>
              </a:buClr>
              <a:buSzPts val="1600"/>
              <a:buFont typeface="Encode Sans"/>
              <a:buChar char="○"/>
              <a:defRPr sz="1600">
                <a:solidFill>
                  <a:schemeClr val="dk1"/>
                </a:solidFill>
                <a:latin typeface="Encode Sans"/>
                <a:ea typeface="Encode Sans"/>
                <a:cs typeface="Encode Sans"/>
                <a:sym typeface="Encode Sans"/>
              </a:defRPr>
            </a:lvl2pPr>
            <a:lvl3pPr marL="1371600" lvl="2" indent="-330200">
              <a:lnSpc>
                <a:spcPct val="100000"/>
              </a:lnSpc>
              <a:spcBef>
                <a:spcPts val="0"/>
              </a:spcBef>
              <a:spcAft>
                <a:spcPts val="0"/>
              </a:spcAft>
              <a:buClr>
                <a:schemeClr val="dk1"/>
              </a:buClr>
              <a:buSzPts val="1600"/>
              <a:buFont typeface="Encode Sans"/>
              <a:buChar char="■"/>
              <a:defRPr sz="1600">
                <a:solidFill>
                  <a:schemeClr val="dk1"/>
                </a:solidFill>
                <a:latin typeface="Encode Sans"/>
                <a:ea typeface="Encode Sans"/>
                <a:cs typeface="Encode Sans"/>
                <a:sym typeface="Encode Sans"/>
              </a:defRPr>
            </a:lvl3pPr>
            <a:lvl4pPr marL="1828800" lvl="3" indent="-330200">
              <a:lnSpc>
                <a:spcPct val="100000"/>
              </a:lnSpc>
              <a:spcBef>
                <a:spcPts val="0"/>
              </a:spcBef>
              <a:spcAft>
                <a:spcPts val="0"/>
              </a:spcAft>
              <a:buClr>
                <a:schemeClr val="dk1"/>
              </a:buClr>
              <a:buSzPts val="1600"/>
              <a:buFont typeface="Encode Sans"/>
              <a:buChar char="●"/>
              <a:defRPr sz="1600">
                <a:solidFill>
                  <a:schemeClr val="dk1"/>
                </a:solidFill>
                <a:latin typeface="Encode Sans"/>
                <a:ea typeface="Encode Sans"/>
                <a:cs typeface="Encode Sans"/>
                <a:sym typeface="Encode Sans"/>
              </a:defRPr>
            </a:lvl4pPr>
            <a:lvl5pPr marL="2286000" lvl="4" indent="-330200">
              <a:lnSpc>
                <a:spcPct val="100000"/>
              </a:lnSpc>
              <a:spcBef>
                <a:spcPts val="0"/>
              </a:spcBef>
              <a:spcAft>
                <a:spcPts val="0"/>
              </a:spcAft>
              <a:buClr>
                <a:schemeClr val="dk1"/>
              </a:buClr>
              <a:buSzPts val="1600"/>
              <a:buFont typeface="Encode Sans"/>
              <a:buChar char="○"/>
              <a:defRPr sz="1600">
                <a:solidFill>
                  <a:schemeClr val="dk1"/>
                </a:solidFill>
                <a:latin typeface="Encode Sans"/>
                <a:ea typeface="Encode Sans"/>
                <a:cs typeface="Encode Sans"/>
                <a:sym typeface="Encode Sans"/>
              </a:defRPr>
            </a:lvl5pPr>
            <a:lvl6pPr marL="2743200" lvl="5" indent="-330200">
              <a:lnSpc>
                <a:spcPct val="100000"/>
              </a:lnSpc>
              <a:spcBef>
                <a:spcPts val="0"/>
              </a:spcBef>
              <a:spcAft>
                <a:spcPts val="0"/>
              </a:spcAft>
              <a:buClr>
                <a:schemeClr val="dk1"/>
              </a:buClr>
              <a:buSzPts val="1600"/>
              <a:buFont typeface="Encode Sans"/>
              <a:buChar char="■"/>
              <a:defRPr sz="1600">
                <a:solidFill>
                  <a:schemeClr val="dk1"/>
                </a:solidFill>
                <a:latin typeface="Encode Sans"/>
                <a:ea typeface="Encode Sans"/>
                <a:cs typeface="Encode Sans"/>
                <a:sym typeface="Encode Sans"/>
              </a:defRPr>
            </a:lvl6pPr>
            <a:lvl7pPr marL="3200400" lvl="6" indent="-330200">
              <a:lnSpc>
                <a:spcPct val="100000"/>
              </a:lnSpc>
              <a:spcBef>
                <a:spcPts val="0"/>
              </a:spcBef>
              <a:spcAft>
                <a:spcPts val="0"/>
              </a:spcAft>
              <a:buClr>
                <a:schemeClr val="dk1"/>
              </a:buClr>
              <a:buSzPts val="1600"/>
              <a:buFont typeface="Encode Sans"/>
              <a:buChar char="●"/>
              <a:defRPr sz="1600">
                <a:solidFill>
                  <a:schemeClr val="dk1"/>
                </a:solidFill>
                <a:latin typeface="Encode Sans"/>
                <a:ea typeface="Encode Sans"/>
                <a:cs typeface="Encode Sans"/>
                <a:sym typeface="Encode Sans"/>
              </a:defRPr>
            </a:lvl7pPr>
            <a:lvl8pPr marL="3657600" lvl="7" indent="-330200">
              <a:lnSpc>
                <a:spcPct val="100000"/>
              </a:lnSpc>
              <a:spcBef>
                <a:spcPts val="0"/>
              </a:spcBef>
              <a:spcAft>
                <a:spcPts val="0"/>
              </a:spcAft>
              <a:buClr>
                <a:schemeClr val="dk1"/>
              </a:buClr>
              <a:buSzPts val="1600"/>
              <a:buFont typeface="Encode Sans"/>
              <a:buChar char="○"/>
              <a:defRPr sz="1600">
                <a:solidFill>
                  <a:schemeClr val="dk1"/>
                </a:solidFill>
                <a:latin typeface="Encode Sans"/>
                <a:ea typeface="Encode Sans"/>
                <a:cs typeface="Encode Sans"/>
                <a:sym typeface="Encode Sans"/>
              </a:defRPr>
            </a:lvl8pPr>
            <a:lvl9pPr marL="4114800" lvl="8" indent="-330200">
              <a:lnSpc>
                <a:spcPct val="100000"/>
              </a:lnSpc>
              <a:spcBef>
                <a:spcPts val="0"/>
              </a:spcBef>
              <a:spcAft>
                <a:spcPts val="0"/>
              </a:spcAft>
              <a:buClr>
                <a:schemeClr val="dk1"/>
              </a:buClr>
              <a:buSzPts val="1600"/>
              <a:buFont typeface="Encode Sans"/>
              <a:buChar char="■"/>
              <a:defRPr sz="1600">
                <a:solidFill>
                  <a:schemeClr val="dk1"/>
                </a:solidFill>
                <a:latin typeface="Encode Sans"/>
                <a:ea typeface="Encode Sans"/>
                <a:cs typeface="Encode Sans"/>
                <a:sym typeface="Encode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26"/>
        <p:cNvGrpSpPr/>
        <p:nvPr/>
      </p:nvGrpSpPr>
      <p:grpSpPr>
        <a:xfrm>
          <a:off x="0" y="0"/>
          <a:ext cx="0" cy="0"/>
          <a:chOff x="0" y="0"/>
          <a:chExt cx="0" cy="0"/>
        </a:xfrm>
      </p:grpSpPr>
      <p:sp>
        <p:nvSpPr>
          <p:cNvPr id="427" name="Google Shape;427;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428" name="Google Shape;428;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9" r:id="rId1"/>
    <p:sldLayoutId id="2147483680"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8" Type="http://schemas.openxmlformats.org/officeDocument/2006/relationships/slide" Target="slide49.xml"/><Relationship Id="rId13" Type="http://schemas.openxmlformats.org/officeDocument/2006/relationships/hyperlink" Target="https://www.flaticon.com/?utm_source=slidesgo_template&amp;utm_medium=referral-link&amp;utm_campaign=promo-slide&amp;utm_term=slidesgo&amp;utm_content=flaticon" TargetMode="External"/><Relationship Id="rId3" Type="http://schemas.openxmlformats.org/officeDocument/2006/relationships/slide" Target="slide41.xml"/><Relationship Id="rId7" Type="http://schemas.openxmlformats.org/officeDocument/2006/relationships/slide" Target="slide43.xml"/><Relationship Id="rId12" Type="http://schemas.openxmlformats.org/officeDocument/2006/relationships/hyperlink" Target="https://www.freepik.com/?utm_source=slidesgo_template&amp;utm_medium=referral-link&amp;utm_campaign=promo-slide&amp;utm_term=slidesgo&amp;utm_content=freepik" TargetMode="External"/><Relationship Id="rId2" Type="http://schemas.openxmlformats.org/officeDocument/2006/relationships/notesSlide" Target="../notesSlides/notesSlide2.xml"/><Relationship Id="rId16" Type="http://schemas.openxmlformats.org/officeDocument/2006/relationships/hyperlink" Target="https://vidfy.com/?utm_source=slidesgo_template&amp;utm_medium=referral-link&amp;utm_campaign=promo-slide&amp;utm_term=slidesgo&amp;utm_content=vidfy" TargetMode="External"/><Relationship Id="rId1" Type="http://schemas.openxmlformats.org/officeDocument/2006/relationships/slideLayout" Target="../slideLayouts/slideLayout5.xml"/><Relationship Id="rId6" Type="http://schemas.openxmlformats.org/officeDocument/2006/relationships/slide" Target="slide35.xml"/><Relationship Id="rId11" Type="http://schemas.openxmlformats.org/officeDocument/2006/relationships/hyperlink" Target="http://bit.ly/33VAFh3" TargetMode="External"/><Relationship Id="rId5" Type="http://schemas.openxmlformats.org/officeDocument/2006/relationships/slide" Target="slide37.xml"/><Relationship Id="rId15" Type="http://schemas.openxmlformats.org/officeDocument/2006/relationships/hyperlink" Target="https://wepik.com/?utm_source=slidesgo_template&amp;utm_medium=referral-link&amp;utm_campaign=promo-slide&amp;utm_term=slidesgo&amp;utm_content=wepik" TargetMode="External"/><Relationship Id="rId10" Type="http://schemas.openxmlformats.org/officeDocument/2006/relationships/hyperlink" Target="http://bit.ly/30B07Gq" TargetMode="External"/><Relationship Id="rId4" Type="http://schemas.openxmlformats.org/officeDocument/2006/relationships/slide" Target="slide38.xml"/><Relationship Id="rId9" Type="http://schemas.openxmlformats.org/officeDocument/2006/relationships/hyperlink" Target="http://bit.ly/2Tynxth" TargetMode="External"/><Relationship Id="rId14" Type="http://schemas.openxmlformats.org/officeDocument/2006/relationships/hyperlink" Target="https://storyset.com/?utm_source=slidesgo_template&amp;utm_medium=referral-link&amp;utm_campaign=promo-slide&amp;utm_term=slidesgo&amp;utm_content=storyset"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hyperlink" Target="https://docs.google.com/spreadsheets/d/1zlOcbYU0XHYMjy441Y9R6NJUJXtYGPH-HEb701yobNs/copy" TargetMode="External"/><Relationship Id="rId2" Type="http://schemas.openxmlformats.org/officeDocument/2006/relationships/notesSlide" Target="../notesSlides/notesSlide29.xml"/><Relationship Id="rId1" Type="http://schemas.openxmlformats.org/officeDocument/2006/relationships/slideLayout" Target="../slideLayouts/slideLayout19.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3" Type="http://schemas.openxmlformats.org/officeDocument/2006/relationships/hyperlink" Target="https://docs.google.com/spreadsheets/d/1zlOcbYU0XHYMjy441Y9R6NJUJXtYGPH-HEb701yobNs/copy" TargetMode="External"/><Relationship Id="rId2" Type="http://schemas.openxmlformats.org/officeDocument/2006/relationships/notesSlide" Target="../notesSlides/notesSlide31.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7.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hyperlink" Target="https://www.freepik.com/free-vector/cartoon-illustration-children-physical-education-class_16486342.htm/?utm_source=slidesgo_template&amp;utm_medium=referral-link&amp;utm_campaign=s%20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8" Type="http://schemas.openxmlformats.org/officeDocument/2006/relationships/hyperlink" Target="https://www.freepik.com/free-vector/hand-drawn-physical-education-day-illustration_15858482.htm/?utm_source=slidesgo_template&amp;utm_medium=referral-link&amp;utm_campaign=s%20g_resources&amp;utm_content=freepik" TargetMode="External"/><Relationship Id="rId3" Type="http://schemas.openxmlformats.org/officeDocument/2006/relationships/hyperlink" Target="https://www.freepik.com/free-photo/happy-children-enjoying-their-gym-class_17539142.htm/?utm_source=slidesgo_template&amp;utm_medium=referral-link&amp;utm_campaign=s%20g_resources&amp;utm_content=freepik" TargetMode="External"/><Relationship Id="rId7" Type="http://schemas.openxmlformats.org/officeDocument/2006/relationships/hyperlink" Target="https://www.freepik.com/free-vector/hand-drawn-illustration-children-physical-education-class_15858479.htm/?utm_source=slidesgo_template&amp;utm_medium=referral-link&amp;utm_campaign=s%20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3.xml"/><Relationship Id="rId6" Type="http://schemas.openxmlformats.org/officeDocument/2006/relationships/hyperlink" Target="https://www.freepik.com/free-vector/hand-drawn-illustration-children-physical-education-class_15858478.htm/?utm_source=slidesgo_template&amp;utm_medium=referral-link&amp;utm_campaign=s%20g_resources&amp;utm_content=freepik" TargetMode="External"/><Relationship Id="rId5" Type="http://schemas.openxmlformats.org/officeDocument/2006/relationships/hyperlink" Target="https://www.freepik.com/free-vector/hand-drawn-illustration-children-physical-education-class_15858477.htm/?utm_source=slidesgo_template&amp;utm_medium=referral-link&amp;utm_campaign=s%20g_resources&amp;utm_content=freepik" TargetMode="External"/><Relationship Id="rId4" Type="http://schemas.openxmlformats.org/officeDocument/2006/relationships/hyperlink" Target="https://www.freepik.com/free-photo/happy-children-enjoying-their-gym-class_17539101.htm/?utm_source=slidesgo_template&amp;utm_medium=referral-link&amp;utm_campaign=s%20g_resources&amp;utm_content=freepik" TargetMode="External"/><Relationship Id="rId9" Type="http://schemas.openxmlformats.org/officeDocument/2006/relationships/hyperlink" Target="https://www.flaticon.com/packs/urban-sports-12?word=sports/?utm_source=slidesgo_template&amp;utm_medium=referral-link&amp;utm_campaign=s%20g_resources&amp;utm_content=flaticon"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9.xml"/><Relationship Id="rId1" Type="http://schemas.openxmlformats.org/officeDocument/2006/relationships/slideLayout" Target="../slideLayouts/slideLayout33.xml"/><Relationship Id="rId6" Type="http://schemas.openxmlformats.org/officeDocument/2006/relationships/slide" Target="slide35.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3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5.xml"/></Relationships>
</file>

<file path=ppt/slides/_rels/slide41.xml.rels><?xml version="1.0" encoding="UTF-8" standalone="yes"?>
<Relationships xmlns="http://schemas.openxmlformats.org/package/2006/relationships"><Relationship Id="rId3" Type="http://schemas.openxmlformats.org/officeDocument/2006/relationships/hyperlink" Target="https://fonts.google.com/specimen/Arvo" TargetMode="External"/><Relationship Id="rId2" Type="http://schemas.openxmlformats.org/officeDocument/2006/relationships/notesSlide" Target="../notesSlides/notesSlide41.xml"/><Relationship Id="rId1" Type="http://schemas.openxmlformats.org/officeDocument/2006/relationships/slideLayout" Target="../slideLayouts/slideLayout33.xml"/><Relationship Id="rId4" Type="http://schemas.openxmlformats.org/officeDocument/2006/relationships/hyperlink" Target="https://fonts.google.com/specimen/Encode+Sans"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png"/><Relationship Id="rId2" Type="http://schemas.openxmlformats.org/officeDocument/2006/relationships/notesSlide" Target="../notesSlides/notesSlide42.xml"/><Relationship Id="rId1" Type="http://schemas.openxmlformats.org/officeDocument/2006/relationships/slideLayout" Target="../slideLayouts/slideLayout3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png"/><Relationship Id="rId4" Type="http://schemas.openxmlformats.org/officeDocument/2006/relationships/image" Target="../media/image8.png"/><Relationship Id="rId9" Type="http://schemas.openxmlformats.org/officeDocument/2006/relationships/image" Target="../media/image9.png"/></Relationships>
</file>

<file path=ppt/slides/_rels/slide4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3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9.xml"/><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2.xml"/></Relationships>
</file>

<file path=ppt/slides/_rels/slide5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6.xml"/><Relationship Id="rId1" Type="http://schemas.openxmlformats.org/officeDocument/2006/relationships/slideLayout" Target="../slideLayouts/slideLayout32.xml"/><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sp>
        <p:nvSpPr>
          <p:cNvPr id="437" name="Google Shape;437;p36"/>
          <p:cNvSpPr txBox="1">
            <a:spLocks noGrp="1"/>
          </p:cNvSpPr>
          <p:nvPr>
            <p:ph type="subTitle" idx="1"/>
          </p:nvPr>
        </p:nvSpPr>
        <p:spPr>
          <a:xfrm>
            <a:off x="720000" y="3198112"/>
            <a:ext cx="5171400" cy="451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By: </a:t>
            </a:r>
            <a:r>
              <a:rPr lang="en" dirty="0" err="1"/>
              <a:t>Lasira</a:t>
            </a:r>
            <a:r>
              <a:rPr lang="en" dirty="0"/>
              <a:t> Nicholson</a:t>
            </a:r>
            <a:endParaRPr dirty="0"/>
          </a:p>
        </p:txBody>
      </p:sp>
      <p:sp>
        <p:nvSpPr>
          <p:cNvPr id="438" name="Google Shape;438;p36"/>
          <p:cNvSpPr txBox="1">
            <a:spLocks noGrp="1"/>
          </p:cNvSpPr>
          <p:nvPr>
            <p:ph type="ctrTitle" idx="2"/>
          </p:nvPr>
        </p:nvSpPr>
        <p:spPr>
          <a:xfrm>
            <a:off x="640216" y="1064378"/>
            <a:ext cx="6267683" cy="113491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800" dirty="0">
                <a:solidFill>
                  <a:schemeClr val="accent6"/>
                </a:solidFill>
              </a:rPr>
              <a:t>Woman in</a:t>
            </a:r>
            <a:r>
              <a:rPr lang="en" sz="6800" dirty="0"/>
              <a:t> </a:t>
            </a:r>
            <a:r>
              <a:rPr lang="en" sz="6000" dirty="0"/>
              <a:t>Sports Leadership</a:t>
            </a:r>
            <a:endParaRPr sz="6000" dirty="0"/>
          </a:p>
        </p:txBody>
      </p:sp>
      <p:sp>
        <p:nvSpPr>
          <p:cNvPr id="439" name="Google Shape;439;p36"/>
          <p:cNvSpPr/>
          <p:nvPr/>
        </p:nvSpPr>
        <p:spPr>
          <a:xfrm>
            <a:off x="5546178" y="149122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6"/>
          <p:cNvSpPr/>
          <p:nvPr/>
        </p:nvSpPr>
        <p:spPr>
          <a:xfrm>
            <a:off x="6986175" y="3701675"/>
            <a:ext cx="1228200" cy="1971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6"/>
          <p:cNvSpPr/>
          <p:nvPr/>
        </p:nvSpPr>
        <p:spPr>
          <a:xfrm>
            <a:off x="5589350" y="4453650"/>
            <a:ext cx="1228200" cy="1971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36"/>
          <p:cNvGrpSpPr/>
          <p:nvPr/>
        </p:nvGrpSpPr>
        <p:grpSpPr>
          <a:xfrm>
            <a:off x="5629078" y="2592091"/>
            <a:ext cx="1321353" cy="1999582"/>
            <a:chOff x="859237" y="4431205"/>
            <a:chExt cx="378427" cy="572684"/>
          </a:xfrm>
        </p:grpSpPr>
        <p:sp>
          <p:nvSpPr>
            <p:cNvPr id="443" name="Google Shape;443;p36"/>
            <p:cNvSpPr/>
            <p:nvPr/>
          </p:nvSpPr>
          <p:spPr>
            <a:xfrm>
              <a:off x="859237" y="4661287"/>
              <a:ext cx="148836" cy="113501"/>
            </a:xfrm>
            <a:custGeom>
              <a:avLst/>
              <a:gdLst/>
              <a:ahLst/>
              <a:cxnLst/>
              <a:rect l="l" t="t" r="r" b="b"/>
              <a:pathLst>
                <a:path w="3336" h="2544" extrusionOk="0">
                  <a:moveTo>
                    <a:pt x="2838" y="1"/>
                  </a:moveTo>
                  <a:cubicBezTo>
                    <a:pt x="2595" y="78"/>
                    <a:pt x="2071" y="1507"/>
                    <a:pt x="1857" y="1507"/>
                  </a:cubicBezTo>
                  <a:cubicBezTo>
                    <a:pt x="1852" y="1507"/>
                    <a:pt x="1848" y="1506"/>
                    <a:pt x="1843" y="1504"/>
                  </a:cubicBezTo>
                  <a:cubicBezTo>
                    <a:pt x="1662" y="1448"/>
                    <a:pt x="1109" y="1075"/>
                    <a:pt x="1109" y="1075"/>
                  </a:cubicBezTo>
                  <a:cubicBezTo>
                    <a:pt x="1109" y="1075"/>
                    <a:pt x="1425" y="396"/>
                    <a:pt x="973" y="363"/>
                  </a:cubicBezTo>
                  <a:cubicBezTo>
                    <a:pt x="973" y="363"/>
                    <a:pt x="789" y="153"/>
                    <a:pt x="661" y="153"/>
                  </a:cubicBezTo>
                  <a:cubicBezTo>
                    <a:pt x="599" y="153"/>
                    <a:pt x="551" y="203"/>
                    <a:pt x="543" y="351"/>
                  </a:cubicBezTo>
                  <a:cubicBezTo>
                    <a:pt x="543" y="351"/>
                    <a:pt x="0" y="894"/>
                    <a:pt x="792" y="1177"/>
                  </a:cubicBezTo>
                  <a:cubicBezTo>
                    <a:pt x="792" y="1177"/>
                    <a:pt x="1346" y="2409"/>
                    <a:pt x="1888" y="2534"/>
                  </a:cubicBezTo>
                  <a:cubicBezTo>
                    <a:pt x="1917" y="2541"/>
                    <a:pt x="1946" y="2544"/>
                    <a:pt x="1976" y="2544"/>
                  </a:cubicBezTo>
                  <a:cubicBezTo>
                    <a:pt x="2492" y="2544"/>
                    <a:pt x="3099" y="1572"/>
                    <a:pt x="3099" y="1572"/>
                  </a:cubicBezTo>
                  <a:cubicBezTo>
                    <a:pt x="3099" y="1572"/>
                    <a:pt x="3336" y="12"/>
                    <a:pt x="2838"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6"/>
            <p:cNvSpPr/>
            <p:nvPr/>
          </p:nvSpPr>
          <p:spPr>
            <a:xfrm>
              <a:off x="960603" y="4661287"/>
              <a:ext cx="47470" cy="109039"/>
            </a:xfrm>
            <a:custGeom>
              <a:avLst/>
              <a:gdLst/>
              <a:ahLst/>
              <a:cxnLst/>
              <a:rect l="l" t="t" r="r" b="b"/>
              <a:pathLst>
                <a:path w="1064" h="2444" extrusionOk="0">
                  <a:moveTo>
                    <a:pt x="566" y="1"/>
                  </a:moveTo>
                  <a:cubicBezTo>
                    <a:pt x="544" y="12"/>
                    <a:pt x="510" y="34"/>
                    <a:pt x="488" y="57"/>
                  </a:cubicBezTo>
                  <a:cubicBezTo>
                    <a:pt x="453" y="634"/>
                    <a:pt x="329" y="1188"/>
                    <a:pt x="204" y="1742"/>
                  </a:cubicBezTo>
                  <a:cubicBezTo>
                    <a:pt x="148" y="1979"/>
                    <a:pt x="91" y="2228"/>
                    <a:pt x="1" y="2444"/>
                  </a:cubicBezTo>
                  <a:cubicBezTo>
                    <a:pt x="431" y="2206"/>
                    <a:pt x="827" y="1572"/>
                    <a:pt x="827" y="1572"/>
                  </a:cubicBezTo>
                  <a:cubicBezTo>
                    <a:pt x="827" y="1572"/>
                    <a:pt x="1064" y="12"/>
                    <a:pt x="566"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6"/>
            <p:cNvSpPr/>
            <p:nvPr/>
          </p:nvSpPr>
          <p:spPr>
            <a:xfrm>
              <a:off x="876860" y="4676411"/>
              <a:ext cx="28821" cy="26323"/>
            </a:xfrm>
            <a:custGeom>
              <a:avLst/>
              <a:gdLst/>
              <a:ahLst/>
              <a:cxnLst/>
              <a:rect l="l" t="t" r="r" b="b"/>
              <a:pathLst>
                <a:path w="646" h="590" extrusionOk="0">
                  <a:moveTo>
                    <a:pt x="521" y="295"/>
                  </a:moveTo>
                  <a:cubicBezTo>
                    <a:pt x="533" y="340"/>
                    <a:pt x="533" y="374"/>
                    <a:pt x="521" y="397"/>
                  </a:cubicBezTo>
                  <a:cubicBezTo>
                    <a:pt x="498" y="431"/>
                    <a:pt x="465" y="442"/>
                    <a:pt x="442" y="454"/>
                  </a:cubicBezTo>
                  <a:cubicBezTo>
                    <a:pt x="442" y="442"/>
                    <a:pt x="442" y="431"/>
                    <a:pt x="430" y="419"/>
                  </a:cubicBezTo>
                  <a:cubicBezTo>
                    <a:pt x="420" y="374"/>
                    <a:pt x="374" y="340"/>
                    <a:pt x="340" y="306"/>
                  </a:cubicBezTo>
                  <a:lnTo>
                    <a:pt x="340" y="306"/>
                  </a:lnTo>
                  <a:cubicBezTo>
                    <a:pt x="352" y="318"/>
                    <a:pt x="374" y="318"/>
                    <a:pt x="385" y="318"/>
                  </a:cubicBezTo>
                  <a:cubicBezTo>
                    <a:pt x="430" y="318"/>
                    <a:pt x="465" y="306"/>
                    <a:pt x="521" y="295"/>
                  </a:cubicBezTo>
                  <a:close/>
                  <a:moveTo>
                    <a:pt x="167" y="0"/>
                  </a:moveTo>
                  <a:cubicBezTo>
                    <a:pt x="155" y="0"/>
                    <a:pt x="148" y="1"/>
                    <a:pt x="148" y="1"/>
                  </a:cubicBezTo>
                  <a:cubicBezTo>
                    <a:pt x="136" y="1"/>
                    <a:pt x="136" y="1"/>
                    <a:pt x="136" y="12"/>
                  </a:cubicBezTo>
                  <a:cubicBezTo>
                    <a:pt x="136" y="24"/>
                    <a:pt x="136" y="24"/>
                    <a:pt x="148" y="24"/>
                  </a:cubicBezTo>
                  <a:cubicBezTo>
                    <a:pt x="148" y="24"/>
                    <a:pt x="156" y="23"/>
                    <a:pt x="169" y="23"/>
                  </a:cubicBezTo>
                  <a:cubicBezTo>
                    <a:pt x="200" y="23"/>
                    <a:pt x="262" y="29"/>
                    <a:pt x="317" y="69"/>
                  </a:cubicBezTo>
                  <a:cubicBezTo>
                    <a:pt x="284" y="92"/>
                    <a:pt x="239" y="114"/>
                    <a:pt x="227" y="148"/>
                  </a:cubicBezTo>
                  <a:cubicBezTo>
                    <a:pt x="204" y="170"/>
                    <a:pt x="204" y="193"/>
                    <a:pt x="204" y="216"/>
                  </a:cubicBezTo>
                  <a:cubicBezTo>
                    <a:pt x="216" y="227"/>
                    <a:pt x="216" y="238"/>
                    <a:pt x="227" y="250"/>
                  </a:cubicBezTo>
                  <a:cubicBezTo>
                    <a:pt x="153" y="222"/>
                    <a:pt x="87" y="202"/>
                    <a:pt x="40" y="202"/>
                  </a:cubicBezTo>
                  <a:cubicBezTo>
                    <a:pt x="30" y="202"/>
                    <a:pt x="21" y="203"/>
                    <a:pt x="12" y="205"/>
                  </a:cubicBezTo>
                  <a:cubicBezTo>
                    <a:pt x="1" y="205"/>
                    <a:pt x="1" y="205"/>
                    <a:pt x="1" y="216"/>
                  </a:cubicBezTo>
                  <a:cubicBezTo>
                    <a:pt x="1" y="227"/>
                    <a:pt x="1" y="227"/>
                    <a:pt x="12" y="227"/>
                  </a:cubicBezTo>
                  <a:cubicBezTo>
                    <a:pt x="18" y="227"/>
                    <a:pt x="23" y="226"/>
                    <a:pt x="30" y="226"/>
                  </a:cubicBezTo>
                  <a:cubicBezTo>
                    <a:pt x="123" y="226"/>
                    <a:pt x="344" y="304"/>
                    <a:pt x="408" y="431"/>
                  </a:cubicBezTo>
                  <a:cubicBezTo>
                    <a:pt x="430" y="464"/>
                    <a:pt x="442" y="510"/>
                    <a:pt x="408" y="532"/>
                  </a:cubicBezTo>
                  <a:cubicBezTo>
                    <a:pt x="390" y="557"/>
                    <a:pt x="355" y="568"/>
                    <a:pt x="313" y="568"/>
                  </a:cubicBezTo>
                  <a:cubicBezTo>
                    <a:pt x="277" y="568"/>
                    <a:pt x="235" y="559"/>
                    <a:pt x="193" y="544"/>
                  </a:cubicBezTo>
                  <a:cubicBezTo>
                    <a:pt x="193" y="544"/>
                    <a:pt x="182" y="544"/>
                    <a:pt x="182" y="555"/>
                  </a:cubicBezTo>
                  <a:lnTo>
                    <a:pt x="182" y="567"/>
                  </a:lnTo>
                  <a:cubicBezTo>
                    <a:pt x="227" y="589"/>
                    <a:pt x="272" y="589"/>
                    <a:pt x="317" y="589"/>
                  </a:cubicBezTo>
                  <a:cubicBezTo>
                    <a:pt x="363" y="589"/>
                    <a:pt x="408" y="577"/>
                    <a:pt x="430" y="555"/>
                  </a:cubicBezTo>
                  <a:cubicBezTo>
                    <a:pt x="442" y="544"/>
                    <a:pt x="453" y="510"/>
                    <a:pt x="453" y="476"/>
                  </a:cubicBezTo>
                  <a:cubicBezTo>
                    <a:pt x="465" y="464"/>
                    <a:pt x="521" y="454"/>
                    <a:pt x="544" y="408"/>
                  </a:cubicBezTo>
                  <a:cubicBezTo>
                    <a:pt x="555" y="374"/>
                    <a:pt x="555" y="340"/>
                    <a:pt x="544" y="295"/>
                  </a:cubicBezTo>
                  <a:cubicBezTo>
                    <a:pt x="566" y="283"/>
                    <a:pt x="601" y="273"/>
                    <a:pt x="634" y="261"/>
                  </a:cubicBezTo>
                  <a:cubicBezTo>
                    <a:pt x="646" y="261"/>
                    <a:pt x="646" y="261"/>
                    <a:pt x="646" y="250"/>
                  </a:cubicBezTo>
                  <a:cubicBezTo>
                    <a:pt x="634" y="238"/>
                    <a:pt x="634" y="238"/>
                    <a:pt x="623" y="238"/>
                  </a:cubicBezTo>
                  <a:cubicBezTo>
                    <a:pt x="531" y="274"/>
                    <a:pt x="448" y="291"/>
                    <a:pt x="382" y="291"/>
                  </a:cubicBezTo>
                  <a:cubicBezTo>
                    <a:pt x="343" y="291"/>
                    <a:pt x="309" y="285"/>
                    <a:pt x="284" y="273"/>
                  </a:cubicBezTo>
                  <a:cubicBezTo>
                    <a:pt x="261" y="250"/>
                    <a:pt x="239" y="238"/>
                    <a:pt x="227" y="205"/>
                  </a:cubicBezTo>
                  <a:cubicBezTo>
                    <a:pt x="227" y="193"/>
                    <a:pt x="227" y="170"/>
                    <a:pt x="239" y="160"/>
                  </a:cubicBezTo>
                  <a:cubicBezTo>
                    <a:pt x="295" y="92"/>
                    <a:pt x="476" y="35"/>
                    <a:pt x="578" y="35"/>
                  </a:cubicBezTo>
                  <a:cubicBezTo>
                    <a:pt x="589" y="35"/>
                    <a:pt x="589" y="35"/>
                    <a:pt x="589" y="24"/>
                  </a:cubicBezTo>
                  <a:cubicBezTo>
                    <a:pt x="589" y="24"/>
                    <a:pt x="589" y="12"/>
                    <a:pt x="578" y="12"/>
                  </a:cubicBezTo>
                  <a:cubicBezTo>
                    <a:pt x="521" y="12"/>
                    <a:pt x="430" y="35"/>
                    <a:pt x="352" y="57"/>
                  </a:cubicBezTo>
                  <a:cubicBezTo>
                    <a:pt x="276" y="7"/>
                    <a:pt x="200" y="0"/>
                    <a:pt x="167"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6"/>
            <p:cNvSpPr/>
            <p:nvPr/>
          </p:nvSpPr>
          <p:spPr>
            <a:xfrm>
              <a:off x="935395" y="4820742"/>
              <a:ext cx="82805" cy="178192"/>
            </a:xfrm>
            <a:custGeom>
              <a:avLst/>
              <a:gdLst/>
              <a:ahLst/>
              <a:cxnLst/>
              <a:rect l="l" t="t" r="r" b="b"/>
              <a:pathLst>
                <a:path w="1856" h="3994" extrusionOk="0">
                  <a:moveTo>
                    <a:pt x="1109" y="0"/>
                  </a:moveTo>
                  <a:cubicBezTo>
                    <a:pt x="1109" y="0"/>
                    <a:pt x="0" y="611"/>
                    <a:pt x="0" y="1470"/>
                  </a:cubicBezTo>
                  <a:cubicBezTo>
                    <a:pt x="12" y="2341"/>
                    <a:pt x="475" y="3642"/>
                    <a:pt x="475" y="3642"/>
                  </a:cubicBezTo>
                  <a:cubicBezTo>
                    <a:pt x="475" y="3642"/>
                    <a:pt x="57" y="3913"/>
                    <a:pt x="114" y="3969"/>
                  </a:cubicBezTo>
                  <a:cubicBezTo>
                    <a:pt x="129" y="3985"/>
                    <a:pt x="202" y="3994"/>
                    <a:pt x="299" y="3994"/>
                  </a:cubicBezTo>
                  <a:cubicBezTo>
                    <a:pt x="548" y="3994"/>
                    <a:pt x="953" y="3935"/>
                    <a:pt x="928" y="3788"/>
                  </a:cubicBezTo>
                  <a:cubicBezTo>
                    <a:pt x="928" y="3788"/>
                    <a:pt x="1301" y="2375"/>
                    <a:pt x="1053" y="1640"/>
                  </a:cubicBezTo>
                  <a:lnTo>
                    <a:pt x="1855" y="1097"/>
                  </a:lnTo>
                  <a:lnTo>
                    <a:pt x="1109"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6"/>
            <p:cNvSpPr/>
            <p:nvPr/>
          </p:nvSpPr>
          <p:spPr>
            <a:xfrm>
              <a:off x="922278" y="4970962"/>
              <a:ext cx="61123" cy="30294"/>
            </a:xfrm>
            <a:custGeom>
              <a:avLst/>
              <a:gdLst/>
              <a:ahLst/>
              <a:cxnLst/>
              <a:rect l="l" t="t" r="r" b="b"/>
              <a:pathLst>
                <a:path w="1370" h="679" extrusionOk="0">
                  <a:moveTo>
                    <a:pt x="742" y="1"/>
                  </a:moveTo>
                  <a:cubicBezTo>
                    <a:pt x="725" y="1"/>
                    <a:pt x="704" y="8"/>
                    <a:pt x="679" y="26"/>
                  </a:cubicBezTo>
                  <a:cubicBezTo>
                    <a:pt x="623" y="71"/>
                    <a:pt x="623" y="285"/>
                    <a:pt x="623" y="285"/>
                  </a:cubicBezTo>
                  <a:cubicBezTo>
                    <a:pt x="623" y="285"/>
                    <a:pt x="0" y="534"/>
                    <a:pt x="46" y="625"/>
                  </a:cubicBezTo>
                  <a:cubicBezTo>
                    <a:pt x="74" y="661"/>
                    <a:pt x="220" y="678"/>
                    <a:pt x="406" y="678"/>
                  </a:cubicBezTo>
                  <a:cubicBezTo>
                    <a:pt x="748" y="678"/>
                    <a:pt x="1221" y="618"/>
                    <a:pt x="1324" y="501"/>
                  </a:cubicBezTo>
                  <a:cubicBezTo>
                    <a:pt x="1369" y="456"/>
                    <a:pt x="1312" y="240"/>
                    <a:pt x="1312" y="240"/>
                  </a:cubicBezTo>
                  <a:cubicBezTo>
                    <a:pt x="1312" y="240"/>
                    <a:pt x="1220" y="326"/>
                    <a:pt x="1036" y="326"/>
                  </a:cubicBezTo>
                  <a:cubicBezTo>
                    <a:pt x="971" y="326"/>
                    <a:pt x="893" y="315"/>
                    <a:pt x="804" y="285"/>
                  </a:cubicBezTo>
                  <a:cubicBezTo>
                    <a:pt x="804" y="285"/>
                    <a:pt x="845" y="1"/>
                    <a:pt x="742"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6"/>
            <p:cNvSpPr/>
            <p:nvPr/>
          </p:nvSpPr>
          <p:spPr>
            <a:xfrm>
              <a:off x="921966" y="4988407"/>
              <a:ext cx="63576" cy="15481"/>
            </a:xfrm>
            <a:custGeom>
              <a:avLst/>
              <a:gdLst/>
              <a:ahLst/>
              <a:cxnLst/>
              <a:rect l="l" t="t" r="r" b="b"/>
              <a:pathLst>
                <a:path w="1425" h="347" extrusionOk="0">
                  <a:moveTo>
                    <a:pt x="871" y="0"/>
                  </a:moveTo>
                  <a:cubicBezTo>
                    <a:pt x="850" y="0"/>
                    <a:pt x="827" y="24"/>
                    <a:pt x="844" y="42"/>
                  </a:cubicBezTo>
                  <a:cubicBezTo>
                    <a:pt x="890" y="87"/>
                    <a:pt x="924" y="143"/>
                    <a:pt x="969" y="200"/>
                  </a:cubicBezTo>
                  <a:cubicBezTo>
                    <a:pt x="946" y="200"/>
                    <a:pt x="924" y="200"/>
                    <a:pt x="912" y="211"/>
                  </a:cubicBezTo>
                  <a:cubicBezTo>
                    <a:pt x="856" y="155"/>
                    <a:pt x="811" y="87"/>
                    <a:pt x="766" y="30"/>
                  </a:cubicBezTo>
                  <a:cubicBezTo>
                    <a:pt x="762" y="20"/>
                    <a:pt x="755" y="16"/>
                    <a:pt x="748" y="16"/>
                  </a:cubicBezTo>
                  <a:cubicBezTo>
                    <a:pt x="733" y="16"/>
                    <a:pt x="715" y="37"/>
                    <a:pt x="731" y="53"/>
                  </a:cubicBezTo>
                  <a:cubicBezTo>
                    <a:pt x="766" y="110"/>
                    <a:pt x="811" y="166"/>
                    <a:pt x="844" y="223"/>
                  </a:cubicBezTo>
                  <a:cubicBezTo>
                    <a:pt x="751" y="235"/>
                    <a:pt x="653" y="242"/>
                    <a:pt x="555" y="242"/>
                  </a:cubicBezTo>
                  <a:cubicBezTo>
                    <a:pt x="392" y="242"/>
                    <a:pt x="228" y="224"/>
                    <a:pt x="87" y="188"/>
                  </a:cubicBezTo>
                  <a:cubicBezTo>
                    <a:pt x="84" y="188"/>
                    <a:pt x="80" y="188"/>
                    <a:pt x="77" y="188"/>
                  </a:cubicBezTo>
                  <a:cubicBezTo>
                    <a:pt x="17" y="188"/>
                    <a:pt x="0" y="280"/>
                    <a:pt x="64" y="291"/>
                  </a:cubicBezTo>
                  <a:cubicBezTo>
                    <a:pt x="211" y="327"/>
                    <a:pt x="371" y="346"/>
                    <a:pt x="535" y="346"/>
                  </a:cubicBezTo>
                  <a:cubicBezTo>
                    <a:pt x="828" y="346"/>
                    <a:pt x="1130" y="285"/>
                    <a:pt x="1376" y="155"/>
                  </a:cubicBezTo>
                  <a:cubicBezTo>
                    <a:pt x="1424" y="136"/>
                    <a:pt x="1407" y="58"/>
                    <a:pt x="1358" y="58"/>
                  </a:cubicBezTo>
                  <a:cubicBezTo>
                    <a:pt x="1350" y="58"/>
                    <a:pt x="1341" y="60"/>
                    <a:pt x="1331" y="65"/>
                  </a:cubicBezTo>
                  <a:cubicBezTo>
                    <a:pt x="1241" y="110"/>
                    <a:pt x="1127" y="155"/>
                    <a:pt x="1025" y="188"/>
                  </a:cubicBezTo>
                  <a:lnTo>
                    <a:pt x="1025" y="178"/>
                  </a:lnTo>
                  <a:cubicBezTo>
                    <a:pt x="969" y="132"/>
                    <a:pt x="935" y="65"/>
                    <a:pt x="890" y="8"/>
                  </a:cubicBezTo>
                  <a:cubicBezTo>
                    <a:pt x="884" y="2"/>
                    <a:pt x="878" y="0"/>
                    <a:pt x="8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6"/>
            <p:cNvSpPr/>
            <p:nvPr/>
          </p:nvSpPr>
          <p:spPr>
            <a:xfrm>
              <a:off x="938964" y="4975959"/>
              <a:ext cx="20701" cy="11065"/>
            </a:xfrm>
            <a:custGeom>
              <a:avLst/>
              <a:gdLst/>
              <a:ahLst/>
              <a:cxnLst/>
              <a:rect l="l" t="t" r="r" b="b"/>
              <a:pathLst>
                <a:path w="464" h="248" extrusionOk="0">
                  <a:moveTo>
                    <a:pt x="362" y="49"/>
                  </a:moveTo>
                  <a:cubicBezTo>
                    <a:pt x="373" y="49"/>
                    <a:pt x="350" y="72"/>
                    <a:pt x="339" y="72"/>
                  </a:cubicBezTo>
                  <a:lnTo>
                    <a:pt x="305" y="106"/>
                  </a:lnTo>
                  <a:lnTo>
                    <a:pt x="294" y="106"/>
                  </a:lnTo>
                  <a:cubicBezTo>
                    <a:pt x="317" y="83"/>
                    <a:pt x="339" y="60"/>
                    <a:pt x="362" y="49"/>
                  </a:cubicBezTo>
                  <a:close/>
                  <a:moveTo>
                    <a:pt x="113" y="70"/>
                  </a:moveTo>
                  <a:cubicBezTo>
                    <a:pt x="116" y="70"/>
                    <a:pt x="119" y="70"/>
                    <a:pt x="124" y="72"/>
                  </a:cubicBezTo>
                  <a:cubicBezTo>
                    <a:pt x="147" y="83"/>
                    <a:pt x="169" y="106"/>
                    <a:pt x="192" y="128"/>
                  </a:cubicBezTo>
                  <a:lnTo>
                    <a:pt x="181" y="128"/>
                  </a:lnTo>
                  <a:cubicBezTo>
                    <a:pt x="158" y="117"/>
                    <a:pt x="147" y="106"/>
                    <a:pt x="124" y="95"/>
                  </a:cubicBezTo>
                  <a:cubicBezTo>
                    <a:pt x="124" y="95"/>
                    <a:pt x="100" y="70"/>
                    <a:pt x="113" y="70"/>
                  </a:cubicBezTo>
                  <a:close/>
                  <a:moveTo>
                    <a:pt x="366" y="0"/>
                  </a:moveTo>
                  <a:cubicBezTo>
                    <a:pt x="316" y="0"/>
                    <a:pt x="261" y="53"/>
                    <a:pt x="226" y="106"/>
                  </a:cubicBezTo>
                  <a:cubicBezTo>
                    <a:pt x="199" y="61"/>
                    <a:pt x="151" y="16"/>
                    <a:pt x="110" y="16"/>
                  </a:cubicBezTo>
                  <a:cubicBezTo>
                    <a:pt x="99" y="16"/>
                    <a:pt x="88" y="20"/>
                    <a:pt x="79" y="27"/>
                  </a:cubicBezTo>
                  <a:cubicBezTo>
                    <a:pt x="0" y="95"/>
                    <a:pt x="124" y="163"/>
                    <a:pt x="192" y="196"/>
                  </a:cubicBezTo>
                  <a:lnTo>
                    <a:pt x="204" y="208"/>
                  </a:lnTo>
                  <a:cubicBezTo>
                    <a:pt x="226" y="208"/>
                    <a:pt x="237" y="219"/>
                    <a:pt x="249" y="230"/>
                  </a:cubicBezTo>
                  <a:cubicBezTo>
                    <a:pt x="253" y="243"/>
                    <a:pt x="261" y="247"/>
                    <a:pt x="270" y="247"/>
                  </a:cubicBezTo>
                  <a:cubicBezTo>
                    <a:pt x="285" y="247"/>
                    <a:pt x="301" y="233"/>
                    <a:pt x="294" y="219"/>
                  </a:cubicBezTo>
                  <a:cubicBezTo>
                    <a:pt x="282" y="196"/>
                    <a:pt x="271" y="185"/>
                    <a:pt x="260" y="173"/>
                  </a:cubicBezTo>
                  <a:cubicBezTo>
                    <a:pt x="328" y="151"/>
                    <a:pt x="463" y="83"/>
                    <a:pt x="407" y="15"/>
                  </a:cubicBezTo>
                  <a:cubicBezTo>
                    <a:pt x="394" y="5"/>
                    <a:pt x="380"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6"/>
            <p:cNvSpPr/>
            <p:nvPr/>
          </p:nvSpPr>
          <p:spPr>
            <a:xfrm>
              <a:off x="937537" y="4986132"/>
              <a:ext cx="7005" cy="6603"/>
            </a:xfrm>
            <a:custGeom>
              <a:avLst/>
              <a:gdLst/>
              <a:ahLst/>
              <a:cxnLst/>
              <a:rect l="l" t="t" r="r" b="b"/>
              <a:pathLst>
                <a:path w="157" h="148" extrusionOk="0">
                  <a:moveTo>
                    <a:pt x="45" y="0"/>
                  </a:moveTo>
                  <a:cubicBezTo>
                    <a:pt x="24" y="0"/>
                    <a:pt x="1" y="28"/>
                    <a:pt x="20" y="48"/>
                  </a:cubicBezTo>
                  <a:cubicBezTo>
                    <a:pt x="55" y="70"/>
                    <a:pt x="100" y="81"/>
                    <a:pt x="100" y="126"/>
                  </a:cubicBezTo>
                  <a:cubicBezTo>
                    <a:pt x="105" y="142"/>
                    <a:pt x="117" y="148"/>
                    <a:pt x="128" y="148"/>
                  </a:cubicBezTo>
                  <a:cubicBezTo>
                    <a:pt x="142" y="148"/>
                    <a:pt x="156" y="139"/>
                    <a:pt x="156" y="126"/>
                  </a:cubicBezTo>
                  <a:cubicBezTo>
                    <a:pt x="156" y="59"/>
                    <a:pt x="100" y="36"/>
                    <a:pt x="55" y="2"/>
                  </a:cubicBezTo>
                  <a:cubicBezTo>
                    <a:pt x="52" y="1"/>
                    <a:pt x="48"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6"/>
            <p:cNvSpPr/>
            <p:nvPr/>
          </p:nvSpPr>
          <p:spPr>
            <a:xfrm>
              <a:off x="941731" y="4984392"/>
              <a:ext cx="7138" cy="6826"/>
            </a:xfrm>
            <a:custGeom>
              <a:avLst/>
              <a:gdLst/>
              <a:ahLst/>
              <a:cxnLst/>
              <a:rect l="l" t="t" r="r" b="b"/>
              <a:pathLst>
                <a:path w="160" h="153" extrusionOk="0">
                  <a:moveTo>
                    <a:pt x="27" y="1"/>
                  </a:moveTo>
                  <a:cubicBezTo>
                    <a:pt x="10" y="1"/>
                    <a:pt x="1" y="34"/>
                    <a:pt x="29" y="52"/>
                  </a:cubicBezTo>
                  <a:cubicBezTo>
                    <a:pt x="62" y="75"/>
                    <a:pt x="96" y="87"/>
                    <a:pt x="107" y="132"/>
                  </a:cubicBezTo>
                  <a:cubicBezTo>
                    <a:pt x="112" y="146"/>
                    <a:pt x="123" y="152"/>
                    <a:pt x="133" y="152"/>
                  </a:cubicBezTo>
                  <a:cubicBezTo>
                    <a:pt x="147" y="152"/>
                    <a:pt x="159" y="140"/>
                    <a:pt x="152" y="120"/>
                  </a:cubicBezTo>
                  <a:cubicBezTo>
                    <a:pt x="142" y="64"/>
                    <a:pt x="96" y="30"/>
                    <a:pt x="39" y="7"/>
                  </a:cubicBezTo>
                  <a:cubicBezTo>
                    <a:pt x="35" y="3"/>
                    <a:pt x="31" y="1"/>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6"/>
            <p:cNvSpPr/>
            <p:nvPr/>
          </p:nvSpPr>
          <p:spPr>
            <a:xfrm>
              <a:off x="956097" y="4820742"/>
              <a:ext cx="62104" cy="92888"/>
            </a:xfrm>
            <a:custGeom>
              <a:avLst/>
              <a:gdLst/>
              <a:ahLst/>
              <a:cxnLst/>
              <a:rect l="l" t="t" r="r" b="b"/>
              <a:pathLst>
                <a:path w="1392" h="2082" extrusionOk="0">
                  <a:moveTo>
                    <a:pt x="645" y="0"/>
                  </a:moveTo>
                  <a:cubicBezTo>
                    <a:pt x="645" y="0"/>
                    <a:pt x="305" y="181"/>
                    <a:pt x="1" y="486"/>
                  </a:cubicBezTo>
                  <a:cubicBezTo>
                    <a:pt x="147" y="747"/>
                    <a:pt x="272" y="1006"/>
                    <a:pt x="362" y="1278"/>
                  </a:cubicBezTo>
                  <a:cubicBezTo>
                    <a:pt x="453" y="1538"/>
                    <a:pt x="566" y="1810"/>
                    <a:pt x="667" y="2081"/>
                  </a:cubicBezTo>
                  <a:cubicBezTo>
                    <a:pt x="656" y="1923"/>
                    <a:pt x="622" y="1764"/>
                    <a:pt x="589" y="1640"/>
                  </a:cubicBezTo>
                  <a:lnTo>
                    <a:pt x="1391" y="1097"/>
                  </a:lnTo>
                  <a:lnTo>
                    <a:pt x="645" y="0"/>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6"/>
            <p:cNvSpPr/>
            <p:nvPr/>
          </p:nvSpPr>
          <p:spPr>
            <a:xfrm>
              <a:off x="1045908" y="4830290"/>
              <a:ext cx="179575" cy="82805"/>
            </a:xfrm>
            <a:custGeom>
              <a:avLst/>
              <a:gdLst/>
              <a:ahLst/>
              <a:cxnLst/>
              <a:rect l="l" t="t" r="r" b="b"/>
              <a:pathLst>
                <a:path w="4025" h="1856" extrusionOk="0">
                  <a:moveTo>
                    <a:pt x="1109" y="1"/>
                  </a:moveTo>
                  <a:lnTo>
                    <a:pt x="0" y="747"/>
                  </a:lnTo>
                  <a:cubicBezTo>
                    <a:pt x="0" y="747"/>
                    <a:pt x="599" y="1855"/>
                    <a:pt x="1470" y="1855"/>
                  </a:cubicBezTo>
                  <a:cubicBezTo>
                    <a:pt x="2330" y="1844"/>
                    <a:pt x="3630" y="1403"/>
                    <a:pt x="3630" y="1403"/>
                  </a:cubicBezTo>
                  <a:cubicBezTo>
                    <a:pt x="3630" y="1403"/>
                    <a:pt x="3867" y="1759"/>
                    <a:pt x="3945" y="1759"/>
                  </a:cubicBezTo>
                  <a:cubicBezTo>
                    <a:pt x="3950" y="1759"/>
                    <a:pt x="3955" y="1758"/>
                    <a:pt x="3958" y="1754"/>
                  </a:cubicBezTo>
                  <a:cubicBezTo>
                    <a:pt x="4025" y="1698"/>
                    <a:pt x="3993" y="939"/>
                    <a:pt x="3801" y="939"/>
                  </a:cubicBezTo>
                  <a:cubicBezTo>
                    <a:pt x="3797" y="939"/>
                    <a:pt x="3793" y="939"/>
                    <a:pt x="3788" y="940"/>
                  </a:cubicBezTo>
                  <a:cubicBezTo>
                    <a:pt x="3788" y="940"/>
                    <a:pt x="2999" y="729"/>
                    <a:pt x="2290" y="729"/>
                  </a:cubicBezTo>
                  <a:cubicBezTo>
                    <a:pt x="2053" y="729"/>
                    <a:pt x="1826" y="753"/>
                    <a:pt x="1640" y="815"/>
                  </a:cubicBezTo>
                  <a:lnTo>
                    <a:pt x="1109"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6"/>
            <p:cNvSpPr/>
            <p:nvPr/>
          </p:nvSpPr>
          <p:spPr>
            <a:xfrm>
              <a:off x="1193585" y="4867098"/>
              <a:ext cx="34487" cy="58178"/>
            </a:xfrm>
            <a:custGeom>
              <a:avLst/>
              <a:gdLst/>
              <a:ahLst/>
              <a:cxnLst/>
              <a:rect l="l" t="t" r="r" b="b"/>
              <a:pathLst>
                <a:path w="773" h="1304" extrusionOk="0">
                  <a:moveTo>
                    <a:pt x="492" y="0"/>
                  </a:moveTo>
                  <a:cubicBezTo>
                    <a:pt x="412" y="0"/>
                    <a:pt x="297" y="24"/>
                    <a:pt x="297" y="24"/>
                  </a:cubicBezTo>
                  <a:cubicBezTo>
                    <a:pt x="297" y="24"/>
                    <a:pt x="456" y="193"/>
                    <a:pt x="343" y="544"/>
                  </a:cubicBezTo>
                  <a:cubicBezTo>
                    <a:pt x="343" y="544"/>
                    <a:pt x="270" y="532"/>
                    <a:pt x="197" y="532"/>
                  </a:cubicBezTo>
                  <a:cubicBezTo>
                    <a:pt x="99" y="532"/>
                    <a:pt x="0" y="554"/>
                    <a:pt x="71" y="658"/>
                  </a:cubicBezTo>
                  <a:cubicBezTo>
                    <a:pt x="116" y="714"/>
                    <a:pt x="343" y="714"/>
                    <a:pt x="343" y="714"/>
                  </a:cubicBezTo>
                  <a:cubicBezTo>
                    <a:pt x="343" y="714"/>
                    <a:pt x="574" y="1304"/>
                    <a:pt x="662" y="1304"/>
                  </a:cubicBezTo>
                  <a:cubicBezTo>
                    <a:pt x="665" y="1304"/>
                    <a:pt x="668" y="1303"/>
                    <a:pt x="671" y="1302"/>
                  </a:cubicBezTo>
                  <a:cubicBezTo>
                    <a:pt x="772" y="1211"/>
                    <a:pt x="739" y="183"/>
                    <a:pt x="558" y="13"/>
                  </a:cubicBezTo>
                  <a:cubicBezTo>
                    <a:pt x="546" y="4"/>
                    <a:pt x="521" y="0"/>
                    <a:pt x="492"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6"/>
            <p:cNvSpPr/>
            <p:nvPr/>
          </p:nvSpPr>
          <p:spPr>
            <a:xfrm>
              <a:off x="1213082" y="4864822"/>
              <a:ext cx="18024" cy="61390"/>
            </a:xfrm>
            <a:custGeom>
              <a:avLst/>
              <a:gdLst/>
              <a:ahLst/>
              <a:cxnLst/>
              <a:rect l="l" t="t" r="r" b="b"/>
              <a:pathLst>
                <a:path w="404" h="1376" extrusionOk="0">
                  <a:moveTo>
                    <a:pt x="120" y="1"/>
                  </a:moveTo>
                  <a:cubicBezTo>
                    <a:pt x="87" y="1"/>
                    <a:pt x="54" y="28"/>
                    <a:pt x="76" y="64"/>
                  </a:cubicBezTo>
                  <a:cubicBezTo>
                    <a:pt x="121" y="166"/>
                    <a:pt x="166" y="267"/>
                    <a:pt x="189" y="380"/>
                  </a:cubicBezTo>
                  <a:cubicBezTo>
                    <a:pt x="132" y="425"/>
                    <a:pt x="76" y="460"/>
                    <a:pt x="19" y="516"/>
                  </a:cubicBezTo>
                  <a:cubicBezTo>
                    <a:pt x="0" y="525"/>
                    <a:pt x="11" y="556"/>
                    <a:pt x="34" y="556"/>
                  </a:cubicBezTo>
                  <a:cubicBezTo>
                    <a:pt x="40" y="556"/>
                    <a:pt x="46" y="555"/>
                    <a:pt x="53" y="550"/>
                  </a:cubicBezTo>
                  <a:cubicBezTo>
                    <a:pt x="98" y="516"/>
                    <a:pt x="154" y="471"/>
                    <a:pt x="211" y="437"/>
                  </a:cubicBezTo>
                  <a:cubicBezTo>
                    <a:pt x="211" y="448"/>
                    <a:pt x="211" y="471"/>
                    <a:pt x="222" y="493"/>
                  </a:cubicBezTo>
                  <a:cubicBezTo>
                    <a:pt x="154" y="538"/>
                    <a:pt x="98" y="584"/>
                    <a:pt x="30" y="629"/>
                  </a:cubicBezTo>
                  <a:cubicBezTo>
                    <a:pt x="11" y="648"/>
                    <a:pt x="25" y="677"/>
                    <a:pt x="51" y="677"/>
                  </a:cubicBezTo>
                  <a:cubicBezTo>
                    <a:pt x="55" y="677"/>
                    <a:pt x="59" y="676"/>
                    <a:pt x="64" y="674"/>
                  </a:cubicBezTo>
                  <a:cubicBezTo>
                    <a:pt x="121" y="629"/>
                    <a:pt x="177" y="595"/>
                    <a:pt x="222" y="550"/>
                  </a:cubicBezTo>
                  <a:lnTo>
                    <a:pt x="222" y="550"/>
                  </a:lnTo>
                  <a:cubicBezTo>
                    <a:pt x="267" y="810"/>
                    <a:pt x="257" y="1081"/>
                    <a:pt x="189" y="1319"/>
                  </a:cubicBezTo>
                  <a:cubicBezTo>
                    <a:pt x="182" y="1356"/>
                    <a:pt x="209" y="1376"/>
                    <a:pt x="237" y="1376"/>
                  </a:cubicBezTo>
                  <a:cubicBezTo>
                    <a:pt x="261" y="1376"/>
                    <a:pt x="285" y="1361"/>
                    <a:pt x="290" y="1330"/>
                  </a:cubicBezTo>
                  <a:cubicBezTo>
                    <a:pt x="403" y="923"/>
                    <a:pt x="370" y="403"/>
                    <a:pt x="166" y="30"/>
                  </a:cubicBezTo>
                  <a:cubicBezTo>
                    <a:pt x="158" y="9"/>
                    <a:pt x="139"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6"/>
            <p:cNvSpPr/>
            <p:nvPr/>
          </p:nvSpPr>
          <p:spPr>
            <a:xfrm>
              <a:off x="1199742" y="4891547"/>
              <a:ext cx="12581" cy="16151"/>
            </a:xfrm>
            <a:custGeom>
              <a:avLst/>
              <a:gdLst/>
              <a:ahLst/>
              <a:cxnLst/>
              <a:rect l="l" t="t" r="r" b="b"/>
              <a:pathLst>
                <a:path w="282" h="362" extrusionOk="0">
                  <a:moveTo>
                    <a:pt x="83" y="50"/>
                  </a:moveTo>
                  <a:cubicBezTo>
                    <a:pt x="88" y="50"/>
                    <a:pt x="103" y="66"/>
                    <a:pt x="103" y="75"/>
                  </a:cubicBezTo>
                  <a:cubicBezTo>
                    <a:pt x="113" y="86"/>
                    <a:pt x="114" y="96"/>
                    <a:pt x="123" y="114"/>
                  </a:cubicBezTo>
                  <a:lnTo>
                    <a:pt x="123" y="114"/>
                  </a:lnTo>
                  <a:cubicBezTo>
                    <a:pt x="97" y="100"/>
                    <a:pt x="81" y="72"/>
                    <a:pt x="81" y="53"/>
                  </a:cubicBezTo>
                  <a:cubicBezTo>
                    <a:pt x="81" y="51"/>
                    <a:pt x="81" y="50"/>
                    <a:pt x="83" y="50"/>
                  </a:cubicBezTo>
                  <a:close/>
                  <a:moveTo>
                    <a:pt x="159" y="234"/>
                  </a:moveTo>
                  <a:lnTo>
                    <a:pt x="159" y="245"/>
                  </a:lnTo>
                  <a:cubicBezTo>
                    <a:pt x="148" y="256"/>
                    <a:pt x="137" y="268"/>
                    <a:pt x="126" y="290"/>
                  </a:cubicBezTo>
                  <a:cubicBezTo>
                    <a:pt x="126" y="290"/>
                    <a:pt x="107" y="309"/>
                    <a:pt x="102" y="309"/>
                  </a:cubicBezTo>
                  <a:cubicBezTo>
                    <a:pt x="100" y="309"/>
                    <a:pt x="100" y="307"/>
                    <a:pt x="103" y="301"/>
                  </a:cubicBezTo>
                  <a:cubicBezTo>
                    <a:pt x="103" y="279"/>
                    <a:pt x="137" y="245"/>
                    <a:pt x="159" y="234"/>
                  </a:cubicBezTo>
                  <a:close/>
                  <a:moveTo>
                    <a:pt x="84" y="1"/>
                  </a:moveTo>
                  <a:cubicBezTo>
                    <a:pt x="72" y="1"/>
                    <a:pt x="59" y="6"/>
                    <a:pt x="46" y="19"/>
                  </a:cubicBezTo>
                  <a:cubicBezTo>
                    <a:pt x="1" y="64"/>
                    <a:pt x="69" y="143"/>
                    <a:pt x="137" y="188"/>
                  </a:cubicBezTo>
                  <a:cubicBezTo>
                    <a:pt x="81" y="223"/>
                    <a:pt x="13" y="290"/>
                    <a:pt x="58" y="336"/>
                  </a:cubicBezTo>
                  <a:cubicBezTo>
                    <a:pt x="73" y="354"/>
                    <a:pt x="89" y="361"/>
                    <a:pt x="104" y="361"/>
                  </a:cubicBezTo>
                  <a:cubicBezTo>
                    <a:pt x="154" y="361"/>
                    <a:pt x="199" y="275"/>
                    <a:pt x="216" y="223"/>
                  </a:cubicBezTo>
                  <a:cubicBezTo>
                    <a:pt x="227" y="223"/>
                    <a:pt x="227" y="223"/>
                    <a:pt x="227" y="211"/>
                  </a:cubicBezTo>
                  <a:cubicBezTo>
                    <a:pt x="239" y="200"/>
                    <a:pt x="239" y="177"/>
                    <a:pt x="262" y="177"/>
                  </a:cubicBezTo>
                  <a:cubicBezTo>
                    <a:pt x="282" y="157"/>
                    <a:pt x="274" y="119"/>
                    <a:pt x="249" y="119"/>
                  </a:cubicBezTo>
                  <a:cubicBezTo>
                    <a:pt x="246" y="119"/>
                    <a:pt x="242" y="119"/>
                    <a:pt x="239" y="120"/>
                  </a:cubicBezTo>
                  <a:lnTo>
                    <a:pt x="205" y="155"/>
                  </a:lnTo>
                  <a:lnTo>
                    <a:pt x="194" y="155"/>
                  </a:lnTo>
                  <a:cubicBezTo>
                    <a:pt x="175" y="100"/>
                    <a:pt x="135"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6"/>
            <p:cNvSpPr/>
            <p:nvPr/>
          </p:nvSpPr>
          <p:spPr>
            <a:xfrm>
              <a:off x="1210628" y="4904485"/>
              <a:ext cx="7852" cy="6425"/>
            </a:xfrm>
            <a:custGeom>
              <a:avLst/>
              <a:gdLst/>
              <a:ahLst/>
              <a:cxnLst/>
              <a:rect l="l" t="t" r="r" b="b"/>
              <a:pathLst>
                <a:path w="176" h="144" extrusionOk="0">
                  <a:moveTo>
                    <a:pt x="131" y="0"/>
                  </a:moveTo>
                  <a:cubicBezTo>
                    <a:pt x="74" y="11"/>
                    <a:pt x="40" y="57"/>
                    <a:pt x="18" y="102"/>
                  </a:cubicBezTo>
                  <a:cubicBezTo>
                    <a:pt x="0" y="119"/>
                    <a:pt x="23" y="144"/>
                    <a:pt x="39" y="144"/>
                  </a:cubicBezTo>
                  <a:cubicBezTo>
                    <a:pt x="44" y="144"/>
                    <a:pt x="48" y="141"/>
                    <a:pt x="51" y="136"/>
                  </a:cubicBezTo>
                  <a:cubicBezTo>
                    <a:pt x="74" y="102"/>
                    <a:pt x="96" y="57"/>
                    <a:pt x="141" y="57"/>
                  </a:cubicBezTo>
                  <a:cubicBezTo>
                    <a:pt x="176" y="57"/>
                    <a:pt x="164" y="0"/>
                    <a:pt x="1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6"/>
            <p:cNvSpPr/>
            <p:nvPr/>
          </p:nvSpPr>
          <p:spPr>
            <a:xfrm>
              <a:off x="1208977" y="4900381"/>
              <a:ext cx="7495" cy="6603"/>
            </a:xfrm>
            <a:custGeom>
              <a:avLst/>
              <a:gdLst/>
              <a:ahLst/>
              <a:cxnLst/>
              <a:rect l="l" t="t" r="r" b="b"/>
              <a:pathLst>
                <a:path w="168" h="148" extrusionOk="0">
                  <a:moveTo>
                    <a:pt x="142" y="0"/>
                  </a:moveTo>
                  <a:cubicBezTo>
                    <a:pt x="139" y="0"/>
                    <a:pt x="136" y="1"/>
                    <a:pt x="133" y="2"/>
                  </a:cubicBezTo>
                  <a:cubicBezTo>
                    <a:pt x="65" y="13"/>
                    <a:pt x="43" y="58"/>
                    <a:pt x="9" y="115"/>
                  </a:cubicBezTo>
                  <a:cubicBezTo>
                    <a:pt x="1" y="131"/>
                    <a:pt x="21" y="147"/>
                    <a:pt x="38" y="147"/>
                  </a:cubicBezTo>
                  <a:cubicBezTo>
                    <a:pt x="45" y="147"/>
                    <a:pt x="51" y="144"/>
                    <a:pt x="55" y="138"/>
                  </a:cubicBezTo>
                  <a:cubicBezTo>
                    <a:pt x="77" y="103"/>
                    <a:pt x="100" y="58"/>
                    <a:pt x="133" y="58"/>
                  </a:cubicBezTo>
                  <a:cubicBezTo>
                    <a:pt x="164" y="48"/>
                    <a:pt x="167"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6"/>
            <p:cNvSpPr/>
            <p:nvPr/>
          </p:nvSpPr>
          <p:spPr>
            <a:xfrm>
              <a:off x="1045908" y="4830290"/>
              <a:ext cx="92888" cy="61613"/>
            </a:xfrm>
            <a:custGeom>
              <a:avLst/>
              <a:gdLst/>
              <a:ahLst/>
              <a:cxnLst/>
              <a:rect l="l" t="t" r="r" b="b"/>
              <a:pathLst>
                <a:path w="2082" h="1381" extrusionOk="0">
                  <a:moveTo>
                    <a:pt x="1109" y="1"/>
                  </a:moveTo>
                  <a:lnTo>
                    <a:pt x="0" y="747"/>
                  </a:lnTo>
                  <a:cubicBezTo>
                    <a:pt x="0" y="747"/>
                    <a:pt x="181" y="1075"/>
                    <a:pt x="486" y="1380"/>
                  </a:cubicBezTo>
                  <a:cubicBezTo>
                    <a:pt x="735" y="1245"/>
                    <a:pt x="996" y="1121"/>
                    <a:pt x="1278" y="1030"/>
                  </a:cubicBezTo>
                  <a:cubicBezTo>
                    <a:pt x="1538" y="940"/>
                    <a:pt x="1810" y="827"/>
                    <a:pt x="2081" y="736"/>
                  </a:cubicBezTo>
                  <a:lnTo>
                    <a:pt x="2081" y="736"/>
                  </a:lnTo>
                  <a:cubicBezTo>
                    <a:pt x="1923" y="747"/>
                    <a:pt x="1764" y="770"/>
                    <a:pt x="1640" y="815"/>
                  </a:cubicBezTo>
                  <a:lnTo>
                    <a:pt x="1109"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6"/>
            <p:cNvSpPr/>
            <p:nvPr/>
          </p:nvSpPr>
          <p:spPr>
            <a:xfrm>
              <a:off x="949538" y="4772781"/>
              <a:ext cx="171099" cy="117114"/>
            </a:xfrm>
            <a:custGeom>
              <a:avLst/>
              <a:gdLst/>
              <a:ahLst/>
              <a:cxnLst/>
              <a:rect l="l" t="t" r="r" b="b"/>
              <a:pathLst>
                <a:path w="3835" h="2625" extrusionOk="0">
                  <a:moveTo>
                    <a:pt x="2872" y="1"/>
                  </a:moveTo>
                  <a:lnTo>
                    <a:pt x="758" y="340"/>
                  </a:lnTo>
                  <a:lnTo>
                    <a:pt x="814" y="702"/>
                  </a:lnTo>
                  <a:lnTo>
                    <a:pt x="0" y="1143"/>
                  </a:lnTo>
                  <a:cubicBezTo>
                    <a:pt x="0" y="1143"/>
                    <a:pt x="656" y="2116"/>
                    <a:pt x="1040" y="2511"/>
                  </a:cubicBezTo>
                  <a:lnTo>
                    <a:pt x="1979" y="1867"/>
                  </a:lnTo>
                  <a:lnTo>
                    <a:pt x="2397" y="2624"/>
                  </a:lnTo>
                  <a:lnTo>
                    <a:pt x="3834" y="1787"/>
                  </a:lnTo>
                  <a:cubicBezTo>
                    <a:pt x="3834" y="1787"/>
                    <a:pt x="3676" y="419"/>
                    <a:pt x="2872"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6"/>
            <p:cNvSpPr/>
            <p:nvPr/>
          </p:nvSpPr>
          <p:spPr>
            <a:xfrm>
              <a:off x="970240" y="4772781"/>
              <a:ext cx="114036" cy="39930"/>
            </a:xfrm>
            <a:custGeom>
              <a:avLst/>
              <a:gdLst/>
              <a:ahLst/>
              <a:cxnLst/>
              <a:rect l="l" t="t" r="r" b="b"/>
              <a:pathLst>
                <a:path w="2556" h="895" extrusionOk="0">
                  <a:moveTo>
                    <a:pt x="2408" y="1"/>
                  </a:moveTo>
                  <a:lnTo>
                    <a:pt x="294" y="340"/>
                  </a:lnTo>
                  <a:lnTo>
                    <a:pt x="350" y="702"/>
                  </a:lnTo>
                  <a:lnTo>
                    <a:pt x="0" y="894"/>
                  </a:lnTo>
                  <a:lnTo>
                    <a:pt x="430" y="770"/>
                  </a:lnTo>
                  <a:cubicBezTo>
                    <a:pt x="430" y="770"/>
                    <a:pt x="608" y="805"/>
                    <a:pt x="872" y="805"/>
                  </a:cubicBezTo>
                  <a:cubicBezTo>
                    <a:pt x="1334" y="805"/>
                    <a:pt x="2059" y="696"/>
                    <a:pt x="2556" y="91"/>
                  </a:cubicBezTo>
                  <a:cubicBezTo>
                    <a:pt x="2511" y="58"/>
                    <a:pt x="2454" y="23"/>
                    <a:pt x="2408"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6"/>
            <p:cNvSpPr/>
            <p:nvPr/>
          </p:nvSpPr>
          <p:spPr>
            <a:xfrm>
              <a:off x="977780" y="4844968"/>
              <a:ext cx="60096" cy="39886"/>
            </a:xfrm>
            <a:custGeom>
              <a:avLst/>
              <a:gdLst/>
              <a:ahLst/>
              <a:cxnLst/>
              <a:rect l="l" t="t" r="r" b="b"/>
              <a:pathLst>
                <a:path w="1347" h="894" extrusionOk="0">
                  <a:moveTo>
                    <a:pt x="1301" y="0"/>
                  </a:moveTo>
                  <a:lnTo>
                    <a:pt x="0" y="407"/>
                  </a:lnTo>
                  <a:cubicBezTo>
                    <a:pt x="148" y="599"/>
                    <a:pt x="284" y="769"/>
                    <a:pt x="407" y="893"/>
                  </a:cubicBezTo>
                  <a:lnTo>
                    <a:pt x="1346" y="249"/>
                  </a:lnTo>
                  <a:lnTo>
                    <a:pt x="1301"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6"/>
            <p:cNvSpPr/>
            <p:nvPr/>
          </p:nvSpPr>
          <p:spPr>
            <a:xfrm>
              <a:off x="970731" y="4650222"/>
              <a:ext cx="112564" cy="154413"/>
            </a:xfrm>
            <a:custGeom>
              <a:avLst/>
              <a:gdLst/>
              <a:ahLst/>
              <a:cxnLst/>
              <a:rect l="l" t="t" r="r" b="b"/>
              <a:pathLst>
                <a:path w="2523" h="3461" extrusionOk="0">
                  <a:moveTo>
                    <a:pt x="1900" y="0"/>
                  </a:moveTo>
                  <a:cubicBezTo>
                    <a:pt x="1900" y="0"/>
                    <a:pt x="927" y="91"/>
                    <a:pt x="328" y="249"/>
                  </a:cubicBezTo>
                  <a:cubicBezTo>
                    <a:pt x="328" y="249"/>
                    <a:pt x="0" y="2420"/>
                    <a:pt x="125" y="3393"/>
                  </a:cubicBezTo>
                  <a:cubicBezTo>
                    <a:pt x="125" y="3393"/>
                    <a:pt x="339" y="3461"/>
                    <a:pt x="666" y="3461"/>
                  </a:cubicBezTo>
                  <a:cubicBezTo>
                    <a:pt x="1148" y="3461"/>
                    <a:pt x="1875" y="3313"/>
                    <a:pt x="2522" y="2578"/>
                  </a:cubicBezTo>
                  <a:cubicBezTo>
                    <a:pt x="2522" y="2578"/>
                    <a:pt x="1968" y="973"/>
                    <a:pt x="1900"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6"/>
            <p:cNvSpPr/>
            <p:nvPr/>
          </p:nvSpPr>
          <p:spPr>
            <a:xfrm>
              <a:off x="975281" y="4650222"/>
              <a:ext cx="108013" cy="154413"/>
            </a:xfrm>
            <a:custGeom>
              <a:avLst/>
              <a:gdLst/>
              <a:ahLst/>
              <a:cxnLst/>
              <a:rect l="l" t="t" r="r" b="b"/>
              <a:pathLst>
                <a:path w="2421" h="3461" extrusionOk="0">
                  <a:moveTo>
                    <a:pt x="1798" y="0"/>
                  </a:moveTo>
                  <a:cubicBezTo>
                    <a:pt x="1798" y="0"/>
                    <a:pt x="1742" y="0"/>
                    <a:pt x="1651" y="11"/>
                  </a:cubicBezTo>
                  <a:cubicBezTo>
                    <a:pt x="1629" y="169"/>
                    <a:pt x="1549" y="362"/>
                    <a:pt x="1526" y="475"/>
                  </a:cubicBezTo>
                  <a:cubicBezTo>
                    <a:pt x="1402" y="927"/>
                    <a:pt x="1267" y="1391"/>
                    <a:pt x="1063" y="1820"/>
                  </a:cubicBezTo>
                  <a:cubicBezTo>
                    <a:pt x="803" y="2330"/>
                    <a:pt x="441" y="2759"/>
                    <a:pt x="0" y="3087"/>
                  </a:cubicBezTo>
                  <a:cubicBezTo>
                    <a:pt x="0" y="3200"/>
                    <a:pt x="11" y="3302"/>
                    <a:pt x="23" y="3393"/>
                  </a:cubicBezTo>
                  <a:cubicBezTo>
                    <a:pt x="23" y="3393"/>
                    <a:pt x="237" y="3461"/>
                    <a:pt x="564" y="3461"/>
                  </a:cubicBezTo>
                  <a:cubicBezTo>
                    <a:pt x="1046" y="3461"/>
                    <a:pt x="1773" y="3313"/>
                    <a:pt x="2420" y="2578"/>
                  </a:cubicBezTo>
                  <a:cubicBezTo>
                    <a:pt x="2420" y="2578"/>
                    <a:pt x="1866" y="973"/>
                    <a:pt x="1798"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6"/>
            <p:cNvSpPr/>
            <p:nvPr/>
          </p:nvSpPr>
          <p:spPr>
            <a:xfrm>
              <a:off x="1039305" y="4650713"/>
              <a:ext cx="22263" cy="135763"/>
            </a:xfrm>
            <a:custGeom>
              <a:avLst/>
              <a:gdLst/>
              <a:ahLst/>
              <a:cxnLst/>
              <a:rect l="l" t="t" r="r" b="b"/>
              <a:pathLst>
                <a:path w="499" h="3043" extrusionOk="0">
                  <a:moveTo>
                    <a:pt x="171" y="0"/>
                  </a:moveTo>
                  <a:cubicBezTo>
                    <a:pt x="159" y="12"/>
                    <a:pt x="137" y="12"/>
                    <a:pt x="114" y="12"/>
                  </a:cubicBezTo>
                  <a:cubicBezTo>
                    <a:pt x="1" y="543"/>
                    <a:pt x="46" y="1108"/>
                    <a:pt x="114" y="1651"/>
                  </a:cubicBezTo>
                  <a:cubicBezTo>
                    <a:pt x="171" y="2138"/>
                    <a:pt x="272" y="2601"/>
                    <a:pt x="453" y="3042"/>
                  </a:cubicBezTo>
                  <a:cubicBezTo>
                    <a:pt x="476" y="3031"/>
                    <a:pt x="488" y="3020"/>
                    <a:pt x="499" y="3008"/>
                  </a:cubicBezTo>
                  <a:cubicBezTo>
                    <a:pt x="318" y="2578"/>
                    <a:pt x="216" y="2126"/>
                    <a:pt x="159" y="1651"/>
                  </a:cubicBezTo>
                  <a:cubicBezTo>
                    <a:pt x="91" y="1108"/>
                    <a:pt x="58" y="543"/>
                    <a:pt x="171"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6"/>
            <p:cNvSpPr/>
            <p:nvPr/>
          </p:nvSpPr>
          <p:spPr>
            <a:xfrm>
              <a:off x="1046398" y="4650713"/>
              <a:ext cx="23244" cy="129696"/>
            </a:xfrm>
            <a:custGeom>
              <a:avLst/>
              <a:gdLst/>
              <a:ahLst/>
              <a:cxnLst/>
              <a:rect l="l" t="t" r="r" b="b"/>
              <a:pathLst>
                <a:path w="521" h="2907" extrusionOk="0">
                  <a:moveTo>
                    <a:pt x="35" y="0"/>
                  </a:moveTo>
                  <a:cubicBezTo>
                    <a:pt x="0" y="226"/>
                    <a:pt x="12" y="464"/>
                    <a:pt x="12" y="690"/>
                  </a:cubicBezTo>
                  <a:cubicBezTo>
                    <a:pt x="23" y="1018"/>
                    <a:pt x="46" y="1346"/>
                    <a:pt x="103" y="1663"/>
                  </a:cubicBezTo>
                  <a:cubicBezTo>
                    <a:pt x="170" y="2092"/>
                    <a:pt x="317" y="2500"/>
                    <a:pt x="487" y="2907"/>
                  </a:cubicBezTo>
                  <a:lnTo>
                    <a:pt x="520" y="2872"/>
                  </a:lnTo>
                  <a:cubicBezTo>
                    <a:pt x="362" y="2488"/>
                    <a:pt x="226" y="2103"/>
                    <a:pt x="159" y="1696"/>
                  </a:cubicBezTo>
                  <a:cubicBezTo>
                    <a:pt x="103" y="1380"/>
                    <a:pt x="68" y="1063"/>
                    <a:pt x="68" y="736"/>
                  </a:cubicBezTo>
                  <a:cubicBezTo>
                    <a:pt x="57" y="487"/>
                    <a:pt x="46" y="238"/>
                    <a:pt x="91"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6"/>
            <p:cNvSpPr/>
            <p:nvPr/>
          </p:nvSpPr>
          <p:spPr>
            <a:xfrm>
              <a:off x="1046934" y="4650222"/>
              <a:ext cx="29267" cy="124119"/>
            </a:xfrm>
            <a:custGeom>
              <a:avLst/>
              <a:gdLst/>
              <a:ahLst/>
              <a:cxnLst/>
              <a:rect l="l" t="t" r="r" b="b"/>
              <a:pathLst>
                <a:path w="656" h="2782" extrusionOk="0">
                  <a:moveTo>
                    <a:pt x="136" y="0"/>
                  </a:moveTo>
                  <a:cubicBezTo>
                    <a:pt x="0" y="961"/>
                    <a:pt x="192" y="1923"/>
                    <a:pt x="611" y="2782"/>
                  </a:cubicBezTo>
                  <a:cubicBezTo>
                    <a:pt x="633" y="2770"/>
                    <a:pt x="644" y="2759"/>
                    <a:pt x="656" y="2748"/>
                  </a:cubicBezTo>
                  <a:cubicBezTo>
                    <a:pt x="237" y="1888"/>
                    <a:pt x="45" y="938"/>
                    <a:pt x="181"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6"/>
            <p:cNvSpPr/>
            <p:nvPr/>
          </p:nvSpPr>
          <p:spPr>
            <a:xfrm>
              <a:off x="1002497" y="4636570"/>
              <a:ext cx="41447" cy="40243"/>
            </a:xfrm>
            <a:custGeom>
              <a:avLst/>
              <a:gdLst/>
              <a:ahLst/>
              <a:cxnLst/>
              <a:rect l="l" t="t" r="r" b="b"/>
              <a:pathLst>
                <a:path w="929" h="902" extrusionOk="0">
                  <a:moveTo>
                    <a:pt x="928" y="0"/>
                  </a:moveTo>
                  <a:lnTo>
                    <a:pt x="1" y="238"/>
                  </a:lnTo>
                  <a:cubicBezTo>
                    <a:pt x="1" y="238"/>
                    <a:pt x="80" y="849"/>
                    <a:pt x="227" y="894"/>
                  </a:cubicBezTo>
                  <a:cubicBezTo>
                    <a:pt x="240" y="899"/>
                    <a:pt x="255" y="902"/>
                    <a:pt x="272" y="902"/>
                  </a:cubicBezTo>
                  <a:cubicBezTo>
                    <a:pt x="450" y="902"/>
                    <a:pt x="835" y="630"/>
                    <a:pt x="928"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6"/>
            <p:cNvSpPr/>
            <p:nvPr/>
          </p:nvSpPr>
          <p:spPr>
            <a:xfrm>
              <a:off x="1106942" y="4461811"/>
              <a:ext cx="130722" cy="156732"/>
            </a:xfrm>
            <a:custGeom>
              <a:avLst/>
              <a:gdLst/>
              <a:ahLst/>
              <a:cxnLst/>
              <a:rect l="l" t="t" r="r" b="b"/>
              <a:pathLst>
                <a:path w="2930" h="3513" extrusionOk="0">
                  <a:moveTo>
                    <a:pt x="1117" y="0"/>
                  </a:moveTo>
                  <a:cubicBezTo>
                    <a:pt x="529" y="0"/>
                    <a:pt x="12" y="627"/>
                    <a:pt x="12" y="627"/>
                  </a:cubicBezTo>
                  <a:lnTo>
                    <a:pt x="102" y="1125"/>
                  </a:lnTo>
                  <a:cubicBezTo>
                    <a:pt x="102" y="1125"/>
                    <a:pt x="495" y="838"/>
                    <a:pt x="652" y="838"/>
                  </a:cubicBezTo>
                  <a:cubicBezTo>
                    <a:pt x="731" y="838"/>
                    <a:pt x="751" y="910"/>
                    <a:pt x="634" y="1125"/>
                  </a:cubicBezTo>
                  <a:cubicBezTo>
                    <a:pt x="0" y="2256"/>
                    <a:pt x="566" y="3397"/>
                    <a:pt x="1448" y="3499"/>
                  </a:cubicBezTo>
                  <a:cubicBezTo>
                    <a:pt x="1521" y="3508"/>
                    <a:pt x="1590" y="3512"/>
                    <a:pt x="1657" y="3512"/>
                  </a:cubicBezTo>
                  <a:cubicBezTo>
                    <a:pt x="2522" y="3512"/>
                    <a:pt x="2873" y="2821"/>
                    <a:pt x="2873" y="2821"/>
                  </a:cubicBezTo>
                  <a:lnTo>
                    <a:pt x="2873" y="2821"/>
                  </a:lnTo>
                  <a:cubicBezTo>
                    <a:pt x="2813" y="2834"/>
                    <a:pt x="2758" y="2839"/>
                    <a:pt x="2707" y="2839"/>
                  </a:cubicBezTo>
                  <a:cubicBezTo>
                    <a:pt x="2487" y="2839"/>
                    <a:pt x="2352" y="2741"/>
                    <a:pt x="2352" y="2741"/>
                  </a:cubicBezTo>
                  <a:cubicBezTo>
                    <a:pt x="2930" y="2402"/>
                    <a:pt x="2839" y="1487"/>
                    <a:pt x="2839" y="1487"/>
                  </a:cubicBezTo>
                  <a:lnTo>
                    <a:pt x="2839" y="1487"/>
                  </a:lnTo>
                  <a:cubicBezTo>
                    <a:pt x="2839" y="1487"/>
                    <a:pt x="2314" y="2022"/>
                    <a:pt x="1971" y="2022"/>
                  </a:cubicBezTo>
                  <a:cubicBezTo>
                    <a:pt x="1955" y="2022"/>
                    <a:pt x="1938" y="2020"/>
                    <a:pt x="1923" y="2018"/>
                  </a:cubicBezTo>
                  <a:cubicBezTo>
                    <a:pt x="1595" y="1972"/>
                    <a:pt x="2239" y="288"/>
                    <a:pt x="1324" y="27"/>
                  </a:cubicBezTo>
                  <a:cubicBezTo>
                    <a:pt x="1254" y="9"/>
                    <a:pt x="1185" y="0"/>
                    <a:pt x="1117"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6"/>
            <p:cNvSpPr/>
            <p:nvPr/>
          </p:nvSpPr>
          <p:spPr>
            <a:xfrm>
              <a:off x="916746" y="4431205"/>
              <a:ext cx="247256" cy="209244"/>
            </a:xfrm>
            <a:custGeom>
              <a:avLst/>
              <a:gdLst/>
              <a:ahLst/>
              <a:cxnLst/>
              <a:rect l="l" t="t" r="r" b="b"/>
              <a:pathLst>
                <a:path w="5542" h="4690" extrusionOk="0">
                  <a:moveTo>
                    <a:pt x="3581" y="466"/>
                  </a:moveTo>
                  <a:cubicBezTo>
                    <a:pt x="4696" y="466"/>
                    <a:pt x="4489" y="906"/>
                    <a:pt x="4489" y="906"/>
                  </a:cubicBezTo>
                  <a:cubicBezTo>
                    <a:pt x="3924" y="555"/>
                    <a:pt x="3110" y="487"/>
                    <a:pt x="3110" y="487"/>
                  </a:cubicBezTo>
                  <a:cubicBezTo>
                    <a:pt x="3289" y="472"/>
                    <a:pt x="3445" y="466"/>
                    <a:pt x="3581" y="466"/>
                  </a:cubicBezTo>
                  <a:close/>
                  <a:moveTo>
                    <a:pt x="2259" y="0"/>
                  </a:moveTo>
                  <a:cubicBezTo>
                    <a:pt x="2130" y="0"/>
                    <a:pt x="2016" y="8"/>
                    <a:pt x="1923" y="24"/>
                  </a:cubicBezTo>
                  <a:cubicBezTo>
                    <a:pt x="1142" y="160"/>
                    <a:pt x="893" y="804"/>
                    <a:pt x="893" y="804"/>
                  </a:cubicBezTo>
                  <a:cubicBezTo>
                    <a:pt x="893" y="804"/>
                    <a:pt x="249" y="1517"/>
                    <a:pt x="124" y="2025"/>
                  </a:cubicBezTo>
                  <a:cubicBezTo>
                    <a:pt x="1" y="2534"/>
                    <a:pt x="486" y="3201"/>
                    <a:pt x="486" y="3201"/>
                  </a:cubicBezTo>
                  <a:cubicBezTo>
                    <a:pt x="486" y="3201"/>
                    <a:pt x="407" y="4690"/>
                    <a:pt x="2161" y="4690"/>
                  </a:cubicBezTo>
                  <a:cubicBezTo>
                    <a:pt x="2394" y="4690"/>
                    <a:pt x="2660" y="4663"/>
                    <a:pt x="2963" y="4603"/>
                  </a:cubicBezTo>
                  <a:cubicBezTo>
                    <a:pt x="5542" y="4083"/>
                    <a:pt x="4524" y="940"/>
                    <a:pt x="4524" y="940"/>
                  </a:cubicBezTo>
                  <a:cubicBezTo>
                    <a:pt x="4972" y="421"/>
                    <a:pt x="3217" y="0"/>
                    <a:pt x="2259"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6"/>
            <p:cNvSpPr/>
            <p:nvPr/>
          </p:nvSpPr>
          <p:spPr>
            <a:xfrm>
              <a:off x="975906" y="4439816"/>
              <a:ext cx="107388" cy="27661"/>
            </a:xfrm>
            <a:custGeom>
              <a:avLst/>
              <a:gdLst/>
              <a:ahLst/>
              <a:cxnLst/>
              <a:rect l="l" t="t" r="r" b="b"/>
              <a:pathLst>
                <a:path w="2407" h="620" extrusionOk="0">
                  <a:moveTo>
                    <a:pt x="1513" y="0"/>
                  </a:moveTo>
                  <a:cubicBezTo>
                    <a:pt x="1312" y="0"/>
                    <a:pt x="1110" y="20"/>
                    <a:pt x="902" y="57"/>
                  </a:cubicBezTo>
                  <a:cubicBezTo>
                    <a:pt x="563" y="113"/>
                    <a:pt x="167" y="238"/>
                    <a:pt x="9" y="577"/>
                  </a:cubicBezTo>
                  <a:cubicBezTo>
                    <a:pt x="0" y="601"/>
                    <a:pt x="16" y="620"/>
                    <a:pt x="34" y="620"/>
                  </a:cubicBezTo>
                  <a:cubicBezTo>
                    <a:pt x="41" y="620"/>
                    <a:pt x="48" y="617"/>
                    <a:pt x="54" y="611"/>
                  </a:cubicBezTo>
                  <a:cubicBezTo>
                    <a:pt x="356" y="187"/>
                    <a:pt x="927" y="46"/>
                    <a:pt x="1486" y="46"/>
                  </a:cubicBezTo>
                  <a:cubicBezTo>
                    <a:pt x="1807" y="46"/>
                    <a:pt x="2124" y="93"/>
                    <a:pt x="2384" y="159"/>
                  </a:cubicBezTo>
                  <a:cubicBezTo>
                    <a:pt x="2394" y="159"/>
                    <a:pt x="2406" y="136"/>
                    <a:pt x="2384" y="136"/>
                  </a:cubicBezTo>
                  <a:cubicBezTo>
                    <a:pt x="2089" y="42"/>
                    <a:pt x="1803" y="0"/>
                    <a:pt x="1513"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6"/>
            <p:cNvSpPr/>
            <p:nvPr/>
          </p:nvSpPr>
          <p:spPr>
            <a:xfrm>
              <a:off x="967697" y="4459357"/>
              <a:ext cx="137771" cy="16820"/>
            </a:xfrm>
            <a:custGeom>
              <a:avLst/>
              <a:gdLst/>
              <a:ahLst/>
              <a:cxnLst/>
              <a:rect l="l" t="t" r="r" b="b"/>
              <a:pathLst>
                <a:path w="3088" h="377" extrusionOk="0">
                  <a:moveTo>
                    <a:pt x="1422" y="1"/>
                  </a:moveTo>
                  <a:cubicBezTo>
                    <a:pt x="946" y="1"/>
                    <a:pt x="474" y="98"/>
                    <a:pt x="35" y="320"/>
                  </a:cubicBezTo>
                  <a:cubicBezTo>
                    <a:pt x="0" y="331"/>
                    <a:pt x="23" y="366"/>
                    <a:pt x="45" y="366"/>
                  </a:cubicBezTo>
                  <a:cubicBezTo>
                    <a:pt x="543" y="218"/>
                    <a:pt x="984" y="72"/>
                    <a:pt x="1505" y="72"/>
                  </a:cubicBezTo>
                  <a:cubicBezTo>
                    <a:pt x="2047" y="82"/>
                    <a:pt x="2578" y="185"/>
                    <a:pt x="3076" y="376"/>
                  </a:cubicBezTo>
                  <a:cubicBezTo>
                    <a:pt x="3088" y="376"/>
                    <a:pt x="3088" y="366"/>
                    <a:pt x="3088" y="366"/>
                  </a:cubicBezTo>
                  <a:cubicBezTo>
                    <a:pt x="2560" y="138"/>
                    <a:pt x="1988" y="1"/>
                    <a:pt x="1422"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6"/>
            <p:cNvSpPr/>
            <p:nvPr/>
          </p:nvSpPr>
          <p:spPr>
            <a:xfrm>
              <a:off x="1066208" y="4488759"/>
              <a:ext cx="48363" cy="46533"/>
            </a:xfrm>
            <a:custGeom>
              <a:avLst/>
              <a:gdLst/>
              <a:ahLst/>
              <a:cxnLst/>
              <a:rect l="l" t="t" r="r" b="b"/>
              <a:pathLst>
                <a:path w="1084" h="1043" extrusionOk="0">
                  <a:moveTo>
                    <a:pt x="1072" y="1"/>
                  </a:moveTo>
                  <a:cubicBezTo>
                    <a:pt x="835" y="430"/>
                    <a:pt x="495" y="826"/>
                    <a:pt x="31" y="984"/>
                  </a:cubicBezTo>
                  <a:cubicBezTo>
                    <a:pt x="1" y="995"/>
                    <a:pt x="7" y="1042"/>
                    <a:pt x="35" y="1042"/>
                  </a:cubicBezTo>
                  <a:cubicBezTo>
                    <a:pt x="37" y="1042"/>
                    <a:pt x="40" y="1042"/>
                    <a:pt x="43" y="1041"/>
                  </a:cubicBezTo>
                  <a:cubicBezTo>
                    <a:pt x="541" y="939"/>
                    <a:pt x="868" y="430"/>
                    <a:pt x="1083" y="11"/>
                  </a:cubicBezTo>
                  <a:cubicBezTo>
                    <a:pt x="1083" y="1"/>
                    <a:pt x="1072" y="1"/>
                    <a:pt x="1072"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6"/>
            <p:cNvSpPr/>
            <p:nvPr/>
          </p:nvSpPr>
          <p:spPr>
            <a:xfrm>
              <a:off x="1072766" y="4496433"/>
              <a:ext cx="44303" cy="63086"/>
            </a:xfrm>
            <a:custGeom>
              <a:avLst/>
              <a:gdLst/>
              <a:ahLst/>
              <a:cxnLst/>
              <a:rect l="l" t="t" r="r" b="b"/>
              <a:pathLst>
                <a:path w="993" h="1414" extrusionOk="0">
                  <a:moveTo>
                    <a:pt x="987" y="1"/>
                  </a:moveTo>
                  <a:cubicBezTo>
                    <a:pt x="984" y="1"/>
                    <a:pt x="982" y="4"/>
                    <a:pt x="982" y="9"/>
                  </a:cubicBezTo>
                  <a:cubicBezTo>
                    <a:pt x="902" y="631"/>
                    <a:pt x="517" y="1038"/>
                    <a:pt x="20" y="1377"/>
                  </a:cubicBezTo>
                  <a:cubicBezTo>
                    <a:pt x="0" y="1387"/>
                    <a:pt x="15" y="1414"/>
                    <a:pt x="33" y="1414"/>
                  </a:cubicBezTo>
                  <a:cubicBezTo>
                    <a:pt x="36" y="1414"/>
                    <a:pt x="39" y="1413"/>
                    <a:pt x="43" y="1412"/>
                  </a:cubicBezTo>
                  <a:cubicBezTo>
                    <a:pt x="585" y="1174"/>
                    <a:pt x="947" y="586"/>
                    <a:pt x="992" y="9"/>
                  </a:cubicBezTo>
                  <a:cubicBezTo>
                    <a:pt x="992" y="4"/>
                    <a:pt x="990" y="1"/>
                    <a:pt x="98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6"/>
            <p:cNvSpPr/>
            <p:nvPr/>
          </p:nvSpPr>
          <p:spPr>
            <a:xfrm>
              <a:off x="1049611" y="4509951"/>
              <a:ext cx="69466" cy="111805"/>
            </a:xfrm>
            <a:custGeom>
              <a:avLst/>
              <a:gdLst/>
              <a:ahLst/>
              <a:cxnLst/>
              <a:rect l="l" t="t" r="r" b="b"/>
              <a:pathLst>
                <a:path w="1557" h="2506" extrusionOk="0">
                  <a:moveTo>
                    <a:pt x="1546" y="0"/>
                  </a:moveTo>
                  <a:cubicBezTo>
                    <a:pt x="1489" y="521"/>
                    <a:pt x="1320" y="1052"/>
                    <a:pt x="1048" y="1493"/>
                  </a:cubicBezTo>
                  <a:cubicBezTo>
                    <a:pt x="799" y="1900"/>
                    <a:pt x="403" y="2172"/>
                    <a:pt x="19" y="2443"/>
                  </a:cubicBezTo>
                  <a:cubicBezTo>
                    <a:pt x="0" y="2470"/>
                    <a:pt x="12" y="2505"/>
                    <a:pt x="35" y="2505"/>
                  </a:cubicBezTo>
                  <a:cubicBezTo>
                    <a:pt x="41" y="2505"/>
                    <a:pt x="47" y="2503"/>
                    <a:pt x="53" y="2499"/>
                  </a:cubicBezTo>
                  <a:cubicBezTo>
                    <a:pt x="958" y="1956"/>
                    <a:pt x="1523" y="1074"/>
                    <a:pt x="155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6"/>
            <p:cNvSpPr/>
            <p:nvPr/>
          </p:nvSpPr>
          <p:spPr>
            <a:xfrm>
              <a:off x="1068349" y="4542877"/>
              <a:ext cx="53270" cy="88427"/>
            </a:xfrm>
            <a:custGeom>
              <a:avLst/>
              <a:gdLst/>
              <a:ahLst/>
              <a:cxnLst/>
              <a:rect l="l" t="t" r="r" b="b"/>
              <a:pathLst>
                <a:path w="1194" h="1982" extrusionOk="0">
                  <a:moveTo>
                    <a:pt x="1188" y="0"/>
                  </a:moveTo>
                  <a:cubicBezTo>
                    <a:pt x="1185" y="0"/>
                    <a:pt x="1182" y="3"/>
                    <a:pt x="1182" y="9"/>
                  </a:cubicBezTo>
                  <a:cubicBezTo>
                    <a:pt x="1114" y="789"/>
                    <a:pt x="651" y="1456"/>
                    <a:pt x="28" y="1909"/>
                  </a:cubicBezTo>
                  <a:cubicBezTo>
                    <a:pt x="0" y="1937"/>
                    <a:pt x="20" y="1982"/>
                    <a:pt x="47" y="1982"/>
                  </a:cubicBezTo>
                  <a:cubicBezTo>
                    <a:pt x="52" y="1982"/>
                    <a:pt x="57" y="1980"/>
                    <a:pt x="63" y="1976"/>
                  </a:cubicBezTo>
                  <a:cubicBezTo>
                    <a:pt x="730" y="1535"/>
                    <a:pt x="1159" y="823"/>
                    <a:pt x="1194" y="9"/>
                  </a:cubicBezTo>
                  <a:cubicBezTo>
                    <a:pt x="1194" y="3"/>
                    <a:pt x="1191" y="0"/>
                    <a:pt x="1188"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6"/>
            <p:cNvSpPr/>
            <p:nvPr/>
          </p:nvSpPr>
          <p:spPr>
            <a:xfrm>
              <a:off x="1060185" y="4485725"/>
              <a:ext cx="45284" cy="20835"/>
            </a:xfrm>
            <a:custGeom>
              <a:avLst/>
              <a:gdLst/>
              <a:ahLst/>
              <a:cxnLst/>
              <a:rect l="l" t="t" r="r" b="b"/>
              <a:pathLst>
                <a:path w="1015" h="467" extrusionOk="0">
                  <a:moveTo>
                    <a:pt x="992" y="1"/>
                  </a:moveTo>
                  <a:cubicBezTo>
                    <a:pt x="641" y="69"/>
                    <a:pt x="336" y="260"/>
                    <a:pt x="20" y="430"/>
                  </a:cubicBezTo>
                  <a:cubicBezTo>
                    <a:pt x="0" y="440"/>
                    <a:pt x="14" y="466"/>
                    <a:pt x="33" y="466"/>
                  </a:cubicBezTo>
                  <a:cubicBezTo>
                    <a:pt x="36" y="466"/>
                    <a:pt x="39" y="466"/>
                    <a:pt x="42" y="464"/>
                  </a:cubicBezTo>
                  <a:cubicBezTo>
                    <a:pt x="370" y="328"/>
                    <a:pt x="664" y="125"/>
                    <a:pt x="1003" y="23"/>
                  </a:cubicBezTo>
                  <a:cubicBezTo>
                    <a:pt x="1015" y="23"/>
                    <a:pt x="1003" y="1"/>
                    <a:pt x="992"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6"/>
            <p:cNvSpPr/>
            <p:nvPr/>
          </p:nvSpPr>
          <p:spPr>
            <a:xfrm>
              <a:off x="975861" y="4475463"/>
              <a:ext cx="122557" cy="22486"/>
            </a:xfrm>
            <a:custGeom>
              <a:avLst/>
              <a:gdLst/>
              <a:ahLst/>
              <a:cxnLst/>
              <a:rect l="l" t="t" r="r" b="b"/>
              <a:pathLst>
                <a:path w="2747" h="504" extrusionOk="0">
                  <a:moveTo>
                    <a:pt x="1932" y="0"/>
                  </a:moveTo>
                  <a:cubicBezTo>
                    <a:pt x="1271" y="0"/>
                    <a:pt x="597" y="160"/>
                    <a:pt x="21" y="457"/>
                  </a:cubicBezTo>
                  <a:cubicBezTo>
                    <a:pt x="1" y="467"/>
                    <a:pt x="8" y="504"/>
                    <a:pt x="33" y="504"/>
                  </a:cubicBezTo>
                  <a:cubicBezTo>
                    <a:pt x="37" y="504"/>
                    <a:pt x="40" y="503"/>
                    <a:pt x="43" y="502"/>
                  </a:cubicBezTo>
                  <a:cubicBezTo>
                    <a:pt x="440" y="344"/>
                    <a:pt x="847" y="196"/>
                    <a:pt x="1276" y="128"/>
                  </a:cubicBezTo>
                  <a:cubicBezTo>
                    <a:pt x="1514" y="83"/>
                    <a:pt x="1757" y="66"/>
                    <a:pt x="2001" y="66"/>
                  </a:cubicBezTo>
                  <a:cubicBezTo>
                    <a:pt x="2246" y="66"/>
                    <a:pt x="2492" y="83"/>
                    <a:pt x="2735" y="106"/>
                  </a:cubicBezTo>
                  <a:cubicBezTo>
                    <a:pt x="2746" y="106"/>
                    <a:pt x="2746" y="83"/>
                    <a:pt x="2735" y="83"/>
                  </a:cubicBezTo>
                  <a:cubicBezTo>
                    <a:pt x="2474" y="27"/>
                    <a:pt x="2204" y="0"/>
                    <a:pt x="1932"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6"/>
            <p:cNvSpPr/>
            <p:nvPr/>
          </p:nvSpPr>
          <p:spPr>
            <a:xfrm>
              <a:off x="921787" y="4491034"/>
              <a:ext cx="28107" cy="66655"/>
            </a:xfrm>
            <a:custGeom>
              <a:avLst/>
              <a:gdLst/>
              <a:ahLst/>
              <a:cxnLst/>
              <a:rect l="l" t="t" r="r" b="b"/>
              <a:pathLst>
                <a:path w="630" h="1494" extrusionOk="0">
                  <a:moveTo>
                    <a:pt x="625" y="1"/>
                  </a:moveTo>
                  <a:cubicBezTo>
                    <a:pt x="623" y="1"/>
                    <a:pt x="622" y="2"/>
                    <a:pt x="622" y="6"/>
                  </a:cubicBezTo>
                  <a:cubicBezTo>
                    <a:pt x="630" y="6"/>
                    <a:pt x="627" y="1"/>
                    <a:pt x="625" y="1"/>
                  </a:cubicBezTo>
                  <a:close/>
                  <a:moveTo>
                    <a:pt x="622" y="6"/>
                  </a:moveTo>
                  <a:lnTo>
                    <a:pt x="622" y="6"/>
                  </a:lnTo>
                  <a:cubicBezTo>
                    <a:pt x="192" y="379"/>
                    <a:pt x="1" y="945"/>
                    <a:pt x="260" y="1476"/>
                  </a:cubicBezTo>
                  <a:cubicBezTo>
                    <a:pt x="265" y="1488"/>
                    <a:pt x="272" y="1493"/>
                    <a:pt x="279" y="1493"/>
                  </a:cubicBezTo>
                  <a:cubicBezTo>
                    <a:pt x="292" y="1493"/>
                    <a:pt x="305" y="1479"/>
                    <a:pt x="305" y="1465"/>
                  </a:cubicBezTo>
                  <a:cubicBezTo>
                    <a:pt x="182" y="910"/>
                    <a:pt x="238" y="435"/>
                    <a:pt x="622" y="6"/>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6"/>
            <p:cNvSpPr/>
            <p:nvPr/>
          </p:nvSpPr>
          <p:spPr>
            <a:xfrm>
              <a:off x="935931" y="4508747"/>
              <a:ext cx="12849" cy="46757"/>
            </a:xfrm>
            <a:custGeom>
              <a:avLst/>
              <a:gdLst/>
              <a:ahLst/>
              <a:cxnLst/>
              <a:rect l="l" t="t" r="r" b="b"/>
              <a:pathLst>
                <a:path w="288" h="1048" extrusionOk="0">
                  <a:moveTo>
                    <a:pt x="216" y="0"/>
                  </a:moveTo>
                  <a:cubicBezTo>
                    <a:pt x="211" y="0"/>
                    <a:pt x="207" y="2"/>
                    <a:pt x="204" y="5"/>
                  </a:cubicBezTo>
                  <a:cubicBezTo>
                    <a:pt x="0" y="310"/>
                    <a:pt x="0" y="739"/>
                    <a:pt x="226" y="1033"/>
                  </a:cubicBezTo>
                  <a:cubicBezTo>
                    <a:pt x="233" y="1044"/>
                    <a:pt x="242" y="1048"/>
                    <a:pt x="250" y="1048"/>
                  </a:cubicBezTo>
                  <a:cubicBezTo>
                    <a:pt x="270" y="1048"/>
                    <a:pt x="288" y="1024"/>
                    <a:pt x="272" y="1000"/>
                  </a:cubicBezTo>
                  <a:cubicBezTo>
                    <a:pt x="124" y="683"/>
                    <a:pt x="45" y="355"/>
                    <a:pt x="237" y="27"/>
                  </a:cubicBezTo>
                  <a:cubicBezTo>
                    <a:pt x="246" y="11"/>
                    <a:pt x="230" y="0"/>
                    <a:pt x="216"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6"/>
            <p:cNvSpPr/>
            <p:nvPr/>
          </p:nvSpPr>
          <p:spPr>
            <a:xfrm>
              <a:off x="1125100" y="4468994"/>
              <a:ext cx="89141" cy="101722"/>
            </a:xfrm>
            <a:custGeom>
              <a:avLst/>
              <a:gdLst/>
              <a:ahLst/>
              <a:cxnLst/>
              <a:rect l="l" t="t" r="r" b="b"/>
              <a:pathLst>
                <a:path w="1998" h="2280" extrusionOk="0">
                  <a:moveTo>
                    <a:pt x="617" y="1"/>
                  </a:moveTo>
                  <a:cubicBezTo>
                    <a:pt x="406" y="1"/>
                    <a:pt x="212" y="111"/>
                    <a:pt x="12" y="228"/>
                  </a:cubicBezTo>
                  <a:cubicBezTo>
                    <a:pt x="0" y="240"/>
                    <a:pt x="12" y="251"/>
                    <a:pt x="23" y="251"/>
                  </a:cubicBezTo>
                  <a:cubicBezTo>
                    <a:pt x="211" y="153"/>
                    <a:pt x="399" y="61"/>
                    <a:pt x="604" y="61"/>
                  </a:cubicBezTo>
                  <a:cubicBezTo>
                    <a:pt x="658" y="61"/>
                    <a:pt x="713" y="68"/>
                    <a:pt x="769" y="82"/>
                  </a:cubicBezTo>
                  <a:cubicBezTo>
                    <a:pt x="1041" y="150"/>
                    <a:pt x="1131" y="454"/>
                    <a:pt x="1154" y="692"/>
                  </a:cubicBezTo>
                  <a:cubicBezTo>
                    <a:pt x="1188" y="1065"/>
                    <a:pt x="1007" y="1427"/>
                    <a:pt x="1018" y="1811"/>
                  </a:cubicBezTo>
                  <a:cubicBezTo>
                    <a:pt x="1018" y="1970"/>
                    <a:pt x="1086" y="2196"/>
                    <a:pt x="1267" y="2253"/>
                  </a:cubicBezTo>
                  <a:cubicBezTo>
                    <a:pt x="1322" y="2271"/>
                    <a:pt x="1375" y="2279"/>
                    <a:pt x="1427" y="2279"/>
                  </a:cubicBezTo>
                  <a:cubicBezTo>
                    <a:pt x="1630" y="2279"/>
                    <a:pt x="1808" y="2155"/>
                    <a:pt x="1980" y="2038"/>
                  </a:cubicBezTo>
                  <a:cubicBezTo>
                    <a:pt x="1997" y="2020"/>
                    <a:pt x="1988" y="1997"/>
                    <a:pt x="1972" y="1997"/>
                  </a:cubicBezTo>
                  <a:cubicBezTo>
                    <a:pt x="1968" y="1997"/>
                    <a:pt x="1962" y="1999"/>
                    <a:pt x="1957" y="2004"/>
                  </a:cubicBezTo>
                  <a:cubicBezTo>
                    <a:pt x="1796" y="2105"/>
                    <a:pt x="1625" y="2224"/>
                    <a:pt x="1429" y="2224"/>
                  </a:cubicBezTo>
                  <a:cubicBezTo>
                    <a:pt x="1406" y="2224"/>
                    <a:pt x="1382" y="2222"/>
                    <a:pt x="1357" y="2218"/>
                  </a:cubicBezTo>
                  <a:cubicBezTo>
                    <a:pt x="1075" y="2173"/>
                    <a:pt x="1086" y="1823"/>
                    <a:pt x="1109" y="1620"/>
                  </a:cubicBezTo>
                  <a:cubicBezTo>
                    <a:pt x="1131" y="1258"/>
                    <a:pt x="1267" y="918"/>
                    <a:pt x="1211" y="545"/>
                  </a:cubicBezTo>
                  <a:cubicBezTo>
                    <a:pt x="1176" y="353"/>
                    <a:pt x="1052" y="115"/>
                    <a:pt x="849" y="47"/>
                  </a:cubicBezTo>
                  <a:cubicBezTo>
                    <a:pt x="769" y="15"/>
                    <a:pt x="692" y="1"/>
                    <a:pt x="61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6"/>
            <p:cNvSpPr/>
            <p:nvPr/>
          </p:nvSpPr>
          <p:spPr>
            <a:xfrm>
              <a:off x="1135272" y="4487108"/>
              <a:ext cx="64513" cy="128357"/>
            </a:xfrm>
            <a:custGeom>
              <a:avLst/>
              <a:gdLst/>
              <a:ahLst/>
              <a:cxnLst/>
              <a:rect l="l" t="t" r="r" b="b"/>
              <a:pathLst>
                <a:path w="1446" h="2877" extrusionOk="0">
                  <a:moveTo>
                    <a:pt x="15" y="0"/>
                  </a:moveTo>
                  <a:cubicBezTo>
                    <a:pt x="7" y="0"/>
                    <a:pt x="1" y="17"/>
                    <a:pt x="10" y="26"/>
                  </a:cubicBezTo>
                  <a:cubicBezTo>
                    <a:pt x="372" y="365"/>
                    <a:pt x="406" y="727"/>
                    <a:pt x="259" y="1179"/>
                  </a:cubicBezTo>
                  <a:cubicBezTo>
                    <a:pt x="157" y="1508"/>
                    <a:pt x="21" y="1802"/>
                    <a:pt x="101" y="2152"/>
                  </a:cubicBezTo>
                  <a:cubicBezTo>
                    <a:pt x="157" y="2423"/>
                    <a:pt x="350" y="2706"/>
                    <a:pt x="598" y="2830"/>
                  </a:cubicBezTo>
                  <a:cubicBezTo>
                    <a:pt x="666" y="2863"/>
                    <a:pt x="739" y="2876"/>
                    <a:pt x="815" y="2876"/>
                  </a:cubicBezTo>
                  <a:cubicBezTo>
                    <a:pt x="1028" y="2876"/>
                    <a:pt x="1259" y="2770"/>
                    <a:pt x="1435" y="2695"/>
                  </a:cubicBezTo>
                  <a:cubicBezTo>
                    <a:pt x="1446" y="2684"/>
                    <a:pt x="1435" y="2672"/>
                    <a:pt x="1423" y="2672"/>
                  </a:cubicBezTo>
                  <a:cubicBezTo>
                    <a:pt x="1230" y="2743"/>
                    <a:pt x="1045" y="2799"/>
                    <a:pt x="874" y="2799"/>
                  </a:cubicBezTo>
                  <a:cubicBezTo>
                    <a:pt x="666" y="2799"/>
                    <a:pt x="477" y="2716"/>
                    <a:pt x="315" y="2480"/>
                  </a:cubicBezTo>
                  <a:cubicBezTo>
                    <a:pt x="66" y="2118"/>
                    <a:pt x="134" y="1734"/>
                    <a:pt x="259" y="1360"/>
                  </a:cubicBezTo>
                  <a:cubicBezTo>
                    <a:pt x="350" y="1123"/>
                    <a:pt x="463" y="840"/>
                    <a:pt x="406" y="580"/>
                  </a:cubicBezTo>
                  <a:cubicBezTo>
                    <a:pt x="350" y="342"/>
                    <a:pt x="214" y="161"/>
                    <a:pt x="21" y="3"/>
                  </a:cubicBezTo>
                  <a:cubicBezTo>
                    <a:pt x="19" y="1"/>
                    <a:pt x="17" y="0"/>
                    <a:pt x="15"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6"/>
            <p:cNvSpPr/>
            <p:nvPr/>
          </p:nvSpPr>
          <p:spPr>
            <a:xfrm>
              <a:off x="1135183" y="4481710"/>
              <a:ext cx="70536" cy="120327"/>
            </a:xfrm>
            <a:custGeom>
              <a:avLst/>
              <a:gdLst/>
              <a:ahLst/>
              <a:cxnLst/>
              <a:rect l="l" t="t" r="r" b="b"/>
              <a:pathLst>
                <a:path w="1581" h="2697" extrusionOk="0">
                  <a:moveTo>
                    <a:pt x="131" y="0"/>
                  </a:moveTo>
                  <a:cubicBezTo>
                    <a:pt x="94" y="0"/>
                    <a:pt x="55" y="4"/>
                    <a:pt x="12" y="11"/>
                  </a:cubicBezTo>
                  <a:cubicBezTo>
                    <a:pt x="1" y="11"/>
                    <a:pt x="12" y="34"/>
                    <a:pt x="23" y="34"/>
                  </a:cubicBezTo>
                  <a:cubicBezTo>
                    <a:pt x="59" y="28"/>
                    <a:pt x="92" y="26"/>
                    <a:pt x="124" y="26"/>
                  </a:cubicBezTo>
                  <a:cubicBezTo>
                    <a:pt x="825" y="26"/>
                    <a:pt x="564" y="1296"/>
                    <a:pt x="521" y="1707"/>
                  </a:cubicBezTo>
                  <a:cubicBezTo>
                    <a:pt x="487" y="2024"/>
                    <a:pt x="510" y="2318"/>
                    <a:pt x="736" y="2556"/>
                  </a:cubicBezTo>
                  <a:cubicBezTo>
                    <a:pt x="833" y="2658"/>
                    <a:pt x="947" y="2697"/>
                    <a:pt x="1065" y="2697"/>
                  </a:cubicBezTo>
                  <a:cubicBezTo>
                    <a:pt x="1235" y="2697"/>
                    <a:pt x="1414" y="2615"/>
                    <a:pt x="1561" y="2522"/>
                  </a:cubicBezTo>
                  <a:cubicBezTo>
                    <a:pt x="1580" y="2512"/>
                    <a:pt x="1567" y="2486"/>
                    <a:pt x="1548" y="2486"/>
                  </a:cubicBezTo>
                  <a:cubicBezTo>
                    <a:pt x="1545" y="2486"/>
                    <a:pt x="1542" y="2486"/>
                    <a:pt x="1538" y="2488"/>
                  </a:cubicBezTo>
                  <a:cubicBezTo>
                    <a:pt x="1396" y="2549"/>
                    <a:pt x="1249" y="2594"/>
                    <a:pt x="1110" y="2594"/>
                  </a:cubicBezTo>
                  <a:cubicBezTo>
                    <a:pt x="942" y="2594"/>
                    <a:pt x="786" y="2527"/>
                    <a:pt x="668" y="2341"/>
                  </a:cubicBezTo>
                  <a:cubicBezTo>
                    <a:pt x="555" y="2160"/>
                    <a:pt x="566" y="1923"/>
                    <a:pt x="589" y="1707"/>
                  </a:cubicBezTo>
                  <a:cubicBezTo>
                    <a:pt x="623" y="1357"/>
                    <a:pt x="679" y="1029"/>
                    <a:pt x="646" y="679"/>
                  </a:cubicBezTo>
                  <a:cubicBezTo>
                    <a:pt x="614" y="330"/>
                    <a:pt x="491" y="0"/>
                    <a:pt x="131"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6"/>
            <p:cNvSpPr/>
            <p:nvPr/>
          </p:nvSpPr>
          <p:spPr>
            <a:xfrm>
              <a:off x="913712" y="4504508"/>
              <a:ext cx="167529" cy="149817"/>
            </a:xfrm>
            <a:custGeom>
              <a:avLst/>
              <a:gdLst/>
              <a:ahLst/>
              <a:cxnLst/>
              <a:rect l="l" t="t" r="r" b="b"/>
              <a:pathLst>
                <a:path w="3755" h="3358" extrusionOk="0">
                  <a:moveTo>
                    <a:pt x="1961" y="0"/>
                  </a:moveTo>
                  <a:cubicBezTo>
                    <a:pt x="1597" y="0"/>
                    <a:pt x="1203" y="50"/>
                    <a:pt x="837" y="201"/>
                  </a:cubicBezTo>
                  <a:cubicBezTo>
                    <a:pt x="498" y="462"/>
                    <a:pt x="1" y="2588"/>
                    <a:pt x="1245" y="3187"/>
                  </a:cubicBezTo>
                  <a:cubicBezTo>
                    <a:pt x="1492" y="3306"/>
                    <a:pt x="1737" y="3358"/>
                    <a:pt x="1971" y="3358"/>
                  </a:cubicBezTo>
                  <a:cubicBezTo>
                    <a:pt x="2913" y="3358"/>
                    <a:pt x="3683" y="2518"/>
                    <a:pt x="3755" y="1875"/>
                  </a:cubicBezTo>
                  <a:cubicBezTo>
                    <a:pt x="3755" y="1875"/>
                    <a:pt x="3303" y="959"/>
                    <a:pt x="3291" y="201"/>
                  </a:cubicBezTo>
                  <a:cubicBezTo>
                    <a:pt x="3291" y="201"/>
                    <a:pt x="2688" y="0"/>
                    <a:pt x="1961"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6"/>
            <p:cNvSpPr/>
            <p:nvPr/>
          </p:nvSpPr>
          <p:spPr>
            <a:xfrm>
              <a:off x="946504" y="4504508"/>
              <a:ext cx="132194" cy="77630"/>
            </a:xfrm>
            <a:custGeom>
              <a:avLst/>
              <a:gdLst/>
              <a:ahLst/>
              <a:cxnLst/>
              <a:rect l="l" t="t" r="r" b="b"/>
              <a:pathLst>
                <a:path w="2963" h="1740" extrusionOk="0">
                  <a:moveTo>
                    <a:pt x="1226" y="0"/>
                  </a:moveTo>
                  <a:cubicBezTo>
                    <a:pt x="862" y="0"/>
                    <a:pt x="468" y="50"/>
                    <a:pt x="102" y="201"/>
                  </a:cubicBezTo>
                  <a:cubicBezTo>
                    <a:pt x="68" y="224"/>
                    <a:pt x="35" y="269"/>
                    <a:pt x="0" y="314"/>
                  </a:cubicBezTo>
                  <a:cubicBezTo>
                    <a:pt x="232" y="252"/>
                    <a:pt x="471" y="220"/>
                    <a:pt x="710" y="220"/>
                  </a:cubicBezTo>
                  <a:cubicBezTo>
                    <a:pt x="901" y="220"/>
                    <a:pt x="1092" y="240"/>
                    <a:pt x="1279" y="281"/>
                  </a:cubicBezTo>
                  <a:cubicBezTo>
                    <a:pt x="1618" y="360"/>
                    <a:pt x="1912" y="540"/>
                    <a:pt x="2126" y="812"/>
                  </a:cubicBezTo>
                  <a:cubicBezTo>
                    <a:pt x="2296" y="1050"/>
                    <a:pt x="2409" y="1332"/>
                    <a:pt x="2636" y="1536"/>
                  </a:cubicBezTo>
                  <a:cubicBezTo>
                    <a:pt x="2737" y="1626"/>
                    <a:pt x="2839" y="1694"/>
                    <a:pt x="2963" y="1739"/>
                  </a:cubicBezTo>
                  <a:cubicBezTo>
                    <a:pt x="2839" y="1468"/>
                    <a:pt x="2568" y="789"/>
                    <a:pt x="2556" y="201"/>
                  </a:cubicBezTo>
                  <a:cubicBezTo>
                    <a:pt x="2556" y="201"/>
                    <a:pt x="1953" y="0"/>
                    <a:pt x="1226"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6"/>
            <p:cNvSpPr/>
            <p:nvPr/>
          </p:nvSpPr>
          <p:spPr>
            <a:xfrm>
              <a:off x="965644" y="4607837"/>
              <a:ext cx="28687" cy="9949"/>
            </a:xfrm>
            <a:custGeom>
              <a:avLst/>
              <a:gdLst/>
              <a:ahLst/>
              <a:cxnLst/>
              <a:rect l="l" t="t" r="r" b="b"/>
              <a:pathLst>
                <a:path w="643" h="223" extrusionOk="0">
                  <a:moveTo>
                    <a:pt x="81" y="0"/>
                  </a:moveTo>
                  <a:cubicBezTo>
                    <a:pt x="69" y="0"/>
                    <a:pt x="69" y="0"/>
                    <a:pt x="58" y="11"/>
                  </a:cubicBezTo>
                  <a:cubicBezTo>
                    <a:pt x="1" y="91"/>
                    <a:pt x="137" y="169"/>
                    <a:pt x="205" y="192"/>
                  </a:cubicBezTo>
                  <a:cubicBezTo>
                    <a:pt x="253" y="212"/>
                    <a:pt x="305" y="223"/>
                    <a:pt x="356" y="223"/>
                  </a:cubicBezTo>
                  <a:cubicBezTo>
                    <a:pt x="448" y="223"/>
                    <a:pt x="539" y="190"/>
                    <a:pt x="612" y="124"/>
                  </a:cubicBezTo>
                  <a:cubicBezTo>
                    <a:pt x="642" y="104"/>
                    <a:pt x="618" y="66"/>
                    <a:pt x="589" y="66"/>
                  </a:cubicBezTo>
                  <a:cubicBezTo>
                    <a:pt x="586" y="66"/>
                    <a:pt x="582" y="67"/>
                    <a:pt x="578" y="68"/>
                  </a:cubicBezTo>
                  <a:cubicBezTo>
                    <a:pt x="548" y="71"/>
                    <a:pt x="518" y="73"/>
                    <a:pt x="487" y="73"/>
                  </a:cubicBezTo>
                  <a:cubicBezTo>
                    <a:pt x="411" y="73"/>
                    <a:pt x="333" y="65"/>
                    <a:pt x="262" y="56"/>
                  </a:cubicBezTo>
                  <a:cubicBezTo>
                    <a:pt x="205" y="46"/>
                    <a:pt x="148" y="11"/>
                    <a:pt x="81"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6"/>
            <p:cNvSpPr/>
            <p:nvPr/>
          </p:nvSpPr>
          <p:spPr>
            <a:xfrm>
              <a:off x="1033817" y="4590750"/>
              <a:ext cx="22709" cy="18828"/>
            </a:xfrm>
            <a:custGeom>
              <a:avLst/>
              <a:gdLst/>
              <a:ahLst/>
              <a:cxnLst/>
              <a:rect l="l" t="t" r="r" b="b"/>
              <a:pathLst>
                <a:path w="509" h="422" extrusionOk="0">
                  <a:moveTo>
                    <a:pt x="275" y="1"/>
                  </a:moveTo>
                  <a:cubicBezTo>
                    <a:pt x="229" y="1"/>
                    <a:pt x="181" y="12"/>
                    <a:pt x="136" y="32"/>
                  </a:cubicBezTo>
                  <a:cubicBezTo>
                    <a:pt x="56" y="67"/>
                    <a:pt x="0" y="191"/>
                    <a:pt x="33" y="281"/>
                  </a:cubicBezTo>
                  <a:cubicBezTo>
                    <a:pt x="45" y="315"/>
                    <a:pt x="56" y="338"/>
                    <a:pt x="79" y="361"/>
                  </a:cubicBezTo>
                  <a:cubicBezTo>
                    <a:pt x="113" y="394"/>
                    <a:pt x="136" y="406"/>
                    <a:pt x="169" y="417"/>
                  </a:cubicBezTo>
                  <a:cubicBezTo>
                    <a:pt x="179" y="420"/>
                    <a:pt x="191" y="422"/>
                    <a:pt x="204" y="422"/>
                  </a:cubicBezTo>
                  <a:cubicBezTo>
                    <a:pt x="236" y="422"/>
                    <a:pt x="273" y="414"/>
                    <a:pt x="305" y="406"/>
                  </a:cubicBezTo>
                  <a:cubicBezTo>
                    <a:pt x="350" y="394"/>
                    <a:pt x="385" y="383"/>
                    <a:pt x="418" y="349"/>
                  </a:cubicBezTo>
                  <a:cubicBezTo>
                    <a:pt x="508" y="281"/>
                    <a:pt x="508" y="134"/>
                    <a:pt x="430" y="55"/>
                  </a:cubicBezTo>
                  <a:cubicBezTo>
                    <a:pt x="386" y="18"/>
                    <a:pt x="332" y="1"/>
                    <a:pt x="275"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6"/>
            <p:cNvSpPr/>
            <p:nvPr/>
          </p:nvSpPr>
          <p:spPr>
            <a:xfrm>
              <a:off x="932361" y="4599494"/>
              <a:ext cx="19229" cy="16775"/>
            </a:xfrm>
            <a:custGeom>
              <a:avLst/>
              <a:gdLst/>
              <a:ahLst/>
              <a:cxnLst/>
              <a:rect l="l" t="t" r="r" b="b"/>
              <a:pathLst>
                <a:path w="431" h="376" extrusionOk="0">
                  <a:moveTo>
                    <a:pt x="217" y="1"/>
                  </a:moveTo>
                  <a:cubicBezTo>
                    <a:pt x="182" y="1"/>
                    <a:pt x="147" y="10"/>
                    <a:pt x="114" y="29"/>
                  </a:cubicBezTo>
                  <a:cubicBezTo>
                    <a:pt x="12" y="74"/>
                    <a:pt x="1" y="198"/>
                    <a:pt x="46" y="278"/>
                  </a:cubicBezTo>
                  <a:cubicBezTo>
                    <a:pt x="80" y="323"/>
                    <a:pt x="114" y="356"/>
                    <a:pt x="171" y="368"/>
                  </a:cubicBezTo>
                  <a:cubicBezTo>
                    <a:pt x="184" y="373"/>
                    <a:pt x="200" y="375"/>
                    <a:pt x="217" y="375"/>
                  </a:cubicBezTo>
                  <a:cubicBezTo>
                    <a:pt x="241" y="375"/>
                    <a:pt x="268" y="370"/>
                    <a:pt x="295" y="356"/>
                  </a:cubicBezTo>
                  <a:cubicBezTo>
                    <a:pt x="317" y="346"/>
                    <a:pt x="340" y="334"/>
                    <a:pt x="362" y="311"/>
                  </a:cubicBezTo>
                  <a:cubicBezTo>
                    <a:pt x="430" y="243"/>
                    <a:pt x="430" y="119"/>
                    <a:pt x="352" y="52"/>
                  </a:cubicBezTo>
                  <a:cubicBezTo>
                    <a:pt x="312" y="18"/>
                    <a:pt x="265" y="1"/>
                    <a:pt x="21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6"/>
            <p:cNvSpPr/>
            <p:nvPr/>
          </p:nvSpPr>
          <p:spPr>
            <a:xfrm>
              <a:off x="1026723" y="4535516"/>
              <a:ext cx="18694" cy="10931"/>
            </a:xfrm>
            <a:custGeom>
              <a:avLst/>
              <a:gdLst/>
              <a:ahLst/>
              <a:cxnLst/>
              <a:rect l="l" t="t" r="r" b="b"/>
              <a:pathLst>
                <a:path w="419" h="245" extrusionOk="0">
                  <a:moveTo>
                    <a:pt x="90" y="1"/>
                  </a:moveTo>
                  <a:cubicBezTo>
                    <a:pt x="76" y="1"/>
                    <a:pt x="61" y="2"/>
                    <a:pt x="46" y="4"/>
                  </a:cubicBezTo>
                  <a:cubicBezTo>
                    <a:pt x="12" y="4"/>
                    <a:pt x="1" y="61"/>
                    <a:pt x="34" y="72"/>
                  </a:cubicBezTo>
                  <a:cubicBezTo>
                    <a:pt x="170" y="106"/>
                    <a:pt x="295" y="129"/>
                    <a:pt x="396" y="242"/>
                  </a:cubicBezTo>
                  <a:cubicBezTo>
                    <a:pt x="398" y="244"/>
                    <a:pt x="400" y="245"/>
                    <a:pt x="402" y="245"/>
                  </a:cubicBezTo>
                  <a:cubicBezTo>
                    <a:pt x="411" y="245"/>
                    <a:pt x="419" y="228"/>
                    <a:pt x="419" y="219"/>
                  </a:cubicBezTo>
                  <a:cubicBezTo>
                    <a:pt x="357" y="96"/>
                    <a:pt x="231" y="1"/>
                    <a:pt x="90"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6"/>
            <p:cNvSpPr/>
            <p:nvPr/>
          </p:nvSpPr>
          <p:spPr>
            <a:xfrm>
              <a:off x="938429" y="4541673"/>
              <a:ext cx="13161" cy="9369"/>
            </a:xfrm>
            <a:custGeom>
              <a:avLst/>
              <a:gdLst/>
              <a:ahLst/>
              <a:cxnLst/>
              <a:rect l="l" t="t" r="r" b="b"/>
              <a:pathLst>
                <a:path w="295" h="210" extrusionOk="0">
                  <a:moveTo>
                    <a:pt x="242" y="1"/>
                  </a:moveTo>
                  <a:cubicBezTo>
                    <a:pt x="134" y="1"/>
                    <a:pt x="22" y="87"/>
                    <a:pt x="0" y="194"/>
                  </a:cubicBezTo>
                  <a:cubicBezTo>
                    <a:pt x="0" y="202"/>
                    <a:pt x="12" y="210"/>
                    <a:pt x="22" y="210"/>
                  </a:cubicBezTo>
                  <a:cubicBezTo>
                    <a:pt x="27" y="210"/>
                    <a:pt x="31" y="208"/>
                    <a:pt x="35" y="205"/>
                  </a:cubicBezTo>
                  <a:cubicBezTo>
                    <a:pt x="57" y="149"/>
                    <a:pt x="91" y="126"/>
                    <a:pt x="136" y="104"/>
                  </a:cubicBezTo>
                  <a:cubicBezTo>
                    <a:pt x="181" y="81"/>
                    <a:pt x="238" y="69"/>
                    <a:pt x="272" y="47"/>
                  </a:cubicBezTo>
                  <a:cubicBezTo>
                    <a:pt x="294" y="36"/>
                    <a:pt x="283" y="1"/>
                    <a:pt x="261" y="1"/>
                  </a:cubicBezTo>
                  <a:cubicBezTo>
                    <a:pt x="255" y="1"/>
                    <a:pt x="248" y="1"/>
                    <a:pt x="242"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6"/>
            <p:cNvSpPr/>
            <p:nvPr/>
          </p:nvSpPr>
          <p:spPr>
            <a:xfrm>
              <a:off x="994421" y="4610961"/>
              <a:ext cx="29312" cy="32703"/>
            </a:xfrm>
            <a:custGeom>
              <a:avLst/>
              <a:gdLst/>
              <a:ahLst/>
              <a:cxnLst/>
              <a:rect l="l" t="t" r="r" b="b"/>
              <a:pathLst>
                <a:path w="657" h="733" extrusionOk="0">
                  <a:moveTo>
                    <a:pt x="538" y="1"/>
                  </a:moveTo>
                  <a:cubicBezTo>
                    <a:pt x="535" y="1"/>
                    <a:pt x="532" y="4"/>
                    <a:pt x="532" y="9"/>
                  </a:cubicBezTo>
                  <a:cubicBezTo>
                    <a:pt x="509" y="145"/>
                    <a:pt x="487" y="303"/>
                    <a:pt x="408" y="428"/>
                  </a:cubicBezTo>
                  <a:cubicBezTo>
                    <a:pt x="328" y="529"/>
                    <a:pt x="261" y="574"/>
                    <a:pt x="57" y="642"/>
                  </a:cubicBezTo>
                  <a:cubicBezTo>
                    <a:pt x="1" y="654"/>
                    <a:pt x="46" y="733"/>
                    <a:pt x="91" y="733"/>
                  </a:cubicBezTo>
                  <a:cubicBezTo>
                    <a:pt x="442" y="677"/>
                    <a:pt x="657" y="337"/>
                    <a:pt x="544" y="9"/>
                  </a:cubicBezTo>
                  <a:cubicBezTo>
                    <a:pt x="544" y="4"/>
                    <a:pt x="541" y="1"/>
                    <a:pt x="538"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6"/>
            <p:cNvSpPr/>
            <p:nvPr/>
          </p:nvSpPr>
          <p:spPr>
            <a:xfrm>
              <a:off x="1002988" y="4570539"/>
              <a:ext cx="35246" cy="25564"/>
            </a:xfrm>
            <a:custGeom>
              <a:avLst/>
              <a:gdLst/>
              <a:ahLst/>
              <a:cxnLst/>
              <a:rect l="l" t="t" r="r" b="b"/>
              <a:pathLst>
                <a:path w="790" h="573" extrusionOk="0">
                  <a:moveTo>
                    <a:pt x="770" y="1"/>
                  </a:moveTo>
                  <a:cubicBezTo>
                    <a:pt x="766" y="1"/>
                    <a:pt x="762" y="4"/>
                    <a:pt x="759" y="10"/>
                  </a:cubicBezTo>
                  <a:cubicBezTo>
                    <a:pt x="668" y="113"/>
                    <a:pt x="589" y="226"/>
                    <a:pt x="487" y="327"/>
                  </a:cubicBezTo>
                  <a:cubicBezTo>
                    <a:pt x="442" y="372"/>
                    <a:pt x="374" y="417"/>
                    <a:pt x="317" y="452"/>
                  </a:cubicBezTo>
                  <a:cubicBezTo>
                    <a:pt x="282" y="474"/>
                    <a:pt x="250" y="483"/>
                    <a:pt x="221" y="483"/>
                  </a:cubicBezTo>
                  <a:cubicBezTo>
                    <a:pt x="129" y="483"/>
                    <a:pt x="64" y="390"/>
                    <a:pt x="13" y="304"/>
                  </a:cubicBezTo>
                  <a:cubicBezTo>
                    <a:pt x="13" y="301"/>
                    <a:pt x="12" y="300"/>
                    <a:pt x="10" y="300"/>
                  </a:cubicBezTo>
                  <a:cubicBezTo>
                    <a:pt x="7" y="300"/>
                    <a:pt x="1" y="308"/>
                    <a:pt x="1" y="316"/>
                  </a:cubicBezTo>
                  <a:cubicBezTo>
                    <a:pt x="37" y="470"/>
                    <a:pt x="110" y="573"/>
                    <a:pt x="248" y="573"/>
                  </a:cubicBezTo>
                  <a:cubicBezTo>
                    <a:pt x="282" y="573"/>
                    <a:pt x="320" y="567"/>
                    <a:pt x="363" y="553"/>
                  </a:cubicBezTo>
                  <a:cubicBezTo>
                    <a:pt x="589" y="485"/>
                    <a:pt x="691" y="226"/>
                    <a:pt x="781" y="33"/>
                  </a:cubicBezTo>
                  <a:cubicBezTo>
                    <a:pt x="789" y="17"/>
                    <a:pt x="780" y="1"/>
                    <a:pt x="770"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6"/>
            <p:cNvSpPr/>
            <p:nvPr/>
          </p:nvSpPr>
          <p:spPr>
            <a:xfrm>
              <a:off x="939946" y="4579507"/>
              <a:ext cx="27081" cy="18961"/>
            </a:xfrm>
            <a:custGeom>
              <a:avLst/>
              <a:gdLst/>
              <a:ahLst/>
              <a:cxnLst/>
              <a:rect l="l" t="t" r="r" b="b"/>
              <a:pathLst>
                <a:path w="607" h="425" extrusionOk="0">
                  <a:moveTo>
                    <a:pt x="585" y="1"/>
                  </a:moveTo>
                  <a:cubicBezTo>
                    <a:pt x="578" y="1"/>
                    <a:pt x="570" y="4"/>
                    <a:pt x="566" y="13"/>
                  </a:cubicBezTo>
                  <a:cubicBezTo>
                    <a:pt x="487" y="115"/>
                    <a:pt x="430" y="206"/>
                    <a:pt x="317" y="262"/>
                  </a:cubicBezTo>
                  <a:cubicBezTo>
                    <a:pt x="277" y="294"/>
                    <a:pt x="236" y="321"/>
                    <a:pt x="187" y="321"/>
                  </a:cubicBezTo>
                  <a:cubicBezTo>
                    <a:pt x="168" y="321"/>
                    <a:pt x="147" y="317"/>
                    <a:pt x="125" y="307"/>
                  </a:cubicBezTo>
                  <a:cubicBezTo>
                    <a:pt x="79" y="273"/>
                    <a:pt x="46" y="206"/>
                    <a:pt x="23" y="160"/>
                  </a:cubicBezTo>
                  <a:cubicBezTo>
                    <a:pt x="23" y="157"/>
                    <a:pt x="21" y="155"/>
                    <a:pt x="19" y="155"/>
                  </a:cubicBezTo>
                  <a:cubicBezTo>
                    <a:pt x="12" y="155"/>
                    <a:pt x="1" y="164"/>
                    <a:pt x="1" y="171"/>
                  </a:cubicBezTo>
                  <a:cubicBezTo>
                    <a:pt x="21" y="284"/>
                    <a:pt x="79" y="425"/>
                    <a:pt x="198" y="425"/>
                  </a:cubicBezTo>
                  <a:cubicBezTo>
                    <a:pt x="211" y="425"/>
                    <a:pt x="224" y="423"/>
                    <a:pt x="238" y="420"/>
                  </a:cubicBezTo>
                  <a:cubicBezTo>
                    <a:pt x="430" y="375"/>
                    <a:pt x="532" y="194"/>
                    <a:pt x="600" y="25"/>
                  </a:cubicBezTo>
                  <a:cubicBezTo>
                    <a:pt x="607" y="11"/>
                    <a:pt x="596" y="1"/>
                    <a:pt x="585"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6"/>
            <p:cNvSpPr/>
            <p:nvPr/>
          </p:nvSpPr>
          <p:spPr>
            <a:xfrm>
              <a:off x="1062058" y="4568397"/>
              <a:ext cx="57955" cy="51753"/>
            </a:xfrm>
            <a:custGeom>
              <a:avLst/>
              <a:gdLst/>
              <a:ahLst/>
              <a:cxnLst/>
              <a:rect l="l" t="t" r="r" b="b"/>
              <a:pathLst>
                <a:path w="1299" h="1160" extrusionOk="0">
                  <a:moveTo>
                    <a:pt x="652" y="1"/>
                  </a:moveTo>
                  <a:cubicBezTo>
                    <a:pt x="369" y="1"/>
                    <a:pt x="136" y="217"/>
                    <a:pt x="136" y="217"/>
                  </a:cubicBezTo>
                  <a:lnTo>
                    <a:pt x="0" y="1099"/>
                  </a:lnTo>
                  <a:cubicBezTo>
                    <a:pt x="103" y="1141"/>
                    <a:pt x="202" y="1160"/>
                    <a:pt x="296" y="1160"/>
                  </a:cubicBezTo>
                  <a:cubicBezTo>
                    <a:pt x="907" y="1160"/>
                    <a:pt x="1299" y="372"/>
                    <a:pt x="995" y="126"/>
                  </a:cubicBezTo>
                  <a:cubicBezTo>
                    <a:pt x="881" y="34"/>
                    <a:pt x="763" y="1"/>
                    <a:pt x="652"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6"/>
            <p:cNvSpPr/>
            <p:nvPr/>
          </p:nvSpPr>
          <p:spPr>
            <a:xfrm>
              <a:off x="1072632" y="4582317"/>
              <a:ext cx="28286" cy="28286"/>
            </a:xfrm>
            <a:custGeom>
              <a:avLst/>
              <a:gdLst/>
              <a:ahLst/>
              <a:cxnLst/>
              <a:rect l="l" t="t" r="r" b="b"/>
              <a:pathLst>
                <a:path w="634" h="634" extrusionOk="0">
                  <a:moveTo>
                    <a:pt x="342" y="290"/>
                  </a:moveTo>
                  <a:cubicBezTo>
                    <a:pt x="371" y="290"/>
                    <a:pt x="397" y="302"/>
                    <a:pt x="407" y="334"/>
                  </a:cubicBezTo>
                  <a:cubicBezTo>
                    <a:pt x="430" y="391"/>
                    <a:pt x="362" y="437"/>
                    <a:pt x="329" y="470"/>
                  </a:cubicBezTo>
                  <a:cubicBezTo>
                    <a:pt x="292" y="489"/>
                    <a:pt x="246" y="507"/>
                    <a:pt x="200" y="507"/>
                  </a:cubicBezTo>
                  <a:cubicBezTo>
                    <a:pt x="190" y="507"/>
                    <a:pt x="180" y="506"/>
                    <a:pt x="170" y="504"/>
                  </a:cubicBezTo>
                  <a:cubicBezTo>
                    <a:pt x="181" y="459"/>
                    <a:pt x="193" y="402"/>
                    <a:pt x="204" y="357"/>
                  </a:cubicBezTo>
                  <a:cubicBezTo>
                    <a:pt x="216" y="346"/>
                    <a:pt x="238" y="334"/>
                    <a:pt x="249" y="323"/>
                  </a:cubicBezTo>
                  <a:cubicBezTo>
                    <a:pt x="273" y="305"/>
                    <a:pt x="309" y="290"/>
                    <a:pt x="342" y="290"/>
                  </a:cubicBezTo>
                  <a:close/>
                  <a:moveTo>
                    <a:pt x="525" y="0"/>
                  </a:moveTo>
                  <a:cubicBezTo>
                    <a:pt x="402" y="0"/>
                    <a:pt x="275" y="41"/>
                    <a:pt x="193" y="143"/>
                  </a:cubicBezTo>
                  <a:cubicBezTo>
                    <a:pt x="113" y="256"/>
                    <a:pt x="0" y="482"/>
                    <a:pt x="80" y="618"/>
                  </a:cubicBezTo>
                  <a:cubicBezTo>
                    <a:pt x="90" y="628"/>
                    <a:pt x="105" y="633"/>
                    <a:pt x="119" y="633"/>
                  </a:cubicBezTo>
                  <a:cubicBezTo>
                    <a:pt x="136" y="633"/>
                    <a:pt x="153" y="625"/>
                    <a:pt x="159" y="606"/>
                  </a:cubicBezTo>
                  <a:lnTo>
                    <a:pt x="159" y="583"/>
                  </a:lnTo>
                  <a:cubicBezTo>
                    <a:pt x="170" y="585"/>
                    <a:pt x="182" y="586"/>
                    <a:pt x="195" y="586"/>
                  </a:cubicBezTo>
                  <a:cubicBezTo>
                    <a:pt x="337" y="586"/>
                    <a:pt x="507" y="469"/>
                    <a:pt x="475" y="323"/>
                  </a:cubicBezTo>
                  <a:cubicBezTo>
                    <a:pt x="467" y="254"/>
                    <a:pt x="399" y="225"/>
                    <a:pt x="337" y="225"/>
                  </a:cubicBezTo>
                  <a:cubicBezTo>
                    <a:pt x="318" y="225"/>
                    <a:pt x="299" y="228"/>
                    <a:pt x="283" y="233"/>
                  </a:cubicBezTo>
                  <a:cubicBezTo>
                    <a:pt x="277" y="233"/>
                    <a:pt x="270" y="233"/>
                    <a:pt x="266" y="235"/>
                  </a:cubicBezTo>
                  <a:lnTo>
                    <a:pt x="266" y="235"/>
                  </a:lnTo>
                  <a:cubicBezTo>
                    <a:pt x="345" y="105"/>
                    <a:pt x="468" y="40"/>
                    <a:pt x="611" y="29"/>
                  </a:cubicBezTo>
                  <a:cubicBezTo>
                    <a:pt x="634" y="29"/>
                    <a:pt x="634" y="7"/>
                    <a:pt x="611" y="7"/>
                  </a:cubicBezTo>
                  <a:cubicBezTo>
                    <a:pt x="583" y="3"/>
                    <a:pt x="554" y="0"/>
                    <a:pt x="525"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6"/>
            <p:cNvSpPr/>
            <p:nvPr/>
          </p:nvSpPr>
          <p:spPr>
            <a:xfrm>
              <a:off x="1032657" y="4646965"/>
              <a:ext cx="112162" cy="171946"/>
            </a:xfrm>
            <a:custGeom>
              <a:avLst/>
              <a:gdLst/>
              <a:ahLst/>
              <a:cxnLst/>
              <a:rect l="l" t="t" r="r" b="b"/>
              <a:pathLst>
                <a:path w="2514" h="3854" extrusionOk="0">
                  <a:moveTo>
                    <a:pt x="808" y="0"/>
                  </a:moveTo>
                  <a:cubicBezTo>
                    <a:pt x="0" y="0"/>
                    <a:pt x="91" y="597"/>
                    <a:pt x="467" y="887"/>
                  </a:cubicBezTo>
                  <a:cubicBezTo>
                    <a:pt x="874" y="1192"/>
                    <a:pt x="1428" y="1317"/>
                    <a:pt x="1552" y="1521"/>
                  </a:cubicBezTo>
                  <a:cubicBezTo>
                    <a:pt x="1677" y="1724"/>
                    <a:pt x="1247" y="2956"/>
                    <a:pt x="1247" y="2956"/>
                  </a:cubicBezTo>
                  <a:cubicBezTo>
                    <a:pt x="1247" y="2956"/>
                    <a:pt x="637" y="3149"/>
                    <a:pt x="931" y="3420"/>
                  </a:cubicBezTo>
                  <a:cubicBezTo>
                    <a:pt x="931" y="3420"/>
                    <a:pt x="750" y="3635"/>
                    <a:pt x="874" y="3748"/>
                  </a:cubicBezTo>
                  <a:cubicBezTo>
                    <a:pt x="950" y="3824"/>
                    <a:pt x="1051" y="3853"/>
                    <a:pt x="1155" y="3853"/>
                  </a:cubicBezTo>
                  <a:cubicBezTo>
                    <a:pt x="1392" y="3853"/>
                    <a:pt x="1646" y="3700"/>
                    <a:pt x="1654" y="3590"/>
                  </a:cubicBezTo>
                  <a:cubicBezTo>
                    <a:pt x="1665" y="3431"/>
                    <a:pt x="1597" y="3137"/>
                    <a:pt x="1597" y="3137"/>
                  </a:cubicBezTo>
                  <a:cubicBezTo>
                    <a:pt x="1597" y="3137"/>
                    <a:pt x="2423" y="2255"/>
                    <a:pt x="2479" y="1667"/>
                  </a:cubicBezTo>
                  <a:cubicBezTo>
                    <a:pt x="2514" y="1227"/>
                    <a:pt x="1903" y="73"/>
                    <a:pt x="942" y="5"/>
                  </a:cubicBezTo>
                  <a:cubicBezTo>
                    <a:pt x="895" y="2"/>
                    <a:pt x="850" y="0"/>
                    <a:pt x="808"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6"/>
            <p:cNvSpPr/>
            <p:nvPr/>
          </p:nvSpPr>
          <p:spPr>
            <a:xfrm>
              <a:off x="1074640" y="4806064"/>
              <a:ext cx="9637" cy="11689"/>
            </a:xfrm>
            <a:custGeom>
              <a:avLst/>
              <a:gdLst/>
              <a:ahLst/>
              <a:cxnLst/>
              <a:rect l="l" t="t" r="r" b="b"/>
              <a:pathLst>
                <a:path w="216" h="262" extrusionOk="0">
                  <a:moveTo>
                    <a:pt x="204" y="1"/>
                  </a:moveTo>
                  <a:cubicBezTo>
                    <a:pt x="204" y="1"/>
                    <a:pt x="193" y="1"/>
                    <a:pt x="193" y="13"/>
                  </a:cubicBezTo>
                  <a:cubicBezTo>
                    <a:pt x="193" y="13"/>
                    <a:pt x="181" y="182"/>
                    <a:pt x="12" y="227"/>
                  </a:cubicBezTo>
                  <a:cubicBezTo>
                    <a:pt x="12" y="239"/>
                    <a:pt x="1" y="239"/>
                    <a:pt x="1" y="250"/>
                  </a:cubicBezTo>
                  <a:cubicBezTo>
                    <a:pt x="12" y="261"/>
                    <a:pt x="12" y="261"/>
                    <a:pt x="23" y="261"/>
                  </a:cubicBezTo>
                  <a:cubicBezTo>
                    <a:pt x="204" y="204"/>
                    <a:pt x="216" y="13"/>
                    <a:pt x="216" y="13"/>
                  </a:cubicBezTo>
                  <a:cubicBezTo>
                    <a:pt x="216" y="13"/>
                    <a:pt x="216" y="1"/>
                    <a:pt x="204"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6"/>
            <p:cNvSpPr/>
            <p:nvPr/>
          </p:nvSpPr>
          <p:spPr>
            <a:xfrm>
              <a:off x="1089765" y="4807090"/>
              <a:ext cx="7629" cy="11689"/>
            </a:xfrm>
            <a:custGeom>
              <a:avLst/>
              <a:gdLst/>
              <a:ahLst/>
              <a:cxnLst/>
              <a:rect l="l" t="t" r="r" b="b"/>
              <a:pathLst>
                <a:path w="171" h="262" extrusionOk="0">
                  <a:moveTo>
                    <a:pt x="126" y="1"/>
                  </a:moveTo>
                  <a:lnTo>
                    <a:pt x="114" y="12"/>
                  </a:lnTo>
                  <a:cubicBezTo>
                    <a:pt x="114" y="12"/>
                    <a:pt x="136" y="114"/>
                    <a:pt x="1" y="238"/>
                  </a:cubicBezTo>
                  <a:lnTo>
                    <a:pt x="1" y="249"/>
                  </a:lnTo>
                  <a:cubicBezTo>
                    <a:pt x="13" y="261"/>
                    <a:pt x="13" y="261"/>
                    <a:pt x="23" y="261"/>
                  </a:cubicBezTo>
                  <a:cubicBezTo>
                    <a:pt x="171" y="125"/>
                    <a:pt x="148" y="12"/>
                    <a:pt x="148" y="12"/>
                  </a:cubicBezTo>
                  <a:cubicBezTo>
                    <a:pt x="136" y="1"/>
                    <a:pt x="136" y="1"/>
                    <a:pt x="126"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36"/>
          <p:cNvGrpSpPr/>
          <p:nvPr/>
        </p:nvGrpSpPr>
        <p:grpSpPr>
          <a:xfrm>
            <a:off x="7031615" y="1995040"/>
            <a:ext cx="1328994" cy="1822460"/>
            <a:chOff x="436238" y="4128757"/>
            <a:chExt cx="380659" cy="522000"/>
          </a:xfrm>
        </p:grpSpPr>
        <p:sp>
          <p:nvSpPr>
            <p:cNvPr id="500" name="Google Shape;500;p36"/>
            <p:cNvSpPr/>
            <p:nvPr/>
          </p:nvSpPr>
          <p:spPr>
            <a:xfrm>
              <a:off x="461133" y="4332828"/>
              <a:ext cx="135808" cy="103462"/>
            </a:xfrm>
            <a:custGeom>
              <a:avLst/>
              <a:gdLst/>
              <a:ahLst/>
              <a:cxnLst/>
              <a:rect l="l" t="t" r="r" b="b"/>
              <a:pathLst>
                <a:path w="3044" h="2319" extrusionOk="0">
                  <a:moveTo>
                    <a:pt x="2591" y="1"/>
                  </a:moveTo>
                  <a:cubicBezTo>
                    <a:pt x="2369" y="67"/>
                    <a:pt x="1898" y="1382"/>
                    <a:pt x="1708" y="1382"/>
                  </a:cubicBezTo>
                  <a:cubicBezTo>
                    <a:pt x="1705" y="1382"/>
                    <a:pt x="1701" y="1382"/>
                    <a:pt x="1697" y="1380"/>
                  </a:cubicBezTo>
                  <a:cubicBezTo>
                    <a:pt x="1528" y="1324"/>
                    <a:pt x="1019" y="985"/>
                    <a:pt x="1019" y="985"/>
                  </a:cubicBezTo>
                  <a:cubicBezTo>
                    <a:pt x="1019" y="985"/>
                    <a:pt x="1313" y="352"/>
                    <a:pt x="895" y="329"/>
                  </a:cubicBezTo>
                  <a:cubicBezTo>
                    <a:pt x="895" y="329"/>
                    <a:pt x="725" y="135"/>
                    <a:pt x="608" y="135"/>
                  </a:cubicBezTo>
                  <a:cubicBezTo>
                    <a:pt x="551" y="135"/>
                    <a:pt x="506" y="181"/>
                    <a:pt x="498" y="317"/>
                  </a:cubicBezTo>
                  <a:cubicBezTo>
                    <a:pt x="498" y="317"/>
                    <a:pt x="1" y="815"/>
                    <a:pt x="736" y="1076"/>
                  </a:cubicBezTo>
                  <a:cubicBezTo>
                    <a:pt x="736" y="1076"/>
                    <a:pt x="1234" y="2195"/>
                    <a:pt x="1731" y="2308"/>
                  </a:cubicBezTo>
                  <a:cubicBezTo>
                    <a:pt x="1760" y="2315"/>
                    <a:pt x="1789" y="2318"/>
                    <a:pt x="1818" y="2318"/>
                  </a:cubicBezTo>
                  <a:cubicBezTo>
                    <a:pt x="2288" y="2318"/>
                    <a:pt x="2840" y="1426"/>
                    <a:pt x="2840" y="1426"/>
                  </a:cubicBezTo>
                  <a:cubicBezTo>
                    <a:pt x="2840" y="1426"/>
                    <a:pt x="3043" y="1"/>
                    <a:pt x="2591"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6"/>
            <p:cNvSpPr/>
            <p:nvPr/>
          </p:nvSpPr>
          <p:spPr>
            <a:xfrm>
              <a:off x="549472" y="4332828"/>
              <a:ext cx="47470" cy="101990"/>
            </a:xfrm>
            <a:custGeom>
              <a:avLst/>
              <a:gdLst/>
              <a:ahLst/>
              <a:cxnLst/>
              <a:rect l="l" t="t" r="r" b="b"/>
              <a:pathLst>
                <a:path w="1064" h="2286" extrusionOk="0">
                  <a:moveTo>
                    <a:pt x="611" y="1"/>
                  </a:moveTo>
                  <a:cubicBezTo>
                    <a:pt x="576" y="13"/>
                    <a:pt x="543" y="46"/>
                    <a:pt x="498" y="103"/>
                  </a:cubicBezTo>
                  <a:cubicBezTo>
                    <a:pt x="475" y="465"/>
                    <a:pt x="418" y="827"/>
                    <a:pt x="339" y="1177"/>
                  </a:cubicBezTo>
                  <a:cubicBezTo>
                    <a:pt x="237" y="1573"/>
                    <a:pt x="147" y="1946"/>
                    <a:pt x="0" y="2285"/>
                  </a:cubicBezTo>
                  <a:cubicBezTo>
                    <a:pt x="430" y="2127"/>
                    <a:pt x="860" y="1426"/>
                    <a:pt x="860" y="1426"/>
                  </a:cubicBezTo>
                  <a:cubicBezTo>
                    <a:pt x="860" y="1426"/>
                    <a:pt x="1063" y="1"/>
                    <a:pt x="611" y="1"/>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6"/>
            <p:cNvSpPr/>
            <p:nvPr/>
          </p:nvSpPr>
          <p:spPr>
            <a:xfrm>
              <a:off x="477284" y="4346436"/>
              <a:ext cx="26278" cy="24315"/>
            </a:xfrm>
            <a:custGeom>
              <a:avLst/>
              <a:gdLst/>
              <a:ahLst/>
              <a:cxnLst/>
              <a:rect l="l" t="t" r="r" b="b"/>
              <a:pathLst>
                <a:path w="589" h="545" extrusionOk="0">
                  <a:moveTo>
                    <a:pt x="476" y="273"/>
                  </a:moveTo>
                  <a:cubicBezTo>
                    <a:pt x="487" y="306"/>
                    <a:pt x="487" y="341"/>
                    <a:pt x="476" y="363"/>
                  </a:cubicBezTo>
                  <a:cubicBezTo>
                    <a:pt x="465" y="397"/>
                    <a:pt x="430" y="409"/>
                    <a:pt x="408" y="409"/>
                  </a:cubicBezTo>
                  <a:lnTo>
                    <a:pt x="408" y="386"/>
                  </a:lnTo>
                  <a:cubicBezTo>
                    <a:pt x="385" y="352"/>
                    <a:pt x="352" y="318"/>
                    <a:pt x="317" y="284"/>
                  </a:cubicBezTo>
                  <a:lnTo>
                    <a:pt x="363" y="284"/>
                  </a:lnTo>
                  <a:cubicBezTo>
                    <a:pt x="397" y="284"/>
                    <a:pt x="430" y="284"/>
                    <a:pt x="476" y="273"/>
                  </a:cubicBezTo>
                  <a:close/>
                  <a:moveTo>
                    <a:pt x="155" y="1"/>
                  </a:moveTo>
                  <a:cubicBezTo>
                    <a:pt x="143" y="1"/>
                    <a:pt x="136" y="2"/>
                    <a:pt x="136" y="2"/>
                  </a:cubicBezTo>
                  <a:cubicBezTo>
                    <a:pt x="125" y="2"/>
                    <a:pt x="125" y="12"/>
                    <a:pt x="125" y="12"/>
                  </a:cubicBezTo>
                  <a:cubicBezTo>
                    <a:pt x="125" y="24"/>
                    <a:pt x="136" y="24"/>
                    <a:pt x="136" y="24"/>
                  </a:cubicBezTo>
                  <a:cubicBezTo>
                    <a:pt x="136" y="24"/>
                    <a:pt x="144" y="23"/>
                    <a:pt x="157" y="23"/>
                  </a:cubicBezTo>
                  <a:cubicBezTo>
                    <a:pt x="187" y="23"/>
                    <a:pt x="247" y="29"/>
                    <a:pt x="295" y="69"/>
                  </a:cubicBezTo>
                  <a:cubicBezTo>
                    <a:pt x="261" y="80"/>
                    <a:pt x="227" y="103"/>
                    <a:pt x="204" y="137"/>
                  </a:cubicBezTo>
                  <a:cubicBezTo>
                    <a:pt x="193" y="148"/>
                    <a:pt x="182" y="171"/>
                    <a:pt x="193" y="193"/>
                  </a:cubicBezTo>
                  <a:cubicBezTo>
                    <a:pt x="193" y="205"/>
                    <a:pt x="204" y="216"/>
                    <a:pt x="204" y="228"/>
                  </a:cubicBezTo>
                  <a:cubicBezTo>
                    <a:pt x="136" y="193"/>
                    <a:pt x="58" y="183"/>
                    <a:pt x="12" y="183"/>
                  </a:cubicBezTo>
                  <a:cubicBezTo>
                    <a:pt x="1" y="183"/>
                    <a:pt x="1" y="193"/>
                    <a:pt x="1" y="193"/>
                  </a:cubicBezTo>
                  <a:cubicBezTo>
                    <a:pt x="1" y="205"/>
                    <a:pt x="12" y="205"/>
                    <a:pt x="12" y="205"/>
                  </a:cubicBezTo>
                  <a:cubicBezTo>
                    <a:pt x="91" y="205"/>
                    <a:pt x="317" y="261"/>
                    <a:pt x="385" y="397"/>
                  </a:cubicBezTo>
                  <a:cubicBezTo>
                    <a:pt x="397" y="431"/>
                    <a:pt x="408" y="465"/>
                    <a:pt x="385" y="487"/>
                  </a:cubicBezTo>
                  <a:cubicBezTo>
                    <a:pt x="367" y="512"/>
                    <a:pt x="333" y="523"/>
                    <a:pt x="292" y="523"/>
                  </a:cubicBezTo>
                  <a:cubicBezTo>
                    <a:pt x="258" y="523"/>
                    <a:pt x="218" y="515"/>
                    <a:pt x="182" y="499"/>
                  </a:cubicBezTo>
                  <a:cubicBezTo>
                    <a:pt x="182" y="499"/>
                    <a:pt x="171" y="499"/>
                    <a:pt x="171" y="510"/>
                  </a:cubicBezTo>
                  <a:lnTo>
                    <a:pt x="171" y="522"/>
                  </a:lnTo>
                  <a:cubicBezTo>
                    <a:pt x="216" y="533"/>
                    <a:pt x="261" y="544"/>
                    <a:pt x="295" y="544"/>
                  </a:cubicBezTo>
                  <a:cubicBezTo>
                    <a:pt x="340" y="544"/>
                    <a:pt x="374" y="533"/>
                    <a:pt x="397" y="510"/>
                  </a:cubicBezTo>
                  <a:cubicBezTo>
                    <a:pt x="408" y="499"/>
                    <a:pt x="419" y="477"/>
                    <a:pt x="419" y="431"/>
                  </a:cubicBezTo>
                  <a:cubicBezTo>
                    <a:pt x="430" y="431"/>
                    <a:pt x="476" y="420"/>
                    <a:pt x="498" y="374"/>
                  </a:cubicBezTo>
                  <a:cubicBezTo>
                    <a:pt x="510" y="341"/>
                    <a:pt x="510" y="306"/>
                    <a:pt x="498" y="273"/>
                  </a:cubicBezTo>
                  <a:cubicBezTo>
                    <a:pt x="521" y="261"/>
                    <a:pt x="555" y="250"/>
                    <a:pt x="589" y="250"/>
                  </a:cubicBezTo>
                  <a:lnTo>
                    <a:pt x="589" y="228"/>
                  </a:lnTo>
                  <a:cubicBezTo>
                    <a:pt x="589" y="228"/>
                    <a:pt x="584" y="223"/>
                    <a:pt x="581" y="223"/>
                  </a:cubicBezTo>
                  <a:cubicBezTo>
                    <a:pt x="579" y="223"/>
                    <a:pt x="578" y="224"/>
                    <a:pt x="578" y="228"/>
                  </a:cubicBezTo>
                  <a:cubicBezTo>
                    <a:pt x="496" y="255"/>
                    <a:pt x="422" y="270"/>
                    <a:pt x="361" y="270"/>
                  </a:cubicBezTo>
                  <a:cubicBezTo>
                    <a:pt x="322" y="270"/>
                    <a:pt x="288" y="264"/>
                    <a:pt x="261" y="250"/>
                  </a:cubicBezTo>
                  <a:cubicBezTo>
                    <a:pt x="239" y="239"/>
                    <a:pt x="227" y="216"/>
                    <a:pt x="216" y="193"/>
                  </a:cubicBezTo>
                  <a:cubicBezTo>
                    <a:pt x="216" y="171"/>
                    <a:pt x="216" y="160"/>
                    <a:pt x="227" y="148"/>
                  </a:cubicBezTo>
                  <a:cubicBezTo>
                    <a:pt x="272" y="80"/>
                    <a:pt x="442" y="35"/>
                    <a:pt x="533" y="35"/>
                  </a:cubicBezTo>
                  <a:cubicBezTo>
                    <a:pt x="543" y="35"/>
                    <a:pt x="543" y="35"/>
                    <a:pt x="543" y="24"/>
                  </a:cubicBezTo>
                  <a:cubicBezTo>
                    <a:pt x="543" y="24"/>
                    <a:pt x="543" y="12"/>
                    <a:pt x="533" y="12"/>
                  </a:cubicBezTo>
                  <a:cubicBezTo>
                    <a:pt x="476" y="12"/>
                    <a:pt x="397" y="24"/>
                    <a:pt x="329" y="58"/>
                  </a:cubicBezTo>
                  <a:cubicBezTo>
                    <a:pt x="262" y="7"/>
                    <a:pt x="188" y="1"/>
                    <a:pt x="155" y="1"/>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6"/>
            <p:cNvSpPr/>
            <p:nvPr/>
          </p:nvSpPr>
          <p:spPr>
            <a:xfrm>
              <a:off x="447035" y="4466094"/>
              <a:ext cx="179665" cy="179040"/>
            </a:xfrm>
            <a:custGeom>
              <a:avLst/>
              <a:gdLst/>
              <a:ahLst/>
              <a:cxnLst/>
              <a:rect l="l" t="t" r="r" b="b"/>
              <a:pathLst>
                <a:path w="4027" h="4013" extrusionOk="0">
                  <a:moveTo>
                    <a:pt x="3214" y="0"/>
                  </a:moveTo>
                  <a:cubicBezTo>
                    <a:pt x="3190" y="0"/>
                    <a:pt x="3166" y="7"/>
                    <a:pt x="3144" y="22"/>
                  </a:cubicBezTo>
                  <a:cubicBezTo>
                    <a:pt x="1482" y="1097"/>
                    <a:pt x="543" y="3562"/>
                    <a:pt x="543" y="3562"/>
                  </a:cubicBezTo>
                  <a:cubicBezTo>
                    <a:pt x="543" y="3562"/>
                    <a:pt x="0" y="3573"/>
                    <a:pt x="23" y="3663"/>
                  </a:cubicBezTo>
                  <a:cubicBezTo>
                    <a:pt x="41" y="3727"/>
                    <a:pt x="561" y="4012"/>
                    <a:pt x="796" y="4012"/>
                  </a:cubicBezTo>
                  <a:cubicBezTo>
                    <a:pt x="852" y="4012"/>
                    <a:pt x="892" y="3996"/>
                    <a:pt x="905" y="3957"/>
                  </a:cubicBezTo>
                  <a:cubicBezTo>
                    <a:pt x="905" y="3957"/>
                    <a:pt x="2839" y="2001"/>
                    <a:pt x="3721" y="1469"/>
                  </a:cubicBezTo>
                  <a:cubicBezTo>
                    <a:pt x="4026" y="1280"/>
                    <a:pt x="3547" y="0"/>
                    <a:pt x="3214"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6"/>
            <p:cNvSpPr/>
            <p:nvPr/>
          </p:nvSpPr>
          <p:spPr>
            <a:xfrm>
              <a:off x="549472" y="4466094"/>
              <a:ext cx="76247" cy="95342"/>
            </a:xfrm>
            <a:custGeom>
              <a:avLst/>
              <a:gdLst/>
              <a:ahLst/>
              <a:cxnLst/>
              <a:rect l="l" t="t" r="r" b="b"/>
              <a:pathLst>
                <a:path w="1709" h="2137" extrusionOk="0">
                  <a:moveTo>
                    <a:pt x="919" y="0"/>
                  </a:moveTo>
                  <a:cubicBezTo>
                    <a:pt x="894" y="0"/>
                    <a:pt x="871" y="7"/>
                    <a:pt x="848" y="22"/>
                  </a:cubicBezTo>
                  <a:cubicBezTo>
                    <a:pt x="543" y="215"/>
                    <a:pt x="260" y="463"/>
                    <a:pt x="0" y="735"/>
                  </a:cubicBezTo>
                  <a:cubicBezTo>
                    <a:pt x="181" y="1006"/>
                    <a:pt x="305" y="1345"/>
                    <a:pt x="418" y="1639"/>
                  </a:cubicBezTo>
                  <a:cubicBezTo>
                    <a:pt x="486" y="1809"/>
                    <a:pt x="509" y="1956"/>
                    <a:pt x="554" y="2137"/>
                  </a:cubicBezTo>
                  <a:cubicBezTo>
                    <a:pt x="893" y="1831"/>
                    <a:pt x="1232" y="1605"/>
                    <a:pt x="1425" y="1469"/>
                  </a:cubicBezTo>
                  <a:cubicBezTo>
                    <a:pt x="1709" y="1259"/>
                    <a:pt x="1249" y="0"/>
                    <a:pt x="919" y="0"/>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6"/>
            <p:cNvSpPr/>
            <p:nvPr/>
          </p:nvSpPr>
          <p:spPr>
            <a:xfrm>
              <a:off x="438468" y="4618367"/>
              <a:ext cx="52512" cy="30160"/>
            </a:xfrm>
            <a:custGeom>
              <a:avLst/>
              <a:gdLst/>
              <a:ahLst/>
              <a:cxnLst/>
              <a:rect l="l" t="t" r="r" b="b"/>
              <a:pathLst>
                <a:path w="1177" h="676" extrusionOk="0">
                  <a:moveTo>
                    <a:pt x="801" y="0"/>
                  </a:moveTo>
                  <a:cubicBezTo>
                    <a:pt x="794" y="0"/>
                    <a:pt x="788" y="0"/>
                    <a:pt x="780" y="1"/>
                  </a:cubicBezTo>
                  <a:cubicBezTo>
                    <a:pt x="712" y="1"/>
                    <a:pt x="611" y="182"/>
                    <a:pt x="611" y="182"/>
                  </a:cubicBezTo>
                  <a:cubicBezTo>
                    <a:pt x="611" y="182"/>
                    <a:pt x="340" y="142"/>
                    <a:pt x="159" y="142"/>
                  </a:cubicBezTo>
                  <a:cubicBezTo>
                    <a:pt x="68" y="142"/>
                    <a:pt x="0" y="152"/>
                    <a:pt x="0" y="182"/>
                  </a:cubicBezTo>
                  <a:cubicBezTo>
                    <a:pt x="21" y="287"/>
                    <a:pt x="746" y="676"/>
                    <a:pt x="1011" y="676"/>
                  </a:cubicBezTo>
                  <a:cubicBezTo>
                    <a:pt x="1031" y="676"/>
                    <a:pt x="1049" y="674"/>
                    <a:pt x="1063" y="669"/>
                  </a:cubicBezTo>
                  <a:cubicBezTo>
                    <a:pt x="1119" y="646"/>
                    <a:pt x="1176" y="465"/>
                    <a:pt x="1176" y="465"/>
                  </a:cubicBezTo>
                  <a:lnTo>
                    <a:pt x="1176" y="465"/>
                  </a:lnTo>
                  <a:cubicBezTo>
                    <a:pt x="1176" y="465"/>
                    <a:pt x="1162" y="469"/>
                    <a:pt x="1136" y="469"/>
                  </a:cubicBezTo>
                  <a:cubicBezTo>
                    <a:pt x="1066" y="469"/>
                    <a:pt x="913" y="444"/>
                    <a:pt x="747" y="262"/>
                  </a:cubicBezTo>
                  <a:cubicBezTo>
                    <a:pt x="747" y="262"/>
                    <a:pt x="956" y="0"/>
                    <a:pt x="801"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6"/>
            <p:cNvSpPr/>
            <p:nvPr/>
          </p:nvSpPr>
          <p:spPr>
            <a:xfrm>
              <a:off x="436238" y="4624881"/>
              <a:ext cx="53583" cy="25877"/>
            </a:xfrm>
            <a:custGeom>
              <a:avLst/>
              <a:gdLst/>
              <a:ahLst/>
              <a:cxnLst/>
              <a:rect l="l" t="t" r="r" b="b"/>
              <a:pathLst>
                <a:path w="1201" h="580" extrusionOk="0">
                  <a:moveTo>
                    <a:pt x="66" y="0"/>
                  </a:moveTo>
                  <a:cubicBezTo>
                    <a:pt x="30" y="0"/>
                    <a:pt x="1" y="55"/>
                    <a:pt x="28" y="81"/>
                  </a:cubicBezTo>
                  <a:cubicBezTo>
                    <a:pt x="310" y="353"/>
                    <a:pt x="740" y="568"/>
                    <a:pt x="1124" y="579"/>
                  </a:cubicBezTo>
                  <a:cubicBezTo>
                    <a:pt x="1127" y="580"/>
                    <a:pt x="1130" y="580"/>
                    <a:pt x="1133" y="580"/>
                  </a:cubicBezTo>
                  <a:cubicBezTo>
                    <a:pt x="1183" y="580"/>
                    <a:pt x="1200" y="489"/>
                    <a:pt x="1136" y="489"/>
                  </a:cubicBezTo>
                  <a:cubicBezTo>
                    <a:pt x="1045" y="489"/>
                    <a:pt x="943" y="466"/>
                    <a:pt x="842" y="443"/>
                  </a:cubicBezTo>
                  <a:cubicBezTo>
                    <a:pt x="819" y="375"/>
                    <a:pt x="819" y="308"/>
                    <a:pt x="808" y="240"/>
                  </a:cubicBezTo>
                  <a:cubicBezTo>
                    <a:pt x="808" y="230"/>
                    <a:pt x="798" y="224"/>
                    <a:pt x="788" y="224"/>
                  </a:cubicBezTo>
                  <a:cubicBezTo>
                    <a:pt x="776" y="224"/>
                    <a:pt x="762" y="233"/>
                    <a:pt x="762" y="252"/>
                  </a:cubicBezTo>
                  <a:cubicBezTo>
                    <a:pt x="774" y="308"/>
                    <a:pt x="774" y="365"/>
                    <a:pt x="785" y="421"/>
                  </a:cubicBezTo>
                  <a:cubicBezTo>
                    <a:pt x="774" y="421"/>
                    <a:pt x="751" y="410"/>
                    <a:pt x="740" y="410"/>
                  </a:cubicBezTo>
                  <a:cubicBezTo>
                    <a:pt x="729" y="342"/>
                    <a:pt x="717" y="262"/>
                    <a:pt x="706" y="195"/>
                  </a:cubicBezTo>
                  <a:cubicBezTo>
                    <a:pt x="706" y="184"/>
                    <a:pt x="697" y="179"/>
                    <a:pt x="687" y="179"/>
                  </a:cubicBezTo>
                  <a:cubicBezTo>
                    <a:pt x="675" y="179"/>
                    <a:pt x="661" y="187"/>
                    <a:pt x="661" y="206"/>
                  </a:cubicBezTo>
                  <a:cubicBezTo>
                    <a:pt x="672" y="262"/>
                    <a:pt x="672" y="330"/>
                    <a:pt x="684" y="387"/>
                  </a:cubicBezTo>
                  <a:cubicBezTo>
                    <a:pt x="457" y="308"/>
                    <a:pt x="254" y="172"/>
                    <a:pt x="96" y="14"/>
                  </a:cubicBezTo>
                  <a:cubicBezTo>
                    <a:pt x="86" y="4"/>
                    <a:pt x="76" y="0"/>
                    <a:pt x="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6"/>
            <p:cNvSpPr/>
            <p:nvPr/>
          </p:nvSpPr>
          <p:spPr>
            <a:xfrm>
              <a:off x="458635" y="4617876"/>
              <a:ext cx="16329" cy="11600"/>
            </a:xfrm>
            <a:custGeom>
              <a:avLst/>
              <a:gdLst/>
              <a:ahLst/>
              <a:cxnLst/>
              <a:rect l="l" t="t" r="r" b="b"/>
              <a:pathLst>
                <a:path w="366" h="260" extrusionOk="0">
                  <a:moveTo>
                    <a:pt x="98" y="44"/>
                  </a:moveTo>
                  <a:cubicBezTo>
                    <a:pt x="99" y="44"/>
                    <a:pt x="100" y="45"/>
                    <a:pt x="102" y="47"/>
                  </a:cubicBezTo>
                  <a:cubicBezTo>
                    <a:pt x="112" y="66"/>
                    <a:pt x="121" y="92"/>
                    <a:pt x="124" y="114"/>
                  </a:cubicBezTo>
                  <a:lnTo>
                    <a:pt x="124" y="114"/>
                  </a:lnTo>
                  <a:cubicBezTo>
                    <a:pt x="113" y="102"/>
                    <a:pt x="102" y="91"/>
                    <a:pt x="102" y="69"/>
                  </a:cubicBezTo>
                  <a:cubicBezTo>
                    <a:pt x="93" y="69"/>
                    <a:pt x="91" y="44"/>
                    <a:pt x="98" y="44"/>
                  </a:cubicBezTo>
                  <a:close/>
                  <a:moveTo>
                    <a:pt x="280" y="143"/>
                  </a:moveTo>
                  <a:cubicBezTo>
                    <a:pt x="289" y="143"/>
                    <a:pt x="298" y="144"/>
                    <a:pt x="306" y="148"/>
                  </a:cubicBezTo>
                  <a:cubicBezTo>
                    <a:pt x="317" y="148"/>
                    <a:pt x="283" y="148"/>
                    <a:pt x="283" y="160"/>
                  </a:cubicBezTo>
                  <a:lnTo>
                    <a:pt x="238" y="160"/>
                  </a:lnTo>
                  <a:cubicBezTo>
                    <a:pt x="227" y="160"/>
                    <a:pt x="227" y="148"/>
                    <a:pt x="227" y="148"/>
                  </a:cubicBezTo>
                  <a:cubicBezTo>
                    <a:pt x="242" y="148"/>
                    <a:pt x="262" y="143"/>
                    <a:pt x="280" y="143"/>
                  </a:cubicBezTo>
                  <a:close/>
                  <a:moveTo>
                    <a:pt x="102" y="0"/>
                  </a:moveTo>
                  <a:cubicBezTo>
                    <a:pt x="99" y="0"/>
                    <a:pt x="95" y="1"/>
                    <a:pt x="91" y="1"/>
                  </a:cubicBezTo>
                  <a:cubicBezTo>
                    <a:pt x="1" y="12"/>
                    <a:pt x="69" y="125"/>
                    <a:pt x="102" y="182"/>
                  </a:cubicBezTo>
                  <a:cubicBezTo>
                    <a:pt x="102" y="182"/>
                    <a:pt x="102" y="193"/>
                    <a:pt x="114" y="193"/>
                  </a:cubicBezTo>
                  <a:cubicBezTo>
                    <a:pt x="125" y="205"/>
                    <a:pt x="125" y="216"/>
                    <a:pt x="125" y="228"/>
                  </a:cubicBezTo>
                  <a:cubicBezTo>
                    <a:pt x="125" y="247"/>
                    <a:pt x="140" y="259"/>
                    <a:pt x="153" y="259"/>
                  </a:cubicBezTo>
                  <a:cubicBezTo>
                    <a:pt x="162" y="259"/>
                    <a:pt x="170" y="253"/>
                    <a:pt x="170" y="238"/>
                  </a:cubicBezTo>
                  <a:cubicBezTo>
                    <a:pt x="182" y="228"/>
                    <a:pt x="170" y="205"/>
                    <a:pt x="170" y="193"/>
                  </a:cubicBezTo>
                  <a:lnTo>
                    <a:pt x="170" y="193"/>
                  </a:lnTo>
                  <a:cubicBezTo>
                    <a:pt x="194" y="197"/>
                    <a:pt x="226" y="201"/>
                    <a:pt x="257" y="201"/>
                  </a:cubicBezTo>
                  <a:cubicBezTo>
                    <a:pt x="314" y="201"/>
                    <a:pt x="365" y="188"/>
                    <a:pt x="351" y="137"/>
                  </a:cubicBezTo>
                  <a:cubicBezTo>
                    <a:pt x="340" y="105"/>
                    <a:pt x="314" y="93"/>
                    <a:pt x="283" y="93"/>
                  </a:cubicBezTo>
                  <a:cubicBezTo>
                    <a:pt x="248" y="93"/>
                    <a:pt x="206" y="108"/>
                    <a:pt x="170" y="125"/>
                  </a:cubicBezTo>
                  <a:cubicBezTo>
                    <a:pt x="170" y="73"/>
                    <a:pt x="150" y="0"/>
                    <a:pt x="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6"/>
            <p:cNvSpPr/>
            <p:nvPr/>
          </p:nvSpPr>
          <p:spPr>
            <a:xfrm>
              <a:off x="454262" y="4623185"/>
              <a:ext cx="4417" cy="7406"/>
            </a:xfrm>
            <a:custGeom>
              <a:avLst/>
              <a:gdLst/>
              <a:ahLst/>
              <a:cxnLst/>
              <a:rect l="l" t="t" r="r" b="b"/>
              <a:pathLst>
                <a:path w="99" h="166" extrusionOk="0">
                  <a:moveTo>
                    <a:pt x="31" y="1"/>
                  </a:moveTo>
                  <a:cubicBezTo>
                    <a:pt x="16" y="1"/>
                    <a:pt x="1" y="15"/>
                    <a:pt x="8" y="29"/>
                  </a:cubicBezTo>
                  <a:cubicBezTo>
                    <a:pt x="19" y="63"/>
                    <a:pt x="53" y="97"/>
                    <a:pt x="31" y="131"/>
                  </a:cubicBezTo>
                  <a:cubicBezTo>
                    <a:pt x="23" y="153"/>
                    <a:pt x="40" y="165"/>
                    <a:pt x="55" y="165"/>
                  </a:cubicBezTo>
                  <a:cubicBezTo>
                    <a:pt x="64" y="165"/>
                    <a:pt x="72" y="162"/>
                    <a:pt x="76" y="154"/>
                  </a:cubicBezTo>
                  <a:cubicBezTo>
                    <a:pt x="99" y="109"/>
                    <a:pt x="76" y="63"/>
                    <a:pt x="53" y="18"/>
                  </a:cubicBezTo>
                  <a:cubicBezTo>
                    <a:pt x="49" y="5"/>
                    <a:pt x="40"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6"/>
            <p:cNvSpPr/>
            <p:nvPr/>
          </p:nvSpPr>
          <p:spPr>
            <a:xfrm>
              <a:off x="458278" y="4623542"/>
              <a:ext cx="4461" cy="7763"/>
            </a:xfrm>
            <a:custGeom>
              <a:avLst/>
              <a:gdLst/>
              <a:ahLst/>
              <a:cxnLst/>
              <a:rect l="l" t="t" r="r" b="b"/>
              <a:pathLst>
                <a:path w="100" h="174" extrusionOk="0">
                  <a:moveTo>
                    <a:pt x="28" y="1"/>
                  </a:moveTo>
                  <a:cubicBezTo>
                    <a:pt x="15" y="1"/>
                    <a:pt x="0" y="17"/>
                    <a:pt x="9" y="33"/>
                  </a:cubicBezTo>
                  <a:cubicBezTo>
                    <a:pt x="20" y="66"/>
                    <a:pt x="42" y="101"/>
                    <a:pt x="31" y="134"/>
                  </a:cubicBezTo>
                  <a:cubicBezTo>
                    <a:pt x="31" y="156"/>
                    <a:pt x="45" y="174"/>
                    <a:pt x="59" y="174"/>
                  </a:cubicBezTo>
                  <a:cubicBezTo>
                    <a:pt x="66" y="174"/>
                    <a:pt x="72" y="169"/>
                    <a:pt x="77" y="157"/>
                  </a:cubicBezTo>
                  <a:cubicBezTo>
                    <a:pt x="99" y="101"/>
                    <a:pt x="77" y="55"/>
                    <a:pt x="42" y="10"/>
                  </a:cubicBezTo>
                  <a:cubicBezTo>
                    <a:pt x="39" y="4"/>
                    <a:pt x="34" y="1"/>
                    <a:pt x="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6"/>
            <p:cNvSpPr/>
            <p:nvPr/>
          </p:nvSpPr>
          <p:spPr>
            <a:xfrm>
              <a:off x="643298" y="4480148"/>
              <a:ext cx="168466" cy="72722"/>
            </a:xfrm>
            <a:custGeom>
              <a:avLst/>
              <a:gdLst/>
              <a:ahLst/>
              <a:cxnLst/>
              <a:rect l="l" t="t" r="r" b="b"/>
              <a:pathLst>
                <a:path w="3776" h="1630" extrusionOk="0">
                  <a:moveTo>
                    <a:pt x="893" y="1"/>
                  </a:moveTo>
                  <a:lnTo>
                    <a:pt x="0" y="827"/>
                  </a:lnTo>
                  <a:cubicBezTo>
                    <a:pt x="0" y="827"/>
                    <a:pt x="616" y="1630"/>
                    <a:pt x="1334" y="1630"/>
                  </a:cubicBezTo>
                  <a:cubicBezTo>
                    <a:pt x="1383" y="1630"/>
                    <a:pt x="1432" y="1626"/>
                    <a:pt x="1481" y="1618"/>
                  </a:cubicBezTo>
                  <a:cubicBezTo>
                    <a:pt x="2262" y="1494"/>
                    <a:pt x="3381" y="895"/>
                    <a:pt x="3381" y="895"/>
                  </a:cubicBezTo>
                  <a:cubicBezTo>
                    <a:pt x="3381" y="895"/>
                    <a:pt x="3624" y="1175"/>
                    <a:pt x="3711" y="1175"/>
                  </a:cubicBezTo>
                  <a:cubicBezTo>
                    <a:pt x="3720" y="1175"/>
                    <a:pt x="3727" y="1172"/>
                    <a:pt x="3732" y="1166"/>
                  </a:cubicBezTo>
                  <a:cubicBezTo>
                    <a:pt x="3776" y="1111"/>
                    <a:pt x="3641" y="450"/>
                    <a:pt x="3469" y="450"/>
                  </a:cubicBezTo>
                  <a:cubicBezTo>
                    <a:pt x="3463" y="450"/>
                    <a:pt x="3456" y="451"/>
                    <a:pt x="3449" y="453"/>
                  </a:cubicBezTo>
                  <a:cubicBezTo>
                    <a:pt x="3449" y="453"/>
                    <a:pt x="3178" y="425"/>
                    <a:pt x="2823" y="425"/>
                  </a:cubicBezTo>
                  <a:cubicBezTo>
                    <a:pt x="2393" y="425"/>
                    <a:pt x="1840" y="466"/>
                    <a:pt x="1493" y="646"/>
                  </a:cubicBezTo>
                  <a:lnTo>
                    <a:pt x="893"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6"/>
            <p:cNvSpPr/>
            <p:nvPr/>
          </p:nvSpPr>
          <p:spPr>
            <a:xfrm>
              <a:off x="778527" y="4495897"/>
              <a:ext cx="37834" cy="51084"/>
            </a:xfrm>
            <a:custGeom>
              <a:avLst/>
              <a:gdLst/>
              <a:ahLst/>
              <a:cxnLst/>
              <a:rect l="l" t="t" r="r" b="b"/>
              <a:pathLst>
                <a:path w="848" h="1145" extrusionOk="0">
                  <a:moveTo>
                    <a:pt x="435" y="0"/>
                  </a:moveTo>
                  <a:cubicBezTo>
                    <a:pt x="365" y="0"/>
                    <a:pt x="249" y="44"/>
                    <a:pt x="249" y="44"/>
                  </a:cubicBezTo>
                  <a:cubicBezTo>
                    <a:pt x="249" y="44"/>
                    <a:pt x="418" y="180"/>
                    <a:pt x="362" y="507"/>
                  </a:cubicBezTo>
                  <a:cubicBezTo>
                    <a:pt x="362" y="507"/>
                    <a:pt x="0" y="507"/>
                    <a:pt x="136" y="655"/>
                  </a:cubicBezTo>
                  <a:cubicBezTo>
                    <a:pt x="154" y="673"/>
                    <a:pt x="197" y="678"/>
                    <a:pt x="242" y="678"/>
                  </a:cubicBezTo>
                  <a:cubicBezTo>
                    <a:pt x="311" y="678"/>
                    <a:pt x="385" y="666"/>
                    <a:pt x="385" y="666"/>
                  </a:cubicBezTo>
                  <a:cubicBezTo>
                    <a:pt x="385" y="666"/>
                    <a:pt x="670" y="1145"/>
                    <a:pt x="757" y="1145"/>
                  </a:cubicBezTo>
                  <a:cubicBezTo>
                    <a:pt x="761" y="1145"/>
                    <a:pt x="766" y="1143"/>
                    <a:pt x="769" y="1141"/>
                  </a:cubicBezTo>
                  <a:cubicBezTo>
                    <a:pt x="848" y="1050"/>
                    <a:pt x="667" y="123"/>
                    <a:pt x="475" y="10"/>
                  </a:cubicBezTo>
                  <a:cubicBezTo>
                    <a:pt x="466" y="3"/>
                    <a:pt x="452" y="0"/>
                    <a:pt x="435"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6"/>
            <p:cNvSpPr/>
            <p:nvPr/>
          </p:nvSpPr>
          <p:spPr>
            <a:xfrm>
              <a:off x="797177" y="4493131"/>
              <a:ext cx="19720" cy="54921"/>
            </a:xfrm>
            <a:custGeom>
              <a:avLst/>
              <a:gdLst/>
              <a:ahLst/>
              <a:cxnLst/>
              <a:rect l="l" t="t" r="r" b="b"/>
              <a:pathLst>
                <a:path w="442" h="1231" extrusionOk="0">
                  <a:moveTo>
                    <a:pt x="60" y="1"/>
                  </a:moveTo>
                  <a:cubicBezTo>
                    <a:pt x="29" y="1"/>
                    <a:pt x="0" y="34"/>
                    <a:pt x="23" y="72"/>
                  </a:cubicBezTo>
                  <a:cubicBezTo>
                    <a:pt x="80" y="151"/>
                    <a:pt x="125" y="242"/>
                    <a:pt x="170" y="332"/>
                  </a:cubicBezTo>
                  <a:cubicBezTo>
                    <a:pt x="125" y="388"/>
                    <a:pt x="80" y="434"/>
                    <a:pt x="34" y="479"/>
                  </a:cubicBezTo>
                  <a:cubicBezTo>
                    <a:pt x="17" y="496"/>
                    <a:pt x="33" y="521"/>
                    <a:pt x="51" y="521"/>
                  </a:cubicBezTo>
                  <a:cubicBezTo>
                    <a:pt x="57" y="521"/>
                    <a:pt x="63" y="518"/>
                    <a:pt x="68" y="513"/>
                  </a:cubicBezTo>
                  <a:cubicBezTo>
                    <a:pt x="102" y="468"/>
                    <a:pt x="147" y="434"/>
                    <a:pt x="193" y="377"/>
                  </a:cubicBezTo>
                  <a:cubicBezTo>
                    <a:pt x="193" y="400"/>
                    <a:pt x="204" y="423"/>
                    <a:pt x="215" y="434"/>
                  </a:cubicBezTo>
                  <a:lnTo>
                    <a:pt x="57" y="592"/>
                  </a:lnTo>
                  <a:cubicBezTo>
                    <a:pt x="48" y="601"/>
                    <a:pt x="59" y="622"/>
                    <a:pt x="75" y="622"/>
                  </a:cubicBezTo>
                  <a:cubicBezTo>
                    <a:pt x="80" y="622"/>
                    <a:pt x="85" y="620"/>
                    <a:pt x="91" y="615"/>
                  </a:cubicBezTo>
                  <a:cubicBezTo>
                    <a:pt x="136" y="581"/>
                    <a:pt x="181" y="536"/>
                    <a:pt x="226" y="491"/>
                  </a:cubicBezTo>
                  <a:cubicBezTo>
                    <a:pt x="294" y="717"/>
                    <a:pt x="328" y="966"/>
                    <a:pt x="306" y="1180"/>
                  </a:cubicBezTo>
                  <a:cubicBezTo>
                    <a:pt x="306" y="1214"/>
                    <a:pt x="328" y="1231"/>
                    <a:pt x="351" y="1231"/>
                  </a:cubicBezTo>
                  <a:cubicBezTo>
                    <a:pt x="374" y="1231"/>
                    <a:pt x="396" y="1214"/>
                    <a:pt x="396" y="1180"/>
                  </a:cubicBezTo>
                  <a:cubicBezTo>
                    <a:pt x="442" y="795"/>
                    <a:pt x="328" y="332"/>
                    <a:pt x="102" y="26"/>
                  </a:cubicBezTo>
                  <a:cubicBezTo>
                    <a:pt x="91" y="8"/>
                    <a:pt x="75" y="1"/>
                    <a:pt x="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6"/>
            <p:cNvSpPr/>
            <p:nvPr/>
          </p:nvSpPr>
          <p:spPr>
            <a:xfrm>
              <a:off x="786603" y="4519588"/>
              <a:ext cx="12403" cy="14500"/>
            </a:xfrm>
            <a:custGeom>
              <a:avLst/>
              <a:gdLst/>
              <a:ahLst/>
              <a:cxnLst/>
              <a:rect l="l" t="t" r="r" b="b"/>
              <a:pathLst>
                <a:path w="278" h="325" extrusionOk="0">
                  <a:moveTo>
                    <a:pt x="77" y="51"/>
                  </a:moveTo>
                  <a:cubicBezTo>
                    <a:pt x="80" y="51"/>
                    <a:pt x="94" y="59"/>
                    <a:pt x="101" y="67"/>
                  </a:cubicBezTo>
                  <a:cubicBezTo>
                    <a:pt x="113" y="78"/>
                    <a:pt x="113" y="89"/>
                    <a:pt x="124" y="101"/>
                  </a:cubicBezTo>
                  <a:cubicBezTo>
                    <a:pt x="124" y="101"/>
                    <a:pt x="136" y="101"/>
                    <a:pt x="136" y="112"/>
                  </a:cubicBezTo>
                  <a:cubicBezTo>
                    <a:pt x="101" y="89"/>
                    <a:pt x="79" y="67"/>
                    <a:pt x="79" y="56"/>
                  </a:cubicBezTo>
                  <a:cubicBezTo>
                    <a:pt x="76" y="52"/>
                    <a:pt x="75" y="51"/>
                    <a:pt x="77" y="51"/>
                  </a:cubicBezTo>
                  <a:close/>
                  <a:moveTo>
                    <a:pt x="169" y="202"/>
                  </a:moveTo>
                  <a:lnTo>
                    <a:pt x="169" y="214"/>
                  </a:lnTo>
                  <a:cubicBezTo>
                    <a:pt x="169" y="225"/>
                    <a:pt x="158" y="237"/>
                    <a:pt x="147" y="259"/>
                  </a:cubicBezTo>
                  <a:cubicBezTo>
                    <a:pt x="147" y="259"/>
                    <a:pt x="134" y="278"/>
                    <a:pt x="128" y="278"/>
                  </a:cubicBezTo>
                  <a:cubicBezTo>
                    <a:pt x="125" y="278"/>
                    <a:pt x="124" y="276"/>
                    <a:pt x="124" y="270"/>
                  </a:cubicBezTo>
                  <a:cubicBezTo>
                    <a:pt x="136" y="248"/>
                    <a:pt x="147" y="214"/>
                    <a:pt x="169" y="202"/>
                  </a:cubicBezTo>
                  <a:close/>
                  <a:moveTo>
                    <a:pt x="79" y="0"/>
                  </a:moveTo>
                  <a:cubicBezTo>
                    <a:pt x="67" y="0"/>
                    <a:pt x="55" y="7"/>
                    <a:pt x="45" y="22"/>
                  </a:cubicBezTo>
                  <a:cubicBezTo>
                    <a:pt x="0" y="78"/>
                    <a:pt x="79" y="135"/>
                    <a:pt x="147" y="169"/>
                  </a:cubicBezTo>
                  <a:cubicBezTo>
                    <a:pt x="101" y="202"/>
                    <a:pt x="45" y="270"/>
                    <a:pt x="90" y="305"/>
                  </a:cubicBezTo>
                  <a:cubicBezTo>
                    <a:pt x="106" y="318"/>
                    <a:pt x="121" y="324"/>
                    <a:pt x="133" y="324"/>
                  </a:cubicBezTo>
                  <a:cubicBezTo>
                    <a:pt x="183" y="324"/>
                    <a:pt x="208" y="234"/>
                    <a:pt x="226" y="180"/>
                  </a:cubicBezTo>
                  <a:cubicBezTo>
                    <a:pt x="226" y="180"/>
                    <a:pt x="237" y="180"/>
                    <a:pt x="237" y="169"/>
                  </a:cubicBezTo>
                  <a:cubicBezTo>
                    <a:pt x="237" y="157"/>
                    <a:pt x="237" y="146"/>
                    <a:pt x="249" y="135"/>
                  </a:cubicBezTo>
                  <a:cubicBezTo>
                    <a:pt x="278" y="115"/>
                    <a:pt x="265" y="87"/>
                    <a:pt x="239" y="87"/>
                  </a:cubicBezTo>
                  <a:cubicBezTo>
                    <a:pt x="235" y="87"/>
                    <a:pt x="231" y="88"/>
                    <a:pt x="226" y="89"/>
                  </a:cubicBezTo>
                  <a:cubicBezTo>
                    <a:pt x="214" y="101"/>
                    <a:pt x="204" y="112"/>
                    <a:pt x="204" y="124"/>
                  </a:cubicBezTo>
                  <a:lnTo>
                    <a:pt x="192" y="124"/>
                  </a:lnTo>
                  <a:cubicBezTo>
                    <a:pt x="174" y="79"/>
                    <a:pt x="122" y="0"/>
                    <a:pt x="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6"/>
            <p:cNvSpPr/>
            <p:nvPr/>
          </p:nvSpPr>
          <p:spPr>
            <a:xfrm>
              <a:off x="798872" y="4529537"/>
              <a:ext cx="6246" cy="6425"/>
            </a:xfrm>
            <a:custGeom>
              <a:avLst/>
              <a:gdLst/>
              <a:ahLst/>
              <a:cxnLst/>
              <a:rect l="l" t="t" r="r" b="b"/>
              <a:pathLst>
                <a:path w="140" h="144" extrusionOk="0">
                  <a:moveTo>
                    <a:pt x="108" y="0"/>
                  </a:moveTo>
                  <a:cubicBezTo>
                    <a:pt x="105" y="0"/>
                    <a:pt x="101" y="1"/>
                    <a:pt x="98" y="2"/>
                  </a:cubicBezTo>
                  <a:cubicBezTo>
                    <a:pt x="53" y="14"/>
                    <a:pt x="30" y="70"/>
                    <a:pt x="7" y="104"/>
                  </a:cubicBezTo>
                  <a:cubicBezTo>
                    <a:pt x="0" y="126"/>
                    <a:pt x="17" y="143"/>
                    <a:pt x="33" y="143"/>
                  </a:cubicBezTo>
                  <a:cubicBezTo>
                    <a:pt x="41" y="143"/>
                    <a:pt x="49" y="139"/>
                    <a:pt x="53" y="127"/>
                  </a:cubicBezTo>
                  <a:cubicBezTo>
                    <a:pt x="64" y="104"/>
                    <a:pt x="75" y="59"/>
                    <a:pt x="109" y="47"/>
                  </a:cubicBezTo>
                  <a:cubicBezTo>
                    <a:pt x="139" y="38"/>
                    <a:pt x="134" y="0"/>
                    <a:pt x="1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6"/>
            <p:cNvSpPr/>
            <p:nvPr/>
          </p:nvSpPr>
          <p:spPr>
            <a:xfrm>
              <a:off x="796864" y="4526013"/>
              <a:ext cx="6201" cy="6558"/>
            </a:xfrm>
            <a:custGeom>
              <a:avLst/>
              <a:gdLst/>
              <a:ahLst/>
              <a:cxnLst/>
              <a:rect l="l" t="t" r="r" b="b"/>
              <a:pathLst>
                <a:path w="139" h="147" extrusionOk="0">
                  <a:moveTo>
                    <a:pt x="108" y="0"/>
                  </a:moveTo>
                  <a:cubicBezTo>
                    <a:pt x="105" y="0"/>
                    <a:pt x="101" y="1"/>
                    <a:pt x="98" y="2"/>
                  </a:cubicBezTo>
                  <a:cubicBezTo>
                    <a:pt x="41" y="25"/>
                    <a:pt x="30" y="70"/>
                    <a:pt x="7" y="115"/>
                  </a:cubicBezTo>
                  <a:cubicBezTo>
                    <a:pt x="1" y="135"/>
                    <a:pt x="13" y="147"/>
                    <a:pt x="27" y="147"/>
                  </a:cubicBezTo>
                  <a:cubicBezTo>
                    <a:pt x="37" y="147"/>
                    <a:pt x="48" y="141"/>
                    <a:pt x="52" y="126"/>
                  </a:cubicBezTo>
                  <a:cubicBezTo>
                    <a:pt x="64" y="104"/>
                    <a:pt x="75" y="58"/>
                    <a:pt x="109" y="48"/>
                  </a:cubicBezTo>
                  <a:cubicBezTo>
                    <a:pt x="139" y="37"/>
                    <a:pt x="134" y="0"/>
                    <a:pt x="1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6"/>
            <p:cNvSpPr/>
            <p:nvPr/>
          </p:nvSpPr>
          <p:spPr>
            <a:xfrm>
              <a:off x="643298" y="4480148"/>
              <a:ext cx="83787" cy="59606"/>
            </a:xfrm>
            <a:custGeom>
              <a:avLst/>
              <a:gdLst/>
              <a:ahLst/>
              <a:cxnLst/>
              <a:rect l="l" t="t" r="r" b="b"/>
              <a:pathLst>
                <a:path w="1878" h="1336" extrusionOk="0">
                  <a:moveTo>
                    <a:pt x="893" y="1"/>
                  </a:moveTo>
                  <a:lnTo>
                    <a:pt x="0" y="827"/>
                  </a:lnTo>
                  <a:cubicBezTo>
                    <a:pt x="0" y="827"/>
                    <a:pt x="215" y="1098"/>
                    <a:pt x="532" y="1335"/>
                  </a:cubicBezTo>
                  <a:cubicBezTo>
                    <a:pt x="735" y="1166"/>
                    <a:pt x="961" y="1019"/>
                    <a:pt x="1187" y="895"/>
                  </a:cubicBezTo>
                  <a:cubicBezTo>
                    <a:pt x="1425" y="782"/>
                    <a:pt x="1651" y="646"/>
                    <a:pt x="1878" y="521"/>
                  </a:cubicBezTo>
                  <a:lnTo>
                    <a:pt x="1878" y="521"/>
                  </a:lnTo>
                  <a:cubicBezTo>
                    <a:pt x="1730" y="544"/>
                    <a:pt x="1606" y="589"/>
                    <a:pt x="1493" y="646"/>
                  </a:cubicBezTo>
                  <a:lnTo>
                    <a:pt x="893" y="1"/>
                  </a:ln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6"/>
            <p:cNvSpPr/>
            <p:nvPr/>
          </p:nvSpPr>
          <p:spPr>
            <a:xfrm>
              <a:off x="550453" y="4430223"/>
              <a:ext cx="158472" cy="113545"/>
            </a:xfrm>
            <a:custGeom>
              <a:avLst/>
              <a:gdLst/>
              <a:ahLst/>
              <a:cxnLst/>
              <a:rect l="l" t="t" r="r" b="b"/>
              <a:pathLst>
                <a:path w="3552" h="2545" extrusionOk="0">
                  <a:moveTo>
                    <a:pt x="2432" y="1"/>
                  </a:moveTo>
                  <a:lnTo>
                    <a:pt x="566" y="611"/>
                  </a:lnTo>
                  <a:lnTo>
                    <a:pt x="668" y="928"/>
                  </a:lnTo>
                  <a:lnTo>
                    <a:pt x="1" y="1448"/>
                  </a:lnTo>
                  <a:cubicBezTo>
                    <a:pt x="1" y="1448"/>
                    <a:pt x="735" y="2240"/>
                    <a:pt x="1142" y="2545"/>
                  </a:cubicBezTo>
                  <a:lnTo>
                    <a:pt x="1901" y="1821"/>
                  </a:lnTo>
                  <a:lnTo>
                    <a:pt x="2376" y="2443"/>
                  </a:lnTo>
                  <a:lnTo>
                    <a:pt x="3552" y="1482"/>
                  </a:lnTo>
                  <a:cubicBezTo>
                    <a:pt x="3552" y="1482"/>
                    <a:pt x="3223" y="272"/>
                    <a:pt x="2432"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6"/>
            <p:cNvSpPr/>
            <p:nvPr/>
          </p:nvSpPr>
          <p:spPr>
            <a:xfrm>
              <a:off x="567095" y="4430223"/>
              <a:ext cx="98465" cy="51530"/>
            </a:xfrm>
            <a:custGeom>
              <a:avLst/>
              <a:gdLst/>
              <a:ahLst/>
              <a:cxnLst/>
              <a:rect l="l" t="t" r="r" b="b"/>
              <a:pathLst>
                <a:path w="2207" h="1155" extrusionOk="0">
                  <a:moveTo>
                    <a:pt x="2059" y="1"/>
                  </a:moveTo>
                  <a:lnTo>
                    <a:pt x="193" y="611"/>
                  </a:lnTo>
                  <a:lnTo>
                    <a:pt x="295" y="928"/>
                  </a:lnTo>
                  <a:lnTo>
                    <a:pt x="1" y="1154"/>
                  </a:lnTo>
                  <a:lnTo>
                    <a:pt x="1" y="1154"/>
                  </a:lnTo>
                  <a:lnTo>
                    <a:pt x="385" y="984"/>
                  </a:lnTo>
                  <a:cubicBezTo>
                    <a:pt x="385" y="984"/>
                    <a:pt x="399" y="985"/>
                    <a:pt x="424" y="985"/>
                  </a:cubicBezTo>
                  <a:cubicBezTo>
                    <a:pt x="641" y="985"/>
                    <a:pt x="1700" y="939"/>
                    <a:pt x="2206" y="69"/>
                  </a:cubicBezTo>
                  <a:cubicBezTo>
                    <a:pt x="2161" y="46"/>
                    <a:pt x="2104" y="23"/>
                    <a:pt x="2059"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6"/>
            <p:cNvSpPr/>
            <p:nvPr/>
          </p:nvSpPr>
          <p:spPr>
            <a:xfrm>
              <a:off x="581729" y="4501340"/>
              <a:ext cx="53538" cy="42429"/>
            </a:xfrm>
            <a:custGeom>
              <a:avLst/>
              <a:gdLst/>
              <a:ahLst/>
              <a:cxnLst/>
              <a:rect l="l" t="t" r="r" b="b"/>
              <a:pathLst>
                <a:path w="1200" h="951" extrusionOk="0">
                  <a:moveTo>
                    <a:pt x="1120" y="1"/>
                  </a:moveTo>
                  <a:lnTo>
                    <a:pt x="1" y="566"/>
                  </a:lnTo>
                  <a:cubicBezTo>
                    <a:pt x="159" y="714"/>
                    <a:pt x="318" y="849"/>
                    <a:pt x="441" y="951"/>
                  </a:cubicBezTo>
                  <a:lnTo>
                    <a:pt x="1200" y="227"/>
                  </a:lnTo>
                  <a:lnTo>
                    <a:pt x="1120"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6"/>
            <p:cNvSpPr/>
            <p:nvPr/>
          </p:nvSpPr>
          <p:spPr>
            <a:xfrm>
              <a:off x="563079" y="4322254"/>
              <a:ext cx="103462" cy="141608"/>
            </a:xfrm>
            <a:custGeom>
              <a:avLst/>
              <a:gdLst/>
              <a:ahLst/>
              <a:cxnLst/>
              <a:rect l="l" t="t" r="r" b="b"/>
              <a:pathLst>
                <a:path w="2319" h="3174" extrusionOk="0">
                  <a:moveTo>
                    <a:pt x="1753" y="1"/>
                  </a:moveTo>
                  <a:cubicBezTo>
                    <a:pt x="1753" y="1"/>
                    <a:pt x="859" y="80"/>
                    <a:pt x="306" y="238"/>
                  </a:cubicBezTo>
                  <a:cubicBezTo>
                    <a:pt x="306" y="238"/>
                    <a:pt x="0" y="2217"/>
                    <a:pt x="125" y="3110"/>
                  </a:cubicBezTo>
                  <a:cubicBezTo>
                    <a:pt x="125" y="3110"/>
                    <a:pt x="324" y="3174"/>
                    <a:pt x="627" y="3174"/>
                  </a:cubicBezTo>
                  <a:cubicBezTo>
                    <a:pt x="1068" y="3174"/>
                    <a:pt x="1729" y="3039"/>
                    <a:pt x="2319" y="2376"/>
                  </a:cubicBezTo>
                  <a:cubicBezTo>
                    <a:pt x="2319" y="2376"/>
                    <a:pt x="1809" y="894"/>
                    <a:pt x="1753"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6"/>
            <p:cNvSpPr/>
            <p:nvPr/>
          </p:nvSpPr>
          <p:spPr>
            <a:xfrm>
              <a:off x="567630" y="4322254"/>
              <a:ext cx="98911" cy="141608"/>
            </a:xfrm>
            <a:custGeom>
              <a:avLst/>
              <a:gdLst/>
              <a:ahLst/>
              <a:cxnLst/>
              <a:rect l="l" t="t" r="r" b="b"/>
              <a:pathLst>
                <a:path w="2217" h="3174" extrusionOk="0">
                  <a:moveTo>
                    <a:pt x="1651" y="1"/>
                  </a:moveTo>
                  <a:cubicBezTo>
                    <a:pt x="1651" y="1"/>
                    <a:pt x="1594" y="12"/>
                    <a:pt x="1504" y="12"/>
                  </a:cubicBezTo>
                  <a:cubicBezTo>
                    <a:pt x="1493" y="159"/>
                    <a:pt x="1425" y="340"/>
                    <a:pt x="1391" y="441"/>
                  </a:cubicBezTo>
                  <a:cubicBezTo>
                    <a:pt x="1278" y="860"/>
                    <a:pt x="1154" y="1278"/>
                    <a:pt x="973" y="1663"/>
                  </a:cubicBezTo>
                  <a:cubicBezTo>
                    <a:pt x="735" y="2138"/>
                    <a:pt x="407" y="2534"/>
                    <a:pt x="0" y="2839"/>
                  </a:cubicBezTo>
                  <a:cubicBezTo>
                    <a:pt x="0" y="2929"/>
                    <a:pt x="11" y="3031"/>
                    <a:pt x="23" y="3110"/>
                  </a:cubicBezTo>
                  <a:cubicBezTo>
                    <a:pt x="23" y="3110"/>
                    <a:pt x="222" y="3174"/>
                    <a:pt x="525" y="3174"/>
                  </a:cubicBezTo>
                  <a:cubicBezTo>
                    <a:pt x="966" y="3174"/>
                    <a:pt x="1627" y="3039"/>
                    <a:pt x="2217" y="2376"/>
                  </a:cubicBezTo>
                  <a:cubicBezTo>
                    <a:pt x="2217" y="2376"/>
                    <a:pt x="1707" y="894"/>
                    <a:pt x="1651"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6"/>
            <p:cNvSpPr/>
            <p:nvPr/>
          </p:nvSpPr>
          <p:spPr>
            <a:xfrm>
              <a:off x="626166" y="4323280"/>
              <a:ext cx="20701" cy="123628"/>
            </a:xfrm>
            <a:custGeom>
              <a:avLst/>
              <a:gdLst/>
              <a:ahLst/>
              <a:cxnLst/>
              <a:rect l="l" t="t" r="r" b="b"/>
              <a:pathLst>
                <a:path w="464" h="2771" extrusionOk="0">
                  <a:moveTo>
                    <a:pt x="113" y="0"/>
                  </a:moveTo>
                  <a:cubicBezTo>
                    <a:pt x="0" y="498"/>
                    <a:pt x="45" y="1006"/>
                    <a:pt x="101" y="1504"/>
                  </a:cubicBezTo>
                  <a:cubicBezTo>
                    <a:pt x="158" y="1945"/>
                    <a:pt x="249" y="2363"/>
                    <a:pt x="418" y="2771"/>
                  </a:cubicBezTo>
                  <a:cubicBezTo>
                    <a:pt x="430" y="2771"/>
                    <a:pt x="441" y="2760"/>
                    <a:pt x="463" y="2748"/>
                  </a:cubicBezTo>
                  <a:cubicBezTo>
                    <a:pt x="294" y="2353"/>
                    <a:pt x="204" y="1934"/>
                    <a:pt x="147" y="1504"/>
                  </a:cubicBezTo>
                  <a:cubicBezTo>
                    <a:pt x="90" y="1006"/>
                    <a:pt x="56" y="486"/>
                    <a:pt x="158"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6"/>
            <p:cNvSpPr/>
            <p:nvPr/>
          </p:nvSpPr>
          <p:spPr>
            <a:xfrm>
              <a:off x="632679" y="4322745"/>
              <a:ext cx="21237" cy="118631"/>
            </a:xfrm>
            <a:custGeom>
              <a:avLst/>
              <a:gdLst/>
              <a:ahLst/>
              <a:cxnLst/>
              <a:rect l="l" t="t" r="r" b="b"/>
              <a:pathLst>
                <a:path w="476" h="2659" extrusionOk="0">
                  <a:moveTo>
                    <a:pt x="35" y="1"/>
                  </a:moveTo>
                  <a:cubicBezTo>
                    <a:pt x="1" y="216"/>
                    <a:pt x="12" y="430"/>
                    <a:pt x="12" y="634"/>
                  </a:cubicBezTo>
                  <a:cubicBezTo>
                    <a:pt x="12" y="940"/>
                    <a:pt x="46" y="1234"/>
                    <a:pt x="91" y="1528"/>
                  </a:cubicBezTo>
                  <a:cubicBezTo>
                    <a:pt x="159" y="1923"/>
                    <a:pt x="284" y="2297"/>
                    <a:pt x="442" y="2659"/>
                  </a:cubicBezTo>
                  <a:lnTo>
                    <a:pt x="476" y="2624"/>
                  </a:lnTo>
                  <a:cubicBezTo>
                    <a:pt x="329" y="2285"/>
                    <a:pt x="216" y="1935"/>
                    <a:pt x="148" y="1561"/>
                  </a:cubicBezTo>
                  <a:cubicBezTo>
                    <a:pt x="91" y="1267"/>
                    <a:pt x="68" y="973"/>
                    <a:pt x="58" y="679"/>
                  </a:cubicBezTo>
                  <a:cubicBezTo>
                    <a:pt x="58" y="453"/>
                    <a:pt x="46" y="227"/>
                    <a:pt x="80"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6"/>
            <p:cNvSpPr/>
            <p:nvPr/>
          </p:nvSpPr>
          <p:spPr>
            <a:xfrm>
              <a:off x="633215" y="4322254"/>
              <a:ext cx="26769" cy="114081"/>
            </a:xfrm>
            <a:custGeom>
              <a:avLst/>
              <a:gdLst/>
              <a:ahLst/>
              <a:cxnLst/>
              <a:rect l="l" t="t" r="r" b="b"/>
              <a:pathLst>
                <a:path w="600" h="2557" extrusionOk="0">
                  <a:moveTo>
                    <a:pt x="169" y="1"/>
                  </a:moveTo>
                  <a:cubicBezTo>
                    <a:pt x="159" y="1"/>
                    <a:pt x="147" y="1"/>
                    <a:pt x="124" y="12"/>
                  </a:cubicBezTo>
                  <a:cubicBezTo>
                    <a:pt x="0" y="883"/>
                    <a:pt x="181" y="1765"/>
                    <a:pt x="566" y="2556"/>
                  </a:cubicBezTo>
                  <a:lnTo>
                    <a:pt x="599" y="2522"/>
                  </a:lnTo>
                  <a:cubicBezTo>
                    <a:pt x="215" y="1742"/>
                    <a:pt x="46" y="871"/>
                    <a:pt x="169"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6"/>
            <p:cNvSpPr/>
            <p:nvPr/>
          </p:nvSpPr>
          <p:spPr>
            <a:xfrm>
              <a:off x="515162" y="4128757"/>
              <a:ext cx="235969" cy="182877"/>
            </a:xfrm>
            <a:custGeom>
              <a:avLst/>
              <a:gdLst/>
              <a:ahLst/>
              <a:cxnLst/>
              <a:rect l="l" t="t" r="r" b="b"/>
              <a:pathLst>
                <a:path w="5289" h="4099" extrusionOk="0">
                  <a:moveTo>
                    <a:pt x="2467" y="1"/>
                  </a:moveTo>
                  <a:cubicBezTo>
                    <a:pt x="2430" y="1"/>
                    <a:pt x="2395" y="2"/>
                    <a:pt x="2363" y="6"/>
                  </a:cubicBezTo>
                  <a:cubicBezTo>
                    <a:pt x="1278" y="131"/>
                    <a:pt x="1232" y="572"/>
                    <a:pt x="1232" y="572"/>
                  </a:cubicBezTo>
                  <a:cubicBezTo>
                    <a:pt x="1232" y="572"/>
                    <a:pt x="792" y="685"/>
                    <a:pt x="554" y="1104"/>
                  </a:cubicBezTo>
                  <a:cubicBezTo>
                    <a:pt x="317" y="1522"/>
                    <a:pt x="566" y="2235"/>
                    <a:pt x="566" y="2235"/>
                  </a:cubicBezTo>
                  <a:cubicBezTo>
                    <a:pt x="566" y="2235"/>
                    <a:pt x="0" y="3896"/>
                    <a:pt x="2398" y="4089"/>
                  </a:cubicBezTo>
                  <a:cubicBezTo>
                    <a:pt x="2476" y="4096"/>
                    <a:pt x="2551" y="4099"/>
                    <a:pt x="2624" y="4099"/>
                  </a:cubicBezTo>
                  <a:cubicBezTo>
                    <a:pt x="4788" y="4099"/>
                    <a:pt x="4693" y="1273"/>
                    <a:pt x="4693" y="1273"/>
                  </a:cubicBezTo>
                  <a:cubicBezTo>
                    <a:pt x="4704" y="1262"/>
                    <a:pt x="4715" y="1262"/>
                    <a:pt x="4727" y="1250"/>
                  </a:cubicBezTo>
                  <a:cubicBezTo>
                    <a:pt x="4953" y="1149"/>
                    <a:pt x="5190" y="934"/>
                    <a:pt x="5281" y="707"/>
                  </a:cubicBezTo>
                  <a:cubicBezTo>
                    <a:pt x="5289" y="700"/>
                    <a:pt x="5274" y="692"/>
                    <a:pt x="5261" y="692"/>
                  </a:cubicBezTo>
                  <a:cubicBezTo>
                    <a:pt x="5256" y="692"/>
                    <a:pt x="5250" y="693"/>
                    <a:pt x="5247" y="697"/>
                  </a:cubicBezTo>
                  <a:cubicBezTo>
                    <a:pt x="5122" y="810"/>
                    <a:pt x="4964" y="911"/>
                    <a:pt x="4795" y="991"/>
                  </a:cubicBezTo>
                  <a:cubicBezTo>
                    <a:pt x="4885" y="923"/>
                    <a:pt x="4964" y="821"/>
                    <a:pt x="5021" y="707"/>
                  </a:cubicBezTo>
                  <a:cubicBezTo>
                    <a:pt x="5030" y="689"/>
                    <a:pt x="5009" y="671"/>
                    <a:pt x="4995" y="671"/>
                  </a:cubicBezTo>
                  <a:cubicBezTo>
                    <a:pt x="4992" y="671"/>
                    <a:pt x="4989" y="672"/>
                    <a:pt x="4987" y="674"/>
                  </a:cubicBezTo>
                  <a:cubicBezTo>
                    <a:pt x="4896" y="787"/>
                    <a:pt x="4806" y="855"/>
                    <a:pt x="4693" y="911"/>
                  </a:cubicBezTo>
                  <a:cubicBezTo>
                    <a:pt x="4330" y="506"/>
                    <a:pt x="3074" y="1"/>
                    <a:pt x="2467"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6"/>
            <p:cNvSpPr/>
            <p:nvPr/>
          </p:nvSpPr>
          <p:spPr>
            <a:xfrm>
              <a:off x="584762" y="4162308"/>
              <a:ext cx="141340" cy="24271"/>
            </a:xfrm>
            <a:custGeom>
              <a:avLst/>
              <a:gdLst/>
              <a:ahLst/>
              <a:cxnLst/>
              <a:rect l="l" t="t" r="r" b="b"/>
              <a:pathLst>
                <a:path w="3168" h="544" extrusionOk="0">
                  <a:moveTo>
                    <a:pt x="23" y="1"/>
                  </a:moveTo>
                  <a:cubicBezTo>
                    <a:pt x="12" y="1"/>
                    <a:pt x="1" y="23"/>
                    <a:pt x="23" y="23"/>
                  </a:cubicBezTo>
                  <a:cubicBezTo>
                    <a:pt x="464" y="239"/>
                    <a:pt x="961" y="442"/>
                    <a:pt x="1448" y="510"/>
                  </a:cubicBezTo>
                  <a:cubicBezTo>
                    <a:pt x="1630" y="532"/>
                    <a:pt x="1815" y="543"/>
                    <a:pt x="2000" y="543"/>
                  </a:cubicBezTo>
                  <a:cubicBezTo>
                    <a:pt x="2393" y="543"/>
                    <a:pt x="2790" y="493"/>
                    <a:pt x="3167" y="385"/>
                  </a:cubicBezTo>
                  <a:cubicBezTo>
                    <a:pt x="3167" y="385"/>
                    <a:pt x="3167" y="380"/>
                    <a:pt x="3164" y="380"/>
                  </a:cubicBezTo>
                  <a:cubicBezTo>
                    <a:pt x="3162" y="380"/>
                    <a:pt x="3159" y="382"/>
                    <a:pt x="3155" y="385"/>
                  </a:cubicBezTo>
                  <a:cubicBezTo>
                    <a:pt x="2832" y="453"/>
                    <a:pt x="2488" y="484"/>
                    <a:pt x="2146" y="484"/>
                  </a:cubicBezTo>
                  <a:cubicBezTo>
                    <a:pt x="1914" y="484"/>
                    <a:pt x="1683" y="470"/>
                    <a:pt x="1459" y="442"/>
                  </a:cubicBezTo>
                  <a:cubicBezTo>
                    <a:pt x="961" y="363"/>
                    <a:pt x="498" y="182"/>
                    <a:pt x="23"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6"/>
            <p:cNvSpPr/>
            <p:nvPr/>
          </p:nvSpPr>
          <p:spPr>
            <a:xfrm>
              <a:off x="597478" y="4135762"/>
              <a:ext cx="119524" cy="39440"/>
            </a:xfrm>
            <a:custGeom>
              <a:avLst/>
              <a:gdLst/>
              <a:ahLst/>
              <a:cxnLst/>
              <a:rect l="l" t="t" r="r" b="b"/>
              <a:pathLst>
                <a:path w="2679" h="884" extrusionOk="0">
                  <a:moveTo>
                    <a:pt x="23" y="0"/>
                  </a:moveTo>
                  <a:cubicBezTo>
                    <a:pt x="12" y="0"/>
                    <a:pt x="1" y="25"/>
                    <a:pt x="10" y="42"/>
                  </a:cubicBezTo>
                  <a:cubicBezTo>
                    <a:pt x="591" y="623"/>
                    <a:pt x="1413" y="883"/>
                    <a:pt x="2218" y="883"/>
                  </a:cubicBezTo>
                  <a:cubicBezTo>
                    <a:pt x="2369" y="883"/>
                    <a:pt x="2519" y="874"/>
                    <a:pt x="2667" y="856"/>
                  </a:cubicBezTo>
                  <a:cubicBezTo>
                    <a:pt x="2678" y="856"/>
                    <a:pt x="2678" y="834"/>
                    <a:pt x="2667" y="834"/>
                  </a:cubicBezTo>
                  <a:cubicBezTo>
                    <a:pt x="2574" y="840"/>
                    <a:pt x="2481" y="843"/>
                    <a:pt x="2388" y="843"/>
                  </a:cubicBezTo>
                  <a:cubicBezTo>
                    <a:pt x="1984" y="843"/>
                    <a:pt x="1583" y="783"/>
                    <a:pt x="1197" y="664"/>
                  </a:cubicBezTo>
                  <a:cubicBezTo>
                    <a:pt x="756" y="528"/>
                    <a:pt x="405" y="268"/>
                    <a:pt x="32" y="8"/>
                  </a:cubicBezTo>
                  <a:cubicBezTo>
                    <a:pt x="30" y="2"/>
                    <a:pt x="26" y="0"/>
                    <a:pt x="23"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6"/>
            <p:cNvSpPr/>
            <p:nvPr/>
          </p:nvSpPr>
          <p:spPr>
            <a:xfrm>
              <a:off x="618090" y="4138617"/>
              <a:ext cx="63487" cy="30472"/>
            </a:xfrm>
            <a:custGeom>
              <a:avLst/>
              <a:gdLst/>
              <a:ahLst/>
              <a:cxnLst/>
              <a:rect l="l" t="t" r="r" b="b"/>
              <a:pathLst>
                <a:path w="1423" h="683" extrusionOk="0">
                  <a:moveTo>
                    <a:pt x="0" y="1"/>
                  </a:moveTo>
                  <a:lnTo>
                    <a:pt x="0" y="12"/>
                  </a:lnTo>
                  <a:cubicBezTo>
                    <a:pt x="565" y="46"/>
                    <a:pt x="973" y="328"/>
                    <a:pt x="1391" y="679"/>
                  </a:cubicBezTo>
                  <a:cubicBezTo>
                    <a:pt x="1393" y="681"/>
                    <a:pt x="1395" y="682"/>
                    <a:pt x="1398" y="682"/>
                  </a:cubicBezTo>
                  <a:cubicBezTo>
                    <a:pt x="1409" y="682"/>
                    <a:pt x="1423" y="665"/>
                    <a:pt x="1413" y="657"/>
                  </a:cubicBezTo>
                  <a:cubicBezTo>
                    <a:pt x="1074" y="238"/>
                    <a:pt x="531" y="1"/>
                    <a:pt x="0"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6"/>
            <p:cNvSpPr/>
            <p:nvPr/>
          </p:nvSpPr>
          <p:spPr>
            <a:xfrm>
              <a:off x="648339" y="4140134"/>
              <a:ext cx="63487" cy="31007"/>
            </a:xfrm>
            <a:custGeom>
              <a:avLst/>
              <a:gdLst/>
              <a:ahLst/>
              <a:cxnLst/>
              <a:rect l="l" t="t" r="r" b="b"/>
              <a:pathLst>
                <a:path w="1423" h="695" extrusionOk="0">
                  <a:moveTo>
                    <a:pt x="11" y="0"/>
                  </a:moveTo>
                  <a:cubicBezTo>
                    <a:pt x="11" y="0"/>
                    <a:pt x="1" y="12"/>
                    <a:pt x="11" y="12"/>
                  </a:cubicBezTo>
                  <a:cubicBezTo>
                    <a:pt x="532" y="102"/>
                    <a:pt x="1007" y="317"/>
                    <a:pt x="1391" y="690"/>
                  </a:cubicBezTo>
                  <a:cubicBezTo>
                    <a:pt x="1394" y="693"/>
                    <a:pt x="1398" y="695"/>
                    <a:pt x="1402" y="695"/>
                  </a:cubicBezTo>
                  <a:cubicBezTo>
                    <a:pt x="1412" y="695"/>
                    <a:pt x="1422" y="684"/>
                    <a:pt x="1414" y="668"/>
                  </a:cubicBezTo>
                  <a:cubicBezTo>
                    <a:pt x="1097" y="261"/>
                    <a:pt x="509" y="68"/>
                    <a:pt x="11"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6"/>
            <p:cNvSpPr/>
            <p:nvPr/>
          </p:nvSpPr>
          <p:spPr>
            <a:xfrm>
              <a:off x="543404" y="4171409"/>
              <a:ext cx="29803" cy="45597"/>
            </a:xfrm>
            <a:custGeom>
              <a:avLst/>
              <a:gdLst/>
              <a:ahLst/>
              <a:cxnLst/>
              <a:rect l="l" t="t" r="r" b="b"/>
              <a:pathLst>
                <a:path w="668" h="1022" extrusionOk="0">
                  <a:moveTo>
                    <a:pt x="667" y="0"/>
                  </a:moveTo>
                  <a:cubicBezTo>
                    <a:pt x="192" y="80"/>
                    <a:pt x="0" y="566"/>
                    <a:pt x="46" y="995"/>
                  </a:cubicBezTo>
                  <a:cubicBezTo>
                    <a:pt x="46" y="1013"/>
                    <a:pt x="60" y="1021"/>
                    <a:pt x="74" y="1021"/>
                  </a:cubicBezTo>
                  <a:cubicBezTo>
                    <a:pt x="88" y="1021"/>
                    <a:pt x="102" y="1013"/>
                    <a:pt x="102" y="995"/>
                  </a:cubicBezTo>
                  <a:cubicBezTo>
                    <a:pt x="114" y="588"/>
                    <a:pt x="227" y="125"/>
                    <a:pt x="667" y="12"/>
                  </a:cubicBezTo>
                  <a:lnTo>
                    <a:pt x="667" y="0"/>
                  </a:ln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6"/>
            <p:cNvSpPr/>
            <p:nvPr/>
          </p:nvSpPr>
          <p:spPr>
            <a:xfrm>
              <a:off x="533321" y="4164851"/>
              <a:ext cx="32346" cy="56572"/>
            </a:xfrm>
            <a:custGeom>
              <a:avLst/>
              <a:gdLst/>
              <a:ahLst/>
              <a:cxnLst/>
              <a:rect l="l" t="t" r="r" b="b"/>
              <a:pathLst>
                <a:path w="725" h="1268" extrusionOk="0">
                  <a:moveTo>
                    <a:pt x="724" y="1"/>
                  </a:moveTo>
                  <a:cubicBezTo>
                    <a:pt x="475" y="79"/>
                    <a:pt x="283" y="192"/>
                    <a:pt x="147" y="419"/>
                  </a:cubicBezTo>
                  <a:cubicBezTo>
                    <a:pt x="0" y="667"/>
                    <a:pt x="113" y="1018"/>
                    <a:pt x="204" y="1255"/>
                  </a:cubicBezTo>
                  <a:cubicBezTo>
                    <a:pt x="208" y="1264"/>
                    <a:pt x="216" y="1268"/>
                    <a:pt x="224" y="1268"/>
                  </a:cubicBezTo>
                  <a:cubicBezTo>
                    <a:pt x="236" y="1268"/>
                    <a:pt x="249" y="1258"/>
                    <a:pt x="249" y="1245"/>
                  </a:cubicBezTo>
                  <a:cubicBezTo>
                    <a:pt x="192" y="1029"/>
                    <a:pt x="124" y="815"/>
                    <a:pt x="159" y="589"/>
                  </a:cubicBezTo>
                  <a:cubicBezTo>
                    <a:pt x="204" y="283"/>
                    <a:pt x="463" y="114"/>
                    <a:pt x="724" y="12"/>
                  </a:cubicBezTo>
                  <a:lnTo>
                    <a:pt x="724" y="1"/>
                  </a:ln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6"/>
            <p:cNvSpPr/>
            <p:nvPr/>
          </p:nvSpPr>
          <p:spPr>
            <a:xfrm>
              <a:off x="642361" y="4200588"/>
              <a:ext cx="40332" cy="89007"/>
            </a:xfrm>
            <a:custGeom>
              <a:avLst/>
              <a:gdLst/>
              <a:ahLst/>
              <a:cxnLst/>
              <a:rect l="l" t="t" r="r" b="b"/>
              <a:pathLst>
                <a:path w="904" h="1995" extrusionOk="0">
                  <a:moveTo>
                    <a:pt x="693" y="1"/>
                  </a:moveTo>
                  <a:cubicBezTo>
                    <a:pt x="685" y="1"/>
                    <a:pt x="677" y="7"/>
                    <a:pt x="677" y="14"/>
                  </a:cubicBezTo>
                  <a:cubicBezTo>
                    <a:pt x="869" y="760"/>
                    <a:pt x="507" y="1427"/>
                    <a:pt x="10" y="1959"/>
                  </a:cubicBezTo>
                  <a:cubicBezTo>
                    <a:pt x="0" y="1968"/>
                    <a:pt x="16" y="1995"/>
                    <a:pt x="35" y="1995"/>
                  </a:cubicBezTo>
                  <a:cubicBezTo>
                    <a:pt x="38" y="1995"/>
                    <a:pt x="41" y="1994"/>
                    <a:pt x="44" y="1992"/>
                  </a:cubicBezTo>
                  <a:cubicBezTo>
                    <a:pt x="620" y="1552"/>
                    <a:pt x="904" y="703"/>
                    <a:pt x="711" y="14"/>
                  </a:cubicBezTo>
                  <a:cubicBezTo>
                    <a:pt x="706" y="4"/>
                    <a:pt x="699" y="1"/>
                    <a:pt x="693"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6"/>
            <p:cNvSpPr/>
            <p:nvPr/>
          </p:nvSpPr>
          <p:spPr>
            <a:xfrm>
              <a:off x="628664" y="4202328"/>
              <a:ext cx="65629" cy="99358"/>
            </a:xfrm>
            <a:custGeom>
              <a:avLst/>
              <a:gdLst/>
              <a:ahLst/>
              <a:cxnLst/>
              <a:rect l="l" t="t" r="r" b="b"/>
              <a:pathLst>
                <a:path w="1471" h="2227" extrusionOk="0">
                  <a:moveTo>
                    <a:pt x="1374" y="0"/>
                  </a:moveTo>
                  <a:cubicBezTo>
                    <a:pt x="1372" y="0"/>
                    <a:pt x="1369" y="3"/>
                    <a:pt x="1369" y="8"/>
                  </a:cubicBezTo>
                  <a:cubicBezTo>
                    <a:pt x="1437" y="495"/>
                    <a:pt x="1334" y="947"/>
                    <a:pt x="1120" y="1377"/>
                  </a:cubicBezTo>
                  <a:cubicBezTo>
                    <a:pt x="882" y="1840"/>
                    <a:pt x="464" y="1999"/>
                    <a:pt x="23" y="2180"/>
                  </a:cubicBezTo>
                  <a:cubicBezTo>
                    <a:pt x="3" y="2190"/>
                    <a:pt x="0" y="2227"/>
                    <a:pt x="24" y="2227"/>
                  </a:cubicBezTo>
                  <a:cubicBezTo>
                    <a:pt x="27" y="2227"/>
                    <a:pt x="31" y="2226"/>
                    <a:pt x="34" y="2225"/>
                  </a:cubicBezTo>
                  <a:cubicBezTo>
                    <a:pt x="509" y="2101"/>
                    <a:pt x="905" y="1920"/>
                    <a:pt x="1143" y="1478"/>
                  </a:cubicBezTo>
                  <a:cubicBezTo>
                    <a:pt x="1391" y="1026"/>
                    <a:pt x="1470" y="506"/>
                    <a:pt x="1380" y="8"/>
                  </a:cubicBezTo>
                  <a:cubicBezTo>
                    <a:pt x="1380" y="3"/>
                    <a:pt x="1377" y="0"/>
                    <a:pt x="1374"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6"/>
            <p:cNvSpPr/>
            <p:nvPr/>
          </p:nvSpPr>
          <p:spPr>
            <a:xfrm>
              <a:off x="651552" y="4197152"/>
              <a:ext cx="64915" cy="110154"/>
            </a:xfrm>
            <a:custGeom>
              <a:avLst/>
              <a:gdLst/>
              <a:ahLst/>
              <a:cxnLst/>
              <a:rect l="l" t="t" r="r" b="b"/>
              <a:pathLst>
                <a:path w="1455" h="2469" extrusionOk="0">
                  <a:moveTo>
                    <a:pt x="1376" y="0"/>
                  </a:moveTo>
                  <a:cubicBezTo>
                    <a:pt x="1421" y="531"/>
                    <a:pt x="1308" y="1052"/>
                    <a:pt x="1082" y="1538"/>
                  </a:cubicBezTo>
                  <a:cubicBezTo>
                    <a:pt x="867" y="2001"/>
                    <a:pt x="437" y="2194"/>
                    <a:pt x="19" y="2431"/>
                  </a:cubicBezTo>
                  <a:cubicBezTo>
                    <a:pt x="0" y="2450"/>
                    <a:pt x="12" y="2468"/>
                    <a:pt x="30" y="2468"/>
                  </a:cubicBezTo>
                  <a:cubicBezTo>
                    <a:pt x="34" y="2468"/>
                    <a:pt x="38" y="2468"/>
                    <a:pt x="42" y="2466"/>
                  </a:cubicBezTo>
                  <a:cubicBezTo>
                    <a:pt x="494" y="2273"/>
                    <a:pt x="901" y="2024"/>
                    <a:pt x="1127" y="1561"/>
                  </a:cubicBezTo>
                  <a:cubicBezTo>
                    <a:pt x="1376" y="1086"/>
                    <a:pt x="1455" y="531"/>
                    <a:pt x="1387"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6"/>
            <p:cNvSpPr/>
            <p:nvPr/>
          </p:nvSpPr>
          <p:spPr>
            <a:xfrm>
              <a:off x="592838" y="4309628"/>
              <a:ext cx="37387" cy="37254"/>
            </a:xfrm>
            <a:custGeom>
              <a:avLst/>
              <a:gdLst/>
              <a:ahLst/>
              <a:cxnLst/>
              <a:rect l="l" t="t" r="r" b="b"/>
              <a:pathLst>
                <a:path w="838" h="835" extrusionOk="0">
                  <a:moveTo>
                    <a:pt x="837" y="1"/>
                  </a:moveTo>
                  <a:lnTo>
                    <a:pt x="1" y="227"/>
                  </a:lnTo>
                  <a:cubicBezTo>
                    <a:pt x="1" y="227"/>
                    <a:pt x="69" y="781"/>
                    <a:pt x="204" y="827"/>
                  </a:cubicBezTo>
                  <a:cubicBezTo>
                    <a:pt x="217" y="832"/>
                    <a:pt x="232" y="835"/>
                    <a:pt x="249" y="835"/>
                  </a:cubicBezTo>
                  <a:cubicBezTo>
                    <a:pt x="414" y="835"/>
                    <a:pt x="756" y="585"/>
                    <a:pt x="837" y="1"/>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6"/>
            <p:cNvSpPr/>
            <p:nvPr/>
          </p:nvSpPr>
          <p:spPr>
            <a:xfrm>
              <a:off x="509095" y="4183277"/>
              <a:ext cx="155929" cy="138663"/>
            </a:xfrm>
            <a:custGeom>
              <a:avLst/>
              <a:gdLst/>
              <a:ahLst/>
              <a:cxnLst/>
              <a:rect l="l" t="t" r="r" b="b"/>
              <a:pathLst>
                <a:path w="3495" h="3108" extrusionOk="0">
                  <a:moveTo>
                    <a:pt x="1617" y="1"/>
                  </a:moveTo>
                  <a:cubicBezTo>
                    <a:pt x="1474" y="1"/>
                    <a:pt x="1330" y="13"/>
                    <a:pt x="1187" y="40"/>
                  </a:cubicBezTo>
                  <a:cubicBezTo>
                    <a:pt x="837" y="209"/>
                    <a:pt x="1" y="2018"/>
                    <a:pt x="996" y="2787"/>
                  </a:cubicBezTo>
                  <a:cubicBezTo>
                    <a:pt x="1293" y="3015"/>
                    <a:pt x="1612" y="3108"/>
                    <a:pt x="1921" y="3108"/>
                  </a:cubicBezTo>
                  <a:cubicBezTo>
                    <a:pt x="2655" y="3108"/>
                    <a:pt x="3327" y="2580"/>
                    <a:pt x="3494" y="2086"/>
                  </a:cubicBezTo>
                  <a:cubicBezTo>
                    <a:pt x="3494" y="2086"/>
                    <a:pt x="3257" y="1182"/>
                    <a:pt x="3393" y="492"/>
                  </a:cubicBezTo>
                  <a:cubicBezTo>
                    <a:pt x="3393" y="492"/>
                    <a:pt x="2537" y="1"/>
                    <a:pt x="1617"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6"/>
            <p:cNvSpPr/>
            <p:nvPr/>
          </p:nvSpPr>
          <p:spPr>
            <a:xfrm>
              <a:off x="557012" y="4183277"/>
              <a:ext cx="106496" cy="87044"/>
            </a:xfrm>
            <a:custGeom>
              <a:avLst/>
              <a:gdLst/>
              <a:ahLst/>
              <a:cxnLst/>
              <a:rect l="l" t="t" r="r" b="b"/>
              <a:pathLst>
                <a:path w="2387" h="1951" extrusionOk="0">
                  <a:moveTo>
                    <a:pt x="543" y="1"/>
                  </a:moveTo>
                  <a:cubicBezTo>
                    <a:pt x="400" y="1"/>
                    <a:pt x="256" y="13"/>
                    <a:pt x="113" y="40"/>
                  </a:cubicBezTo>
                  <a:cubicBezTo>
                    <a:pt x="80" y="51"/>
                    <a:pt x="46" y="85"/>
                    <a:pt x="0" y="130"/>
                  </a:cubicBezTo>
                  <a:cubicBezTo>
                    <a:pt x="67" y="125"/>
                    <a:pt x="134" y="122"/>
                    <a:pt x="200" y="122"/>
                  </a:cubicBezTo>
                  <a:cubicBezTo>
                    <a:pt x="529" y="122"/>
                    <a:pt x="853" y="193"/>
                    <a:pt x="1154" y="334"/>
                  </a:cubicBezTo>
                  <a:cubicBezTo>
                    <a:pt x="1437" y="470"/>
                    <a:pt x="1674" y="673"/>
                    <a:pt x="1810" y="967"/>
                  </a:cubicBezTo>
                  <a:cubicBezTo>
                    <a:pt x="1923" y="1204"/>
                    <a:pt x="1980" y="1487"/>
                    <a:pt x="2138" y="1702"/>
                  </a:cubicBezTo>
                  <a:cubicBezTo>
                    <a:pt x="2206" y="1804"/>
                    <a:pt x="2296" y="1883"/>
                    <a:pt x="2387" y="1951"/>
                  </a:cubicBezTo>
                  <a:cubicBezTo>
                    <a:pt x="2330" y="1679"/>
                    <a:pt x="2217" y="1023"/>
                    <a:pt x="2319" y="492"/>
                  </a:cubicBezTo>
                  <a:cubicBezTo>
                    <a:pt x="2319" y="492"/>
                    <a:pt x="1463" y="1"/>
                    <a:pt x="543" y="1"/>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6"/>
            <p:cNvSpPr/>
            <p:nvPr/>
          </p:nvSpPr>
          <p:spPr>
            <a:xfrm>
              <a:off x="592927" y="4256402"/>
              <a:ext cx="38637" cy="13875"/>
            </a:xfrm>
            <a:custGeom>
              <a:avLst/>
              <a:gdLst/>
              <a:ahLst/>
              <a:cxnLst/>
              <a:rect l="l" t="t" r="r" b="b"/>
              <a:pathLst>
                <a:path w="866" h="311" extrusionOk="0">
                  <a:moveTo>
                    <a:pt x="483" y="0"/>
                  </a:moveTo>
                  <a:cubicBezTo>
                    <a:pt x="304" y="0"/>
                    <a:pt x="110" y="101"/>
                    <a:pt x="10" y="266"/>
                  </a:cubicBezTo>
                  <a:cubicBezTo>
                    <a:pt x="1" y="276"/>
                    <a:pt x="14" y="292"/>
                    <a:pt x="25" y="292"/>
                  </a:cubicBezTo>
                  <a:cubicBezTo>
                    <a:pt x="27" y="292"/>
                    <a:pt x="30" y="291"/>
                    <a:pt x="32" y="289"/>
                  </a:cubicBezTo>
                  <a:cubicBezTo>
                    <a:pt x="158" y="182"/>
                    <a:pt x="333" y="93"/>
                    <a:pt x="492" y="93"/>
                  </a:cubicBezTo>
                  <a:cubicBezTo>
                    <a:pt x="620" y="93"/>
                    <a:pt x="737" y="150"/>
                    <a:pt x="813" y="301"/>
                  </a:cubicBezTo>
                  <a:cubicBezTo>
                    <a:pt x="816" y="307"/>
                    <a:pt x="822" y="310"/>
                    <a:pt x="829" y="310"/>
                  </a:cubicBezTo>
                  <a:cubicBezTo>
                    <a:pt x="845" y="310"/>
                    <a:pt x="866" y="294"/>
                    <a:pt x="858" y="278"/>
                  </a:cubicBezTo>
                  <a:cubicBezTo>
                    <a:pt x="799" y="84"/>
                    <a:pt x="647" y="0"/>
                    <a:pt x="483"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6"/>
            <p:cNvSpPr/>
            <p:nvPr/>
          </p:nvSpPr>
          <p:spPr>
            <a:xfrm>
              <a:off x="535328" y="4251985"/>
              <a:ext cx="20211" cy="13518"/>
            </a:xfrm>
            <a:custGeom>
              <a:avLst/>
              <a:gdLst/>
              <a:ahLst/>
              <a:cxnLst/>
              <a:rect l="l" t="t" r="r" b="b"/>
              <a:pathLst>
                <a:path w="453" h="303" extrusionOk="0">
                  <a:moveTo>
                    <a:pt x="113" y="0"/>
                  </a:moveTo>
                  <a:cubicBezTo>
                    <a:pt x="80" y="0"/>
                    <a:pt x="49" y="8"/>
                    <a:pt x="23" y="26"/>
                  </a:cubicBezTo>
                  <a:cubicBezTo>
                    <a:pt x="1" y="38"/>
                    <a:pt x="11" y="71"/>
                    <a:pt x="34" y="83"/>
                  </a:cubicBezTo>
                  <a:cubicBezTo>
                    <a:pt x="102" y="94"/>
                    <a:pt x="170" y="83"/>
                    <a:pt x="249" y="117"/>
                  </a:cubicBezTo>
                  <a:cubicBezTo>
                    <a:pt x="328" y="151"/>
                    <a:pt x="396" y="230"/>
                    <a:pt x="441" y="298"/>
                  </a:cubicBezTo>
                  <a:cubicBezTo>
                    <a:pt x="441" y="301"/>
                    <a:pt x="442" y="303"/>
                    <a:pt x="444" y="303"/>
                  </a:cubicBezTo>
                  <a:cubicBezTo>
                    <a:pt x="448" y="303"/>
                    <a:pt x="453" y="298"/>
                    <a:pt x="453" y="298"/>
                  </a:cubicBezTo>
                  <a:cubicBezTo>
                    <a:pt x="430" y="196"/>
                    <a:pt x="385" y="117"/>
                    <a:pt x="305" y="61"/>
                  </a:cubicBezTo>
                  <a:cubicBezTo>
                    <a:pt x="253" y="30"/>
                    <a:pt x="180" y="0"/>
                    <a:pt x="113"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6"/>
            <p:cNvSpPr/>
            <p:nvPr/>
          </p:nvSpPr>
          <p:spPr>
            <a:xfrm>
              <a:off x="557012" y="4272820"/>
              <a:ext cx="25787" cy="11645"/>
            </a:xfrm>
            <a:custGeom>
              <a:avLst/>
              <a:gdLst/>
              <a:ahLst/>
              <a:cxnLst/>
              <a:rect l="l" t="t" r="r" b="b"/>
              <a:pathLst>
                <a:path w="578" h="261" extrusionOk="0">
                  <a:moveTo>
                    <a:pt x="91" y="1"/>
                  </a:moveTo>
                  <a:cubicBezTo>
                    <a:pt x="80" y="1"/>
                    <a:pt x="68" y="1"/>
                    <a:pt x="68" y="11"/>
                  </a:cubicBezTo>
                  <a:cubicBezTo>
                    <a:pt x="0" y="68"/>
                    <a:pt x="103" y="170"/>
                    <a:pt x="159" y="204"/>
                  </a:cubicBezTo>
                  <a:cubicBezTo>
                    <a:pt x="220" y="241"/>
                    <a:pt x="291" y="261"/>
                    <a:pt x="363" y="261"/>
                  </a:cubicBezTo>
                  <a:cubicBezTo>
                    <a:pt x="424" y="261"/>
                    <a:pt x="486" y="246"/>
                    <a:pt x="543" y="215"/>
                  </a:cubicBezTo>
                  <a:cubicBezTo>
                    <a:pt x="578" y="204"/>
                    <a:pt x="543" y="159"/>
                    <a:pt x="521" y="159"/>
                  </a:cubicBezTo>
                  <a:cubicBezTo>
                    <a:pt x="419" y="147"/>
                    <a:pt x="329" y="125"/>
                    <a:pt x="238" y="91"/>
                  </a:cubicBezTo>
                  <a:cubicBezTo>
                    <a:pt x="181" y="68"/>
                    <a:pt x="136" y="23"/>
                    <a:pt x="91" y="1"/>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6"/>
            <p:cNvSpPr/>
            <p:nvPr/>
          </p:nvSpPr>
          <p:spPr>
            <a:xfrm>
              <a:off x="552952" y="4287231"/>
              <a:ext cx="56929" cy="19452"/>
            </a:xfrm>
            <a:custGeom>
              <a:avLst/>
              <a:gdLst/>
              <a:ahLst/>
              <a:cxnLst/>
              <a:rect l="l" t="t" r="r" b="b"/>
              <a:pathLst>
                <a:path w="1276" h="436" extrusionOk="0">
                  <a:moveTo>
                    <a:pt x="1257" y="1"/>
                  </a:moveTo>
                  <a:cubicBezTo>
                    <a:pt x="1253" y="1"/>
                    <a:pt x="1248" y="2"/>
                    <a:pt x="1245" y="5"/>
                  </a:cubicBezTo>
                  <a:cubicBezTo>
                    <a:pt x="1109" y="141"/>
                    <a:pt x="973" y="243"/>
                    <a:pt x="782" y="311"/>
                  </a:cubicBezTo>
                  <a:cubicBezTo>
                    <a:pt x="722" y="329"/>
                    <a:pt x="665" y="337"/>
                    <a:pt x="608" y="337"/>
                  </a:cubicBezTo>
                  <a:cubicBezTo>
                    <a:pt x="385" y="337"/>
                    <a:pt x="184" y="209"/>
                    <a:pt x="13" y="73"/>
                  </a:cubicBezTo>
                  <a:cubicBezTo>
                    <a:pt x="9" y="69"/>
                    <a:pt x="6" y="68"/>
                    <a:pt x="4" y="68"/>
                  </a:cubicBezTo>
                  <a:cubicBezTo>
                    <a:pt x="1" y="68"/>
                    <a:pt x="1" y="73"/>
                    <a:pt x="1" y="73"/>
                  </a:cubicBezTo>
                  <a:cubicBezTo>
                    <a:pt x="170" y="305"/>
                    <a:pt x="419" y="435"/>
                    <a:pt x="660" y="435"/>
                  </a:cubicBezTo>
                  <a:cubicBezTo>
                    <a:pt x="900" y="435"/>
                    <a:pt x="1132" y="305"/>
                    <a:pt x="1267" y="17"/>
                  </a:cubicBezTo>
                  <a:cubicBezTo>
                    <a:pt x="1276" y="9"/>
                    <a:pt x="1267" y="1"/>
                    <a:pt x="1257"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6"/>
            <p:cNvSpPr/>
            <p:nvPr/>
          </p:nvSpPr>
          <p:spPr>
            <a:xfrm>
              <a:off x="620098" y="4271437"/>
              <a:ext cx="20701" cy="17043"/>
            </a:xfrm>
            <a:custGeom>
              <a:avLst/>
              <a:gdLst/>
              <a:ahLst/>
              <a:cxnLst/>
              <a:rect l="l" t="t" r="r" b="b"/>
              <a:pathLst>
                <a:path w="464" h="382" extrusionOk="0">
                  <a:moveTo>
                    <a:pt x="224" y="1"/>
                  </a:moveTo>
                  <a:cubicBezTo>
                    <a:pt x="202" y="1"/>
                    <a:pt x="180" y="4"/>
                    <a:pt x="159" y="9"/>
                  </a:cubicBezTo>
                  <a:cubicBezTo>
                    <a:pt x="79" y="32"/>
                    <a:pt x="0" y="133"/>
                    <a:pt x="11" y="223"/>
                  </a:cubicBezTo>
                  <a:cubicBezTo>
                    <a:pt x="23" y="246"/>
                    <a:pt x="23" y="269"/>
                    <a:pt x="46" y="303"/>
                  </a:cubicBezTo>
                  <a:cubicBezTo>
                    <a:pt x="68" y="336"/>
                    <a:pt x="91" y="348"/>
                    <a:pt x="113" y="371"/>
                  </a:cubicBezTo>
                  <a:cubicBezTo>
                    <a:pt x="147" y="382"/>
                    <a:pt x="204" y="382"/>
                    <a:pt x="237" y="382"/>
                  </a:cubicBezTo>
                  <a:cubicBezTo>
                    <a:pt x="283" y="382"/>
                    <a:pt x="317" y="371"/>
                    <a:pt x="350" y="348"/>
                  </a:cubicBezTo>
                  <a:cubicBezTo>
                    <a:pt x="441" y="303"/>
                    <a:pt x="463" y="178"/>
                    <a:pt x="407" y="99"/>
                  </a:cubicBezTo>
                  <a:cubicBezTo>
                    <a:pt x="364" y="30"/>
                    <a:pt x="294" y="1"/>
                    <a:pt x="224"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6"/>
            <p:cNvSpPr/>
            <p:nvPr/>
          </p:nvSpPr>
          <p:spPr>
            <a:xfrm>
              <a:off x="527744" y="4260328"/>
              <a:ext cx="17712" cy="15392"/>
            </a:xfrm>
            <a:custGeom>
              <a:avLst/>
              <a:gdLst/>
              <a:ahLst/>
              <a:cxnLst/>
              <a:rect l="l" t="t" r="r" b="b"/>
              <a:pathLst>
                <a:path w="397" h="345" extrusionOk="0">
                  <a:moveTo>
                    <a:pt x="195" y="1"/>
                  </a:moveTo>
                  <a:cubicBezTo>
                    <a:pt x="176" y="1"/>
                    <a:pt x="156" y="4"/>
                    <a:pt x="136" y="9"/>
                  </a:cubicBezTo>
                  <a:cubicBezTo>
                    <a:pt x="35" y="32"/>
                    <a:pt x="0" y="145"/>
                    <a:pt x="35" y="224"/>
                  </a:cubicBezTo>
                  <a:cubicBezTo>
                    <a:pt x="46" y="269"/>
                    <a:pt x="80" y="303"/>
                    <a:pt x="114" y="326"/>
                  </a:cubicBezTo>
                  <a:cubicBezTo>
                    <a:pt x="134" y="339"/>
                    <a:pt x="157" y="345"/>
                    <a:pt x="180" y="345"/>
                  </a:cubicBezTo>
                  <a:cubicBezTo>
                    <a:pt x="197" y="345"/>
                    <a:pt x="213" y="342"/>
                    <a:pt x="227" y="337"/>
                  </a:cubicBezTo>
                  <a:cubicBezTo>
                    <a:pt x="261" y="337"/>
                    <a:pt x="284" y="326"/>
                    <a:pt x="306" y="314"/>
                  </a:cubicBezTo>
                  <a:cubicBezTo>
                    <a:pt x="385" y="258"/>
                    <a:pt x="397" y="145"/>
                    <a:pt x="340" y="77"/>
                  </a:cubicBezTo>
                  <a:cubicBezTo>
                    <a:pt x="306" y="26"/>
                    <a:pt x="253" y="1"/>
                    <a:pt x="195"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6"/>
            <p:cNvSpPr/>
            <p:nvPr/>
          </p:nvSpPr>
          <p:spPr>
            <a:xfrm>
              <a:off x="625139" y="4219326"/>
              <a:ext cx="15660" cy="12358"/>
            </a:xfrm>
            <a:custGeom>
              <a:avLst/>
              <a:gdLst/>
              <a:ahLst/>
              <a:cxnLst/>
              <a:rect l="l" t="t" r="r" b="b"/>
              <a:pathLst>
                <a:path w="351" h="277" extrusionOk="0">
                  <a:moveTo>
                    <a:pt x="56" y="1"/>
                  </a:moveTo>
                  <a:cubicBezTo>
                    <a:pt x="23" y="1"/>
                    <a:pt x="0" y="46"/>
                    <a:pt x="34" y="69"/>
                  </a:cubicBezTo>
                  <a:cubicBezTo>
                    <a:pt x="147" y="114"/>
                    <a:pt x="260" y="159"/>
                    <a:pt x="317" y="272"/>
                  </a:cubicBezTo>
                  <a:cubicBezTo>
                    <a:pt x="320" y="276"/>
                    <a:pt x="324" y="277"/>
                    <a:pt x="329" y="277"/>
                  </a:cubicBezTo>
                  <a:cubicBezTo>
                    <a:pt x="339" y="277"/>
                    <a:pt x="350" y="269"/>
                    <a:pt x="350" y="261"/>
                  </a:cubicBezTo>
                  <a:cubicBezTo>
                    <a:pt x="305" y="125"/>
                    <a:pt x="204" y="12"/>
                    <a:pt x="56"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6"/>
            <p:cNvSpPr/>
            <p:nvPr/>
          </p:nvSpPr>
          <p:spPr>
            <a:xfrm>
              <a:off x="543538" y="4209823"/>
              <a:ext cx="13518" cy="6737"/>
            </a:xfrm>
            <a:custGeom>
              <a:avLst/>
              <a:gdLst/>
              <a:ahLst/>
              <a:cxnLst/>
              <a:rect l="l" t="t" r="r" b="b"/>
              <a:pathLst>
                <a:path w="303" h="151" extrusionOk="0">
                  <a:moveTo>
                    <a:pt x="217" y="0"/>
                  </a:moveTo>
                  <a:cubicBezTo>
                    <a:pt x="131" y="0"/>
                    <a:pt x="44" y="51"/>
                    <a:pt x="8" y="123"/>
                  </a:cubicBezTo>
                  <a:cubicBezTo>
                    <a:pt x="0" y="140"/>
                    <a:pt x="10" y="150"/>
                    <a:pt x="21" y="150"/>
                  </a:cubicBezTo>
                  <a:cubicBezTo>
                    <a:pt x="24" y="150"/>
                    <a:pt x="28" y="149"/>
                    <a:pt x="31" y="146"/>
                  </a:cubicBezTo>
                  <a:cubicBezTo>
                    <a:pt x="65" y="112"/>
                    <a:pt x="111" y="89"/>
                    <a:pt x="156" y="78"/>
                  </a:cubicBezTo>
                  <a:cubicBezTo>
                    <a:pt x="201" y="67"/>
                    <a:pt x="234" y="67"/>
                    <a:pt x="280" y="56"/>
                  </a:cubicBezTo>
                  <a:cubicBezTo>
                    <a:pt x="302" y="44"/>
                    <a:pt x="302" y="10"/>
                    <a:pt x="280" y="10"/>
                  </a:cubicBezTo>
                  <a:cubicBezTo>
                    <a:pt x="259" y="4"/>
                    <a:pt x="238" y="0"/>
                    <a:pt x="217"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6"/>
            <p:cNvSpPr/>
            <p:nvPr/>
          </p:nvSpPr>
          <p:spPr>
            <a:xfrm>
              <a:off x="642272" y="4259837"/>
              <a:ext cx="57241" cy="44570"/>
            </a:xfrm>
            <a:custGeom>
              <a:avLst/>
              <a:gdLst/>
              <a:ahLst/>
              <a:cxnLst/>
              <a:rect l="l" t="t" r="r" b="b"/>
              <a:pathLst>
                <a:path w="1283" h="999" extrusionOk="0">
                  <a:moveTo>
                    <a:pt x="677" y="1"/>
                  </a:moveTo>
                  <a:cubicBezTo>
                    <a:pt x="465" y="1"/>
                    <a:pt x="283" y="111"/>
                    <a:pt x="283" y="111"/>
                  </a:cubicBezTo>
                  <a:lnTo>
                    <a:pt x="1" y="880"/>
                  </a:lnTo>
                  <a:cubicBezTo>
                    <a:pt x="128" y="964"/>
                    <a:pt x="258" y="999"/>
                    <a:pt x="382" y="999"/>
                  </a:cubicBezTo>
                  <a:cubicBezTo>
                    <a:pt x="877" y="999"/>
                    <a:pt x="1283" y="442"/>
                    <a:pt x="1075" y="189"/>
                  </a:cubicBezTo>
                  <a:cubicBezTo>
                    <a:pt x="956" y="45"/>
                    <a:pt x="811" y="1"/>
                    <a:pt x="677"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6"/>
            <p:cNvSpPr/>
            <p:nvPr/>
          </p:nvSpPr>
          <p:spPr>
            <a:xfrm>
              <a:off x="653872" y="4273266"/>
              <a:ext cx="29847" cy="22263"/>
            </a:xfrm>
            <a:custGeom>
              <a:avLst/>
              <a:gdLst/>
              <a:ahLst/>
              <a:cxnLst/>
              <a:rect l="l" t="t" r="r" b="b"/>
              <a:pathLst>
                <a:path w="669" h="499" extrusionOk="0">
                  <a:moveTo>
                    <a:pt x="334" y="233"/>
                  </a:moveTo>
                  <a:cubicBezTo>
                    <a:pt x="368" y="233"/>
                    <a:pt x="397" y="246"/>
                    <a:pt x="397" y="285"/>
                  </a:cubicBezTo>
                  <a:cubicBezTo>
                    <a:pt x="408" y="341"/>
                    <a:pt x="340" y="375"/>
                    <a:pt x="306" y="386"/>
                  </a:cubicBezTo>
                  <a:cubicBezTo>
                    <a:pt x="278" y="400"/>
                    <a:pt x="245" y="410"/>
                    <a:pt x="214" y="410"/>
                  </a:cubicBezTo>
                  <a:cubicBezTo>
                    <a:pt x="195" y="410"/>
                    <a:pt x="176" y="406"/>
                    <a:pt x="159" y="398"/>
                  </a:cubicBezTo>
                  <a:cubicBezTo>
                    <a:pt x="171" y="352"/>
                    <a:pt x="193" y="307"/>
                    <a:pt x="216" y="273"/>
                  </a:cubicBezTo>
                  <a:cubicBezTo>
                    <a:pt x="227" y="262"/>
                    <a:pt x="249" y="250"/>
                    <a:pt x="261" y="250"/>
                  </a:cubicBezTo>
                  <a:cubicBezTo>
                    <a:pt x="281" y="241"/>
                    <a:pt x="309" y="233"/>
                    <a:pt x="334" y="233"/>
                  </a:cubicBezTo>
                  <a:close/>
                  <a:moveTo>
                    <a:pt x="477" y="0"/>
                  </a:moveTo>
                  <a:cubicBezTo>
                    <a:pt x="393" y="0"/>
                    <a:pt x="309" y="21"/>
                    <a:pt x="249" y="81"/>
                  </a:cubicBezTo>
                  <a:cubicBezTo>
                    <a:pt x="148" y="160"/>
                    <a:pt x="1" y="341"/>
                    <a:pt x="58" y="476"/>
                  </a:cubicBezTo>
                  <a:cubicBezTo>
                    <a:pt x="63" y="489"/>
                    <a:pt x="80" y="498"/>
                    <a:pt x="95" y="498"/>
                  </a:cubicBezTo>
                  <a:cubicBezTo>
                    <a:pt x="108" y="498"/>
                    <a:pt x="120" y="492"/>
                    <a:pt x="125" y="476"/>
                  </a:cubicBezTo>
                  <a:cubicBezTo>
                    <a:pt x="125" y="476"/>
                    <a:pt x="125" y="466"/>
                    <a:pt x="136" y="466"/>
                  </a:cubicBezTo>
                  <a:cubicBezTo>
                    <a:pt x="162" y="475"/>
                    <a:pt x="190" y="479"/>
                    <a:pt x="220" y="479"/>
                  </a:cubicBezTo>
                  <a:cubicBezTo>
                    <a:pt x="336" y="479"/>
                    <a:pt x="465" y="411"/>
                    <a:pt x="465" y="285"/>
                  </a:cubicBezTo>
                  <a:cubicBezTo>
                    <a:pt x="465" y="205"/>
                    <a:pt x="374" y="172"/>
                    <a:pt x="306" y="172"/>
                  </a:cubicBezTo>
                  <a:lnTo>
                    <a:pt x="284" y="172"/>
                  </a:lnTo>
                  <a:cubicBezTo>
                    <a:pt x="356" y="89"/>
                    <a:pt x="458" y="52"/>
                    <a:pt x="566" y="52"/>
                  </a:cubicBezTo>
                  <a:cubicBezTo>
                    <a:pt x="592" y="52"/>
                    <a:pt x="619" y="54"/>
                    <a:pt x="646" y="58"/>
                  </a:cubicBezTo>
                  <a:cubicBezTo>
                    <a:pt x="656" y="58"/>
                    <a:pt x="668" y="36"/>
                    <a:pt x="646" y="24"/>
                  </a:cubicBezTo>
                  <a:cubicBezTo>
                    <a:pt x="594" y="10"/>
                    <a:pt x="535" y="0"/>
                    <a:pt x="477" y="0"/>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6"/>
            <p:cNvSpPr/>
            <p:nvPr/>
          </p:nvSpPr>
          <p:spPr>
            <a:xfrm>
              <a:off x="625630" y="4321317"/>
              <a:ext cx="150888" cy="124744"/>
            </a:xfrm>
            <a:custGeom>
              <a:avLst/>
              <a:gdLst/>
              <a:ahLst/>
              <a:cxnLst/>
              <a:rect l="l" t="t" r="r" b="b"/>
              <a:pathLst>
                <a:path w="3382" h="2796" extrusionOk="0">
                  <a:moveTo>
                    <a:pt x="641" y="0"/>
                  </a:moveTo>
                  <a:cubicBezTo>
                    <a:pt x="548" y="0"/>
                    <a:pt x="451" y="7"/>
                    <a:pt x="351" y="22"/>
                  </a:cubicBezTo>
                  <a:cubicBezTo>
                    <a:pt x="12" y="67"/>
                    <a:pt x="0" y="587"/>
                    <a:pt x="464" y="802"/>
                  </a:cubicBezTo>
                  <a:cubicBezTo>
                    <a:pt x="928" y="1017"/>
                    <a:pt x="1990" y="1469"/>
                    <a:pt x="2579" y="2125"/>
                  </a:cubicBezTo>
                  <a:cubicBezTo>
                    <a:pt x="2579" y="2125"/>
                    <a:pt x="2474" y="2612"/>
                    <a:pt x="2729" y="2612"/>
                  </a:cubicBezTo>
                  <a:cubicBezTo>
                    <a:pt x="2751" y="2612"/>
                    <a:pt x="2776" y="2608"/>
                    <a:pt x="2805" y="2600"/>
                  </a:cubicBezTo>
                  <a:cubicBezTo>
                    <a:pt x="2805" y="2600"/>
                    <a:pt x="2883" y="2795"/>
                    <a:pt x="3012" y="2795"/>
                  </a:cubicBezTo>
                  <a:cubicBezTo>
                    <a:pt x="3022" y="2795"/>
                    <a:pt x="3032" y="2794"/>
                    <a:pt x="3043" y="2792"/>
                  </a:cubicBezTo>
                  <a:cubicBezTo>
                    <a:pt x="3347" y="2701"/>
                    <a:pt x="3382" y="2181"/>
                    <a:pt x="3269" y="2091"/>
                  </a:cubicBezTo>
                  <a:cubicBezTo>
                    <a:pt x="3156" y="2012"/>
                    <a:pt x="2884" y="1932"/>
                    <a:pt x="2884" y="1932"/>
                  </a:cubicBezTo>
                  <a:cubicBezTo>
                    <a:pt x="2884" y="1932"/>
                    <a:pt x="2200" y="0"/>
                    <a:pt x="641"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6"/>
            <p:cNvSpPr/>
            <p:nvPr/>
          </p:nvSpPr>
          <p:spPr>
            <a:xfrm>
              <a:off x="760324" y="4431874"/>
              <a:ext cx="7138" cy="12537"/>
            </a:xfrm>
            <a:custGeom>
              <a:avLst/>
              <a:gdLst/>
              <a:ahLst/>
              <a:cxnLst/>
              <a:rect l="l" t="t" r="r" b="b"/>
              <a:pathLst>
                <a:path w="160" h="281" extrusionOk="0">
                  <a:moveTo>
                    <a:pt x="12" y="0"/>
                  </a:moveTo>
                  <a:cubicBezTo>
                    <a:pt x="9" y="0"/>
                    <a:pt x="6" y="3"/>
                    <a:pt x="1" y="9"/>
                  </a:cubicBezTo>
                  <a:cubicBezTo>
                    <a:pt x="1" y="9"/>
                    <a:pt x="1" y="20"/>
                    <a:pt x="12" y="20"/>
                  </a:cubicBezTo>
                  <a:cubicBezTo>
                    <a:pt x="12" y="20"/>
                    <a:pt x="137" y="110"/>
                    <a:pt x="102" y="269"/>
                  </a:cubicBezTo>
                  <a:cubicBezTo>
                    <a:pt x="102" y="269"/>
                    <a:pt x="102" y="280"/>
                    <a:pt x="114" y="280"/>
                  </a:cubicBezTo>
                  <a:cubicBezTo>
                    <a:pt x="114" y="280"/>
                    <a:pt x="125" y="280"/>
                    <a:pt x="125" y="269"/>
                  </a:cubicBezTo>
                  <a:cubicBezTo>
                    <a:pt x="159" y="99"/>
                    <a:pt x="24" y="9"/>
                    <a:pt x="24" y="9"/>
                  </a:cubicBezTo>
                  <a:cubicBezTo>
                    <a:pt x="18" y="3"/>
                    <a:pt x="15" y="0"/>
                    <a:pt x="12" y="0"/>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6"/>
            <p:cNvSpPr/>
            <p:nvPr/>
          </p:nvSpPr>
          <p:spPr>
            <a:xfrm>
              <a:off x="766392" y="4423174"/>
              <a:ext cx="7094" cy="9592"/>
            </a:xfrm>
            <a:custGeom>
              <a:avLst/>
              <a:gdLst/>
              <a:ahLst/>
              <a:cxnLst/>
              <a:rect l="l" t="t" r="r" b="b"/>
              <a:pathLst>
                <a:path w="159" h="215" extrusionOk="0">
                  <a:moveTo>
                    <a:pt x="1" y="0"/>
                  </a:moveTo>
                  <a:cubicBezTo>
                    <a:pt x="1" y="11"/>
                    <a:pt x="1" y="23"/>
                    <a:pt x="12" y="23"/>
                  </a:cubicBezTo>
                  <a:cubicBezTo>
                    <a:pt x="12" y="23"/>
                    <a:pt x="102" y="46"/>
                    <a:pt x="136" y="215"/>
                  </a:cubicBezTo>
                  <a:lnTo>
                    <a:pt x="147" y="215"/>
                  </a:lnTo>
                  <a:cubicBezTo>
                    <a:pt x="159" y="215"/>
                    <a:pt x="159" y="215"/>
                    <a:pt x="159" y="204"/>
                  </a:cubicBezTo>
                  <a:cubicBezTo>
                    <a:pt x="125" y="23"/>
                    <a:pt x="23" y="0"/>
                    <a:pt x="12" y="0"/>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97"/>
        <p:cNvGrpSpPr/>
        <p:nvPr/>
      </p:nvGrpSpPr>
      <p:grpSpPr>
        <a:xfrm>
          <a:off x="0" y="0"/>
          <a:ext cx="0" cy="0"/>
          <a:chOff x="0" y="0"/>
          <a:chExt cx="0" cy="0"/>
        </a:xfrm>
      </p:grpSpPr>
      <p:sp>
        <p:nvSpPr>
          <p:cNvPr id="998" name="Google Shape;998;p45"/>
          <p:cNvSpPr/>
          <p:nvPr/>
        </p:nvSpPr>
        <p:spPr>
          <a:xfrm>
            <a:off x="2043368" y="1171613"/>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5"/>
          <p:cNvSpPr/>
          <p:nvPr/>
        </p:nvSpPr>
        <p:spPr>
          <a:xfrm>
            <a:off x="2043368" y="1869087"/>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5"/>
          <p:cNvSpPr/>
          <p:nvPr/>
        </p:nvSpPr>
        <p:spPr>
          <a:xfrm>
            <a:off x="2043368" y="2566562"/>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5"/>
          <p:cNvSpPr/>
          <p:nvPr/>
        </p:nvSpPr>
        <p:spPr>
          <a:xfrm>
            <a:off x="2043368" y="3264036"/>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5"/>
          <p:cNvSpPr/>
          <p:nvPr/>
        </p:nvSpPr>
        <p:spPr>
          <a:xfrm>
            <a:off x="2043368" y="3961510"/>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5"/>
          <p:cNvSpPr txBox="1">
            <a:spLocks noGrp="1"/>
          </p:cNvSpPr>
          <p:nvPr>
            <p:ph type="subTitle" idx="3"/>
          </p:nvPr>
        </p:nvSpPr>
        <p:spPr>
          <a:xfrm>
            <a:off x="2901657" y="1877979"/>
            <a:ext cx="4259100" cy="3189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GAMES FOR UNDERSTANDING</a:t>
            </a:r>
            <a:endParaRPr/>
          </a:p>
        </p:txBody>
      </p:sp>
      <p:sp>
        <p:nvSpPr>
          <p:cNvPr id="1004" name="Google Shape;100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TEACHING </a:t>
            </a:r>
            <a:r>
              <a:rPr lang="en">
                <a:solidFill>
                  <a:schemeClr val="accent6"/>
                </a:solidFill>
              </a:rPr>
              <a:t>MODELS</a:t>
            </a:r>
            <a:endParaRPr>
              <a:solidFill>
                <a:schemeClr val="accent6"/>
              </a:solidFill>
            </a:endParaRPr>
          </a:p>
        </p:txBody>
      </p:sp>
      <p:sp>
        <p:nvSpPr>
          <p:cNvPr id="1005" name="Google Shape;1005;p45"/>
          <p:cNvSpPr txBox="1">
            <a:spLocks noGrp="1"/>
          </p:cNvSpPr>
          <p:nvPr>
            <p:ph type="subTitle" idx="1"/>
          </p:nvPr>
        </p:nvSpPr>
        <p:spPr>
          <a:xfrm>
            <a:off x="2901657" y="1180825"/>
            <a:ext cx="4259100" cy="3189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TRADITIONAL</a:t>
            </a:r>
            <a:endParaRPr/>
          </a:p>
        </p:txBody>
      </p:sp>
      <p:sp>
        <p:nvSpPr>
          <p:cNvPr id="1006" name="Google Shape;1006;p45"/>
          <p:cNvSpPr txBox="1">
            <a:spLocks noGrp="1"/>
          </p:cNvSpPr>
          <p:nvPr>
            <p:ph type="subTitle" idx="2"/>
          </p:nvPr>
        </p:nvSpPr>
        <p:spPr>
          <a:xfrm>
            <a:off x="2901657" y="1499725"/>
            <a:ext cx="4259100" cy="2676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Mercury is the closest planet to the Sun</a:t>
            </a:r>
            <a:endParaRPr/>
          </a:p>
        </p:txBody>
      </p:sp>
      <p:sp>
        <p:nvSpPr>
          <p:cNvPr id="1007" name="Google Shape;1007;p45"/>
          <p:cNvSpPr txBox="1">
            <a:spLocks noGrp="1"/>
          </p:cNvSpPr>
          <p:nvPr>
            <p:ph type="subTitle" idx="4"/>
          </p:nvPr>
        </p:nvSpPr>
        <p:spPr>
          <a:xfrm>
            <a:off x="2901657" y="2196879"/>
            <a:ext cx="4259100" cy="2676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Neptune is the farthest planet from the Sun</a:t>
            </a:r>
            <a:endParaRPr/>
          </a:p>
        </p:txBody>
      </p:sp>
      <p:sp>
        <p:nvSpPr>
          <p:cNvPr id="1008" name="Google Shape;1008;p45"/>
          <p:cNvSpPr txBox="1">
            <a:spLocks noGrp="1"/>
          </p:cNvSpPr>
          <p:nvPr>
            <p:ph type="subTitle" idx="5"/>
          </p:nvPr>
        </p:nvSpPr>
        <p:spPr>
          <a:xfrm>
            <a:off x="2901657" y="2575133"/>
            <a:ext cx="4259100" cy="3189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GAME SENSE</a:t>
            </a:r>
            <a:endParaRPr/>
          </a:p>
        </p:txBody>
      </p:sp>
      <p:sp>
        <p:nvSpPr>
          <p:cNvPr id="1009" name="Google Shape;1009;p45"/>
          <p:cNvSpPr txBox="1">
            <a:spLocks noGrp="1"/>
          </p:cNvSpPr>
          <p:nvPr>
            <p:ph type="subTitle" idx="6"/>
          </p:nvPr>
        </p:nvSpPr>
        <p:spPr>
          <a:xfrm>
            <a:off x="2901657" y="2894033"/>
            <a:ext cx="4259100" cy="2676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Jupiter is the biggest planet of them all</a:t>
            </a:r>
            <a:endParaRPr/>
          </a:p>
        </p:txBody>
      </p:sp>
      <p:sp>
        <p:nvSpPr>
          <p:cNvPr id="1010" name="Google Shape;1010;p45"/>
          <p:cNvSpPr txBox="1">
            <a:spLocks noGrp="1"/>
          </p:cNvSpPr>
          <p:nvPr>
            <p:ph type="subTitle" idx="7"/>
          </p:nvPr>
        </p:nvSpPr>
        <p:spPr>
          <a:xfrm>
            <a:off x="2901657" y="3272287"/>
            <a:ext cx="4259100" cy="3189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COOPERATIVE LEARNING</a:t>
            </a:r>
            <a:endParaRPr/>
          </a:p>
        </p:txBody>
      </p:sp>
      <p:sp>
        <p:nvSpPr>
          <p:cNvPr id="1011" name="Google Shape;1011;p45"/>
          <p:cNvSpPr txBox="1">
            <a:spLocks noGrp="1"/>
          </p:cNvSpPr>
          <p:nvPr>
            <p:ph type="subTitle" idx="8"/>
          </p:nvPr>
        </p:nvSpPr>
        <p:spPr>
          <a:xfrm>
            <a:off x="2901657" y="3591187"/>
            <a:ext cx="4259100" cy="2676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Venus is the second planet from the Sun</a:t>
            </a:r>
            <a:endParaRPr/>
          </a:p>
        </p:txBody>
      </p:sp>
      <p:sp>
        <p:nvSpPr>
          <p:cNvPr id="1012" name="Google Shape;1012;p45"/>
          <p:cNvSpPr txBox="1">
            <a:spLocks noGrp="1"/>
          </p:cNvSpPr>
          <p:nvPr>
            <p:ph type="subTitle" idx="9"/>
          </p:nvPr>
        </p:nvSpPr>
        <p:spPr>
          <a:xfrm>
            <a:off x="2901657" y="3969441"/>
            <a:ext cx="4259100" cy="3189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SPORT EDUCATION</a:t>
            </a:r>
            <a:endParaRPr/>
          </a:p>
        </p:txBody>
      </p:sp>
      <p:sp>
        <p:nvSpPr>
          <p:cNvPr id="1013" name="Google Shape;1013;p45"/>
          <p:cNvSpPr txBox="1">
            <a:spLocks noGrp="1"/>
          </p:cNvSpPr>
          <p:nvPr>
            <p:ph type="subTitle" idx="13"/>
          </p:nvPr>
        </p:nvSpPr>
        <p:spPr>
          <a:xfrm>
            <a:off x="2901657" y="4288341"/>
            <a:ext cx="4259100" cy="267600"/>
          </a:xfrm>
          <a:prstGeom prst="rect">
            <a:avLst/>
          </a:prstGeom>
          <a:ln>
            <a:noFill/>
          </a:ln>
        </p:spPr>
        <p:txBody>
          <a:bodyPr spcFirstLastPara="1" wrap="square" lIns="91425" tIns="0" rIns="91425" bIns="0" anchor="t" anchorCtr="0">
            <a:noAutofit/>
          </a:bodyPr>
          <a:lstStyle/>
          <a:p>
            <a:pPr marL="0" lvl="0" indent="0" algn="l" rtl="0">
              <a:spcBef>
                <a:spcPts val="0"/>
              </a:spcBef>
              <a:spcAft>
                <a:spcPts val="1200"/>
              </a:spcAft>
              <a:buNone/>
            </a:pPr>
            <a:r>
              <a:rPr lang="en"/>
              <a:t>Despite being red, Mars is actually cold</a:t>
            </a:r>
            <a:endParaRPr/>
          </a:p>
        </p:txBody>
      </p:sp>
      <p:grpSp>
        <p:nvGrpSpPr>
          <p:cNvPr id="1014" name="Google Shape;1014;p45"/>
          <p:cNvGrpSpPr/>
          <p:nvPr/>
        </p:nvGrpSpPr>
        <p:grpSpPr>
          <a:xfrm>
            <a:off x="2155182" y="1268372"/>
            <a:ext cx="381203" cy="411283"/>
            <a:chOff x="2146301" y="2713557"/>
            <a:chExt cx="381203" cy="411283"/>
          </a:xfrm>
        </p:grpSpPr>
        <p:sp>
          <p:nvSpPr>
            <p:cNvPr id="1015" name="Google Shape;1015;p45"/>
            <p:cNvSpPr/>
            <p:nvPr/>
          </p:nvSpPr>
          <p:spPr>
            <a:xfrm>
              <a:off x="2325136" y="2763550"/>
              <a:ext cx="24118" cy="152373"/>
            </a:xfrm>
            <a:custGeom>
              <a:avLst/>
              <a:gdLst/>
              <a:ahLst/>
              <a:cxnLst/>
              <a:rect l="l" t="t" r="r" b="b"/>
              <a:pathLst>
                <a:path w="453" h="2862" extrusionOk="0">
                  <a:moveTo>
                    <a:pt x="227" y="1"/>
                  </a:moveTo>
                  <a:cubicBezTo>
                    <a:pt x="91" y="1"/>
                    <a:pt x="1" y="159"/>
                    <a:pt x="1" y="340"/>
                  </a:cubicBezTo>
                  <a:lnTo>
                    <a:pt x="1" y="2522"/>
                  </a:lnTo>
                  <a:cubicBezTo>
                    <a:pt x="1" y="2703"/>
                    <a:pt x="91" y="2861"/>
                    <a:pt x="227" y="2861"/>
                  </a:cubicBezTo>
                  <a:cubicBezTo>
                    <a:pt x="351" y="2861"/>
                    <a:pt x="453" y="2703"/>
                    <a:pt x="453" y="2522"/>
                  </a:cubicBezTo>
                  <a:lnTo>
                    <a:pt x="453" y="340"/>
                  </a:lnTo>
                  <a:cubicBezTo>
                    <a:pt x="453" y="159"/>
                    <a:pt x="351"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5"/>
            <p:cNvSpPr/>
            <p:nvPr/>
          </p:nvSpPr>
          <p:spPr>
            <a:xfrm>
              <a:off x="2188467" y="2740710"/>
              <a:ext cx="296866" cy="24118"/>
            </a:xfrm>
            <a:custGeom>
              <a:avLst/>
              <a:gdLst/>
              <a:ahLst/>
              <a:cxnLst/>
              <a:rect l="l" t="t" r="r" b="b"/>
              <a:pathLst>
                <a:path w="5576" h="453" extrusionOk="0">
                  <a:moveTo>
                    <a:pt x="238" y="0"/>
                  </a:moveTo>
                  <a:cubicBezTo>
                    <a:pt x="125" y="0"/>
                    <a:pt x="12" y="102"/>
                    <a:pt x="12" y="215"/>
                  </a:cubicBezTo>
                  <a:cubicBezTo>
                    <a:pt x="0" y="350"/>
                    <a:pt x="102" y="453"/>
                    <a:pt x="238" y="453"/>
                  </a:cubicBezTo>
                  <a:lnTo>
                    <a:pt x="5338" y="453"/>
                  </a:lnTo>
                  <a:cubicBezTo>
                    <a:pt x="5463" y="453"/>
                    <a:pt x="5564" y="362"/>
                    <a:pt x="5564" y="237"/>
                  </a:cubicBezTo>
                  <a:cubicBezTo>
                    <a:pt x="5576" y="113"/>
                    <a:pt x="5473" y="0"/>
                    <a:pt x="5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5"/>
            <p:cNvSpPr/>
            <p:nvPr/>
          </p:nvSpPr>
          <p:spPr>
            <a:xfrm>
              <a:off x="2337169" y="2740710"/>
              <a:ext cx="148167" cy="24118"/>
            </a:xfrm>
            <a:custGeom>
              <a:avLst/>
              <a:gdLst/>
              <a:ahLst/>
              <a:cxnLst/>
              <a:rect l="l" t="t" r="r" b="b"/>
              <a:pathLst>
                <a:path w="2783" h="453" extrusionOk="0">
                  <a:moveTo>
                    <a:pt x="1" y="0"/>
                  </a:moveTo>
                  <a:lnTo>
                    <a:pt x="1" y="453"/>
                  </a:lnTo>
                  <a:lnTo>
                    <a:pt x="2545" y="453"/>
                  </a:lnTo>
                  <a:cubicBezTo>
                    <a:pt x="2670" y="453"/>
                    <a:pt x="2771" y="362"/>
                    <a:pt x="2771" y="237"/>
                  </a:cubicBezTo>
                  <a:cubicBezTo>
                    <a:pt x="2783" y="113"/>
                    <a:pt x="2680" y="0"/>
                    <a:pt x="25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5"/>
            <p:cNvSpPr/>
            <p:nvPr/>
          </p:nvSpPr>
          <p:spPr>
            <a:xfrm>
              <a:off x="2264335" y="2713557"/>
              <a:ext cx="145132" cy="80179"/>
            </a:xfrm>
            <a:custGeom>
              <a:avLst/>
              <a:gdLst/>
              <a:ahLst/>
              <a:cxnLst/>
              <a:rect l="l" t="t" r="r" b="b"/>
              <a:pathLst>
                <a:path w="2726" h="1506" extrusionOk="0">
                  <a:moveTo>
                    <a:pt x="226" y="1"/>
                  </a:moveTo>
                  <a:cubicBezTo>
                    <a:pt x="102" y="1"/>
                    <a:pt x="0" y="103"/>
                    <a:pt x="0" y="227"/>
                  </a:cubicBezTo>
                  <a:lnTo>
                    <a:pt x="0" y="1279"/>
                  </a:lnTo>
                  <a:cubicBezTo>
                    <a:pt x="0" y="1403"/>
                    <a:pt x="102" y="1505"/>
                    <a:pt x="226" y="1505"/>
                  </a:cubicBezTo>
                  <a:lnTo>
                    <a:pt x="2500" y="1505"/>
                  </a:lnTo>
                  <a:cubicBezTo>
                    <a:pt x="2624" y="1505"/>
                    <a:pt x="2726" y="1403"/>
                    <a:pt x="2726" y="1279"/>
                  </a:cubicBezTo>
                  <a:lnTo>
                    <a:pt x="2726" y="227"/>
                  </a:lnTo>
                  <a:cubicBezTo>
                    <a:pt x="2726" y="103"/>
                    <a:pt x="2624" y="1"/>
                    <a:pt x="2500"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5"/>
            <p:cNvSpPr/>
            <p:nvPr/>
          </p:nvSpPr>
          <p:spPr>
            <a:xfrm>
              <a:off x="2311294" y="2886963"/>
              <a:ext cx="51217" cy="121653"/>
            </a:xfrm>
            <a:custGeom>
              <a:avLst/>
              <a:gdLst/>
              <a:ahLst/>
              <a:cxnLst/>
              <a:rect l="l" t="t" r="r" b="b"/>
              <a:pathLst>
                <a:path w="962" h="2285" extrusionOk="0">
                  <a:moveTo>
                    <a:pt x="226" y="1"/>
                  </a:moveTo>
                  <a:cubicBezTo>
                    <a:pt x="102" y="1"/>
                    <a:pt x="0" y="103"/>
                    <a:pt x="0" y="227"/>
                  </a:cubicBezTo>
                  <a:lnTo>
                    <a:pt x="0" y="2285"/>
                  </a:lnTo>
                  <a:lnTo>
                    <a:pt x="962" y="2285"/>
                  </a:lnTo>
                  <a:lnTo>
                    <a:pt x="962" y="227"/>
                  </a:lnTo>
                  <a:cubicBezTo>
                    <a:pt x="962" y="103"/>
                    <a:pt x="859" y="1"/>
                    <a:pt x="736"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5"/>
            <p:cNvSpPr/>
            <p:nvPr/>
          </p:nvSpPr>
          <p:spPr>
            <a:xfrm>
              <a:off x="2207155" y="2995947"/>
              <a:ext cx="136081" cy="87952"/>
            </a:xfrm>
            <a:custGeom>
              <a:avLst/>
              <a:gdLst/>
              <a:ahLst/>
              <a:cxnLst/>
              <a:rect l="l" t="t" r="r" b="b"/>
              <a:pathLst>
                <a:path w="2556" h="1652" extrusionOk="0">
                  <a:moveTo>
                    <a:pt x="0" y="1"/>
                  </a:moveTo>
                  <a:lnTo>
                    <a:pt x="0" y="725"/>
                  </a:lnTo>
                  <a:lnTo>
                    <a:pt x="0" y="1652"/>
                  </a:lnTo>
                  <a:lnTo>
                    <a:pt x="1300" y="1652"/>
                  </a:lnTo>
                  <a:cubicBezTo>
                    <a:pt x="1516" y="1652"/>
                    <a:pt x="1719" y="1607"/>
                    <a:pt x="1900" y="1494"/>
                  </a:cubicBezTo>
                  <a:cubicBezTo>
                    <a:pt x="1956" y="1459"/>
                    <a:pt x="2013" y="1437"/>
                    <a:pt x="2081" y="1437"/>
                  </a:cubicBezTo>
                  <a:lnTo>
                    <a:pt x="2443" y="1437"/>
                  </a:lnTo>
                  <a:lnTo>
                    <a:pt x="2556" y="645"/>
                  </a:lnTo>
                  <a:lnTo>
                    <a:pt x="2443"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5"/>
            <p:cNvSpPr/>
            <p:nvPr/>
          </p:nvSpPr>
          <p:spPr>
            <a:xfrm>
              <a:off x="2337169" y="2995947"/>
              <a:ext cx="129480" cy="87952"/>
            </a:xfrm>
            <a:custGeom>
              <a:avLst/>
              <a:gdLst/>
              <a:ahLst/>
              <a:cxnLst/>
              <a:rect l="l" t="t" r="r" b="b"/>
              <a:pathLst>
                <a:path w="2432" h="1652" extrusionOk="0">
                  <a:moveTo>
                    <a:pt x="1" y="1"/>
                  </a:moveTo>
                  <a:lnTo>
                    <a:pt x="1" y="1437"/>
                  </a:lnTo>
                  <a:lnTo>
                    <a:pt x="351" y="1437"/>
                  </a:lnTo>
                  <a:cubicBezTo>
                    <a:pt x="419" y="1437"/>
                    <a:pt x="476" y="1459"/>
                    <a:pt x="532" y="1494"/>
                  </a:cubicBezTo>
                  <a:cubicBezTo>
                    <a:pt x="713" y="1607"/>
                    <a:pt x="916" y="1652"/>
                    <a:pt x="1132" y="1652"/>
                  </a:cubicBezTo>
                  <a:lnTo>
                    <a:pt x="2432" y="1652"/>
                  </a:lnTo>
                  <a:lnTo>
                    <a:pt x="2432" y="725"/>
                  </a:lnTo>
                  <a:lnTo>
                    <a:pt x="2432"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5"/>
            <p:cNvSpPr/>
            <p:nvPr/>
          </p:nvSpPr>
          <p:spPr>
            <a:xfrm>
              <a:off x="2146301" y="2955590"/>
              <a:ext cx="77730" cy="169250"/>
            </a:xfrm>
            <a:custGeom>
              <a:avLst/>
              <a:gdLst/>
              <a:ahLst/>
              <a:cxnLst/>
              <a:rect l="l" t="t" r="r" b="b"/>
              <a:pathLst>
                <a:path w="1460" h="3179" extrusionOk="0">
                  <a:moveTo>
                    <a:pt x="724" y="1"/>
                  </a:moveTo>
                  <a:cubicBezTo>
                    <a:pt x="329" y="1"/>
                    <a:pt x="1" y="329"/>
                    <a:pt x="1" y="725"/>
                  </a:cubicBezTo>
                  <a:lnTo>
                    <a:pt x="1" y="2443"/>
                  </a:lnTo>
                  <a:cubicBezTo>
                    <a:pt x="1" y="2851"/>
                    <a:pt x="329" y="3179"/>
                    <a:pt x="724" y="3179"/>
                  </a:cubicBezTo>
                  <a:cubicBezTo>
                    <a:pt x="1131" y="3179"/>
                    <a:pt x="1460" y="2851"/>
                    <a:pt x="1460" y="2443"/>
                  </a:cubicBezTo>
                  <a:lnTo>
                    <a:pt x="1460" y="2410"/>
                  </a:lnTo>
                  <a:cubicBezTo>
                    <a:pt x="1312" y="1935"/>
                    <a:pt x="724" y="1"/>
                    <a:pt x="72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5"/>
            <p:cNvSpPr/>
            <p:nvPr/>
          </p:nvSpPr>
          <p:spPr>
            <a:xfrm>
              <a:off x="2184847" y="2939937"/>
              <a:ext cx="39185" cy="143961"/>
            </a:xfrm>
            <a:custGeom>
              <a:avLst/>
              <a:gdLst/>
              <a:ahLst/>
              <a:cxnLst/>
              <a:rect l="l" t="t" r="r" b="b"/>
              <a:pathLst>
                <a:path w="736" h="2704" extrusionOk="0">
                  <a:moveTo>
                    <a:pt x="177" y="0"/>
                  </a:moveTo>
                  <a:cubicBezTo>
                    <a:pt x="86" y="0"/>
                    <a:pt x="0" y="69"/>
                    <a:pt x="0" y="171"/>
                  </a:cubicBezTo>
                  <a:lnTo>
                    <a:pt x="0" y="714"/>
                  </a:lnTo>
                  <a:cubicBezTo>
                    <a:pt x="0" y="1471"/>
                    <a:pt x="261" y="2104"/>
                    <a:pt x="736" y="2704"/>
                  </a:cubicBezTo>
                  <a:lnTo>
                    <a:pt x="736" y="1030"/>
                  </a:lnTo>
                  <a:cubicBezTo>
                    <a:pt x="736" y="646"/>
                    <a:pt x="566" y="295"/>
                    <a:pt x="294" y="46"/>
                  </a:cubicBezTo>
                  <a:cubicBezTo>
                    <a:pt x="259" y="15"/>
                    <a:pt x="217" y="0"/>
                    <a:pt x="177"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5"/>
            <p:cNvSpPr/>
            <p:nvPr/>
          </p:nvSpPr>
          <p:spPr>
            <a:xfrm>
              <a:off x="2449720" y="2955590"/>
              <a:ext cx="77784" cy="169250"/>
            </a:xfrm>
            <a:custGeom>
              <a:avLst/>
              <a:gdLst/>
              <a:ahLst/>
              <a:cxnLst/>
              <a:rect l="l" t="t" r="r" b="b"/>
              <a:pathLst>
                <a:path w="1461" h="3179" extrusionOk="0">
                  <a:moveTo>
                    <a:pt x="736" y="1"/>
                  </a:moveTo>
                  <a:cubicBezTo>
                    <a:pt x="736" y="1"/>
                    <a:pt x="148" y="1923"/>
                    <a:pt x="1" y="2410"/>
                  </a:cubicBezTo>
                  <a:lnTo>
                    <a:pt x="1" y="2443"/>
                  </a:lnTo>
                  <a:cubicBezTo>
                    <a:pt x="1" y="2851"/>
                    <a:pt x="329" y="3179"/>
                    <a:pt x="736" y="3179"/>
                  </a:cubicBezTo>
                  <a:cubicBezTo>
                    <a:pt x="1132" y="3179"/>
                    <a:pt x="1460" y="2851"/>
                    <a:pt x="1460" y="2443"/>
                  </a:cubicBezTo>
                  <a:lnTo>
                    <a:pt x="1460" y="725"/>
                  </a:lnTo>
                  <a:cubicBezTo>
                    <a:pt x="1460" y="329"/>
                    <a:pt x="1132" y="1"/>
                    <a:pt x="736"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5"/>
            <p:cNvSpPr/>
            <p:nvPr/>
          </p:nvSpPr>
          <p:spPr>
            <a:xfrm>
              <a:off x="2449720" y="2939937"/>
              <a:ext cx="39238" cy="143961"/>
            </a:xfrm>
            <a:custGeom>
              <a:avLst/>
              <a:gdLst/>
              <a:ahLst/>
              <a:cxnLst/>
              <a:rect l="l" t="t" r="r" b="b"/>
              <a:pathLst>
                <a:path w="737" h="2704" extrusionOk="0">
                  <a:moveTo>
                    <a:pt x="564" y="0"/>
                  </a:moveTo>
                  <a:cubicBezTo>
                    <a:pt x="525" y="0"/>
                    <a:pt x="485" y="15"/>
                    <a:pt x="453" y="46"/>
                  </a:cubicBezTo>
                  <a:cubicBezTo>
                    <a:pt x="171" y="295"/>
                    <a:pt x="1" y="646"/>
                    <a:pt x="1" y="1030"/>
                  </a:cubicBezTo>
                  <a:lnTo>
                    <a:pt x="1" y="2704"/>
                  </a:lnTo>
                  <a:cubicBezTo>
                    <a:pt x="476" y="2104"/>
                    <a:pt x="736" y="1471"/>
                    <a:pt x="736" y="714"/>
                  </a:cubicBezTo>
                  <a:lnTo>
                    <a:pt x="736" y="171"/>
                  </a:lnTo>
                  <a:cubicBezTo>
                    <a:pt x="736" y="69"/>
                    <a:pt x="651" y="0"/>
                    <a:pt x="564"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 name="Google Shape;1026;p45"/>
          <p:cNvGrpSpPr/>
          <p:nvPr/>
        </p:nvGrpSpPr>
        <p:grpSpPr>
          <a:xfrm>
            <a:off x="2140144" y="2002890"/>
            <a:ext cx="411284" cy="411279"/>
            <a:chOff x="1492450" y="3452913"/>
            <a:chExt cx="411284" cy="411279"/>
          </a:xfrm>
        </p:grpSpPr>
        <p:sp>
          <p:nvSpPr>
            <p:cNvPr id="1027" name="Google Shape;1027;p45"/>
            <p:cNvSpPr/>
            <p:nvPr/>
          </p:nvSpPr>
          <p:spPr>
            <a:xfrm>
              <a:off x="1495485" y="3467980"/>
              <a:ext cx="405849" cy="396212"/>
            </a:xfrm>
            <a:custGeom>
              <a:avLst/>
              <a:gdLst/>
              <a:ahLst/>
              <a:cxnLst/>
              <a:rect l="l" t="t" r="r" b="b"/>
              <a:pathLst>
                <a:path w="7623" h="7442" extrusionOk="0">
                  <a:moveTo>
                    <a:pt x="3811" y="1"/>
                  </a:moveTo>
                  <a:lnTo>
                    <a:pt x="2149" y="91"/>
                  </a:lnTo>
                  <a:cubicBezTo>
                    <a:pt x="1776" y="272"/>
                    <a:pt x="1448" y="498"/>
                    <a:pt x="1165" y="770"/>
                  </a:cubicBezTo>
                  <a:lnTo>
                    <a:pt x="713" y="2511"/>
                  </a:lnTo>
                  <a:lnTo>
                    <a:pt x="1" y="4185"/>
                  </a:lnTo>
                  <a:cubicBezTo>
                    <a:pt x="57" y="4592"/>
                    <a:pt x="193" y="4987"/>
                    <a:pt x="374" y="5349"/>
                  </a:cubicBezTo>
                  <a:lnTo>
                    <a:pt x="1685" y="6434"/>
                  </a:lnTo>
                  <a:lnTo>
                    <a:pt x="3258" y="7396"/>
                  </a:lnTo>
                  <a:cubicBezTo>
                    <a:pt x="3439" y="7430"/>
                    <a:pt x="3620" y="7441"/>
                    <a:pt x="3811" y="7441"/>
                  </a:cubicBezTo>
                  <a:cubicBezTo>
                    <a:pt x="3992" y="7441"/>
                    <a:pt x="4185" y="7430"/>
                    <a:pt x="4366" y="7396"/>
                  </a:cubicBezTo>
                  <a:lnTo>
                    <a:pt x="5756" y="6548"/>
                  </a:lnTo>
                  <a:lnTo>
                    <a:pt x="7249" y="5326"/>
                  </a:lnTo>
                  <a:cubicBezTo>
                    <a:pt x="7430" y="4976"/>
                    <a:pt x="7555" y="4592"/>
                    <a:pt x="7623" y="4195"/>
                  </a:cubicBezTo>
                  <a:lnTo>
                    <a:pt x="6978" y="2477"/>
                  </a:lnTo>
                  <a:lnTo>
                    <a:pt x="6457" y="770"/>
                  </a:lnTo>
                  <a:cubicBezTo>
                    <a:pt x="6163" y="498"/>
                    <a:pt x="5836" y="260"/>
                    <a:pt x="5462" y="91"/>
                  </a:cubicBezTo>
                  <a:lnTo>
                    <a:pt x="38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5"/>
            <p:cNvSpPr/>
            <p:nvPr/>
          </p:nvSpPr>
          <p:spPr>
            <a:xfrm>
              <a:off x="1754980" y="3610186"/>
              <a:ext cx="65698" cy="36629"/>
            </a:xfrm>
            <a:custGeom>
              <a:avLst/>
              <a:gdLst/>
              <a:ahLst/>
              <a:cxnLst/>
              <a:rect l="l" t="t" r="r" b="b"/>
              <a:pathLst>
                <a:path w="1234" h="688" extrusionOk="0">
                  <a:moveTo>
                    <a:pt x="977" y="1"/>
                  </a:moveTo>
                  <a:cubicBezTo>
                    <a:pt x="957" y="1"/>
                    <a:pt x="936" y="3"/>
                    <a:pt x="917" y="9"/>
                  </a:cubicBezTo>
                  <a:lnTo>
                    <a:pt x="193" y="247"/>
                  </a:lnTo>
                  <a:cubicBezTo>
                    <a:pt x="68" y="292"/>
                    <a:pt x="0" y="416"/>
                    <a:pt x="46" y="529"/>
                  </a:cubicBezTo>
                  <a:cubicBezTo>
                    <a:pt x="80" y="632"/>
                    <a:pt x="159" y="688"/>
                    <a:pt x="261" y="688"/>
                  </a:cubicBezTo>
                  <a:cubicBezTo>
                    <a:pt x="283" y="688"/>
                    <a:pt x="306" y="688"/>
                    <a:pt x="329" y="677"/>
                  </a:cubicBezTo>
                  <a:lnTo>
                    <a:pt x="1052" y="439"/>
                  </a:lnTo>
                  <a:cubicBezTo>
                    <a:pt x="1176" y="405"/>
                    <a:pt x="1233" y="281"/>
                    <a:pt x="1199" y="157"/>
                  </a:cubicBezTo>
                  <a:cubicBezTo>
                    <a:pt x="1171" y="63"/>
                    <a:pt x="1074" y="1"/>
                    <a:pt x="97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5"/>
            <p:cNvSpPr/>
            <p:nvPr/>
          </p:nvSpPr>
          <p:spPr>
            <a:xfrm>
              <a:off x="1686353" y="3529952"/>
              <a:ext cx="24118" cy="65698"/>
            </a:xfrm>
            <a:custGeom>
              <a:avLst/>
              <a:gdLst/>
              <a:ahLst/>
              <a:cxnLst/>
              <a:rect l="l" t="t" r="r" b="b"/>
              <a:pathLst>
                <a:path w="453" h="1234" extrusionOk="0">
                  <a:moveTo>
                    <a:pt x="226" y="1"/>
                  </a:moveTo>
                  <a:cubicBezTo>
                    <a:pt x="102" y="1"/>
                    <a:pt x="0" y="103"/>
                    <a:pt x="0" y="227"/>
                  </a:cubicBezTo>
                  <a:lnTo>
                    <a:pt x="0" y="1008"/>
                  </a:lnTo>
                  <a:cubicBezTo>
                    <a:pt x="0" y="1132"/>
                    <a:pt x="102" y="1234"/>
                    <a:pt x="226" y="1234"/>
                  </a:cubicBezTo>
                  <a:cubicBezTo>
                    <a:pt x="351" y="1234"/>
                    <a:pt x="453" y="1132"/>
                    <a:pt x="453" y="1008"/>
                  </a:cubicBezTo>
                  <a:lnTo>
                    <a:pt x="453" y="227"/>
                  </a:lnTo>
                  <a:cubicBezTo>
                    <a:pt x="453" y="103"/>
                    <a:pt x="351" y="1"/>
                    <a:pt x="226"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5"/>
            <p:cNvSpPr/>
            <p:nvPr/>
          </p:nvSpPr>
          <p:spPr>
            <a:xfrm>
              <a:off x="1728467" y="3705647"/>
              <a:ext cx="51856" cy="57393"/>
            </a:xfrm>
            <a:custGeom>
              <a:avLst/>
              <a:gdLst/>
              <a:ahLst/>
              <a:cxnLst/>
              <a:rect l="l" t="t" r="r" b="b"/>
              <a:pathLst>
                <a:path w="974" h="1078" extrusionOk="0">
                  <a:moveTo>
                    <a:pt x="252" y="1"/>
                  </a:moveTo>
                  <a:cubicBezTo>
                    <a:pt x="204" y="1"/>
                    <a:pt x="155" y="16"/>
                    <a:pt x="114" y="48"/>
                  </a:cubicBezTo>
                  <a:cubicBezTo>
                    <a:pt x="13" y="128"/>
                    <a:pt x="1" y="263"/>
                    <a:pt x="69" y="365"/>
                  </a:cubicBezTo>
                  <a:lnTo>
                    <a:pt x="544" y="987"/>
                  </a:lnTo>
                  <a:cubicBezTo>
                    <a:pt x="578" y="1043"/>
                    <a:pt x="657" y="1078"/>
                    <a:pt x="724" y="1078"/>
                  </a:cubicBezTo>
                  <a:cubicBezTo>
                    <a:pt x="770" y="1078"/>
                    <a:pt x="815" y="1066"/>
                    <a:pt x="860" y="1032"/>
                  </a:cubicBezTo>
                  <a:cubicBezTo>
                    <a:pt x="951" y="965"/>
                    <a:pt x="973" y="817"/>
                    <a:pt x="905" y="716"/>
                  </a:cubicBezTo>
                  <a:lnTo>
                    <a:pt x="430" y="93"/>
                  </a:lnTo>
                  <a:cubicBezTo>
                    <a:pt x="390" y="33"/>
                    <a:pt x="322" y="1"/>
                    <a:pt x="252"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5"/>
            <p:cNvSpPr/>
            <p:nvPr/>
          </p:nvSpPr>
          <p:spPr>
            <a:xfrm>
              <a:off x="1575559" y="3610186"/>
              <a:ext cx="65698" cy="36629"/>
            </a:xfrm>
            <a:custGeom>
              <a:avLst/>
              <a:gdLst/>
              <a:ahLst/>
              <a:cxnLst/>
              <a:rect l="l" t="t" r="r" b="b"/>
              <a:pathLst>
                <a:path w="1234" h="688" extrusionOk="0">
                  <a:moveTo>
                    <a:pt x="264" y="1"/>
                  </a:moveTo>
                  <a:cubicBezTo>
                    <a:pt x="164" y="1"/>
                    <a:pt x="74" y="63"/>
                    <a:pt x="46" y="157"/>
                  </a:cubicBezTo>
                  <a:cubicBezTo>
                    <a:pt x="0" y="281"/>
                    <a:pt x="68" y="405"/>
                    <a:pt x="181" y="439"/>
                  </a:cubicBezTo>
                  <a:lnTo>
                    <a:pt x="917" y="677"/>
                  </a:lnTo>
                  <a:cubicBezTo>
                    <a:pt x="940" y="688"/>
                    <a:pt x="962" y="688"/>
                    <a:pt x="985" y="688"/>
                  </a:cubicBezTo>
                  <a:cubicBezTo>
                    <a:pt x="1075" y="688"/>
                    <a:pt x="1166" y="632"/>
                    <a:pt x="1199" y="529"/>
                  </a:cubicBezTo>
                  <a:cubicBezTo>
                    <a:pt x="1234" y="416"/>
                    <a:pt x="1166" y="292"/>
                    <a:pt x="1053" y="247"/>
                  </a:cubicBezTo>
                  <a:lnTo>
                    <a:pt x="329" y="9"/>
                  </a:lnTo>
                  <a:cubicBezTo>
                    <a:pt x="307" y="3"/>
                    <a:pt x="286" y="1"/>
                    <a:pt x="264"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5"/>
            <p:cNvSpPr/>
            <p:nvPr/>
          </p:nvSpPr>
          <p:spPr>
            <a:xfrm>
              <a:off x="1615915" y="3705647"/>
              <a:ext cx="52388" cy="57393"/>
            </a:xfrm>
            <a:custGeom>
              <a:avLst/>
              <a:gdLst/>
              <a:ahLst/>
              <a:cxnLst/>
              <a:rect l="l" t="t" r="r" b="b"/>
              <a:pathLst>
                <a:path w="984" h="1078" extrusionOk="0">
                  <a:moveTo>
                    <a:pt x="730" y="1"/>
                  </a:moveTo>
                  <a:cubicBezTo>
                    <a:pt x="661" y="1"/>
                    <a:pt x="590" y="33"/>
                    <a:pt x="543" y="93"/>
                  </a:cubicBezTo>
                  <a:lnTo>
                    <a:pt x="79" y="716"/>
                  </a:lnTo>
                  <a:cubicBezTo>
                    <a:pt x="1" y="817"/>
                    <a:pt x="23" y="965"/>
                    <a:pt x="125" y="1032"/>
                  </a:cubicBezTo>
                  <a:cubicBezTo>
                    <a:pt x="170" y="1066"/>
                    <a:pt x="215" y="1078"/>
                    <a:pt x="260" y="1078"/>
                  </a:cubicBezTo>
                  <a:cubicBezTo>
                    <a:pt x="328" y="1078"/>
                    <a:pt x="396" y="1043"/>
                    <a:pt x="441" y="987"/>
                  </a:cubicBezTo>
                  <a:lnTo>
                    <a:pt x="905" y="365"/>
                  </a:lnTo>
                  <a:cubicBezTo>
                    <a:pt x="984" y="263"/>
                    <a:pt x="961" y="128"/>
                    <a:pt x="860" y="48"/>
                  </a:cubicBezTo>
                  <a:cubicBezTo>
                    <a:pt x="823" y="16"/>
                    <a:pt x="777" y="1"/>
                    <a:pt x="730"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5"/>
            <p:cNvSpPr/>
            <p:nvPr/>
          </p:nvSpPr>
          <p:spPr>
            <a:xfrm>
              <a:off x="1727295" y="3741904"/>
              <a:ext cx="154183" cy="119896"/>
            </a:xfrm>
            <a:custGeom>
              <a:avLst/>
              <a:gdLst/>
              <a:ahLst/>
              <a:cxnLst/>
              <a:rect l="l" t="t" r="r" b="b"/>
              <a:pathLst>
                <a:path w="2896" h="2252" extrusionOk="0">
                  <a:moveTo>
                    <a:pt x="894" y="0"/>
                  </a:moveTo>
                  <a:lnTo>
                    <a:pt x="532" y="272"/>
                  </a:lnTo>
                  <a:lnTo>
                    <a:pt x="0" y="2251"/>
                  </a:lnTo>
                  <a:cubicBezTo>
                    <a:pt x="1267" y="2081"/>
                    <a:pt x="2341" y="1279"/>
                    <a:pt x="2895" y="181"/>
                  </a:cubicBezTo>
                  <a:lnTo>
                    <a:pt x="894"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5"/>
            <p:cNvSpPr/>
            <p:nvPr/>
          </p:nvSpPr>
          <p:spPr>
            <a:xfrm>
              <a:off x="1801939" y="3508922"/>
              <a:ext cx="101795" cy="182453"/>
            </a:xfrm>
            <a:custGeom>
              <a:avLst/>
              <a:gdLst/>
              <a:ahLst/>
              <a:cxnLst/>
              <a:rect l="l" t="t" r="r" b="b"/>
              <a:pathLst>
                <a:path w="1912" h="3427" extrusionOk="0">
                  <a:moveTo>
                    <a:pt x="701" y="1"/>
                  </a:moveTo>
                  <a:lnTo>
                    <a:pt x="0" y="1923"/>
                  </a:lnTo>
                  <a:lnTo>
                    <a:pt x="136" y="2353"/>
                  </a:lnTo>
                  <a:lnTo>
                    <a:pt x="1867" y="3426"/>
                  </a:lnTo>
                  <a:cubicBezTo>
                    <a:pt x="1900" y="3223"/>
                    <a:pt x="1912" y="3019"/>
                    <a:pt x="1912" y="2805"/>
                  </a:cubicBezTo>
                  <a:cubicBezTo>
                    <a:pt x="1912" y="1708"/>
                    <a:pt x="1448" y="712"/>
                    <a:pt x="701"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5"/>
            <p:cNvSpPr/>
            <p:nvPr/>
          </p:nvSpPr>
          <p:spPr>
            <a:xfrm>
              <a:off x="1515344" y="3741904"/>
              <a:ext cx="153597" cy="119896"/>
            </a:xfrm>
            <a:custGeom>
              <a:avLst/>
              <a:gdLst/>
              <a:ahLst/>
              <a:cxnLst/>
              <a:rect l="l" t="t" r="r" b="b"/>
              <a:pathLst>
                <a:path w="2885" h="2252" extrusionOk="0">
                  <a:moveTo>
                    <a:pt x="1991" y="0"/>
                  </a:moveTo>
                  <a:lnTo>
                    <a:pt x="1" y="204"/>
                  </a:lnTo>
                  <a:cubicBezTo>
                    <a:pt x="566" y="1289"/>
                    <a:pt x="1629" y="2070"/>
                    <a:pt x="2885" y="2251"/>
                  </a:cubicBezTo>
                  <a:lnTo>
                    <a:pt x="2353" y="272"/>
                  </a:lnTo>
                  <a:lnTo>
                    <a:pt x="1991"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5"/>
            <p:cNvSpPr/>
            <p:nvPr/>
          </p:nvSpPr>
          <p:spPr>
            <a:xfrm>
              <a:off x="1492450" y="3508922"/>
              <a:ext cx="102434" cy="181868"/>
            </a:xfrm>
            <a:custGeom>
              <a:avLst/>
              <a:gdLst/>
              <a:ahLst/>
              <a:cxnLst/>
              <a:rect l="l" t="t" r="r" b="b"/>
              <a:pathLst>
                <a:path w="1924" h="3416" extrusionOk="0">
                  <a:moveTo>
                    <a:pt x="1222" y="1"/>
                  </a:moveTo>
                  <a:cubicBezTo>
                    <a:pt x="476" y="702"/>
                    <a:pt x="1" y="1708"/>
                    <a:pt x="1" y="2805"/>
                  </a:cubicBezTo>
                  <a:cubicBezTo>
                    <a:pt x="1" y="3019"/>
                    <a:pt x="24" y="3212"/>
                    <a:pt x="58" y="3416"/>
                  </a:cubicBezTo>
                  <a:lnTo>
                    <a:pt x="1777" y="2353"/>
                  </a:lnTo>
                  <a:lnTo>
                    <a:pt x="1923" y="1923"/>
                  </a:lnTo>
                  <a:lnTo>
                    <a:pt x="1222"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5"/>
            <p:cNvSpPr/>
            <p:nvPr/>
          </p:nvSpPr>
          <p:spPr>
            <a:xfrm>
              <a:off x="1609899" y="3452913"/>
              <a:ext cx="176437" cy="90987"/>
            </a:xfrm>
            <a:custGeom>
              <a:avLst/>
              <a:gdLst/>
              <a:ahLst/>
              <a:cxnLst/>
              <a:rect l="l" t="t" r="r" b="b"/>
              <a:pathLst>
                <a:path w="3314" h="1709" extrusionOk="0">
                  <a:moveTo>
                    <a:pt x="1662" y="0"/>
                  </a:moveTo>
                  <a:cubicBezTo>
                    <a:pt x="1063" y="0"/>
                    <a:pt x="498" y="136"/>
                    <a:pt x="0" y="374"/>
                  </a:cubicBezTo>
                  <a:lnTo>
                    <a:pt x="1436" y="1708"/>
                  </a:lnTo>
                  <a:lnTo>
                    <a:pt x="1889" y="1708"/>
                  </a:lnTo>
                  <a:lnTo>
                    <a:pt x="3313" y="374"/>
                  </a:lnTo>
                  <a:cubicBezTo>
                    <a:pt x="2816" y="136"/>
                    <a:pt x="2250" y="0"/>
                    <a:pt x="1662"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5"/>
            <p:cNvSpPr/>
            <p:nvPr/>
          </p:nvSpPr>
          <p:spPr>
            <a:xfrm>
              <a:off x="1614691" y="3573929"/>
              <a:ext cx="166801" cy="159028"/>
            </a:xfrm>
            <a:custGeom>
              <a:avLst/>
              <a:gdLst/>
              <a:ahLst/>
              <a:cxnLst/>
              <a:rect l="l" t="t" r="r" b="b"/>
              <a:pathLst>
                <a:path w="3133" h="2987" extrusionOk="0">
                  <a:moveTo>
                    <a:pt x="1346" y="1"/>
                  </a:moveTo>
                  <a:lnTo>
                    <a:pt x="148" y="871"/>
                  </a:lnTo>
                  <a:lnTo>
                    <a:pt x="1" y="1301"/>
                  </a:lnTo>
                  <a:lnTo>
                    <a:pt x="464" y="2715"/>
                  </a:lnTo>
                  <a:lnTo>
                    <a:pt x="826" y="2986"/>
                  </a:lnTo>
                  <a:lnTo>
                    <a:pt x="2319" y="2986"/>
                  </a:lnTo>
                  <a:lnTo>
                    <a:pt x="2681" y="2715"/>
                  </a:lnTo>
                  <a:lnTo>
                    <a:pt x="3133" y="1301"/>
                  </a:lnTo>
                  <a:lnTo>
                    <a:pt x="2997" y="871"/>
                  </a:lnTo>
                  <a:lnTo>
                    <a:pt x="1799"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 name="Google Shape;1039;p45"/>
          <p:cNvGrpSpPr/>
          <p:nvPr/>
        </p:nvGrpSpPr>
        <p:grpSpPr>
          <a:xfrm>
            <a:off x="2140181" y="2737404"/>
            <a:ext cx="411230" cy="286061"/>
            <a:chOff x="2131287" y="3515524"/>
            <a:chExt cx="411230" cy="286061"/>
          </a:xfrm>
        </p:grpSpPr>
        <p:sp>
          <p:nvSpPr>
            <p:cNvPr id="1040" name="Google Shape;1040;p45"/>
            <p:cNvSpPr/>
            <p:nvPr/>
          </p:nvSpPr>
          <p:spPr>
            <a:xfrm>
              <a:off x="2131287" y="3646177"/>
              <a:ext cx="155354" cy="155408"/>
            </a:xfrm>
            <a:custGeom>
              <a:avLst/>
              <a:gdLst/>
              <a:ahLst/>
              <a:cxnLst/>
              <a:rect l="l" t="t" r="r" b="b"/>
              <a:pathLst>
                <a:path w="2918" h="2919" extrusionOk="0">
                  <a:moveTo>
                    <a:pt x="1459" y="453"/>
                  </a:moveTo>
                  <a:cubicBezTo>
                    <a:pt x="2013" y="453"/>
                    <a:pt x="2466" y="905"/>
                    <a:pt x="2466" y="1459"/>
                  </a:cubicBezTo>
                  <a:cubicBezTo>
                    <a:pt x="2466" y="2014"/>
                    <a:pt x="2013" y="2466"/>
                    <a:pt x="1459" y="2466"/>
                  </a:cubicBezTo>
                  <a:cubicBezTo>
                    <a:pt x="905" y="2466"/>
                    <a:pt x="453" y="2014"/>
                    <a:pt x="453" y="1459"/>
                  </a:cubicBezTo>
                  <a:cubicBezTo>
                    <a:pt x="453" y="905"/>
                    <a:pt x="905" y="453"/>
                    <a:pt x="1459" y="453"/>
                  </a:cubicBezTo>
                  <a:close/>
                  <a:moveTo>
                    <a:pt x="1459" y="1"/>
                  </a:moveTo>
                  <a:cubicBezTo>
                    <a:pt x="656" y="1"/>
                    <a:pt x="0" y="657"/>
                    <a:pt x="0" y="1459"/>
                  </a:cubicBezTo>
                  <a:cubicBezTo>
                    <a:pt x="0" y="2262"/>
                    <a:pt x="656" y="2918"/>
                    <a:pt x="1459" y="2918"/>
                  </a:cubicBezTo>
                  <a:cubicBezTo>
                    <a:pt x="2262" y="2918"/>
                    <a:pt x="2918" y="2262"/>
                    <a:pt x="2918" y="1459"/>
                  </a:cubicBezTo>
                  <a:cubicBezTo>
                    <a:pt x="2918" y="657"/>
                    <a:pt x="2262" y="1"/>
                    <a:pt x="1459"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5"/>
            <p:cNvSpPr/>
            <p:nvPr/>
          </p:nvSpPr>
          <p:spPr>
            <a:xfrm>
              <a:off x="2310708" y="3713633"/>
              <a:ext cx="45786" cy="57819"/>
            </a:xfrm>
            <a:custGeom>
              <a:avLst/>
              <a:gdLst/>
              <a:ahLst/>
              <a:cxnLst/>
              <a:rect l="l" t="t" r="r" b="b"/>
              <a:pathLst>
                <a:path w="860" h="1086" extrusionOk="0">
                  <a:moveTo>
                    <a:pt x="226" y="0"/>
                  </a:moveTo>
                  <a:cubicBezTo>
                    <a:pt x="102" y="0"/>
                    <a:pt x="0" y="102"/>
                    <a:pt x="0" y="226"/>
                  </a:cubicBezTo>
                  <a:lnTo>
                    <a:pt x="0" y="860"/>
                  </a:lnTo>
                  <a:cubicBezTo>
                    <a:pt x="0" y="984"/>
                    <a:pt x="102" y="1086"/>
                    <a:pt x="226" y="1086"/>
                  </a:cubicBezTo>
                  <a:lnTo>
                    <a:pt x="633" y="1086"/>
                  </a:lnTo>
                  <a:cubicBezTo>
                    <a:pt x="757" y="1086"/>
                    <a:pt x="860" y="984"/>
                    <a:pt x="860" y="860"/>
                  </a:cubicBezTo>
                  <a:cubicBezTo>
                    <a:pt x="860" y="735"/>
                    <a:pt x="757" y="634"/>
                    <a:pt x="633" y="634"/>
                  </a:cubicBezTo>
                  <a:lnTo>
                    <a:pt x="453" y="634"/>
                  </a:lnTo>
                  <a:lnTo>
                    <a:pt x="453" y="226"/>
                  </a:lnTo>
                  <a:cubicBezTo>
                    <a:pt x="453" y="102"/>
                    <a:pt x="350" y="0"/>
                    <a:pt x="226" y="0"/>
                  </a:cubicBezTo>
                  <a:close/>
                </a:path>
              </a:pathLst>
            </a:custGeom>
            <a:solidFill>
              <a:srgbClr val="E8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5"/>
            <p:cNvSpPr/>
            <p:nvPr/>
          </p:nvSpPr>
          <p:spPr>
            <a:xfrm>
              <a:off x="2193259" y="3563707"/>
              <a:ext cx="249323" cy="174042"/>
            </a:xfrm>
            <a:custGeom>
              <a:avLst/>
              <a:gdLst/>
              <a:ahLst/>
              <a:cxnLst/>
              <a:rect l="l" t="t" r="r" b="b"/>
              <a:pathLst>
                <a:path w="4683" h="3269" extrusionOk="0">
                  <a:moveTo>
                    <a:pt x="3088" y="1165"/>
                  </a:moveTo>
                  <a:lnTo>
                    <a:pt x="2365" y="2816"/>
                  </a:lnTo>
                  <a:lnTo>
                    <a:pt x="566" y="2816"/>
                  </a:lnTo>
                  <a:lnTo>
                    <a:pt x="1177" y="1165"/>
                  </a:lnTo>
                  <a:close/>
                  <a:moveTo>
                    <a:pt x="781" y="0"/>
                  </a:moveTo>
                  <a:lnTo>
                    <a:pt x="781" y="905"/>
                  </a:lnTo>
                  <a:lnTo>
                    <a:pt x="35" y="2975"/>
                  </a:lnTo>
                  <a:cubicBezTo>
                    <a:pt x="1" y="3042"/>
                    <a:pt x="12" y="3121"/>
                    <a:pt x="58" y="3178"/>
                  </a:cubicBezTo>
                  <a:cubicBezTo>
                    <a:pt x="103" y="3234"/>
                    <a:pt x="171" y="3269"/>
                    <a:pt x="239" y="3269"/>
                  </a:cubicBezTo>
                  <a:lnTo>
                    <a:pt x="2659" y="3269"/>
                  </a:lnTo>
                  <a:lnTo>
                    <a:pt x="3574" y="1165"/>
                  </a:lnTo>
                  <a:lnTo>
                    <a:pt x="4456" y="1165"/>
                  </a:lnTo>
                  <a:cubicBezTo>
                    <a:pt x="4581" y="1165"/>
                    <a:pt x="4682" y="1063"/>
                    <a:pt x="4682" y="939"/>
                  </a:cubicBezTo>
                  <a:cubicBezTo>
                    <a:pt x="4682" y="803"/>
                    <a:pt x="4581" y="713"/>
                    <a:pt x="4456" y="713"/>
                  </a:cubicBezTo>
                  <a:lnTo>
                    <a:pt x="1234" y="713"/>
                  </a:lnTo>
                  <a:lnTo>
                    <a:pt x="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5"/>
            <p:cNvSpPr/>
            <p:nvPr/>
          </p:nvSpPr>
          <p:spPr>
            <a:xfrm>
              <a:off x="2387109" y="3643781"/>
              <a:ext cx="155408" cy="155408"/>
            </a:xfrm>
            <a:custGeom>
              <a:avLst/>
              <a:gdLst/>
              <a:ahLst/>
              <a:cxnLst/>
              <a:rect l="l" t="t" r="r" b="b"/>
              <a:pathLst>
                <a:path w="2919" h="2919" extrusionOk="0">
                  <a:moveTo>
                    <a:pt x="1460" y="453"/>
                  </a:moveTo>
                  <a:cubicBezTo>
                    <a:pt x="2014" y="453"/>
                    <a:pt x="2466" y="905"/>
                    <a:pt x="2466" y="1459"/>
                  </a:cubicBezTo>
                  <a:cubicBezTo>
                    <a:pt x="2466" y="2013"/>
                    <a:pt x="2014" y="2466"/>
                    <a:pt x="1460" y="2466"/>
                  </a:cubicBezTo>
                  <a:cubicBezTo>
                    <a:pt x="906" y="2466"/>
                    <a:pt x="453" y="2013"/>
                    <a:pt x="453" y="1459"/>
                  </a:cubicBezTo>
                  <a:cubicBezTo>
                    <a:pt x="453" y="905"/>
                    <a:pt x="906" y="453"/>
                    <a:pt x="1460" y="453"/>
                  </a:cubicBezTo>
                  <a:close/>
                  <a:moveTo>
                    <a:pt x="1460" y="1"/>
                  </a:moveTo>
                  <a:cubicBezTo>
                    <a:pt x="657" y="1"/>
                    <a:pt x="1" y="656"/>
                    <a:pt x="1" y="1459"/>
                  </a:cubicBezTo>
                  <a:cubicBezTo>
                    <a:pt x="1" y="2262"/>
                    <a:pt x="657" y="2918"/>
                    <a:pt x="1460" y="2918"/>
                  </a:cubicBezTo>
                  <a:cubicBezTo>
                    <a:pt x="2263" y="2918"/>
                    <a:pt x="2918" y="2262"/>
                    <a:pt x="2918" y="1459"/>
                  </a:cubicBezTo>
                  <a:cubicBezTo>
                    <a:pt x="2918" y="656"/>
                    <a:pt x="2263" y="1"/>
                    <a:pt x="1460"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5"/>
            <p:cNvSpPr/>
            <p:nvPr/>
          </p:nvSpPr>
          <p:spPr>
            <a:xfrm>
              <a:off x="2231220" y="3563707"/>
              <a:ext cx="31358" cy="53"/>
            </a:xfrm>
            <a:custGeom>
              <a:avLst/>
              <a:gdLst/>
              <a:ahLst/>
              <a:cxnLst/>
              <a:rect l="l" t="t" r="r" b="b"/>
              <a:pathLst>
                <a:path w="589" h="1" extrusionOk="0">
                  <a:moveTo>
                    <a:pt x="589"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5"/>
            <p:cNvSpPr/>
            <p:nvPr/>
          </p:nvSpPr>
          <p:spPr>
            <a:xfrm>
              <a:off x="2401590" y="3515524"/>
              <a:ext cx="112017" cy="218018"/>
            </a:xfrm>
            <a:custGeom>
              <a:avLst/>
              <a:gdLst/>
              <a:ahLst/>
              <a:cxnLst/>
              <a:rect l="l" t="t" r="r" b="b"/>
              <a:pathLst>
                <a:path w="2104" h="4095" extrusionOk="0">
                  <a:moveTo>
                    <a:pt x="238" y="0"/>
                  </a:moveTo>
                  <a:cubicBezTo>
                    <a:pt x="170" y="0"/>
                    <a:pt x="103" y="23"/>
                    <a:pt x="57" y="80"/>
                  </a:cubicBezTo>
                  <a:cubicBezTo>
                    <a:pt x="12" y="136"/>
                    <a:pt x="0" y="216"/>
                    <a:pt x="23" y="284"/>
                  </a:cubicBezTo>
                  <a:lnTo>
                    <a:pt x="973" y="3925"/>
                  </a:lnTo>
                  <a:cubicBezTo>
                    <a:pt x="995" y="4026"/>
                    <a:pt x="1086" y="4094"/>
                    <a:pt x="1188" y="4094"/>
                  </a:cubicBezTo>
                  <a:cubicBezTo>
                    <a:pt x="1211" y="4094"/>
                    <a:pt x="1222" y="4094"/>
                    <a:pt x="1244" y="4083"/>
                  </a:cubicBezTo>
                  <a:cubicBezTo>
                    <a:pt x="1369" y="4061"/>
                    <a:pt x="1437" y="3936"/>
                    <a:pt x="1403" y="3812"/>
                  </a:cubicBezTo>
                  <a:lnTo>
                    <a:pt x="532" y="453"/>
                  </a:lnTo>
                  <a:lnTo>
                    <a:pt x="1651" y="453"/>
                  </a:lnTo>
                  <a:lnTo>
                    <a:pt x="1651" y="623"/>
                  </a:lnTo>
                  <a:cubicBezTo>
                    <a:pt x="1651" y="736"/>
                    <a:pt x="1550" y="837"/>
                    <a:pt x="1425" y="837"/>
                  </a:cubicBezTo>
                  <a:cubicBezTo>
                    <a:pt x="1301" y="837"/>
                    <a:pt x="1199" y="939"/>
                    <a:pt x="1199" y="1063"/>
                  </a:cubicBezTo>
                  <a:cubicBezTo>
                    <a:pt x="1199" y="1188"/>
                    <a:pt x="1301" y="1290"/>
                    <a:pt x="1425" y="1290"/>
                  </a:cubicBezTo>
                  <a:cubicBezTo>
                    <a:pt x="1799" y="1290"/>
                    <a:pt x="2104" y="985"/>
                    <a:pt x="2104" y="623"/>
                  </a:cubicBezTo>
                  <a:lnTo>
                    <a:pt x="2104" y="227"/>
                  </a:lnTo>
                  <a:cubicBezTo>
                    <a:pt x="2104" y="103"/>
                    <a:pt x="2002" y="0"/>
                    <a:pt x="1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5"/>
            <p:cNvSpPr/>
            <p:nvPr/>
          </p:nvSpPr>
          <p:spPr>
            <a:xfrm>
              <a:off x="2219187" y="3551621"/>
              <a:ext cx="55423" cy="24171"/>
            </a:xfrm>
            <a:custGeom>
              <a:avLst/>
              <a:gdLst/>
              <a:ahLst/>
              <a:cxnLst/>
              <a:rect l="l" t="t" r="r" b="b"/>
              <a:pathLst>
                <a:path w="1041" h="454" extrusionOk="0">
                  <a:moveTo>
                    <a:pt x="227" y="1"/>
                  </a:moveTo>
                  <a:cubicBezTo>
                    <a:pt x="102" y="1"/>
                    <a:pt x="0" y="103"/>
                    <a:pt x="0" y="227"/>
                  </a:cubicBezTo>
                  <a:cubicBezTo>
                    <a:pt x="0" y="352"/>
                    <a:pt x="102" y="453"/>
                    <a:pt x="227" y="453"/>
                  </a:cubicBezTo>
                  <a:lnTo>
                    <a:pt x="815" y="453"/>
                  </a:lnTo>
                  <a:cubicBezTo>
                    <a:pt x="938" y="453"/>
                    <a:pt x="1041" y="352"/>
                    <a:pt x="1041" y="227"/>
                  </a:cubicBezTo>
                  <a:cubicBezTo>
                    <a:pt x="1041" y="103"/>
                    <a:pt x="938" y="1"/>
                    <a:pt x="815" y="1"/>
                  </a:cubicBezTo>
                  <a:close/>
                </a:path>
              </a:pathLst>
            </a:custGeom>
            <a:solidFill>
              <a:srgbClr val="E8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45"/>
          <p:cNvGrpSpPr/>
          <p:nvPr/>
        </p:nvGrpSpPr>
        <p:grpSpPr>
          <a:xfrm>
            <a:off x="2218735" y="4058270"/>
            <a:ext cx="254115" cy="411281"/>
            <a:chOff x="1571353" y="4192215"/>
            <a:chExt cx="254115" cy="411281"/>
          </a:xfrm>
        </p:grpSpPr>
        <p:sp>
          <p:nvSpPr>
            <p:cNvPr id="1048" name="Google Shape;1048;p45"/>
            <p:cNvSpPr/>
            <p:nvPr/>
          </p:nvSpPr>
          <p:spPr>
            <a:xfrm>
              <a:off x="1686353" y="4247638"/>
              <a:ext cx="56062" cy="128894"/>
            </a:xfrm>
            <a:custGeom>
              <a:avLst/>
              <a:gdLst/>
              <a:ahLst/>
              <a:cxnLst/>
              <a:rect l="l" t="t" r="r" b="b"/>
              <a:pathLst>
                <a:path w="1053" h="2421" extrusionOk="0">
                  <a:moveTo>
                    <a:pt x="226" y="0"/>
                  </a:moveTo>
                  <a:cubicBezTo>
                    <a:pt x="102" y="0"/>
                    <a:pt x="0" y="102"/>
                    <a:pt x="0" y="226"/>
                  </a:cubicBezTo>
                  <a:lnTo>
                    <a:pt x="0" y="2194"/>
                  </a:lnTo>
                  <a:cubicBezTo>
                    <a:pt x="0" y="2319"/>
                    <a:pt x="102" y="2420"/>
                    <a:pt x="226" y="2420"/>
                  </a:cubicBezTo>
                  <a:cubicBezTo>
                    <a:pt x="351" y="2420"/>
                    <a:pt x="453" y="2319"/>
                    <a:pt x="453" y="2194"/>
                  </a:cubicBezTo>
                  <a:lnTo>
                    <a:pt x="453" y="1357"/>
                  </a:lnTo>
                  <a:lnTo>
                    <a:pt x="826" y="1357"/>
                  </a:lnTo>
                  <a:cubicBezTo>
                    <a:pt x="950" y="1357"/>
                    <a:pt x="1052" y="1256"/>
                    <a:pt x="1052" y="1131"/>
                  </a:cubicBezTo>
                  <a:cubicBezTo>
                    <a:pt x="1052" y="1007"/>
                    <a:pt x="950" y="905"/>
                    <a:pt x="826" y="905"/>
                  </a:cubicBezTo>
                  <a:lnTo>
                    <a:pt x="453" y="905"/>
                  </a:lnTo>
                  <a:lnTo>
                    <a:pt x="453" y="226"/>
                  </a:lnTo>
                  <a:cubicBezTo>
                    <a:pt x="453" y="102"/>
                    <a:pt x="351"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5"/>
            <p:cNvSpPr/>
            <p:nvPr/>
          </p:nvSpPr>
          <p:spPr>
            <a:xfrm>
              <a:off x="1632793" y="4192215"/>
              <a:ext cx="149338" cy="79541"/>
            </a:xfrm>
            <a:custGeom>
              <a:avLst/>
              <a:gdLst/>
              <a:ahLst/>
              <a:cxnLst/>
              <a:rect l="l" t="t" r="r" b="b"/>
              <a:pathLst>
                <a:path w="2805" h="1494" extrusionOk="0">
                  <a:moveTo>
                    <a:pt x="226" y="1"/>
                  </a:moveTo>
                  <a:cubicBezTo>
                    <a:pt x="102" y="1"/>
                    <a:pt x="0" y="103"/>
                    <a:pt x="0" y="227"/>
                  </a:cubicBezTo>
                  <a:lnTo>
                    <a:pt x="0" y="1267"/>
                  </a:lnTo>
                  <a:cubicBezTo>
                    <a:pt x="0" y="1392"/>
                    <a:pt x="102" y="1494"/>
                    <a:pt x="226" y="1494"/>
                  </a:cubicBezTo>
                  <a:lnTo>
                    <a:pt x="1538" y="1494"/>
                  </a:lnTo>
                  <a:cubicBezTo>
                    <a:pt x="2239" y="1494"/>
                    <a:pt x="2805" y="928"/>
                    <a:pt x="2805" y="227"/>
                  </a:cubicBezTo>
                  <a:cubicBezTo>
                    <a:pt x="2805" y="103"/>
                    <a:pt x="2702" y="1"/>
                    <a:pt x="2578"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5"/>
            <p:cNvSpPr/>
            <p:nvPr/>
          </p:nvSpPr>
          <p:spPr>
            <a:xfrm>
              <a:off x="1607503" y="4384733"/>
              <a:ext cx="72886" cy="71235"/>
            </a:xfrm>
            <a:custGeom>
              <a:avLst/>
              <a:gdLst/>
              <a:ahLst/>
              <a:cxnLst/>
              <a:rect l="l" t="t" r="r" b="b"/>
              <a:pathLst>
                <a:path w="1369" h="1338" extrusionOk="0">
                  <a:moveTo>
                    <a:pt x="253" y="1"/>
                  </a:moveTo>
                  <a:cubicBezTo>
                    <a:pt x="195" y="1"/>
                    <a:pt x="136" y="21"/>
                    <a:pt x="91" y="61"/>
                  </a:cubicBezTo>
                  <a:cubicBezTo>
                    <a:pt x="0" y="151"/>
                    <a:pt x="0" y="298"/>
                    <a:pt x="91" y="388"/>
                  </a:cubicBezTo>
                  <a:lnTo>
                    <a:pt x="1051" y="1338"/>
                  </a:lnTo>
                  <a:cubicBezTo>
                    <a:pt x="1119" y="1202"/>
                    <a:pt x="1232" y="1089"/>
                    <a:pt x="1368" y="1021"/>
                  </a:cubicBezTo>
                  <a:lnTo>
                    <a:pt x="407" y="61"/>
                  </a:lnTo>
                  <a:cubicBezTo>
                    <a:pt x="368" y="21"/>
                    <a:pt x="31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5"/>
            <p:cNvSpPr/>
            <p:nvPr/>
          </p:nvSpPr>
          <p:spPr>
            <a:xfrm>
              <a:off x="1607503" y="4492067"/>
              <a:ext cx="72886" cy="71075"/>
            </a:xfrm>
            <a:custGeom>
              <a:avLst/>
              <a:gdLst/>
              <a:ahLst/>
              <a:cxnLst/>
              <a:rect l="l" t="t" r="r" b="b"/>
              <a:pathLst>
                <a:path w="1369" h="1335" extrusionOk="0">
                  <a:moveTo>
                    <a:pt x="1051" y="0"/>
                  </a:moveTo>
                  <a:lnTo>
                    <a:pt x="91" y="950"/>
                  </a:lnTo>
                  <a:cubicBezTo>
                    <a:pt x="0" y="1041"/>
                    <a:pt x="0" y="1188"/>
                    <a:pt x="91" y="1279"/>
                  </a:cubicBezTo>
                  <a:cubicBezTo>
                    <a:pt x="136" y="1324"/>
                    <a:pt x="192" y="1335"/>
                    <a:pt x="249" y="1335"/>
                  </a:cubicBezTo>
                  <a:cubicBezTo>
                    <a:pt x="305" y="1335"/>
                    <a:pt x="373" y="1324"/>
                    <a:pt x="407" y="1279"/>
                  </a:cubicBezTo>
                  <a:lnTo>
                    <a:pt x="1368" y="317"/>
                  </a:lnTo>
                  <a:cubicBezTo>
                    <a:pt x="1232" y="249"/>
                    <a:pt x="1119" y="136"/>
                    <a:pt x="10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5"/>
            <p:cNvSpPr/>
            <p:nvPr/>
          </p:nvSpPr>
          <p:spPr>
            <a:xfrm>
              <a:off x="1686353" y="4511340"/>
              <a:ext cx="24118" cy="84332"/>
            </a:xfrm>
            <a:custGeom>
              <a:avLst/>
              <a:gdLst/>
              <a:ahLst/>
              <a:cxnLst/>
              <a:rect l="l" t="t" r="r" b="b"/>
              <a:pathLst>
                <a:path w="453" h="1584" extrusionOk="0">
                  <a:moveTo>
                    <a:pt x="0" y="0"/>
                  </a:moveTo>
                  <a:lnTo>
                    <a:pt x="0" y="1357"/>
                  </a:lnTo>
                  <a:cubicBezTo>
                    <a:pt x="0" y="1482"/>
                    <a:pt x="102" y="1583"/>
                    <a:pt x="226" y="1583"/>
                  </a:cubicBezTo>
                  <a:cubicBezTo>
                    <a:pt x="351" y="1583"/>
                    <a:pt x="453" y="1482"/>
                    <a:pt x="453" y="1357"/>
                  </a:cubicBezTo>
                  <a:lnTo>
                    <a:pt x="453" y="0"/>
                  </a:lnTo>
                  <a:cubicBezTo>
                    <a:pt x="385" y="23"/>
                    <a:pt x="306" y="35"/>
                    <a:pt x="226" y="35"/>
                  </a:cubicBezTo>
                  <a:cubicBezTo>
                    <a:pt x="148" y="35"/>
                    <a:pt x="68" y="23"/>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5"/>
            <p:cNvSpPr/>
            <p:nvPr/>
          </p:nvSpPr>
          <p:spPr>
            <a:xfrm>
              <a:off x="1715848" y="4384733"/>
              <a:ext cx="72886" cy="71235"/>
            </a:xfrm>
            <a:custGeom>
              <a:avLst/>
              <a:gdLst/>
              <a:ahLst/>
              <a:cxnLst/>
              <a:rect l="l" t="t" r="r" b="b"/>
              <a:pathLst>
                <a:path w="1369" h="1338" extrusionOk="0">
                  <a:moveTo>
                    <a:pt x="1124" y="1"/>
                  </a:moveTo>
                  <a:cubicBezTo>
                    <a:pt x="1066" y="1"/>
                    <a:pt x="1007" y="21"/>
                    <a:pt x="961" y="61"/>
                  </a:cubicBezTo>
                  <a:lnTo>
                    <a:pt x="1" y="1021"/>
                  </a:lnTo>
                  <a:cubicBezTo>
                    <a:pt x="136" y="1089"/>
                    <a:pt x="250" y="1202"/>
                    <a:pt x="328" y="1338"/>
                  </a:cubicBezTo>
                  <a:lnTo>
                    <a:pt x="1278" y="388"/>
                  </a:lnTo>
                  <a:cubicBezTo>
                    <a:pt x="1369" y="298"/>
                    <a:pt x="1369" y="151"/>
                    <a:pt x="1278" y="61"/>
                  </a:cubicBezTo>
                  <a:cubicBezTo>
                    <a:pt x="1239" y="21"/>
                    <a:pt x="1182" y="1"/>
                    <a:pt x="1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5"/>
            <p:cNvSpPr/>
            <p:nvPr/>
          </p:nvSpPr>
          <p:spPr>
            <a:xfrm>
              <a:off x="1686353" y="4352363"/>
              <a:ext cx="24118" cy="84385"/>
            </a:xfrm>
            <a:custGeom>
              <a:avLst/>
              <a:gdLst/>
              <a:ahLst/>
              <a:cxnLst/>
              <a:rect l="l" t="t" r="r" b="b"/>
              <a:pathLst>
                <a:path w="453" h="1585" extrusionOk="0">
                  <a:moveTo>
                    <a:pt x="226" y="1"/>
                  </a:moveTo>
                  <a:cubicBezTo>
                    <a:pt x="102" y="1"/>
                    <a:pt x="0" y="103"/>
                    <a:pt x="0" y="227"/>
                  </a:cubicBezTo>
                  <a:lnTo>
                    <a:pt x="0" y="1584"/>
                  </a:lnTo>
                  <a:cubicBezTo>
                    <a:pt x="68" y="1561"/>
                    <a:pt x="148" y="1551"/>
                    <a:pt x="226" y="1551"/>
                  </a:cubicBezTo>
                  <a:cubicBezTo>
                    <a:pt x="306" y="1551"/>
                    <a:pt x="385" y="1561"/>
                    <a:pt x="453" y="1584"/>
                  </a:cubicBezTo>
                  <a:lnTo>
                    <a:pt x="453" y="227"/>
                  </a:lnTo>
                  <a:cubicBezTo>
                    <a:pt x="453" y="103"/>
                    <a:pt x="351"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5"/>
            <p:cNvSpPr/>
            <p:nvPr/>
          </p:nvSpPr>
          <p:spPr>
            <a:xfrm>
              <a:off x="1576783" y="4461933"/>
              <a:ext cx="84332" cy="24171"/>
            </a:xfrm>
            <a:custGeom>
              <a:avLst/>
              <a:gdLst/>
              <a:ahLst/>
              <a:cxnLst/>
              <a:rect l="l" t="t" r="r" b="b"/>
              <a:pathLst>
                <a:path w="1584" h="454" extrusionOk="0">
                  <a:moveTo>
                    <a:pt x="226" y="1"/>
                  </a:moveTo>
                  <a:cubicBezTo>
                    <a:pt x="102" y="1"/>
                    <a:pt x="0" y="103"/>
                    <a:pt x="0" y="227"/>
                  </a:cubicBezTo>
                  <a:cubicBezTo>
                    <a:pt x="0" y="352"/>
                    <a:pt x="102" y="453"/>
                    <a:pt x="226" y="453"/>
                  </a:cubicBezTo>
                  <a:lnTo>
                    <a:pt x="1583" y="453"/>
                  </a:lnTo>
                  <a:cubicBezTo>
                    <a:pt x="1561" y="385"/>
                    <a:pt x="1550" y="307"/>
                    <a:pt x="1550" y="227"/>
                  </a:cubicBezTo>
                  <a:cubicBezTo>
                    <a:pt x="1550" y="148"/>
                    <a:pt x="1561" y="69"/>
                    <a:pt x="15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5"/>
            <p:cNvSpPr/>
            <p:nvPr/>
          </p:nvSpPr>
          <p:spPr>
            <a:xfrm>
              <a:off x="1715848" y="4492067"/>
              <a:ext cx="72886" cy="71075"/>
            </a:xfrm>
            <a:custGeom>
              <a:avLst/>
              <a:gdLst/>
              <a:ahLst/>
              <a:cxnLst/>
              <a:rect l="l" t="t" r="r" b="b"/>
              <a:pathLst>
                <a:path w="1369" h="1335" extrusionOk="0">
                  <a:moveTo>
                    <a:pt x="328" y="0"/>
                  </a:moveTo>
                  <a:cubicBezTo>
                    <a:pt x="250" y="136"/>
                    <a:pt x="136" y="249"/>
                    <a:pt x="1" y="317"/>
                  </a:cubicBezTo>
                  <a:lnTo>
                    <a:pt x="961" y="1279"/>
                  </a:lnTo>
                  <a:cubicBezTo>
                    <a:pt x="1007" y="1324"/>
                    <a:pt x="1064" y="1335"/>
                    <a:pt x="1120" y="1335"/>
                  </a:cubicBezTo>
                  <a:cubicBezTo>
                    <a:pt x="1177" y="1335"/>
                    <a:pt x="1245" y="1324"/>
                    <a:pt x="1278" y="1279"/>
                  </a:cubicBezTo>
                  <a:cubicBezTo>
                    <a:pt x="1369" y="1188"/>
                    <a:pt x="1369" y="1041"/>
                    <a:pt x="1278" y="950"/>
                  </a:cubicBezTo>
                  <a:lnTo>
                    <a:pt x="3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5"/>
            <p:cNvSpPr/>
            <p:nvPr/>
          </p:nvSpPr>
          <p:spPr>
            <a:xfrm>
              <a:off x="1735707" y="4461933"/>
              <a:ext cx="83747" cy="24171"/>
            </a:xfrm>
            <a:custGeom>
              <a:avLst/>
              <a:gdLst/>
              <a:ahLst/>
              <a:cxnLst/>
              <a:rect l="l" t="t" r="r" b="b"/>
              <a:pathLst>
                <a:path w="1573" h="454" extrusionOk="0">
                  <a:moveTo>
                    <a:pt x="0" y="1"/>
                  </a:moveTo>
                  <a:cubicBezTo>
                    <a:pt x="23" y="69"/>
                    <a:pt x="35" y="148"/>
                    <a:pt x="35" y="227"/>
                  </a:cubicBezTo>
                  <a:cubicBezTo>
                    <a:pt x="35" y="307"/>
                    <a:pt x="23" y="385"/>
                    <a:pt x="0" y="453"/>
                  </a:cubicBezTo>
                  <a:lnTo>
                    <a:pt x="1347" y="453"/>
                  </a:lnTo>
                  <a:cubicBezTo>
                    <a:pt x="1482" y="453"/>
                    <a:pt x="1573" y="352"/>
                    <a:pt x="1573" y="227"/>
                  </a:cubicBezTo>
                  <a:cubicBezTo>
                    <a:pt x="1573" y="103"/>
                    <a:pt x="1482" y="1"/>
                    <a:pt x="1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5"/>
            <p:cNvSpPr/>
            <p:nvPr/>
          </p:nvSpPr>
          <p:spPr>
            <a:xfrm>
              <a:off x="1710418" y="4436697"/>
              <a:ext cx="5484" cy="8465"/>
            </a:xfrm>
            <a:custGeom>
              <a:avLst/>
              <a:gdLst/>
              <a:ahLst/>
              <a:cxnLst/>
              <a:rect l="l" t="t" r="r" b="b"/>
              <a:pathLst>
                <a:path w="103" h="159" extrusionOk="0">
                  <a:moveTo>
                    <a:pt x="1" y="0"/>
                  </a:moveTo>
                  <a:lnTo>
                    <a:pt x="1" y="158"/>
                  </a:lnTo>
                  <a:lnTo>
                    <a:pt x="103" y="45"/>
                  </a:lnTo>
                  <a:cubicBezTo>
                    <a:pt x="68" y="34"/>
                    <a:pt x="35" y="12"/>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5"/>
            <p:cNvSpPr/>
            <p:nvPr/>
          </p:nvSpPr>
          <p:spPr>
            <a:xfrm>
              <a:off x="1680337" y="4436697"/>
              <a:ext cx="6069" cy="8465"/>
            </a:xfrm>
            <a:custGeom>
              <a:avLst/>
              <a:gdLst/>
              <a:ahLst/>
              <a:cxnLst/>
              <a:rect l="l" t="t" r="r" b="b"/>
              <a:pathLst>
                <a:path w="114" h="159" extrusionOk="0">
                  <a:moveTo>
                    <a:pt x="113" y="0"/>
                  </a:moveTo>
                  <a:cubicBezTo>
                    <a:pt x="80" y="12"/>
                    <a:pt x="34" y="34"/>
                    <a:pt x="0" y="45"/>
                  </a:cubicBezTo>
                  <a:lnTo>
                    <a:pt x="113" y="158"/>
                  </a:lnTo>
                  <a:lnTo>
                    <a:pt x="1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5"/>
            <p:cNvSpPr/>
            <p:nvPr/>
          </p:nvSpPr>
          <p:spPr>
            <a:xfrm>
              <a:off x="1727295" y="4455916"/>
              <a:ext cx="8465" cy="6069"/>
            </a:xfrm>
            <a:custGeom>
              <a:avLst/>
              <a:gdLst/>
              <a:ahLst/>
              <a:cxnLst/>
              <a:rect l="l" t="t" r="r" b="b"/>
              <a:pathLst>
                <a:path w="159" h="114" extrusionOk="0">
                  <a:moveTo>
                    <a:pt x="113" y="1"/>
                  </a:moveTo>
                  <a:lnTo>
                    <a:pt x="0" y="114"/>
                  </a:lnTo>
                  <a:lnTo>
                    <a:pt x="158" y="114"/>
                  </a:lnTo>
                  <a:cubicBezTo>
                    <a:pt x="148" y="80"/>
                    <a:pt x="125" y="46"/>
                    <a:pt x="1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5"/>
            <p:cNvSpPr/>
            <p:nvPr/>
          </p:nvSpPr>
          <p:spPr>
            <a:xfrm>
              <a:off x="1727295" y="4486051"/>
              <a:ext cx="8465" cy="6069"/>
            </a:xfrm>
            <a:custGeom>
              <a:avLst/>
              <a:gdLst/>
              <a:ahLst/>
              <a:cxnLst/>
              <a:rect l="l" t="t" r="r" b="b"/>
              <a:pathLst>
                <a:path w="159" h="114" extrusionOk="0">
                  <a:moveTo>
                    <a:pt x="0" y="0"/>
                  </a:moveTo>
                  <a:lnTo>
                    <a:pt x="113" y="113"/>
                  </a:lnTo>
                  <a:cubicBezTo>
                    <a:pt x="125" y="80"/>
                    <a:pt x="148" y="35"/>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5"/>
            <p:cNvSpPr/>
            <p:nvPr/>
          </p:nvSpPr>
          <p:spPr>
            <a:xfrm>
              <a:off x="1710418" y="4502875"/>
              <a:ext cx="5484" cy="8518"/>
            </a:xfrm>
            <a:custGeom>
              <a:avLst/>
              <a:gdLst/>
              <a:ahLst/>
              <a:cxnLst/>
              <a:rect l="l" t="t" r="r" b="b"/>
              <a:pathLst>
                <a:path w="103" h="160" extrusionOk="0">
                  <a:moveTo>
                    <a:pt x="1" y="1"/>
                  </a:moveTo>
                  <a:lnTo>
                    <a:pt x="1" y="159"/>
                  </a:lnTo>
                  <a:cubicBezTo>
                    <a:pt x="35" y="148"/>
                    <a:pt x="68" y="126"/>
                    <a:pt x="103" y="114"/>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5"/>
            <p:cNvSpPr/>
            <p:nvPr/>
          </p:nvSpPr>
          <p:spPr>
            <a:xfrm>
              <a:off x="1661064" y="4486051"/>
              <a:ext cx="8465" cy="6069"/>
            </a:xfrm>
            <a:custGeom>
              <a:avLst/>
              <a:gdLst/>
              <a:ahLst/>
              <a:cxnLst/>
              <a:rect l="l" t="t" r="r" b="b"/>
              <a:pathLst>
                <a:path w="159" h="114" extrusionOk="0">
                  <a:moveTo>
                    <a:pt x="0" y="0"/>
                  </a:moveTo>
                  <a:cubicBezTo>
                    <a:pt x="12" y="35"/>
                    <a:pt x="23" y="80"/>
                    <a:pt x="45" y="113"/>
                  </a:cubicBezTo>
                  <a:lnTo>
                    <a:pt x="1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5"/>
            <p:cNvSpPr/>
            <p:nvPr/>
          </p:nvSpPr>
          <p:spPr>
            <a:xfrm>
              <a:off x="1661064" y="4455916"/>
              <a:ext cx="8465" cy="6069"/>
            </a:xfrm>
            <a:custGeom>
              <a:avLst/>
              <a:gdLst/>
              <a:ahLst/>
              <a:cxnLst/>
              <a:rect l="l" t="t" r="r" b="b"/>
              <a:pathLst>
                <a:path w="159" h="114" extrusionOk="0">
                  <a:moveTo>
                    <a:pt x="45" y="1"/>
                  </a:moveTo>
                  <a:cubicBezTo>
                    <a:pt x="23" y="46"/>
                    <a:pt x="12" y="80"/>
                    <a:pt x="0" y="114"/>
                  </a:cubicBezTo>
                  <a:lnTo>
                    <a:pt x="159" y="114"/>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5"/>
            <p:cNvSpPr/>
            <p:nvPr/>
          </p:nvSpPr>
          <p:spPr>
            <a:xfrm>
              <a:off x="1680337" y="4502875"/>
              <a:ext cx="6069" cy="8518"/>
            </a:xfrm>
            <a:custGeom>
              <a:avLst/>
              <a:gdLst/>
              <a:ahLst/>
              <a:cxnLst/>
              <a:rect l="l" t="t" r="r" b="b"/>
              <a:pathLst>
                <a:path w="114" h="160" extrusionOk="0">
                  <a:moveTo>
                    <a:pt x="113" y="1"/>
                  </a:moveTo>
                  <a:lnTo>
                    <a:pt x="0" y="114"/>
                  </a:lnTo>
                  <a:cubicBezTo>
                    <a:pt x="34" y="126"/>
                    <a:pt x="80" y="148"/>
                    <a:pt x="113" y="159"/>
                  </a:cubicBezTo>
                  <a:lnTo>
                    <a:pt x="1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5"/>
            <p:cNvSpPr/>
            <p:nvPr/>
          </p:nvSpPr>
          <p:spPr>
            <a:xfrm>
              <a:off x="1647221" y="4422854"/>
              <a:ext cx="102381" cy="102381"/>
            </a:xfrm>
            <a:custGeom>
              <a:avLst/>
              <a:gdLst/>
              <a:ahLst/>
              <a:cxnLst/>
              <a:rect l="l" t="t" r="r" b="b"/>
              <a:pathLst>
                <a:path w="1923" h="1923" extrusionOk="0">
                  <a:moveTo>
                    <a:pt x="961" y="0"/>
                  </a:moveTo>
                  <a:cubicBezTo>
                    <a:pt x="430" y="0"/>
                    <a:pt x="1" y="430"/>
                    <a:pt x="1" y="961"/>
                  </a:cubicBezTo>
                  <a:cubicBezTo>
                    <a:pt x="1" y="1493"/>
                    <a:pt x="430" y="1923"/>
                    <a:pt x="961" y="1923"/>
                  </a:cubicBezTo>
                  <a:cubicBezTo>
                    <a:pt x="1493" y="1923"/>
                    <a:pt x="1923" y="1493"/>
                    <a:pt x="1923" y="961"/>
                  </a:cubicBezTo>
                  <a:cubicBezTo>
                    <a:pt x="1923" y="430"/>
                    <a:pt x="1493" y="0"/>
                    <a:pt x="961"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5"/>
            <p:cNvSpPr/>
            <p:nvPr/>
          </p:nvSpPr>
          <p:spPr>
            <a:xfrm>
              <a:off x="1571353" y="4349382"/>
              <a:ext cx="254115" cy="254115"/>
            </a:xfrm>
            <a:custGeom>
              <a:avLst/>
              <a:gdLst/>
              <a:ahLst/>
              <a:cxnLst/>
              <a:rect l="l" t="t" r="r" b="b"/>
              <a:pathLst>
                <a:path w="4773" h="4773" extrusionOk="0">
                  <a:moveTo>
                    <a:pt x="2386" y="453"/>
                  </a:moveTo>
                  <a:cubicBezTo>
                    <a:pt x="3449" y="453"/>
                    <a:pt x="4320" y="1323"/>
                    <a:pt x="4320" y="2386"/>
                  </a:cubicBezTo>
                  <a:cubicBezTo>
                    <a:pt x="4320" y="3449"/>
                    <a:pt x="3449" y="4321"/>
                    <a:pt x="2386" y="4321"/>
                  </a:cubicBezTo>
                  <a:cubicBezTo>
                    <a:pt x="1323" y="4321"/>
                    <a:pt x="453" y="3449"/>
                    <a:pt x="453" y="2386"/>
                  </a:cubicBezTo>
                  <a:cubicBezTo>
                    <a:pt x="453" y="1323"/>
                    <a:pt x="1323" y="453"/>
                    <a:pt x="2386" y="453"/>
                  </a:cubicBezTo>
                  <a:close/>
                  <a:moveTo>
                    <a:pt x="2386" y="1"/>
                  </a:moveTo>
                  <a:cubicBezTo>
                    <a:pt x="1075" y="1"/>
                    <a:pt x="1" y="1075"/>
                    <a:pt x="1" y="2386"/>
                  </a:cubicBezTo>
                  <a:cubicBezTo>
                    <a:pt x="1" y="3698"/>
                    <a:pt x="1075" y="4773"/>
                    <a:pt x="2386" y="4773"/>
                  </a:cubicBezTo>
                  <a:cubicBezTo>
                    <a:pt x="3698" y="4773"/>
                    <a:pt x="4773" y="3698"/>
                    <a:pt x="4773" y="2386"/>
                  </a:cubicBezTo>
                  <a:cubicBezTo>
                    <a:pt x="4773" y="1075"/>
                    <a:pt x="3698" y="1"/>
                    <a:pt x="2386"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45"/>
          <p:cNvGrpSpPr/>
          <p:nvPr/>
        </p:nvGrpSpPr>
        <p:grpSpPr>
          <a:xfrm>
            <a:off x="2140194" y="3346700"/>
            <a:ext cx="411226" cy="388334"/>
            <a:chOff x="2131287" y="4203715"/>
            <a:chExt cx="411226" cy="388334"/>
          </a:xfrm>
        </p:grpSpPr>
        <p:sp>
          <p:nvSpPr>
            <p:cNvPr id="1069" name="Google Shape;1069;p45"/>
            <p:cNvSpPr/>
            <p:nvPr/>
          </p:nvSpPr>
          <p:spPr>
            <a:xfrm>
              <a:off x="2256509" y="4203715"/>
              <a:ext cx="160785" cy="98121"/>
            </a:xfrm>
            <a:custGeom>
              <a:avLst/>
              <a:gdLst/>
              <a:ahLst/>
              <a:cxnLst/>
              <a:rect l="l" t="t" r="r" b="b"/>
              <a:pathLst>
                <a:path w="3020" h="1843" extrusionOk="0">
                  <a:moveTo>
                    <a:pt x="2567" y="453"/>
                  </a:moveTo>
                  <a:lnTo>
                    <a:pt x="2567" y="1538"/>
                  </a:lnTo>
                  <a:lnTo>
                    <a:pt x="453" y="1538"/>
                  </a:lnTo>
                  <a:lnTo>
                    <a:pt x="453" y="453"/>
                  </a:lnTo>
                  <a:close/>
                  <a:moveTo>
                    <a:pt x="227" y="0"/>
                  </a:moveTo>
                  <a:cubicBezTo>
                    <a:pt x="102" y="0"/>
                    <a:pt x="0" y="102"/>
                    <a:pt x="0" y="226"/>
                  </a:cubicBezTo>
                  <a:lnTo>
                    <a:pt x="0" y="1617"/>
                  </a:lnTo>
                  <a:cubicBezTo>
                    <a:pt x="0" y="1742"/>
                    <a:pt x="102" y="1843"/>
                    <a:pt x="227" y="1843"/>
                  </a:cubicBezTo>
                  <a:lnTo>
                    <a:pt x="2793" y="1843"/>
                  </a:lnTo>
                  <a:cubicBezTo>
                    <a:pt x="2918" y="1843"/>
                    <a:pt x="3019" y="1742"/>
                    <a:pt x="3019" y="1617"/>
                  </a:cubicBezTo>
                  <a:lnTo>
                    <a:pt x="3019" y="226"/>
                  </a:lnTo>
                  <a:cubicBezTo>
                    <a:pt x="3019" y="102"/>
                    <a:pt x="2918" y="0"/>
                    <a:pt x="2793"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5"/>
            <p:cNvSpPr/>
            <p:nvPr/>
          </p:nvSpPr>
          <p:spPr>
            <a:xfrm>
              <a:off x="2131287" y="4277719"/>
              <a:ext cx="411226" cy="314329"/>
            </a:xfrm>
            <a:custGeom>
              <a:avLst/>
              <a:gdLst/>
              <a:ahLst/>
              <a:cxnLst/>
              <a:rect l="l" t="t" r="r" b="b"/>
              <a:pathLst>
                <a:path w="7724" h="5904" extrusionOk="0">
                  <a:moveTo>
                    <a:pt x="1165" y="1"/>
                  </a:moveTo>
                  <a:cubicBezTo>
                    <a:pt x="521" y="1"/>
                    <a:pt x="0" y="521"/>
                    <a:pt x="0" y="1166"/>
                  </a:cubicBezTo>
                  <a:lnTo>
                    <a:pt x="0" y="4739"/>
                  </a:lnTo>
                  <a:cubicBezTo>
                    <a:pt x="0" y="5372"/>
                    <a:pt x="521" y="5904"/>
                    <a:pt x="1165" y="5904"/>
                  </a:cubicBezTo>
                  <a:lnTo>
                    <a:pt x="6559" y="5904"/>
                  </a:lnTo>
                  <a:cubicBezTo>
                    <a:pt x="7203" y="5904"/>
                    <a:pt x="7723" y="5372"/>
                    <a:pt x="7723" y="4739"/>
                  </a:cubicBezTo>
                  <a:lnTo>
                    <a:pt x="7723" y="1166"/>
                  </a:lnTo>
                  <a:cubicBezTo>
                    <a:pt x="7723" y="521"/>
                    <a:pt x="7203" y="1"/>
                    <a:pt x="6559"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5"/>
            <p:cNvSpPr/>
            <p:nvPr/>
          </p:nvSpPr>
          <p:spPr>
            <a:xfrm>
              <a:off x="2190863" y="4336710"/>
              <a:ext cx="97589" cy="98228"/>
            </a:xfrm>
            <a:custGeom>
              <a:avLst/>
              <a:gdLst/>
              <a:ahLst/>
              <a:cxnLst/>
              <a:rect l="l" t="t" r="r" b="b"/>
              <a:pathLst>
                <a:path w="1833" h="1845" extrusionOk="0">
                  <a:moveTo>
                    <a:pt x="917" y="1"/>
                  </a:moveTo>
                  <a:cubicBezTo>
                    <a:pt x="408" y="1"/>
                    <a:pt x="0" y="420"/>
                    <a:pt x="0" y="917"/>
                  </a:cubicBezTo>
                  <a:cubicBezTo>
                    <a:pt x="0" y="1426"/>
                    <a:pt x="408" y="1845"/>
                    <a:pt x="917" y="1845"/>
                  </a:cubicBezTo>
                  <a:cubicBezTo>
                    <a:pt x="1425" y="1845"/>
                    <a:pt x="1832" y="1426"/>
                    <a:pt x="1832" y="917"/>
                  </a:cubicBezTo>
                  <a:cubicBezTo>
                    <a:pt x="1832" y="420"/>
                    <a:pt x="1425"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5"/>
            <p:cNvSpPr/>
            <p:nvPr/>
          </p:nvSpPr>
          <p:spPr>
            <a:xfrm>
              <a:off x="2288400" y="4336710"/>
              <a:ext cx="98228" cy="98228"/>
            </a:xfrm>
            <a:custGeom>
              <a:avLst/>
              <a:gdLst/>
              <a:ahLst/>
              <a:cxnLst/>
              <a:rect l="l" t="t" r="r" b="b"/>
              <a:pathLst>
                <a:path w="1845" h="1845" extrusionOk="0">
                  <a:moveTo>
                    <a:pt x="917" y="1"/>
                  </a:moveTo>
                  <a:cubicBezTo>
                    <a:pt x="419" y="1"/>
                    <a:pt x="0" y="420"/>
                    <a:pt x="0" y="917"/>
                  </a:cubicBezTo>
                  <a:cubicBezTo>
                    <a:pt x="0" y="1426"/>
                    <a:pt x="419" y="1845"/>
                    <a:pt x="917" y="1845"/>
                  </a:cubicBezTo>
                  <a:cubicBezTo>
                    <a:pt x="1425" y="1845"/>
                    <a:pt x="1844" y="1426"/>
                    <a:pt x="1844" y="917"/>
                  </a:cubicBezTo>
                  <a:cubicBezTo>
                    <a:pt x="1844" y="420"/>
                    <a:pt x="1425"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5"/>
            <p:cNvSpPr/>
            <p:nvPr/>
          </p:nvSpPr>
          <p:spPr>
            <a:xfrm>
              <a:off x="2386576" y="4336710"/>
              <a:ext cx="97536" cy="98228"/>
            </a:xfrm>
            <a:custGeom>
              <a:avLst/>
              <a:gdLst/>
              <a:ahLst/>
              <a:cxnLst/>
              <a:rect l="l" t="t" r="r" b="b"/>
              <a:pathLst>
                <a:path w="1832" h="1845" extrusionOk="0">
                  <a:moveTo>
                    <a:pt x="916" y="1"/>
                  </a:moveTo>
                  <a:cubicBezTo>
                    <a:pt x="407" y="1"/>
                    <a:pt x="0" y="420"/>
                    <a:pt x="0" y="917"/>
                  </a:cubicBezTo>
                  <a:cubicBezTo>
                    <a:pt x="0" y="1426"/>
                    <a:pt x="407" y="1845"/>
                    <a:pt x="916" y="1845"/>
                  </a:cubicBezTo>
                  <a:cubicBezTo>
                    <a:pt x="1425" y="1845"/>
                    <a:pt x="1832" y="1426"/>
                    <a:pt x="1832" y="917"/>
                  </a:cubicBezTo>
                  <a:cubicBezTo>
                    <a:pt x="1832" y="420"/>
                    <a:pt x="1425" y="1"/>
                    <a:pt x="9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5"/>
            <p:cNvSpPr/>
            <p:nvPr/>
          </p:nvSpPr>
          <p:spPr>
            <a:xfrm>
              <a:off x="2190863" y="4434886"/>
              <a:ext cx="97589" cy="97589"/>
            </a:xfrm>
            <a:custGeom>
              <a:avLst/>
              <a:gdLst/>
              <a:ahLst/>
              <a:cxnLst/>
              <a:rect l="l" t="t" r="r" b="b"/>
              <a:pathLst>
                <a:path w="1833" h="1833" extrusionOk="0">
                  <a:moveTo>
                    <a:pt x="917" y="1"/>
                  </a:moveTo>
                  <a:cubicBezTo>
                    <a:pt x="408" y="1"/>
                    <a:pt x="0" y="408"/>
                    <a:pt x="0" y="916"/>
                  </a:cubicBezTo>
                  <a:cubicBezTo>
                    <a:pt x="0" y="1425"/>
                    <a:pt x="408" y="1832"/>
                    <a:pt x="917" y="1832"/>
                  </a:cubicBezTo>
                  <a:cubicBezTo>
                    <a:pt x="1425" y="1832"/>
                    <a:pt x="1832" y="1425"/>
                    <a:pt x="1832" y="916"/>
                  </a:cubicBezTo>
                  <a:cubicBezTo>
                    <a:pt x="1832" y="408"/>
                    <a:pt x="1425"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5"/>
            <p:cNvSpPr/>
            <p:nvPr/>
          </p:nvSpPr>
          <p:spPr>
            <a:xfrm>
              <a:off x="2288400" y="4434886"/>
              <a:ext cx="98228" cy="97589"/>
            </a:xfrm>
            <a:custGeom>
              <a:avLst/>
              <a:gdLst/>
              <a:ahLst/>
              <a:cxnLst/>
              <a:rect l="l" t="t" r="r" b="b"/>
              <a:pathLst>
                <a:path w="1845" h="1833" extrusionOk="0">
                  <a:moveTo>
                    <a:pt x="917" y="1"/>
                  </a:moveTo>
                  <a:cubicBezTo>
                    <a:pt x="419" y="1"/>
                    <a:pt x="0" y="408"/>
                    <a:pt x="0" y="916"/>
                  </a:cubicBezTo>
                  <a:cubicBezTo>
                    <a:pt x="0" y="1425"/>
                    <a:pt x="419" y="1832"/>
                    <a:pt x="917" y="1832"/>
                  </a:cubicBezTo>
                  <a:cubicBezTo>
                    <a:pt x="1425" y="1832"/>
                    <a:pt x="1844" y="1425"/>
                    <a:pt x="1844" y="916"/>
                  </a:cubicBezTo>
                  <a:cubicBezTo>
                    <a:pt x="1844" y="408"/>
                    <a:pt x="1425"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5"/>
            <p:cNvSpPr/>
            <p:nvPr/>
          </p:nvSpPr>
          <p:spPr>
            <a:xfrm>
              <a:off x="2386576" y="4434886"/>
              <a:ext cx="97536" cy="97589"/>
            </a:xfrm>
            <a:custGeom>
              <a:avLst/>
              <a:gdLst/>
              <a:ahLst/>
              <a:cxnLst/>
              <a:rect l="l" t="t" r="r" b="b"/>
              <a:pathLst>
                <a:path w="1832" h="1833" extrusionOk="0">
                  <a:moveTo>
                    <a:pt x="916" y="1"/>
                  </a:moveTo>
                  <a:cubicBezTo>
                    <a:pt x="407" y="1"/>
                    <a:pt x="0" y="408"/>
                    <a:pt x="0" y="916"/>
                  </a:cubicBezTo>
                  <a:cubicBezTo>
                    <a:pt x="0" y="1425"/>
                    <a:pt x="407" y="1832"/>
                    <a:pt x="916" y="1832"/>
                  </a:cubicBezTo>
                  <a:cubicBezTo>
                    <a:pt x="1425" y="1832"/>
                    <a:pt x="1832" y="1425"/>
                    <a:pt x="1832" y="916"/>
                  </a:cubicBezTo>
                  <a:cubicBezTo>
                    <a:pt x="1832" y="408"/>
                    <a:pt x="1425" y="1"/>
                    <a:pt x="9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0"/>
        <p:cNvGrpSpPr/>
        <p:nvPr/>
      </p:nvGrpSpPr>
      <p:grpSpPr>
        <a:xfrm>
          <a:off x="0" y="0"/>
          <a:ext cx="0" cy="0"/>
          <a:chOff x="0" y="0"/>
          <a:chExt cx="0" cy="0"/>
        </a:xfrm>
      </p:grpSpPr>
      <p:sp>
        <p:nvSpPr>
          <p:cNvPr id="1081" name="Google Shape;1081;p46"/>
          <p:cNvSpPr txBox="1">
            <a:spLocks noGrp="1"/>
          </p:cNvSpPr>
          <p:nvPr>
            <p:ph type="subTitle" idx="1"/>
          </p:nvPr>
        </p:nvSpPr>
        <p:spPr>
          <a:xfrm>
            <a:off x="730200" y="1851500"/>
            <a:ext cx="2186100" cy="295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OUTCOME</a:t>
            </a:r>
            <a:endParaRPr/>
          </a:p>
        </p:txBody>
      </p:sp>
      <p:sp>
        <p:nvSpPr>
          <p:cNvPr id="1082" name="Google Shape;1082;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PLANNING FOR </a:t>
            </a:r>
            <a:r>
              <a:rPr lang="en">
                <a:solidFill>
                  <a:schemeClr val="accent6"/>
                </a:solidFill>
              </a:rPr>
              <a:t>DIFFERENTIATION</a:t>
            </a:r>
            <a:endParaRPr>
              <a:solidFill>
                <a:schemeClr val="accent6"/>
              </a:solidFill>
            </a:endParaRPr>
          </a:p>
        </p:txBody>
      </p:sp>
      <p:sp>
        <p:nvSpPr>
          <p:cNvPr id="1083" name="Google Shape;1083;p46"/>
          <p:cNvSpPr txBox="1">
            <a:spLocks noGrp="1"/>
          </p:cNvSpPr>
          <p:nvPr>
            <p:ph type="subTitle" idx="2"/>
          </p:nvPr>
        </p:nvSpPr>
        <p:spPr>
          <a:xfrm>
            <a:off x="730200" y="2203164"/>
            <a:ext cx="2186100" cy="5178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Mercury the closest planet to the Sun</a:t>
            </a:r>
            <a:endParaRPr/>
          </a:p>
        </p:txBody>
      </p:sp>
      <p:sp>
        <p:nvSpPr>
          <p:cNvPr id="1084" name="Google Shape;1084;p46"/>
          <p:cNvSpPr txBox="1">
            <a:spLocks noGrp="1"/>
          </p:cNvSpPr>
          <p:nvPr>
            <p:ph type="subTitle" idx="3"/>
          </p:nvPr>
        </p:nvSpPr>
        <p:spPr>
          <a:xfrm>
            <a:off x="730200" y="3538275"/>
            <a:ext cx="2186100" cy="295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STYLE</a:t>
            </a:r>
            <a:endParaRPr/>
          </a:p>
        </p:txBody>
      </p:sp>
      <p:sp>
        <p:nvSpPr>
          <p:cNvPr id="1085" name="Google Shape;1085;p46"/>
          <p:cNvSpPr txBox="1">
            <a:spLocks noGrp="1"/>
          </p:cNvSpPr>
          <p:nvPr>
            <p:ph type="subTitle" idx="4"/>
          </p:nvPr>
        </p:nvSpPr>
        <p:spPr>
          <a:xfrm>
            <a:off x="730200" y="3889939"/>
            <a:ext cx="2186100" cy="5178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Jupiter is the biggest planet of them all</a:t>
            </a:r>
            <a:endParaRPr/>
          </a:p>
        </p:txBody>
      </p:sp>
      <p:sp>
        <p:nvSpPr>
          <p:cNvPr id="1086" name="Google Shape;1086;p46"/>
          <p:cNvSpPr txBox="1">
            <a:spLocks noGrp="1"/>
          </p:cNvSpPr>
          <p:nvPr>
            <p:ph type="subTitle" idx="5"/>
          </p:nvPr>
        </p:nvSpPr>
        <p:spPr>
          <a:xfrm>
            <a:off x="3473838" y="1851500"/>
            <a:ext cx="2196300" cy="295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TASK</a:t>
            </a:r>
            <a:endParaRPr/>
          </a:p>
        </p:txBody>
      </p:sp>
      <p:sp>
        <p:nvSpPr>
          <p:cNvPr id="1087" name="Google Shape;1087;p46"/>
          <p:cNvSpPr txBox="1">
            <a:spLocks noGrp="1"/>
          </p:cNvSpPr>
          <p:nvPr>
            <p:ph type="subTitle" idx="6"/>
          </p:nvPr>
        </p:nvSpPr>
        <p:spPr>
          <a:xfrm>
            <a:off x="3473863" y="2203164"/>
            <a:ext cx="2196300" cy="5178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Venus is the second planet from the Sun</a:t>
            </a:r>
            <a:endParaRPr/>
          </a:p>
        </p:txBody>
      </p:sp>
      <p:sp>
        <p:nvSpPr>
          <p:cNvPr id="1088" name="Google Shape;1088;p46"/>
          <p:cNvSpPr txBox="1">
            <a:spLocks noGrp="1"/>
          </p:cNvSpPr>
          <p:nvPr>
            <p:ph type="subTitle" idx="7"/>
          </p:nvPr>
        </p:nvSpPr>
        <p:spPr>
          <a:xfrm>
            <a:off x="3473863" y="3538275"/>
            <a:ext cx="2196300" cy="295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RESPONSE</a:t>
            </a:r>
            <a:endParaRPr/>
          </a:p>
        </p:txBody>
      </p:sp>
      <p:sp>
        <p:nvSpPr>
          <p:cNvPr id="1089" name="Google Shape;1089;p46"/>
          <p:cNvSpPr txBox="1">
            <a:spLocks noGrp="1"/>
          </p:cNvSpPr>
          <p:nvPr>
            <p:ph type="subTitle" idx="8"/>
          </p:nvPr>
        </p:nvSpPr>
        <p:spPr>
          <a:xfrm>
            <a:off x="3473863" y="3889939"/>
            <a:ext cx="2196300" cy="5178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Saturn is composed of hydrogen and helium</a:t>
            </a:r>
            <a:endParaRPr/>
          </a:p>
        </p:txBody>
      </p:sp>
      <p:sp>
        <p:nvSpPr>
          <p:cNvPr id="1090" name="Google Shape;1090;p46"/>
          <p:cNvSpPr txBox="1">
            <a:spLocks noGrp="1"/>
          </p:cNvSpPr>
          <p:nvPr>
            <p:ph type="subTitle" idx="9"/>
          </p:nvPr>
        </p:nvSpPr>
        <p:spPr>
          <a:xfrm>
            <a:off x="6219106" y="1851500"/>
            <a:ext cx="2196300" cy="295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ROLES</a:t>
            </a:r>
            <a:endParaRPr/>
          </a:p>
        </p:txBody>
      </p:sp>
      <p:sp>
        <p:nvSpPr>
          <p:cNvPr id="1091" name="Google Shape;1091;p46"/>
          <p:cNvSpPr txBox="1">
            <a:spLocks noGrp="1"/>
          </p:cNvSpPr>
          <p:nvPr>
            <p:ph type="subTitle" idx="13"/>
          </p:nvPr>
        </p:nvSpPr>
        <p:spPr>
          <a:xfrm>
            <a:off x="6219106" y="2203164"/>
            <a:ext cx="2196300" cy="5178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Mars is actually a very cold place</a:t>
            </a:r>
            <a:endParaRPr/>
          </a:p>
        </p:txBody>
      </p:sp>
      <p:sp>
        <p:nvSpPr>
          <p:cNvPr id="1092" name="Google Shape;1092;p46"/>
          <p:cNvSpPr txBox="1">
            <a:spLocks noGrp="1"/>
          </p:cNvSpPr>
          <p:nvPr>
            <p:ph type="subTitle" idx="14"/>
          </p:nvPr>
        </p:nvSpPr>
        <p:spPr>
          <a:xfrm>
            <a:off x="6219106" y="3538275"/>
            <a:ext cx="2196300" cy="295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INTERACTION</a:t>
            </a:r>
            <a:endParaRPr/>
          </a:p>
        </p:txBody>
      </p:sp>
      <p:sp>
        <p:nvSpPr>
          <p:cNvPr id="1093" name="Google Shape;1093;p46"/>
          <p:cNvSpPr txBox="1">
            <a:spLocks noGrp="1"/>
          </p:cNvSpPr>
          <p:nvPr>
            <p:ph type="subTitle" idx="15"/>
          </p:nvPr>
        </p:nvSpPr>
        <p:spPr>
          <a:xfrm>
            <a:off x="6219106" y="3889939"/>
            <a:ext cx="2196300" cy="5178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Neptune is very far away from Earth</a:t>
            </a:r>
            <a:endParaRPr/>
          </a:p>
        </p:txBody>
      </p:sp>
      <p:sp>
        <p:nvSpPr>
          <p:cNvPr id="1094" name="Google Shape;1094;p46"/>
          <p:cNvSpPr/>
          <p:nvPr/>
        </p:nvSpPr>
        <p:spPr>
          <a:xfrm>
            <a:off x="1520850" y="1148225"/>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6"/>
          <p:cNvSpPr/>
          <p:nvPr/>
        </p:nvSpPr>
        <p:spPr>
          <a:xfrm>
            <a:off x="4269581" y="1148225"/>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6"/>
          <p:cNvSpPr/>
          <p:nvPr/>
        </p:nvSpPr>
        <p:spPr>
          <a:xfrm>
            <a:off x="7014856" y="1148225"/>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6"/>
          <p:cNvSpPr/>
          <p:nvPr/>
        </p:nvSpPr>
        <p:spPr>
          <a:xfrm>
            <a:off x="1520850" y="2842350"/>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6"/>
          <p:cNvSpPr/>
          <p:nvPr/>
        </p:nvSpPr>
        <p:spPr>
          <a:xfrm>
            <a:off x="4269581" y="2842350"/>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6"/>
          <p:cNvSpPr/>
          <p:nvPr/>
        </p:nvSpPr>
        <p:spPr>
          <a:xfrm>
            <a:off x="7014856" y="2842350"/>
            <a:ext cx="604800" cy="6048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 name="Google Shape;1100;p46"/>
          <p:cNvGrpSpPr/>
          <p:nvPr/>
        </p:nvGrpSpPr>
        <p:grpSpPr>
          <a:xfrm>
            <a:off x="1617930" y="1314196"/>
            <a:ext cx="410640" cy="272859"/>
            <a:chOff x="3408853" y="1304113"/>
            <a:chExt cx="410640" cy="272859"/>
          </a:xfrm>
        </p:grpSpPr>
        <p:sp>
          <p:nvSpPr>
            <p:cNvPr id="1101" name="Google Shape;1101;p46"/>
            <p:cNvSpPr/>
            <p:nvPr/>
          </p:nvSpPr>
          <p:spPr>
            <a:xfrm>
              <a:off x="3408853" y="1304113"/>
              <a:ext cx="410640" cy="204814"/>
            </a:xfrm>
            <a:custGeom>
              <a:avLst/>
              <a:gdLst/>
              <a:ahLst/>
              <a:cxnLst/>
              <a:rect l="l" t="t" r="r" b="b"/>
              <a:pathLst>
                <a:path w="7713" h="3847" extrusionOk="0">
                  <a:moveTo>
                    <a:pt x="3305" y="0"/>
                  </a:moveTo>
                  <a:cubicBezTo>
                    <a:pt x="3250" y="0"/>
                    <a:pt x="3198" y="23"/>
                    <a:pt x="3155" y="58"/>
                  </a:cubicBezTo>
                  <a:lnTo>
                    <a:pt x="2725" y="432"/>
                  </a:lnTo>
                  <a:cubicBezTo>
                    <a:pt x="2511" y="623"/>
                    <a:pt x="2239" y="748"/>
                    <a:pt x="1956" y="782"/>
                  </a:cubicBezTo>
                  <a:cubicBezTo>
                    <a:pt x="1902" y="788"/>
                    <a:pt x="1847" y="792"/>
                    <a:pt x="1793" y="792"/>
                  </a:cubicBezTo>
                  <a:cubicBezTo>
                    <a:pt x="1565" y="792"/>
                    <a:pt x="1341" y="735"/>
                    <a:pt x="1131" y="635"/>
                  </a:cubicBezTo>
                  <a:cubicBezTo>
                    <a:pt x="1097" y="613"/>
                    <a:pt x="1063" y="613"/>
                    <a:pt x="1029" y="613"/>
                  </a:cubicBezTo>
                  <a:lnTo>
                    <a:pt x="521" y="613"/>
                  </a:lnTo>
                  <a:cubicBezTo>
                    <a:pt x="396" y="613"/>
                    <a:pt x="294" y="714"/>
                    <a:pt x="294" y="839"/>
                  </a:cubicBezTo>
                  <a:lnTo>
                    <a:pt x="294" y="1596"/>
                  </a:lnTo>
                  <a:cubicBezTo>
                    <a:pt x="294" y="1630"/>
                    <a:pt x="294" y="1664"/>
                    <a:pt x="272" y="1686"/>
                  </a:cubicBezTo>
                  <a:cubicBezTo>
                    <a:pt x="91" y="2071"/>
                    <a:pt x="0" y="2501"/>
                    <a:pt x="0" y="2919"/>
                  </a:cubicBezTo>
                  <a:lnTo>
                    <a:pt x="0" y="3779"/>
                  </a:lnTo>
                  <a:lnTo>
                    <a:pt x="294" y="3847"/>
                  </a:lnTo>
                  <a:lnTo>
                    <a:pt x="7419" y="3847"/>
                  </a:lnTo>
                  <a:lnTo>
                    <a:pt x="7713" y="3779"/>
                  </a:lnTo>
                  <a:lnTo>
                    <a:pt x="7713" y="3281"/>
                  </a:lnTo>
                  <a:cubicBezTo>
                    <a:pt x="7701" y="2862"/>
                    <a:pt x="7532" y="2467"/>
                    <a:pt x="7226" y="2173"/>
                  </a:cubicBezTo>
                  <a:cubicBezTo>
                    <a:pt x="6921" y="1879"/>
                    <a:pt x="6514" y="1709"/>
                    <a:pt x="6095" y="1709"/>
                  </a:cubicBezTo>
                  <a:lnTo>
                    <a:pt x="5778" y="1709"/>
                  </a:lnTo>
                  <a:cubicBezTo>
                    <a:pt x="5451" y="1709"/>
                    <a:pt x="5122" y="1630"/>
                    <a:pt x="4828" y="1483"/>
                  </a:cubicBezTo>
                  <a:cubicBezTo>
                    <a:pt x="4534" y="1336"/>
                    <a:pt x="4263" y="1110"/>
                    <a:pt x="4071" y="850"/>
                  </a:cubicBezTo>
                  <a:lnTo>
                    <a:pt x="3483" y="92"/>
                  </a:lnTo>
                  <a:cubicBezTo>
                    <a:pt x="3461" y="58"/>
                    <a:pt x="3438" y="35"/>
                    <a:pt x="3404" y="25"/>
                  </a:cubicBezTo>
                  <a:cubicBezTo>
                    <a:pt x="3370" y="8"/>
                    <a:pt x="3337" y="0"/>
                    <a:pt x="3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6"/>
            <p:cNvSpPr/>
            <p:nvPr/>
          </p:nvSpPr>
          <p:spPr>
            <a:xfrm>
              <a:off x="3574379" y="1345694"/>
              <a:ext cx="63888" cy="56062"/>
            </a:xfrm>
            <a:custGeom>
              <a:avLst/>
              <a:gdLst/>
              <a:ahLst/>
              <a:cxnLst/>
              <a:rect l="l" t="t" r="r" b="b"/>
              <a:pathLst>
                <a:path w="1200" h="1053" extrusionOk="0">
                  <a:moveTo>
                    <a:pt x="905" y="1"/>
                  </a:moveTo>
                  <a:lnTo>
                    <a:pt x="114" y="646"/>
                  </a:lnTo>
                  <a:cubicBezTo>
                    <a:pt x="12" y="724"/>
                    <a:pt x="1" y="872"/>
                    <a:pt x="80" y="973"/>
                  </a:cubicBezTo>
                  <a:cubicBezTo>
                    <a:pt x="125" y="1018"/>
                    <a:pt x="193" y="1053"/>
                    <a:pt x="249" y="1053"/>
                  </a:cubicBezTo>
                  <a:cubicBezTo>
                    <a:pt x="306" y="1053"/>
                    <a:pt x="352" y="1030"/>
                    <a:pt x="397" y="996"/>
                  </a:cubicBezTo>
                  <a:lnTo>
                    <a:pt x="1199" y="340"/>
                  </a:lnTo>
                  <a:cubicBezTo>
                    <a:pt x="1109" y="261"/>
                    <a:pt x="1030" y="171"/>
                    <a:pt x="962" y="69"/>
                  </a:cubicBezTo>
                  <a:lnTo>
                    <a:pt x="905"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6"/>
            <p:cNvSpPr/>
            <p:nvPr/>
          </p:nvSpPr>
          <p:spPr>
            <a:xfrm>
              <a:off x="3618356" y="1382430"/>
              <a:ext cx="72886" cy="54837"/>
            </a:xfrm>
            <a:custGeom>
              <a:avLst/>
              <a:gdLst/>
              <a:ahLst/>
              <a:cxnLst/>
              <a:rect l="l" t="t" r="r" b="b"/>
              <a:pathLst>
                <a:path w="1369" h="1030" extrusionOk="0">
                  <a:moveTo>
                    <a:pt x="883" y="1"/>
                  </a:moveTo>
                  <a:lnTo>
                    <a:pt x="114" y="622"/>
                  </a:lnTo>
                  <a:cubicBezTo>
                    <a:pt x="23" y="702"/>
                    <a:pt x="1" y="849"/>
                    <a:pt x="79" y="939"/>
                  </a:cubicBezTo>
                  <a:cubicBezTo>
                    <a:pt x="125" y="996"/>
                    <a:pt x="192" y="1030"/>
                    <a:pt x="260" y="1030"/>
                  </a:cubicBezTo>
                  <a:cubicBezTo>
                    <a:pt x="305" y="1030"/>
                    <a:pt x="362" y="1007"/>
                    <a:pt x="396" y="973"/>
                  </a:cubicBezTo>
                  <a:lnTo>
                    <a:pt x="1368" y="182"/>
                  </a:lnTo>
                  <a:cubicBezTo>
                    <a:pt x="1210" y="137"/>
                    <a:pt x="1041" y="80"/>
                    <a:pt x="893" y="12"/>
                  </a:cubicBezTo>
                  <a:lnTo>
                    <a:pt x="88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6"/>
            <p:cNvSpPr/>
            <p:nvPr/>
          </p:nvSpPr>
          <p:spPr>
            <a:xfrm>
              <a:off x="3587636" y="1345694"/>
              <a:ext cx="50631" cy="56062"/>
            </a:xfrm>
            <a:custGeom>
              <a:avLst/>
              <a:gdLst/>
              <a:ahLst/>
              <a:cxnLst/>
              <a:rect l="l" t="t" r="r" b="b"/>
              <a:pathLst>
                <a:path w="951" h="1053" extrusionOk="0">
                  <a:moveTo>
                    <a:pt x="656" y="1"/>
                  </a:moveTo>
                  <a:lnTo>
                    <a:pt x="0" y="533"/>
                  </a:lnTo>
                  <a:lnTo>
                    <a:pt x="0" y="1053"/>
                  </a:lnTo>
                  <a:cubicBezTo>
                    <a:pt x="57" y="1053"/>
                    <a:pt x="103" y="1030"/>
                    <a:pt x="148" y="996"/>
                  </a:cubicBezTo>
                  <a:lnTo>
                    <a:pt x="950" y="340"/>
                  </a:lnTo>
                  <a:cubicBezTo>
                    <a:pt x="860" y="261"/>
                    <a:pt x="781" y="171"/>
                    <a:pt x="713" y="69"/>
                  </a:cubicBezTo>
                  <a:lnTo>
                    <a:pt x="656"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6"/>
            <p:cNvSpPr/>
            <p:nvPr/>
          </p:nvSpPr>
          <p:spPr>
            <a:xfrm>
              <a:off x="3408853" y="1505257"/>
              <a:ext cx="410640" cy="71714"/>
            </a:xfrm>
            <a:custGeom>
              <a:avLst/>
              <a:gdLst/>
              <a:ahLst/>
              <a:cxnLst/>
              <a:rect l="l" t="t" r="r" b="b"/>
              <a:pathLst>
                <a:path w="7713" h="1347" extrusionOk="0">
                  <a:moveTo>
                    <a:pt x="11" y="1"/>
                  </a:moveTo>
                  <a:cubicBezTo>
                    <a:pt x="0" y="1"/>
                    <a:pt x="0" y="1"/>
                    <a:pt x="0" y="12"/>
                  </a:cubicBezTo>
                  <a:lnTo>
                    <a:pt x="0" y="1120"/>
                  </a:lnTo>
                  <a:cubicBezTo>
                    <a:pt x="0" y="1245"/>
                    <a:pt x="102" y="1346"/>
                    <a:pt x="227" y="1346"/>
                  </a:cubicBezTo>
                  <a:lnTo>
                    <a:pt x="893" y="1346"/>
                  </a:lnTo>
                  <a:lnTo>
                    <a:pt x="1119" y="1200"/>
                  </a:lnTo>
                  <a:lnTo>
                    <a:pt x="1346" y="1346"/>
                  </a:lnTo>
                  <a:lnTo>
                    <a:pt x="1798" y="1346"/>
                  </a:lnTo>
                  <a:lnTo>
                    <a:pt x="2024" y="1200"/>
                  </a:lnTo>
                  <a:lnTo>
                    <a:pt x="2250" y="1346"/>
                  </a:lnTo>
                  <a:lnTo>
                    <a:pt x="2918" y="1346"/>
                  </a:lnTo>
                  <a:cubicBezTo>
                    <a:pt x="3054" y="1346"/>
                    <a:pt x="3155" y="1245"/>
                    <a:pt x="3155" y="1109"/>
                  </a:cubicBezTo>
                  <a:cubicBezTo>
                    <a:pt x="3155" y="1101"/>
                    <a:pt x="3161" y="1093"/>
                    <a:pt x="3168" y="1093"/>
                  </a:cubicBezTo>
                  <a:cubicBezTo>
                    <a:pt x="3171" y="1093"/>
                    <a:pt x="3174" y="1094"/>
                    <a:pt x="3177" y="1097"/>
                  </a:cubicBezTo>
                  <a:lnTo>
                    <a:pt x="3766" y="1335"/>
                  </a:lnTo>
                  <a:cubicBezTo>
                    <a:pt x="3788" y="1346"/>
                    <a:pt x="3823" y="1346"/>
                    <a:pt x="3845" y="1346"/>
                  </a:cubicBezTo>
                  <a:lnTo>
                    <a:pt x="3924" y="1346"/>
                  </a:lnTo>
                  <a:lnTo>
                    <a:pt x="4150" y="1200"/>
                  </a:lnTo>
                  <a:lnTo>
                    <a:pt x="4376" y="1346"/>
                  </a:lnTo>
                  <a:lnTo>
                    <a:pt x="4828" y="1346"/>
                  </a:lnTo>
                  <a:lnTo>
                    <a:pt x="5055" y="1200"/>
                  </a:lnTo>
                  <a:lnTo>
                    <a:pt x="5281" y="1346"/>
                  </a:lnTo>
                  <a:lnTo>
                    <a:pt x="5733" y="1346"/>
                  </a:lnTo>
                  <a:lnTo>
                    <a:pt x="5959" y="1200"/>
                  </a:lnTo>
                  <a:lnTo>
                    <a:pt x="6185" y="1346"/>
                  </a:lnTo>
                  <a:lnTo>
                    <a:pt x="6638" y="1346"/>
                  </a:lnTo>
                  <a:lnTo>
                    <a:pt x="6876" y="1200"/>
                  </a:lnTo>
                  <a:lnTo>
                    <a:pt x="7102" y="1346"/>
                  </a:lnTo>
                  <a:lnTo>
                    <a:pt x="7486" y="1346"/>
                  </a:lnTo>
                  <a:cubicBezTo>
                    <a:pt x="7610" y="1346"/>
                    <a:pt x="7713" y="1245"/>
                    <a:pt x="7713" y="1120"/>
                  </a:cubicBezTo>
                  <a:lnTo>
                    <a:pt x="7701"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6"/>
            <p:cNvSpPr/>
            <p:nvPr/>
          </p:nvSpPr>
          <p:spPr>
            <a:xfrm>
              <a:off x="3714083" y="1539012"/>
              <a:ext cx="24118" cy="37960"/>
            </a:xfrm>
            <a:custGeom>
              <a:avLst/>
              <a:gdLst/>
              <a:ahLst/>
              <a:cxnLst/>
              <a:rect l="l" t="t" r="r" b="b"/>
              <a:pathLst>
                <a:path w="453" h="713" extrusionOk="0">
                  <a:moveTo>
                    <a:pt x="226" y="0"/>
                  </a:moveTo>
                  <a:cubicBezTo>
                    <a:pt x="102" y="0"/>
                    <a:pt x="0" y="101"/>
                    <a:pt x="0" y="226"/>
                  </a:cubicBezTo>
                  <a:lnTo>
                    <a:pt x="0" y="712"/>
                  </a:lnTo>
                  <a:lnTo>
                    <a:pt x="452" y="712"/>
                  </a:lnTo>
                  <a:lnTo>
                    <a:pt x="452" y="226"/>
                  </a:lnTo>
                  <a:cubicBezTo>
                    <a:pt x="452" y="101"/>
                    <a:pt x="351" y="0"/>
                    <a:pt x="226"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6"/>
            <p:cNvSpPr/>
            <p:nvPr/>
          </p:nvSpPr>
          <p:spPr>
            <a:xfrm>
              <a:off x="3762852" y="1539012"/>
              <a:ext cx="24118" cy="37960"/>
            </a:xfrm>
            <a:custGeom>
              <a:avLst/>
              <a:gdLst/>
              <a:ahLst/>
              <a:cxnLst/>
              <a:rect l="l" t="t" r="r" b="b"/>
              <a:pathLst>
                <a:path w="453" h="713" extrusionOk="0">
                  <a:moveTo>
                    <a:pt x="227" y="0"/>
                  </a:moveTo>
                  <a:cubicBezTo>
                    <a:pt x="102" y="0"/>
                    <a:pt x="1" y="101"/>
                    <a:pt x="1" y="226"/>
                  </a:cubicBezTo>
                  <a:lnTo>
                    <a:pt x="1" y="712"/>
                  </a:lnTo>
                  <a:lnTo>
                    <a:pt x="453" y="712"/>
                  </a:lnTo>
                  <a:lnTo>
                    <a:pt x="453" y="226"/>
                  </a:lnTo>
                  <a:cubicBezTo>
                    <a:pt x="453" y="101"/>
                    <a:pt x="351" y="0"/>
                    <a:pt x="22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6"/>
            <p:cNvSpPr/>
            <p:nvPr/>
          </p:nvSpPr>
          <p:spPr>
            <a:xfrm>
              <a:off x="3665900" y="1539012"/>
              <a:ext cx="24118" cy="37960"/>
            </a:xfrm>
            <a:custGeom>
              <a:avLst/>
              <a:gdLst/>
              <a:ahLst/>
              <a:cxnLst/>
              <a:rect l="l" t="t" r="r" b="b"/>
              <a:pathLst>
                <a:path w="453" h="713" extrusionOk="0">
                  <a:moveTo>
                    <a:pt x="227" y="0"/>
                  </a:moveTo>
                  <a:cubicBezTo>
                    <a:pt x="103" y="0"/>
                    <a:pt x="0" y="101"/>
                    <a:pt x="0" y="226"/>
                  </a:cubicBezTo>
                  <a:lnTo>
                    <a:pt x="0" y="712"/>
                  </a:lnTo>
                  <a:lnTo>
                    <a:pt x="453" y="712"/>
                  </a:lnTo>
                  <a:lnTo>
                    <a:pt x="453" y="226"/>
                  </a:lnTo>
                  <a:cubicBezTo>
                    <a:pt x="453" y="101"/>
                    <a:pt x="351" y="0"/>
                    <a:pt x="22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6"/>
            <p:cNvSpPr/>
            <p:nvPr/>
          </p:nvSpPr>
          <p:spPr>
            <a:xfrm>
              <a:off x="3504527" y="1539012"/>
              <a:ext cx="24171" cy="37960"/>
            </a:xfrm>
            <a:custGeom>
              <a:avLst/>
              <a:gdLst/>
              <a:ahLst/>
              <a:cxnLst/>
              <a:rect l="l" t="t" r="r" b="b"/>
              <a:pathLst>
                <a:path w="454" h="713" extrusionOk="0">
                  <a:moveTo>
                    <a:pt x="227" y="0"/>
                  </a:moveTo>
                  <a:cubicBezTo>
                    <a:pt x="103" y="0"/>
                    <a:pt x="1" y="101"/>
                    <a:pt x="1" y="226"/>
                  </a:cubicBezTo>
                  <a:lnTo>
                    <a:pt x="1" y="712"/>
                  </a:lnTo>
                  <a:lnTo>
                    <a:pt x="453" y="712"/>
                  </a:lnTo>
                  <a:lnTo>
                    <a:pt x="453" y="226"/>
                  </a:lnTo>
                  <a:cubicBezTo>
                    <a:pt x="453" y="101"/>
                    <a:pt x="352" y="0"/>
                    <a:pt x="22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6"/>
            <p:cNvSpPr/>
            <p:nvPr/>
          </p:nvSpPr>
          <p:spPr>
            <a:xfrm>
              <a:off x="3456397" y="1539012"/>
              <a:ext cx="24118" cy="37960"/>
            </a:xfrm>
            <a:custGeom>
              <a:avLst/>
              <a:gdLst/>
              <a:ahLst/>
              <a:cxnLst/>
              <a:rect l="l" t="t" r="r" b="b"/>
              <a:pathLst>
                <a:path w="453" h="713" extrusionOk="0">
                  <a:moveTo>
                    <a:pt x="226" y="0"/>
                  </a:moveTo>
                  <a:cubicBezTo>
                    <a:pt x="102" y="0"/>
                    <a:pt x="0" y="101"/>
                    <a:pt x="0" y="226"/>
                  </a:cubicBezTo>
                  <a:lnTo>
                    <a:pt x="0" y="712"/>
                  </a:lnTo>
                  <a:lnTo>
                    <a:pt x="453" y="712"/>
                  </a:lnTo>
                  <a:lnTo>
                    <a:pt x="453" y="226"/>
                  </a:lnTo>
                  <a:cubicBezTo>
                    <a:pt x="453" y="101"/>
                    <a:pt x="351" y="0"/>
                    <a:pt x="226"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6"/>
            <p:cNvSpPr/>
            <p:nvPr/>
          </p:nvSpPr>
          <p:spPr>
            <a:xfrm>
              <a:off x="3617717" y="1539012"/>
              <a:ext cx="24171" cy="37960"/>
            </a:xfrm>
            <a:custGeom>
              <a:avLst/>
              <a:gdLst/>
              <a:ahLst/>
              <a:cxnLst/>
              <a:rect l="l" t="t" r="r" b="b"/>
              <a:pathLst>
                <a:path w="454" h="713" extrusionOk="0">
                  <a:moveTo>
                    <a:pt x="227" y="0"/>
                  </a:moveTo>
                  <a:cubicBezTo>
                    <a:pt x="103" y="0"/>
                    <a:pt x="1" y="101"/>
                    <a:pt x="1" y="226"/>
                  </a:cubicBezTo>
                  <a:lnTo>
                    <a:pt x="1" y="701"/>
                  </a:lnTo>
                  <a:lnTo>
                    <a:pt x="1" y="712"/>
                  </a:lnTo>
                  <a:lnTo>
                    <a:pt x="453" y="712"/>
                  </a:lnTo>
                  <a:lnTo>
                    <a:pt x="453" y="701"/>
                  </a:lnTo>
                  <a:lnTo>
                    <a:pt x="453" y="226"/>
                  </a:lnTo>
                  <a:cubicBezTo>
                    <a:pt x="453" y="101"/>
                    <a:pt x="352" y="0"/>
                    <a:pt x="22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46"/>
          <p:cNvGrpSpPr/>
          <p:nvPr/>
        </p:nvGrpSpPr>
        <p:grpSpPr>
          <a:xfrm>
            <a:off x="4369216" y="1244984"/>
            <a:ext cx="410640" cy="411282"/>
            <a:chOff x="3408853" y="1974255"/>
            <a:chExt cx="410640" cy="411282"/>
          </a:xfrm>
        </p:grpSpPr>
        <p:sp>
          <p:nvSpPr>
            <p:cNvPr id="1113" name="Google Shape;1113;p46"/>
            <p:cNvSpPr/>
            <p:nvPr/>
          </p:nvSpPr>
          <p:spPr>
            <a:xfrm>
              <a:off x="3408853" y="1974255"/>
              <a:ext cx="410640" cy="361287"/>
            </a:xfrm>
            <a:custGeom>
              <a:avLst/>
              <a:gdLst/>
              <a:ahLst/>
              <a:cxnLst/>
              <a:rect l="l" t="t" r="r" b="b"/>
              <a:pathLst>
                <a:path w="7713" h="6786" extrusionOk="0">
                  <a:moveTo>
                    <a:pt x="227" y="0"/>
                  </a:moveTo>
                  <a:cubicBezTo>
                    <a:pt x="102" y="0"/>
                    <a:pt x="0" y="103"/>
                    <a:pt x="0" y="227"/>
                  </a:cubicBezTo>
                  <a:lnTo>
                    <a:pt x="0" y="6559"/>
                  </a:lnTo>
                  <a:cubicBezTo>
                    <a:pt x="0" y="6684"/>
                    <a:pt x="102" y="6785"/>
                    <a:pt x="227" y="6785"/>
                  </a:cubicBezTo>
                  <a:lnTo>
                    <a:pt x="7486" y="6785"/>
                  </a:lnTo>
                  <a:cubicBezTo>
                    <a:pt x="7610" y="6785"/>
                    <a:pt x="7713" y="6684"/>
                    <a:pt x="7713" y="6559"/>
                  </a:cubicBezTo>
                  <a:lnTo>
                    <a:pt x="7713" y="227"/>
                  </a:lnTo>
                  <a:cubicBezTo>
                    <a:pt x="7713" y="103"/>
                    <a:pt x="7610" y="0"/>
                    <a:pt x="7486"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6"/>
            <p:cNvSpPr/>
            <p:nvPr/>
          </p:nvSpPr>
          <p:spPr>
            <a:xfrm>
              <a:off x="3504527" y="2224114"/>
              <a:ext cx="219242" cy="53"/>
            </a:xfrm>
            <a:custGeom>
              <a:avLst/>
              <a:gdLst/>
              <a:ahLst/>
              <a:cxnLst/>
              <a:rect l="l" t="t" r="r" b="b"/>
              <a:pathLst>
                <a:path w="4118" h="1" extrusionOk="0">
                  <a:moveTo>
                    <a:pt x="1" y="1"/>
                  </a:moveTo>
                  <a:lnTo>
                    <a:pt x="41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6"/>
            <p:cNvSpPr/>
            <p:nvPr/>
          </p:nvSpPr>
          <p:spPr>
            <a:xfrm>
              <a:off x="3519009" y="2273522"/>
              <a:ext cx="190280" cy="53"/>
            </a:xfrm>
            <a:custGeom>
              <a:avLst/>
              <a:gdLst/>
              <a:ahLst/>
              <a:cxnLst/>
              <a:rect l="l" t="t" r="r" b="b"/>
              <a:pathLst>
                <a:path w="3574" h="1" extrusionOk="0">
                  <a:moveTo>
                    <a:pt x="0" y="0"/>
                  </a:moveTo>
                  <a:lnTo>
                    <a:pt x="35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6"/>
            <p:cNvSpPr/>
            <p:nvPr/>
          </p:nvSpPr>
          <p:spPr>
            <a:xfrm>
              <a:off x="3516613" y="2323462"/>
              <a:ext cx="195071" cy="53"/>
            </a:xfrm>
            <a:custGeom>
              <a:avLst/>
              <a:gdLst/>
              <a:ahLst/>
              <a:cxnLst/>
              <a:rect l="l" t="t" r="r" b="b"/>
              <a:pathLst>
                <a:path w="3664" h="1" extrusionOk="0">
                  <a:moveTo>
                    <a:pt x="0" y="0"/>
                  </a:moveTo>
                  <a:lnTo>
                    <a:pt x="36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6"/>
            <p:cNvSpPr/>
            <p:nvPr/>
          </p:nvSpPr>
          <p:spPr>
            <a:xfrm>
              <a:off x="3658659" y="2174121"/>
              <a:ext cx="16345" cy="199384"/>
            </a:xfrm>
            <a:custGeom>
              <a:avLst/>
              <a:gdLst/>
              <a:ahLst/>
              <a:cxnLst/>
              <a:rect l="l" t="t" r="r" b="b"/>
              <a:pathLst>
                <a:path w="307" h="3745" extrusionOk="0">
                  <a:moveTo>
                    <a:pt x="307" y="1"/>
                  </a:moveTo>
                  <a:lnTo>
                    <a:pt x="1" y="37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6"/>
            <p:cNvSpPr/>
            <p:nvPr/>
          </p:nvSpPr>
          <p:spPr>
            <a:xfrm>
              <a:off x="3553349" y="2174121"/>
              <a:ext cx="16291" cy="199384"/>
            </a:xfrm>
            <a:custGeom>
              <a:avLst/>
              <a:gdLst/>
              <a:ahLst/>
              <a:cxnLst/>
              <a:rect l="l" t="t" r="r" b="b"/>
              <a:pathLst>
                <a:path w="306" h="3745" extrusionOk="0">
                  <a:moveTo>
                    <a:pt x="305" y="3744"/>
                  </a:move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6"/>
            <p:cNvSpPr/>
            <p:nvPr/>
          </p:nvSpPr>
          <p:spPr>
            <a:xfrm>
              <a:off x="3614097" y="2180776"/>
              <a:ext cx="53" cy="186074"/>
            </a:xfrm>
            <a:custGeom>
              <a:avLst/>
              <a:gdLst/>
              <a:ahLst/>
              <a:cxnLst/>
              <a:rect l="l" t="t" r="r" b="b"/>
              <a:pathLst>
                <a:path w="1" h="3495" extrusionOk="0">
                  <a:moveTo>
                    <a:pt x="1" y="3494"/>
                  </a:move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6"/>
            <p:cNvSpPr/>
            <p:nvPr/>
          </p:nvSpPr>
          <p:spPr>
            <a:xfrm>
              <a:off x="3484083" y="2162089"/>
              <a:ext cx="260131" cy="223448"/>
            </a:xfrm>
            <a:custGeom>
              <a:avLst/>
              <a:gdLst/>
              <a:ahLst/>
              <a:cxnLst/>
              <a:rect l="l" t="t" r="r" b="b"/>
              <a:pathLst>
                <a:path w="4886" h="4197" extrusionOk="0">
                  <a:moveTo>
                    <a:pt x="1098" y="453"/>
                  </a:moveTo>
                  <a:lnTo>
                    <a:pt x="1131" y="940"/>
                  </a:lnTo>
                  <a:lnTo>
                    <a:pt x="555" y="940"/>
                  </a:lnTo>
                  <a:lnTo>
                    <a:pt x="487" y="453"/>
                  </a:lnTo>
                  <a:close/>
                  <a:moveTo>
                    <a:pt x="2217" y="453"/>
                  </a:moveTo>
                  <a:lnTo>
                    <a:pt x="2217" y="940"/>
                  </a:lnTo>
                  <a:lnTo>
                    <a:pt x="1584" y="940"/>
                  </a:lnTo>
                  <a:lnTo>
                    <a:pt x="1550" y="453"/>
                  </a:lnTo>
                  <a:close/>
                  <a:moveTo>
                    <a:pt x="3337" y="453"/>
                  </a:moveTo>
                  <a:lnTo>
                    <a:pt x="3302" y="940"/>
                  </a:lnTo>
                  <a:lnTo>
                    <a:pt x="2669" y="940"/>
                  </a:lnTo>
                  <a:lnTo>
                    <a:pt x="2669" y="453"/>
                  </a:lnTo>
                  <a:close/>
                  <a:moveTo>
                    <a:pt x="4400" y="453"/>
                  </a:moveTo>
                  <a:lnTo>
                    <a:pt x="4332" y="940"/>
                  </a:lnTo>
                  <a:lnTo>
                    <a:pt x="3755" y="940"/>
                  </a:lnTo>
                  <a:lnTo>
                    <a:pt x="3789" y="453"/>
                  </a:lnTo>
                  <a:close/>
                  <a:moveTo>
                    <a:pt x="1166" y="1392"/>
                  </a:moveTo>
                  <a:lnTo>
                    <a:pt x="1211" y="1867"/>
                  </a:lnTo>
                  <a:lnTo>
                    <a:pt x="668" y="1867"/>
                  </a:lnTo>
                  <a:lnTo>
                    <a:pt x="611" y="1392"/>
                  </a:lnTo>
                  <a:close/>
                  <a:moveTo>
                    <a:pt x="2217" y="1392"/>
                  </a:moveTo>
                  <a:lnTo>
                    <a:pt x="2217" y="1867"/>
                  </a:lnTo>
                  <a:lnTo>
                    <a:pt x="1663" y="1867"/>
                  </a:lnTo>
                  <a:lnTo>
                    <a:pt x="1618" y="1392"/>
                  </a:lnTo>
                  <a:close/>
                  <a:moveTo>
                    <a:pt x="3269" y="1392"/>
                  </a:moveTo>
                  <a:lnTo>
                    <a:pt x="3224" y="1867"/>
                  </a:lnTo>
                  <a:lnTo>
                    <a:pt x="2669" y="1867"/>
                  </a:lnTo>
                  <a:lnTo>
                    <a:pt x="2669" y="1392"/>
                  </a:lnTo>
                  <a:close/>
                  <a:moveTo>
                    <a:pt x="4275" y="1392"/>
                  </a:moveTo>
                  <a:lnTo>
                    <a:pt x="4219" y="1867"/>
                  </a:lnTo>
                  <a:lnTo>
                    <a:pt x="3676" y="1867"/>
                  </a:lnTo>
                  <a:lnTo>
                    <a:pt x="3721" y="1392"/>
                  </a:lnTo>
                  <a:close/>
                  <a:moveTo>
                    <a:pt x="1244" y="2319"/>
                  </a:moveTo>
                  <a:lnTo>
                    <a:pt x="1279" y="2805"/>
                  </a:lnTo>
                  <a:lnTo>
                    <a:pt x="781" y="2805"/>
                  </a:lnTo>
                  <a:lnTo>
                    <a:pt x="724" y="2319"/>
                  </a:lnTo>
                  <a:close/>
                  <a:moveTo>
                    <a:pt x="2217" y="2319"/>
                  </a:moveTo>
                  <a:lnTo>
                    <a:pt x="2217" y="2805"/>
                  </a:lnTo>
                  <a:lnTo>
                    <a:pt x="1742" y="2805"/>
                  </a:lnTo>
                  <a:lnTo>
                    <a:pt x="1697" y="2319"/>
                  </a:lnTo>
                  <a:close/>
                  <a:moveTo>
                    <a:pt x="3189" y="2319"/>
                  </a:moveTo>
                  <a:lnTo>
                    <a:pt x="3144" y="2805"/>
                  </a:lnTo>
                  <a:lnTo>
                    <a:pt x="2669" y="2805"/>
                  </a:lnTo>
                  <a:lnTo>
                    <a:pt x="2669" y="2319"/>
                  </a:lnTo>
                  <a:close/>
                  <a:moveTo>
                    <a:pt x="4162" y="2319"/>
                  </a:moveTo>
                  <a:lnTo>
                    <a:pt x="4106" y="2805"/>
                  </a:lnTo>
                  <a:lnTo>
                    <a:pt x="3596" y="2805"/>
                  </a:lnTo>
                  <a:lnTo>
                    <a:pt x="3642" y="2319"/>
                  </a:lnTo>
                  <a:close/>
                  <a:moveTo>
                    <a:pt x="1324" y="3257"/>
                  </a:moveTo>
                  <a:lnTo>
                    <a:pt x="1357" y="3744"/>
                  </a:lnTo>
                  <a:lnTo>
                    <a:pt x="894" y="3744"/>
                  </a:lnTo>
                  <a:lnTo>
                    <a:pt x="837" y="3257"/>
                  </a:lnTo>
                  <a:close/>
                  <a:moveTo>
                    <a:pt x="2217" y="3257"/>
                  </a:moveTo>
                  <a:lnTo>
                    <a:pt x="2217" y="3744"/>
                  </a:lnTo>
                  <a:lnTo>
                    <a:pt x="1810" y="3744"/>
                  </a:lnTo>
                  <a:lnTo>
                    <a:pt x="1776" y="3257"/>
                  </a:lnTo>
                  <a:close/>
                  <a:moveTo>
                    <a:pt x="3111" y="3257"/>
                  </a:moveTo>
                  <a:lnTo>
                    <a:pt x="3076" y="3744"/>
                  </a:lnTo>
                  <a:lnTo>
                    <a:pt x="2669" y="3744"/>
                  </a:lnTo>
                  <a:lnTo>
                    <a:pt x="2669" y="3257"/>
                  </a:lnTo>
                  <a:close/>
                  <a:moveTo>
                    <a:pt x="4049" y="3257"/>
                  </a:moveTo>
                  <a:lnTo>
                    <a:pt x="3993" y="3744"/>
                  </a:lnTo>
                  <a:lnTo>
                    <a:pt x="3529" y="3744"/>
                  </a:lnTo>
                  <a:lnTo>
                    <a:pt x="3563" y="3257"/>
                  </a:lnTo>
                  <a:close/>
                  <a:moveTo>
                    <a:pt x="238" y="1"/>
                  </a:moveTo>
                  <a:cubicBezTo>
                    <a:pt x="170" y="1"/>
                    <a:pt x="113" y="35"/>
                    <a:pt x="68" y="80"/>
                  </a:cubicBezTo>
                  <a:cubicBezTo>
                    <a:pt x="23" y="125"/>
                    <a:pt x="0" y="193"/>
                    <a:pt x="12" y="261"/>
                  </a:cubicBezTo>
                  <a:lnTo>
                    <a:pt x="465" y="3993"/>
                  </a:lnTo>
                  <a:cubicBezTo>
                    <a:pt x="487" y="4106"/>
                    <a:pt x="578" y="4196"/>
                    <a:pt x="691" y="4196"/>
                  </a:cubicBezTo>
                  <a:lnTo>
                    <a:pt x="4196" y="4196"/>
                  </a:lnTo>
                  <a:cubicBezTo>
                    <a:pt x="4309" y="4196"/>
                    <a:pt x="4400" y="4106"/>
                    <a:pt x="4422" y="3993"/>
                  </a:cubicBezTo>
                  <a:lnTo>
                    <a:pt x="4875" y="261"/>
                  </a:lnTo>
                  <a:cubicBezTo>
                    <a:pt x="4886" y="193"/>
                    <a:pt x="4863" y="125"/>
                    <a:pt x="4818" y="80"/>
                  </a:cubicBezTo>
                  <a:cubicBezTo>
                    <a:pt x="4772" y="35"/>
                    <a:pt x="4716" y="1"/>
                    <a:pt x="4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6"/>
            <p:cNvSpPr/>
            <p:nvPr/>
          </p:nvSpPr>
          <p:spPr>
            <a:xfrm>
              <a:off x="3460603" y="2113374"/>
              <a:ext cx="307142" cy="72832"/>
            </a:xfrm>
            <a:custGeom>
              <a:avLst/>
              <a:gdLst/>
              <a:ahLst/>
              <a:cxnLst/>
              <a:rect l="l" t="t" r="r" b="b"/>
              <a:pathLst>
                <a:path w="5769" h="1368" extrusionOk="0">
                  <a:moveTo>
                    <a:pt x="227" y="0"/>
                  </a:moveTo>
                  <a:cubicBezTo>
                    <a:pt x="91" y="0"/>
                    <a:pt x="1" y="101"/>
                    <a:pt x="1" y="226"/>
                  </a:cubicBezTo>
                  <a:lnTo>
                    <a:pt x="1" y="1142"/>
                  </a:lnTo>
                  <a:cubicBezTo>
                    <a:pt x="1" y="1267"/>
                    <a:pt x="91" y="1368"/>
                    <a:pt x="227" y="1368"/>
                  </a:cubicBezTo>
                  <a:lnTo>
                    <a:pt x="5542" y="1368"/>
                  </a:lnTo>
                  <a:cubicBezTo>
                    <a:pt x="5666" y="1368"/>
                    <a:pt x="5768" y="1267"/>
                    <a:pt x="5768" y="1142"/>
                  </a:cubicBezTo>
                  <a:lnTo>
                    <a:pt x="5768" y="226"/>
                  </a:lnTo>
                  <a:cubicBezTo>
                    <a:pt x="5768" y="101"/>
                    <a:pt x="5666" y="0"/>
                    <a:pt x="5542"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 name="Google Shape;1122;p46"/>
          <p:cNvGrpSpPr/>
          <p:nvPr/>
        </p:nvGrpSpPr>
        <p:grpSpPr>
          <a:xfrm>
            <a:off x="7111933" y="1301021"/>
            <a:ext cx="410645" cy="299209"/>
            <a:chOff x="3408853" y="2769620"/>
            <a:chExt cx="410645" cy="299209"/>
          </a:xfrm>
        </p:grpSpPr>
        <p:sp>
          <p:nvSpPr>
            <p:cNvPr id="1123" name="Google Shape;1123;p46"/>
            <p:cNvSpPr/>
            <p:nvPr/>
          </p:nvSpPr>
          <p:spPr>
            <a:xfrm>
              <a:off x="3408853" y="2769620"/>
              <a:ext cx="410640" cy="299209"/>
            </a:xfrm>
            <a:custGeom>
              <a:avLst/>
              <a:gdLst/>
              <a:ahLst/>
              <a:cxnLst/>
              <a:rect l="l" t="t" r="r" b="b"/>
              <a:pathLst>
                <a:path w="7713" h="5620" extrusionOk="0">
                  <a:moveTo>
                    <a:pt x="227" y="0"/>
                  </a:moveTo>
                  <a:cubicBezTo>
                    <a:pt x="102" y="0"/>
                    <a:pt x="0" y="101"/>
                    <a:pt x="0" y="226"/>
                  </a:cubicBezTo>
                  <a:lnTo>
                    <a:pt x="0" y="1436"/>
                  </a:lnTo>
                  <a:lnTo>
                    <a:pt x="294" y="2804"/>
                  </a:lnTo>
                  <a:lnTo>
                    <a:pt x="0" y="4172"/>
                  </a:lnTo>
                  <a:lnTo>
                    <a:pt x="0" y="5394"/>
                  </a:lnTo>
                  <a:cubicBezTo>
                    <a:pt x="0" y="5518"/>
                    <a:pt x="102" y="5620"/>
                    <a:pt x="227" y="5620"/>
                  </a:cubicBezTo>
                  <a:lnTo>
                    <a:pt x="3630" y="5620"/>
                  </a:lnTo>
                  <a:lnTo>
                    <a:pt x="3856" y="5315"/>
                  </a:lnTo>
                  <a:lnTo>
                    <a:pt x="4082" y="5620"/>
                  </a:lnTo>
                  <a:lnTo>
                    <a:pt x="7486" y="5620"/>
                  </a:lnTo>
                  <a:cubicBezTo>
                    <a:pt x="7610" y="5620"/>
                    <a:pt x="7713" y="5518"/>
                    <a:pt x="7713" y="5394"/>
                  </a:cubicBezTo>
                  <a:lnTo>
                    <a:pt x="7713" y="4172"/>
                  </a:lnTo>
                  <a:lnTo>
                    <a:pt x="7419" y="2804"/>
                  </a:lnTo>
                  <a:lnTo>
                    <a:pt x="7713" y="1436"/>
                  </a:lnTo>
                  <a:lnTo>
                    <a:pt x="7713" y="226"/>
                  </a:lnTo>
                  <a:cubicBezTo>
                    <a:pt x="7713" y="101"/>
                    <a:pt x="7610" y="0"/>
                    <a:pt x="7486" y="0"/>
                  </a:cubicBezTo>
                  <a:lnTo>
                    <a:pt x="4082" y="0"/>
                  </a:lnTo>
                  <a:lnTo>
                    <a:pt x="3856" y="305"/>
                  </a:lnTo>
                  <a:lnTo>
                    <a:pt x="3630" y="0"/>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6"/>
            <p:cNvSpPr/>
            <p:nvPr/>
          </p:nvSpPr>
          <p:spPr>
            <a:xfrm>
              <a:off x="3739958" y="2846020"/>
              <a:ext cx="79541" cy="145771"/>
            </a:xfrm>
            <a:custGeom>
              <a:avLst/>
              <a:gdLst/>
              <a:ahLst/>
              <a:cxnLst/>
              <a:rect l="l" t="t" r="r" b="b"/>
              <a:pathLst>
                <a:path w="1494" h="2738" extrusionOk="0">
                  <a:moveTo>
                    <a:pt x="227" y="1"/>
                  </a:moveTo>
                  <a:cubicBezTo>
                    <a:pt x="102" y="1"/>
                    <a:pt x="1" y="103"/>
                    <a:pt x="1" y="227"/>
                  </a:cubicBezTo>
                  <a:lnTo>
                    <a:pt x="1" y="2511"/>
                  </a:lnTo>
                  <a:cubicBezTo>
                    <a:pt x="1" y="2636"/>
                    <a:pt x="102" y="2737"/>
                    <a:pt x="227" y="2737"/>
                  </a:cubicBezTo>
                  <a:lnTo>
                    <a:pt x="1494" y="2737"/>
                  </a:lnTo>
                  <a:lnTo>
                    <a:pt x="14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6"/>
            <p:cNvSpPr/>
            <p:nvPr/>
          </p:nvSpPr>
          <p:spPr>
            <a:xfrm>
              <a:off x="3548504" y="2769620"/>
              <a:ext cx="131343" cy="299209"/>
            </a:xfrm>
            <a:custGeom>
              <a:avLst/>
              <a:gdLst/>
              <a:ahLst/>
              <a:cxnLst/>
              <a:rect l="l" t="t" r="r" b="b"/>
              <a:pathLst>
                <a:path w="2467" h="5620" extrusionOk="0">
                  <a:moveTo>
                    <a:pt x="1233" y="2024"/>
                  </a:moveTo>
                  <a:cubicBezTo>
                    <a:pt x="1663" y="2024"/>
                    <a:pt x="2014" y="2375"/>
                    <a:pt x="2014" y="2804"/>
                  </a:cubicBezTo>
                  <a:cubicBezTo>
                    <a:pt x="2014" y="3245"/>
                    <a:pt x="1663" y="3596"/>
                    <a:pt x="1233" y="3596"/>
                  </a:cubicBezTo>
                  <a:cubicBezTo>
                    <a:pt x="803" y="3596"/>
                    <a:pt x="453" y="3245"/>
                    <a:pt x="453" y="2804"/>
                  </a:cubicBezTo>
                  <a:cubicBezTo>
                    <a:pt x="453" y="2375"/>
                    <a:pt x="803" y="2024"/>
                    <a:pt x="1233" y="2024"/>
                  </a:cubicBezTo>
                  <a:close/>
                  <a:moveTo>
                    <a:pt x="1007" y="0"/>
                  </a:moveTo>
                  <a:lnTo>
                    <a:pt x="1007" y="1594"/>
                  </a:lnTo>
                  <a:cubicBezTo>
                    <a:pt x="431" y="1696"/>
                    <a:pt x="1" y="2205"/>
                    <a:pt x="1" y="2804"/>
                  </a:cubicBezTo>
                  <a:cubicBezTo>
                    <a:pt x="1" y="3415"/>
                    <a:pt x="431" y="3913"/>
                    <a:pt x="1007" y="4026"/>
                  </a:cubicBezTo>
                  <a:lnTo>
                    <a:pt x="1007" y="5620"/>
                  </a:lnTo>
                  <a:lnTo>
                    <a:pt x="1459" y="5620"/>
                  </a:lnTo>
                  <a:lnTo>
                    <a:pt x="1459" y="4026"/>
                  </a:lnTo>
                  <a:cubicBezTo>
                    <a:pt x="2036" y="3913"/>
                    <a:pt x="2466" y="3415"/>
                    <a:pt x="2466" y="2804"/>
                  </a:cubicBezTo>
                  <a:cubicBezTo>
                    <a:pt x="2466" y="2205"/>
                    <a:pt x="2036" y="1696"/>
                    <a:pt x="1459" y="1594"/>
                  </a:cubicBezTo>
                  <a:lnTo>
                    <a:pt x="14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6"/>
            <p:cNvSpPr/>
            <p:nvPr/>
          </p:nvSpPr>
          <p:spPr>
            <a:xfrm>
              <a:off x="3601479" y="2906875"/>
              <a:ext cx="25342" cy="24118"/>
            </a:xfrm>
            <a:custGeom>
              <a:avLst/>
              <a:gdLst/>
              <a:ahLst/>
              <a:cxnLst/>
              <a:rect l="l" t="t" r="r" b="b"/>
              <a:pathLst>
                <a:path w="476" h="453" extrusionOk="0">
                  <a:moveTo>
                    <a:pt x="238" y="0"/>
                  </a:moveTo>
                  <a:cubicBezTo>
                    <a:pt x="114" y="0"/>
                    <a:pt x="1" y="113"/>
                    <a:pt x="12" y="226"/>
                  </a:cubicBezTo>
                  <a:cubicBezTo>
                    <a:pt x="12" y="350"/>
                    <a:pt x="114" y="453"/>
                    <a:pt x="238" y="453"/>
                  </a:cubicBezTo>
                  <a:cubicBezTo>
                    <a:pt x="351" y="453"/>
                    <a:pt x="476" y="350"/>
                    <a:pt x="464" y="226"/>
                  </a:cubicBezTo>
                  <a:cubicBezTo>
                    <a:pt x="464" y="113"/>
                    <a:pt x="363" y="0"/>
                    <a:pt x="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6"/>
            <p:cNvSpPr/>
            <p:nvPr/>
          </p:nvSpPr>
          <p:spPr>
            <a:xfrm>
              <a:off x="3408853" y="2846020"/>
              <a:ext cx="81297" cy="145771"/>
            </a:xfrm>
            <a:custGeom>
              <a:avLst/>
              <a:gdLst/>
              <a:ahLst/>
              <a:cxnLst/>
              <a:rect l="l" t="t" r="r" b="b"/>
              <a:pathLst>
                <a:path w="1527" h="2738" extrusionOk="0">
                  <a:moveTo>
                    <a:pt x="0" y="1"/>
                  </a:moveTo>
                  <a:lnTo>
                    <a:pt x="0" y="2737"/>
                  </a:lnTo>
                  <a:lnTo>
                    <a:pt x="1300" y="2737"/>
                  </a:lnTo>
                  <a:cubicBezTo>
                    <a:pt x="1425" y="2737"/>
                    <a:pt x="1526" y="2636"/>
                    <a:pt x="1526" y="2511"/>
                  </a:cubicBezTo>
                  <a:lnTo>
                    <a:pt x="1526" y="227"/>
                  </a:lnTo>
                  <a:cubicBezTo>
                    <a:pt x="1526" y="103"/>
                    <a:pt x="1425" y="1"/>
                    <a:pt x="13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6"/>
            <p:cNvSpPr/>
            <p:nvPr/>
          </p:nvSpPr>
          <p:spPr>
            <a:xfrm>
              <a:off x="3614097" y="2906875"/>
              <a:ext cx="12724" cy="24118"/>
            </a:xfrm>
            <a:custGeom>
              <a:avLst/>
              <a:gdLst/>
              <a:ahLst/>
              <a:cxnLst/>
              <a:rect l="l" t="t" r="r" b="b"/>
              <a:pathLst>
                <a:path w="239" h="453" extrusionOk="0">
                  <a:moveTo>
                    <a:pt x="1" y="0"/>
                  </a:moveTo>
                  <a:lnTo>
                    <a:pt x="1" y="453"/>
                  </a:lnTo>
                  <a:cubicBezTo>
                    <a:pt x="114" y="453"/>
                    <a:pt x="239" y="350"/>
                    <a:pt x="227" y="226"/>
                  </a:cubicBezTo>
                  <a:cubicBezTo>
                    <a:pt x="227" y="113"/>
                    <a:pt x="126"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46"/>
          <p:cNvGrpSpPr/>
          <p:nvPr/>
        </p:nvGrpSpPr>
        <p:grpSpPr>
          <a:xfrm>
            <a:off x="4367991" y="2939108"/>
            <a:ext cx="413090" cy="411283"/>
            <a:chOff x="3407629" y="3452913"/>
            <a:chExt cx="413090" cy="411283"/>
          </a:xfrm>
        </p:grpSpPr>
        <p:sp>
          <p:nvSpPr>
            <p:cNvPr id="1130" name="Google Shape;1130;p46"/>
            <p:cNvSpPr/>
            <p:nvPr/>
          </p:nvSpPr>
          <p:spPr>
            <a:xfrm>
              <a:off x="3407629" y="3729286"/>
              <a:ext cx="136720" cy="134910"/>
            </a:xfrm>
            <a:custGeom>
              <a:avLst/>
              <a:gdLst/>
              <a:ahLst/>
              <a:cxnLst/>
              <a:rect l="l" t="t" r="r" b="b"/>
              <a:pathLst>
                <a:path w="2568" h="2534" extrusionOk="0">
                  <a:moveTo>
                    <a:pt x="1736" y="0"/>
                  </a:moveTo>
                  <a:cubicBezTo>
                    <a:pt x="1677" y="0"/>
                    <a:pt x="1617" y="23"/>
                    <a:pt x="1572" y="68"/>
                  </a:cubicBezTo>
                  <a:lnTo>
                    <a:pt x="91" y="1549"/>
                  </a:lnTo>
                  <a:cubicBezTo>
                    <a:pt x="1" y="1640"/>
                    <a:pt x="1" y="1787"/>
                    <a:pt x="91" y="1877"/>
                  </a:cubicBezTo>
                  <a:lnTo>
                    <a:pt x="667" y="2466"/>
                  </a:lnTo>
                  <a:cubicBezTo>
                    <a:pt x="713" y="2511"/>
                    <a:pt x="772" y="2533"/>
                    <a:pt x="832" y="2533"/>
                  </a:cubicBezTo>
                  <a:cubicBezTo>
                    <a:pt x="891" y="2533"/>
                    <a:pt x="951" y="2511"/>
                    <a:pt x="996" y="2466"/>
                  </a:cubicBezTo>
                  <a:lnTo>
                    <a:pt x="2477" y="973"/>
                  </a:lnTo>
                  <a:cubicBezTo>
                    <a:pt x="2567" y="893"/>
                    <a:pt x="2567" y="747"/>
                    <a:pt x="2477" y="656"/>
                  </a:cubicBezTo>
                  <a:lnTo>
                    <a:pt x="1901" y="68"/>
                  </a:lnTo>
                  <a:cubicBezTo>
                    <a:pt x="1855" y="23"/>
                    <a:pt x="1796" y="0"/>
                    <a:pt x="1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6"/>
            <p:cNvSpPr/>
            <p:nvPr/>
          </p:nvSpPr>
          <p:spPr>
            <a:xfrm>
              <a:off x="3470826" y="3452913"/>
              <a:ext cx="349893" cy="347444"/>
            </a:xfrm>
            <a:custGeom>
              <a:avLst/>
              <a:gdLst/>
              <a:ahLst/>
              <a:cxnLst/>
              <a:rect l="l" t="t" r="r" b="b"/>
              <a:pathLst>
                <a:path w="6572" h="6526" extrusionOk="0">
                  <a:moveTo>
                    <a:pt x="5152" y="0"/>
                  </a:moveTo>
                  <a:cubicBezTo>
                    <a:pt x="5092" y="0"/>
                    <a:pt x="5033" y="23"/>
                    <a:pt x="4988" y="68"/>
                  </a:cubicBezTo>
                  <a:lnTo>
                    <a:pt x="91" y="4965"/>
                  </a:lnTo>
                  <a:cubicBezTo>
                    <a:pt x="1" y="5056"/>
                    <a:pt x="1" y="5202"/>
                    <a:pt x="91" y="5293"/>
                  </a:cubicBezTo>
                  <a:lnTo>
                    <a:pt x="510" y="5712"/>
                  </a:lnTo>
                  <a:lnTo>
                    <a:pt x="894" y="5655"/>
                  </a:lnTo>
                  <a:lnTo>
                    <a:pt x="837" y="6039"/>
                  </a:lnTo>
                  <a:lnTo>
                    <a:pt x="1256" y="6458"/>
                  </a:lnTo>
                  <a:cubicBezTo>
                    <a:pt x="1302" y="6503"/>
                    <a:pt x="1361" y="6526"/>
                    <a:pt x="1420" y="6526"/>
                  </a:cubicBezTo>
                  <a:cubicBezTo>
                    <a:pt x="1479" y="6526"/>
                    <a:pt x="1539" y="6503"/>
                    <a:pt x="1584" y="6458"/>
                  </a:cubicBezTo>
                  <a:lnTo>
                    <a:pt x="6481" y="1561"/>
                  </a:lnTo>
                  <a:cubicBezTo>
                    <a:pt x="6571" y="1470"/>
                    <a:pt x="6571" y="1324"/>
                    <a:pt x="6481" y="1233"/>
                  </a:cubicBezTo>
                  <a:lnTo>
                    <a:pt x="6062" y="815"/>
                  </a:lnTo>
                  <a:lnTo>
                    <a:pt x="5677" y="872"/>
                  </a:lnTo>
                  <a:lnTo>
                    <a:pt x="5734" y="487"/>
                  </a:lnTo>
                  <a:lnTo>
                    <a:pt x="5315" y="68"/>
                  </a:lnTo>
                  <a:cubicBezTo>
                    <a:pt x="5270" y="23"/>
                    <a:pt x="5211" y="0"/>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6"/>
            <p:cNvSpPr/>
            <p:nvPr/>
          </p:nvSpPr>
          <p:spPr>
            <a:xfrm>
              <a:off x="3497925" y="3478841"/>
              <a:ext cx="295642" cy="295588"/>
            </a:xfrm>
            <a:custGeom>
              <a:avLst/>
              <a:gdLst/>
              <a:ahLst/>
              <a:cxnLst/>
              <a:rect l="l" t="t" r="r" b="b"/>
              <a:pathLst>
                <a:path w="5553" h="5552" extrusionOk="0">
                  <a:moveTo>
                    <a:pt x="5225" y="0"/>
                  </a:moveTo>
                  <a:lnTo>
                    <a:pt x="1" y="5225"/>
                  </a:lnTo>
                  <a:lnTo>
                    <a:pt x="328" y="5552"/>
                  </a:lnTo>
                  <a:lnTo>
                    <a:pt x="5553" y="328"/>
                  </a:lnTo>
                  <a:lnTo>
                    <a:pt x="5225"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6"/>
            <p:cNvSpPr/>
            <p:nvPr/>
          </p:nvSpPr>
          <p:spPr>
            <a:xfrm>
              <a:off x="3659298" y="3719649"/>
              <a:ext cx="91573" cy="90934"/>
            </a:xfrm>
            <a:custGeom>
              <a:avLst/>
              <a:gdLst/>
              <a:ahLst/>
              <a:cxnLst/>
              <a:rect l="l" t="t" r="r" b="b"/>
              <a:pathLst>
                <a:path w="1720" h="1708" extrusionOk="0">
                  <a:moveTo>
                    <a:pt x="860" y="0"/>
                  </a:moveTo>
                  <a:cubicBezTo>
                    <a:pt x="385" y="0"/>
                    <a:pt x="1" y="385"/>
                    <a:pt x="1" y="848"/>
                  </a:cubicBezTo>
                  <a:cubicBezTo>
                    <a:pt x="1" y="1086"/>
                    <a:pt x="102" y="1300"/>
                    <a:pt x="260" y="1459"/>
                  </a:cubicBezTo>
                  <a:cubicBezTo>
                    <a:pt x="408" y="1617"/>
                    <a:pt x="622" y="1707"/>
                    <a:pt x="860" y="1707"/>
                  </a:cubicBezTo>
                  <a:cubicBezTo>
                    <a:pt x="1335" y="1707"/>
                    <a:pt x="1719" y="1323"/>
                    <a:pt x="1719" y="848"/>
                  </a:cubicBezTo>
                  <a:cubicBezTo>
                    <a:pt x="1719" y="385"/>
                    <a:pt x="1335" y="0"/>
                    <a:pt x="8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46"/>
          <p:cNvGrpSpPr/>
          <p:nvPr/>
        </p:nvGrpSpPr>
        <p:grpSpPr>
          <a:xfrm>
            <a:off x="1617608" y="2984870"/>
            <a:ext cx="411284" cy="319760"/>
            <a:chOff x="2770017" y="4238002"/>
            <a:chExt cx="411284" cy="319760"/>
          </a:xfrm>
        </p:grpSpPr>
        <p:sp>
          <p:nvSpPr>
            <p:cNvPr id="1135" name="Google Shape;1135;p46"/>
            <p:cNvSpPr/>
            <p:nvPr/>
          </p:nvSpPr>
          <p:spPr>
            <a:xfrm>
              <a:off x="2770017" y="4238002"/>
              <a:ext cx="95193" cy="71075"/>
            </a:xfrm>
            <a:custGeom>
              <a:avLst/>
              <a:gdLst/>
              <a:ahLst/>
              <a:cxnLst/>
              <a:rect l="l" t="t" r="r" b="b"/>
              <a:pathLst>
                <a:path w="1788" h="1335" extrusionOk="0">
                  <a:moveTo>
                    <a:pt x="239" y="0"/>
                  </a:moveTo>
                  <a:cubicBezTo>
                    <a:pt x="103" y="0"/>
                    <a:pt x="1" y="113"/>
                    <a:pt x="1" y="238"/>
                  </a:cubicBezTo>
                  <a:lnTo>
                    <a:pt x="1" y="1041"/>
                  </a:lnTo>
                  <a:lnTo>
                    <a:pt x="895" y="1335"/>
                  </a:lnTo>
                  <a:lnTo>
                    <a:pt x="1788" y="1041"/>
                  </a:lnTo>
                  <a:lnTo>
                    <a:pt x="1788" y="238"/>
                  </a:lnTo>
                  <a:cubicBezTo>
                    <a:pt x="1788" y="113"/>
                    <a:pt x="1686" y="0"/>
                    <a:pt x="1551"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6"/>
            <p:cNvSpPr/>
            <p:nvPr/>
          </p:nvSpPr>
          <p:spPr>
            <a:xfrm>
              <a:off x="3085522" y="4238002"/>
              <a:ext cx="95779" cy="71075"/>
            </a:xfrm>
            <a:custGeom>
              <a:avLst/>
              <a:gdLst/>
              <a:ahLst/>
              <a:cxnLst/>
              <a:rect l="l" t="t" r="r" b="b"/>
              <a:pathLst>
                <a:path w="1799" h="1335" extrusionOk="0">
                  <a:moveTo>
                    <a:pt x="238" y="0"/>
                  </a:moveTo>
                  <a:cubicBezTo>
                    <a:pt x="113" y="0"/>
                    <a:pt x="0" y="113"/>
                    <a:pt x="0" y="238"/>
                  </a:cubicBezTo>
                  <a:lnTo>
                    <a:pt x="0" y="1041"/>
                  </a:lnTo>
                  <a:lnTo>
                    <a:pt x="894" y="1335"/>
                  </a:lnTo>
                  <a:lnTo>
                    <a:pt x="1799" y="1041"/>
                  </a:lnTo>
                  <a:lnTo>
                    <a:pt x="1799" y="238"/>
                  </a:lnTo>
                  <a:cubicBezTo>
                    <a:pt x="1799" y="113"/>
                    <a:pt x="1686" y="0"/>
                    <a:pt x="1550"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6"/>
            <p:cNvSpPr/>
            <p:nvPr/>
          </p:nvSpPr>
          <p:spPr>
            <a:xfrm>
              <a:off x="2770017" y="4293372"/>
              <a:ext cx="411279" cy="264390"/>
            </a:xfrm>
            <a:custGeom>
              <a:avLst/>
              <a:gdLst/>
              <a:ahLst/>
              <a:cxnLst/>
              <a:rect l="l" t="t" r="r" b="b"/>
              <a:pathLst>
                <a:path w="7725" h="4966" extrusionOk="0">
                  <a:moveTo>
                    <a:pt x="1" y="1"/>
                  </a:moveTo>
                  <a:lnTo>
                    <a:pt x="1" y="4717"/>
                  </a:lnTo>
                  <a:cubicBezTo>
                    <a:pt x="1" y="4852"/>
                    <a:pt x="103" y="4965"/>
                    <a:pt x="239" y="4965"/>
                  </a:cubicBezTo>
                  <a:lnTo>
                    <a:pt x="7476" y="4965"/>
                  </a:lnTo>
                  <a:cubicBezTo>
                    <a:pt x="7612" y="4965"/>
                    <a:pt x="7725" y="4852"/>
                    <a:pt x="7725" y="4717"/>
                  </a:cubicBezTo>
                  <a:lnTo>
                    <a:pt x="7725" y="1"/>
                  </a:lnTo>
                  <a:lnTo>
                    <a:pt x="5926" y="1"/>
                  </a:lnTo>
                  <a:lnTo>
                    <a:pt x="5926" y="1064"/>
                  </a:lnTo>
                  <a:cubicBezTo>
                    <a:pt x="5926" y="2206"/>
                    <a:pt x="4999" y="3133"/>
                    <a:pt x="3857" y="3133"/>
                  </a:cubicBezTo>
                  <a:cubicBezTo>
                    <a:pt x="2715" y="3133"/>
                    <a:pt x="1788" y="2206"/>
                    <a:pt x="1788" y="1064"/>
                  </a:cubicBezTo>
                  <a:lnTo>
                    <a:pt x="17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6"/>
            <p:cNvSpPr/>
            <p:nvPr/>
          </p:nvSpPr>
          <p:spPr>
            <a:xfrm>
              <a:off x="2892843" y="4324092"/>
              <a:ext cx="83800" cy="81936"/>
            </a:xfrm>
            <a:custGeom>
              <a:avLst/>
              <a:gdLst/>
              <a:ahLst/>
              <a:cxnLst/>
              <a:rect l="l" t="t" r="r" b="b"/>
              <a:pathLst>
                <a:path w="1574" h="1539" extrusionOk="0">
                  <a:moveTo>
                    <a:pt x="340" y="1"/>
                  </a:moveTo>
                  <a:cubicBezTo>
                    <a:pt x="283" y="1"/>
                    <a:pt x="227" y="23"/>
                    <a:pt x="182" y="69"/>
                  </a:cubicBezTo>
                  <a:cubicBezTo>
                    <a:pt x="91" y="159"/>
                    <a:pt x="91" y="306"/>
                    <a:pt x="182" y="385"/>
                  </a:cubicBezTo>
                  <a:lnTo>
                    <a:pt x="227" y="431"/>
                  </a:lnTo>
                  <a:lnTo>
                    <a:pt x="91" y="566"/>
                  </a:lnTo>
                  <a:cubicBezTo>
                    <a:pt x="1" y="657"/>
                    <a:pt x="1" y="792"/>
                    <a:pt x="91" y="883"/>
                  </a:cubicBezTo>
                  <a:cubicBezTo>
                    <a:pt x="136" y="928"/>
                    <a:pt x="193" y="951"/>
                    <a:pt x="250" y="951"/>
                  </a:cubicBezTo>
                  <a:cubicBezTo>
                    <a:pt x="307" y="951"/>
                    <a:pt x="363" y="928"/>
                    <a:pt x="408" y="883"/>
                  </a:cubicBezTo>
                  <a:lnTo>
                    <a:pt x="544" y="758"/>
                  </a:lnTo>
                  <a:lnTo>
                    <a:pt x="804" y="1019"/>
                  </a:lnTo>
                  <a:lnTo>
                    <a:pt x="668" y="1143"/>
                  </a:lnTo>
                  <a:cubicBezTo>
                    <a:pt x="589" y="1233"/>
                    <a:pt x="589" y="1380"/>
                    <a:pt x="668" y="1471"/>
                  </a:cubicBezTo>
                  <a:cubicBezTo>
                    <a:pt x="714" y="1516"/>
                    <a:pt x="770" y="1539"/>
                    <a:pt x="827" y="1539"/>
                  </a:cubicBezTo>
                  <a:cubicBezTo>
                    <a:pt x="895" y="1539"/>
                    <a:pt x="951" y="1516"/>
                    <a:pt x="996" y="1471"/>
                  </a:cubicBezTo>
                  <a:lnTo>
                    <a:pt x="1121" y="1335"/>
                  </a:lnTo>
                  <a:lnTo>
                    <a:pt x="1166" y="1380"/>
                  </a:lnTo>
                  <a:cubicBezTo>
                    <a:pt x="1211" y="1426"/>
                    <a:pt x="1267" y="1448"/>
                    <a:pt x="1324" y="1448"/>
                  </a:cubicBezTo>
                  <a:cubicBezTo>
                    <a:pt x="1380" y="1448"/>
                    <a:pt x="1437" y="1426"/>
                    <a:pt x="1483" y="1380"/>
                  </a:cubicBezTo>
                  <a:cubicBezTo>
                    <a:pt x="1573" y="1290"/>
                    <a:pt x="1573" y="1143"/>
                    <a:pt x="1483" y="1064"/>
                  </a:cubicBezTo>
                  <a:lnTo>
                    <a:pt x="498" y="69"/>
                  </a:lnTo>
                  <a:cubicBezTo>
                    <a:pt x="453" y="23"/>
                    <a:pt x="397" y="1"/>
                    <a:pt x="340"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46"/>
          <p:cNvGrpSpPr/>
          <p:nvPr/>
        </p:nvGrpSpPr>
        <p:grpSpPr>
          <a:xfrm>
            <a:off x="7111934" y="3023150"/>
            <a:ext cx="410645" cy="243201"/>
            <a:chOff x="3408853" y="4276016"/>
            <a:chExt cx="410645" cy="243201"/>
          </a:xfrm>
        </p:grpSpPr>
        <p:sp>
          <p:nvSpPr>
            <p:cNvPr id="1140" name="Google Shape;1140;p46"/>
            <p:cNvSpPr/>
            <p:nvPr/>
          </p:nvSpPr>
          <p:spPr>
            <a:xfrm>
              <a:off x="3432279" y="4349967"/>
              <a:ext cx="190333" cy="116276"/>
            </a:xfrm>
            <a:custGeom>
              <a:avLst/>
              <a:gdLst/>
              <a:ahLst/>
              <a:cxnLst/>
              <a:rect l="l" t="t" r="r" b="b"/>
              <a:pathLst>
                <a:path w="3575" h="2184" extrusionOk="0">
                  <a:moveTo>
                    <a:pt x="1" y="1"/>
                  </a:moveTo>
                  <a:lnTo>
                    <a:pt x="1" y="951"/>
                  </a:lnTo>
                  <a:lnTo>
                    <a:pt x="1" y="2184"/>
                  </a:lnTo>
                  <a:lnTo>
                    <a:pt x="1912" y="2184"/>
                  </a:lnTo>
                  <a:cubicBezTo>
                    <a:pt x="2206" y="2184"/>
                    <a:pt x="2478" y="2093"/>
                    <a:pt x="2727" y="1946"/>
                  </a:cubicBezTo>
                  <a:cubicBezTo>
                    <a:pt x="2794" y="1912"/>
                    <a:pt x="2862" y="1890"/>
                    <a:pt x="2953" y="1890"/>
                  </a:cubicBezTo>
                  <a:lnTo>
                    <a:pt x="3416" y="1890"/>
                  </a:lnTo>
                  <a:lnTo>
                    <a:pt x="3574" y="849"/>
                  </a:lnTo>
                  <a:lnTo>
                    <a:pt x="3416" y="1"/>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6"/>
            <p:cNvSpPr/>
            <p:nvPr/>
          </p:nvSpPr>
          <p:spPr>
            <a:xfrm>
              <a:off x="3614097" y="4349967"/>
              <a:ext cx="181921" cy="116276"/>
            </a:xfrm>
            <a:custGeom>
              <a:avLst/>
              <a:gdLst/>
              <a:ahLst/>
              <a:cxnLst/>
              <a:rect l="l" t="t" r="r" b="b"/>
              <a:pathLst>
                <a:path w="3417" h="2184" extrusionOk="0">
                  <a:moveTo>
                    <a:pt x="1" y="1"/>
                  </a:moveTo>
                  <a:lnTo>
                    <a:pt x="1" y="1890"/>
                  </a:lnTo>
                  <a:lnTo>
                    <a:pt x="465" y="1890"/>
                  </a:lnTo>
                  <a:cubicBezTo>
                    <a:pt x="556" y="1890"/>
                    <a:pt x="623" y="1912"/>
                    <a:pt x="691" y="1946"/>
                  </a:cubicBezTo>
                  <a:cubicBezTo>
                    <a:pt x="940" y="2093"/>
                    <a:pt x="1211" y="2184"/>
                    <a:pt x="1505" y="2184"/>
                  </a:cubicBezTo>
                  <a:lnTo>
                    <a:pt x="3416" y="2184"/>
                  </a:lnTo>
                  <a:lnTo>
                    <a:pt x="3416" y="951"/>
                  </a:lnTo>
                  <a:lnTo>
                    <a:pt x="3416"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6"/>
            <p:cNvSpPr/>
            <p:nvPr/>
          </p:nvSpPr>
          <p:spPr>
            <a:xfrm>
              <a:off x="3408853" y="4296407"/>
              <a:ext cx="102381" cy="222809"/>
            </a:xfrm>
            <a:custGeom>
              <a:avLst/>
              <a:gdLst/>
              <a:ahLst/>
              <a:cxnLst/>
              <a:rect l="l" t="t" r="r" b="b"/>
              <a:pathLst>
                <a:path w="1923" h="4185" extrusionOk="0">
                  <a:moveTo>
                    <a:pt x="961" y="1"/>
                  </a:moveTo>
                  <a:cubicBezTo>
                    <a:pt x="430" y="1"/>
                    <a:pt x="0" y="430"/>
                    <a:pt x="0" y="961"/>
                  </a:cubicBezTo>
                  <a:lnTo>
                    <a:pt x="0" y="3235"/>
                  </a:lnTo>
                  <a:cubicBezTo>
                    <a:pt x="0" y="3755"/>
                    <a:pt x="430" y="4185"/>
                    <a:pt x="961" y="4185"/>
                  </a:cubicBezTo>
                  <a:cubicBezTo>
                    <a:pt x="1493" y="4185"/>
                    <a:pt x="1923" y="3755"/>
                    <a:pt x="1923" y="3235"/>
                  </a:cubicBezTo>
                  <a:lnTo>
                    <a:pt x="1923" y="3190"/>
                  </a:lnTo>
                  <a:cubicBezTo>
                    <a:pt x="1730" y="2556"/>
                    <a:pt x="961" y="1"/>
                    <a:pt x="961"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6"/>
            <p:cNvSpPr/>
            <p:nvPr/>
          </p:nvSpPr>
          <p:spPr>
            <a:xfrm>
              <a:off x="3460018" y="4276016"/>
              <a:ext cx="51217" cy="190227"/>
            </a:xfrm>
            <a:custGeom>
              <a:avLst/>
              <a:gdLst/>
              <a:ahLst/>
              <a:cxnLst/>
              <a:rect l="l" t="t" r="r" b="b"/>
              <a:pathLst>
                <a:path w="962" h="3573" extrusionOk="0">
                  <a:moveTo>
                    <a:pt x="227" y="1"/>
                  </a:moveTo>
                  <a:cubicBezTo>
                    <a:pt x="110" y="1"/>
                    <a:pt x="0" y="91"/>
                    <a:pt x="0" y="225"/>
                  </a:cubicBezTo>
                  <a:lnTo>
                    <a:pt x="0" y="937"/>
                  </a:lnTo>
                  <a:cubicBezTo>
                    <a:pt x="0" y="1944"/>
                    <a:pt x="339" y="2781"/>
                    <a:pt x="962" y="3573"/>
                  </a:cubicBezTo>
                  <a:lnTo>
                    <a:pt x="962" y="1356"/>
                  </a:lnTo>
                  <a:cubicBezTo>
                    <a:pt x="962" y="859"/>
                    <a:pt x="736" y="384"/>
                    <a:pt x="374" y="55"/>
                  </a:cubicBezTo>
                  <a:cubicBezTo>
                    <a:pt x="329" y="18"/>
                    <a:pt x="277" y="1"/>
                    <a:pt x="22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6"/>
            <p:cNvSpPr/>
            <p:nvPr/>
          </p:nvSpPr>
          <p:spPr>
            <a:xfrm>
              <a:off x="3717118" y="4296407"/>
              <a:ext cx="102381" cy="222809"/>
            </a:xfrm>
            <a:custGeom>
              <a:avLst/>
              <a:gdLst/>
              <a:ahLst/>
              <a:cxnLst/>
              <a:rect l="l" t="t" r="r" b="b"/>
              <a:pathLst>
                <a:path w="1923" h="4185" extrusionOk="0">
                  <a:moveTo>
                    <a:pt x="961" y="1"/>
                  </a:moveTo>
                  <a:cubicBezTo>
                    <a:pt x="961" y="1"/>
                    <a:pt x="192" y="2534"/>
                    <a:pt x="0" y="3190"/>
                  </a:cubicBezTo>
                  <a:lnTo>
                    <a:pt x="0" y="3235"/>
                  </a:lnTo>
                  <a:cubicBezTo>
                    <a:pt x="0" y="3755"/>
                    <a:pt x="430" y="4185"/>
                    <a:pt x="961" y="4185"/>
                  </a:cubicBezTo>
                  <a:cubicBezTo>
                    <a:pt x="1493" y="4185"/>
                    <a:pt x="1923" y="3755"/>
                    <a:pt x="1923" y="3235"/>
                  </a:cubicBezTo>
                  <a:lnTo>
                    <a:pt x="1923" y="961"/>
                  </a:lnTo>
                  <a:cubicBezTo>
                    <a:pt x="1923" y="430"/>
                    <a:pt x="1493" y="1"/>
                    <a:pt x="961"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6"/>
            <p:cNvSpPr/>
            <p:nvPr/>
          </p:nvSpPr>
          <p:spPr>
            <a:xfrm>
              <a:off x="3717118" y="4276016"/>
              <a:ext cx="51164" cy="190227"/>
            </a:xfrm>
            <a:custGeom>
              <a:avLst/>
              <a:gdLst/>
              <a:ahLst/>
              <a:cxnLst/>
              <a:rect l="l" t="t" r="r" b="b"/>
              <a:pathLst>
                <a:path w="961" h="3573" extrusionOk="0">
                  <a:moveTo>
                    <a:pt x="734" y="1"/>
                  </a:moveTo>
                  <a:cubicBezTo>
                    <a:pt x="684" y="1"/>
                    <a:pt x="632" y="18"/>
                    <a:pt x="588" y="55"/>
                  </a:cubicBezTo>
                  <a:cubicBezTo>
                    <a:pt x="215" y="384"/>
                    <a:pt x="0" y="859"/>
                    <a:pt x="0" y="1356"/>
                  </a:cubicBezTo>
                  <a:lnTo>
                    <a:pt x="0" y="3573"/>
                  </a:lnTo>
                  <a:cubicBezTo>
                    <a:pt x="622" y="2781"/>
                    <a:pt x="961" y="1944"/>
                    <a:pt x="961" y="937"/>
                  </a:cubicBezTo>
                  <a:lnTo>
                    <a:pt x="961" y="225"/>
                  </a:lnTo>
                  <a:cubicBezTo>
                    <a:pt x="961" y="91"/>
                    <a:pt x="851" y="1"/>
                    <a:pt x="734"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49"/>
        <p:cNvGrpSpPr/>
        <p:nvPr/>
      </p:nvGrpSpPr>
      <p:grpSpPr>
        <a:xfrm>
          <a:off x="0" y="0"/>
          <a:ext cx="0" cy="0"/>
          <a:chOff x="0" y="0"/>
          <a:chExt cx="0" cy="0"/>
        </a:xfrm>
      </p:grpSpPr>
      <p:sp>
        <p:nvSpPr>
          <p:cNvPr id="1150" name="Google Shape;1150;p47"/>
          <p:cNvSpPr txBox="1">
            <a:spLocks noGrp="1"/>
          </p:cNvSpPr>
          <p:nvPr>
            <p:ph type="subTitle" idx="1"/>
          </p:nvPr>
        </p:nvSpPr>
        <p:spPr>
          <a:xfrm>
            <a:off x="713625" y="2276825"/>
            <a:ext cx="1854900" cy="426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—S. SMITH</a:t>
            </a:r>
            <a:endParaRPr/>
          </a:p>
        </p:txBody>
      </p:sp>
      <p:sp>
        <p:nvSpPr>
          <p:cNvPr id="1151" name="Google Shape;1151;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DO STUDENTS</a:t>
            </a:r>
            <a:r>
              <a:rPr lang="en">
                <a:solidFill>
                  <a:schemeClr val="accent6"/>
                </a:solidFill>
              </a:rPr>
              <a:t> SAY?</a:t>
            </a:r>
            <a:endParaRPr>
              <a:solidFill>
                <a:schemeClr val="accent6"/>
              </a:solidFill>
            </a:endParaRPr>
          </a:p>
        </p:txBody>
      </p:sp>
      <p:sp>
        <p:nvSpPr>
          <p:cNvPr id="1152" name="Google Shape;1152;p47"/>
          <p:cNvSpPr txBox="1">
            <a:spLocks noGrp="1"/>
          </p:cNvSpPr>
          <p:nvPr>
            <p:ph type="subTitle" idx="2"/>
          </p:nvPr>
        </p:nvSpPr>
        <p:spPr>
          <a:xfrm>
            <a:off x="713625" y="1667175"/>
            <a:ext cx="1854900" cy="5136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“Neptune is far away from us”</a:t>
            </a:r>
            <a:endParaRPr/>
          </a:p>
        </p:txBody>
      </p:sp>
      <p:sp>
        <p:nvSpPr>
          <p:cNvPr id="1153" name="Google Shape;1153;p47"/>
          <p:cNvSpPr txBox="1">
            <a:spLocks noGrp="1"/>
          </p:cNvSpPr>
          <p:nvPr>
            <p:ph type="subTitle" idx="3"/>
          </p:nvPr>
        </p:nvSpPr>
        <p:spPr>
          <a:xfrm>
            <a:off x="713625" y="3708374"/>
            <a:ext cx="1854900" cy="426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—N. JONES</a:t>
            </a:r>
            <a:endParaRPr/>
          </a:p>
        </p:txBody>
      </p:sp>
      <p:sp>
        <p:nvSpPr>
          <p:cNvPr id="1154" name="Google Shape;1154;p47"/>
          <p:cNvSpPr txBox="1">
            <a:spLocks noGrp="1"/>
          </p:cNvSpPr>
          <p:nvPr>
            <p:ph type="subTitle" idx="4"/>
          </p:nvPr>
        </p:nvSpPr>
        <p:spPr>
          <a:xfrm>
            <a:off x="713625" y="3098726"/>
            <a:ext cx="1854900" cy="5136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“Saturn is a gas giant with rings”</a:t>
            </a:r>
            <a:endParaRPr/>
          </a:p>
        </p:txBody>
      </p:sp>
      <p:sp>
        <p:nvSpPr>
          <p:cNvPr id="1155" name="Google Shape;1155;p47"/>
          <p:cNvSpPr txBox="1">
            <a:spLocks noGrp="1"/>
          </p:cNvSpPr>
          <p:nvPr>
            <p:ph type="subTitle" idx="5"/>
          </p:nvPr>
        </p:nvSpPr>
        <p:spPr>
          <a:xfrm>
            <a:off x="2663300" y="2276825"/>
            <a:ext cx="1854900" cy="426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—J. WONG</a:t>
            </a:r>
            <a:endParaRPr/>
          </a:p>
        </p:txBody>
      </p:sp>
      <p:sp>
        <p:nvSpPr>
          <p:cNvPr id="1156" name="Google Shape;1156;p47"/>
          <p:cNvSpPr txBox="1">
            <a:spLocks noGrp="1"/>
          </p:cNvSpPr>
          <p:nvPr>
            <p:ph type="subTitle" idx="6"/>
          </p:nvPr>
        </p:nvSpPr>
        <p:spPr>
          <a:xfrm>
            <a:off x="2663297" y="1667175"/>
            <a:ext cx="1854900" cy="5136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“Venus has a beautiful name”</a:t>
            </a:r>
            <a:endParaRPr/>
          </a:p>
        </p:txBody>
      </p:sp>
      <p:sp>
        <p:nvSpPr>
          <p:cNvPr id="1157" name="Google Shape;1157;p47"/>
          <p:cNvSpPr txBox="1">
            <a:spLocks noGrp="1"/>
          </p:cNvSpPr>
          <p:nvPr>
            <p:ph type="subTitle" idx="7"/>
          </p:nvPr>
        </p:nvSpPr>
        <p:spPr>
          <a:xfrm>
            <a:off x="2663300" y="3708374"/>
            <a:ext cx="1854900" cy="426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—L. NEYRA</a:t>
            </a:r>
            <a:endParaRPr/>
          </a:p>
        </p:txBody>
      </p:sp>
      <p:sp>
        <p:nvSpPr>
          <p:cNvPr id="1158" name="Google Shape;1158;p47"/>
          <p:cNvSpPr txBox="1">
            <a:spLocks noGrp="1"/>
          </p:cNvSpPr>
          <p:nvPr>
            <p:ph type="subTitle" idx="8"/>
          </p:nvPr>
        </p:nvSpPr>
        <p:spPr>
          <a:xfrm>
            <a:off x="2663297" y="3098726"/>
            <a:ext cx="1854900" cy="5136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“Earth is our beautiful planet”</a:t>
            </a:r>
            <a:endParaRPr/>
          </a:p>
        </p:txBody>
      </p:sp>
      <p:sp>
        <p:nvSpPr>
          <p:cNvPr id="1159" name="Google Shape;1159;p47"/>
          <p:cNvSpPr txBox="1">
            <a:spLocks noGrp="1"/>
          </p:cNvSpPr>
          <p:nvPr>
            <p:ph type="subTitle" idx="9"/>
          </p:nvPr>
        </p:nvSpPr>
        <p:spPr>
          <a:xfrm>
            <a:off x="4612974" y="2276825"/>
            <a:ext cx="1854900" cy="426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—G. SILVA</a:t>
            </a:r>
            <a:endParaRPr/>
          </a:p>
        </p:txBody>
      </p:sp>
      <p:sp>
        <p:nvSpPr>
          <p:cNvPr id="1160" name="Google Shape;1160;p47"/>
          <p:cNvSpPr txBox="1">
            <a:spLocks noGrp="1"/>
          </p:cNvSpPr>
          <p:nvPr>
            <p:ph type="subTitle" idx="13"/>
          </p:nvPr>
        </p:nvSpPr>
        <p:spPr>
          <a:xfrm>
            <a:off x="4612968" y="1667175"/>
            <a:ext cx="1854900" cy="5136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“Mars is actually a very cold place”</a:t>
            </a:r>
            <a:endParaRPr/>
          </a:p>
        </p:txBody>
      </p:sp>
      <p:sp>
        <p:nvSpPr>
          <p:cNvPr id="1161" name="Google Shape;1161;p47"/>
          <p:cNvSpPr txBox="1">
            <a:spLocks noGrp="1"/>
          </p:cNvSpPr>
          <p:nvPr>
            <p:ph type="subTitle" idx="14"/>
          </p:nvPr>
        </p:nvSpPr>
        <p:spPr>
          <a:xfrm>
            <a:off x="4612974" y="3708374"/>
            <a:ext cx="1854900" cy="426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—A. ELM</a:t>
            </a:r>
            <a:endParaRPr/>
          </a:p>
        </p:txBody>
      </p:sp>
      <p:sp>
        <p:nvSpPr>
          <p:cNvPr id="1162" name="Google Shape;1162;p47"/>
          <p:cNvSpPr txBox="1">
            <a:spLocks noGrp="1"/>
          </p:cNvSpPr>
          <p:nvPr>
            <p:ph type="subTitle" idx="15"/>
          </p:nvPr>
        </p:nvSpPr>
        <p:spPr>
          <a:xfrm>
            <a:off x="4612968" y="3098726"/>
            <a:ext cx="1854900" cy="5136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“Pluto is now a dwarf planet”</a:t>
            </a:r>
            <a:endParaRPr/>
          </a:p>
        </p:txBody>
      </p:sp>
      <p:sp>
        <p:nvSpPr>
          <p:cNvPr id="1163" name="Google Shape;1163;p47"/>
          <p:cNvSpPr txBox="1">
            <a:spLocks noGrp="1"/>
          </p:cNvSpPr>
          <p:nvPr>
            <p:ph type="subTitle" idx="16"/>
          </p:nvPr>
        </p:nvSpPr>
        <p:spPr>
          <a:xfrm>
            <a:off x="6562662" y="2276825"/>
            <a:ext cx="1854900" cy="426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—A. BING</a:t>
            </a:r>
            <a:endParaRPr/>
          </a:p>
        </p:txBody>
      </p:sp>
      <p:sp>
        <p:nvSpPr>
          <p:cNvPr id="1164" name="Google Shape;1164;p47"/>
          <p:cNvSpPr txBox="1">
            <a:spLocks noGrp="1"/>
          </p:cNvSpPr>
          <p:nvPr>
            <p:ph type="subTitle" idx="17"/>
          </p:nvPr>
        </p:nvSpPr>
        <p:spPr>
          <a:xfrm>
            <a:off x="6562653" y="1667175"/>
            <a:ext cx="1854900" cy="5136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“Jupiter is the biggest planet”</a:t>
            </a:r>
            <a:endParaRPr/>
          </a:p>
        </p:txBody>
      </p:sp>
      <p:sp>
        <p:nvSpPr>
          <p:cNvPr id="1165" name="Google Shape;1165;p47"/>
          <p:cNvSpPr txBox="1">
            <a:spLocks noGrp="1"/>
          </p:cNvSpPr>
          <p:nvPr>
            <p:ph type="subTitle" idx="18"/>
          </p:nvPr>
        </p:nvSpPr>
        <p:spPr>
          <a:xfrm>
            <a:off x="6562662" y="3708374"/>
            <a:ext cx="1854900" cy="426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—F. ISH</a:t>
            </a:r>
            <a:endParaRPr/>
          </a:p>
        </p:txBody>
      </p:sp>
      <p:sp>
        <p:nvSpPr>
          <p:cNvPr id="1166" name="Google Shape;1166;p47"/>
          <p:cNvSpPr txBox="1">
            <a:spLocks noGrp="1"/>
          </p:cNvSpPr>
          <p:nvPr>
            <p:ph type="subTitle" idx="19"/>
          </p:nvPr>
        </p:nvSpPr>
        <p:spPr>
          <a:xfrm>
            <a:off x="6562653" y="3098726"/>
            <a:ext cx="1854900" cy="5136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“Ceres is in the asteroid belt”</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70"/>
        <p:cNvGrpSpPr/>
        <p:nvPr/>
      </p:nvGrpSpPr>
      <p:grpSpPr>
        <a:xfrm>
          <a:off x="0" y="0"/>
          <a:ext cx="0" cy="0"/>
          <a:chOff x="0" y="0"/>
          <a:chExt cx="0" cy="0"/>
        </a:xfrm>
      </p:grpSpPr>
      <p:sp>
        <p:nvSpPr>
          <p:cNvPr id="1171" name="Google Shape;1171;p48"/>
          <p:cNvSpPr txBox="1">
            <a:spLocks noGrp="1"/>
          </p:cNvSpPr>
          <p:nvPr>
            <p:ph type="title"/>
          </p:nvPr>
        </p:nvSpPr>
        <p:spPr>
          <a:xfrm>
            <a:off x="1388100" y="956425"/>
            <a:ext cx="6367800" cy="261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6"/>
                </a:solidFill>
              </a:rPr>
              <a:t>AWESOME</a:t>
            </a:r>
            <a:r>
              <a:rPr lang="en"/>
              <a:t> WORDS</a:t>
            </a:r>
            <a:endParaRPr/>
          </a:p>
        </p:txBody>
      </p:sp>
      <p:grpSp>
        <p:nvGrpSpPr>
          <p:cNvPr id="1172" name="Google Shape;1172;p48"/>
          <p:cNvGrpSpPr/>
          <p:nvPr/>
        </p:nvGrpSpPr>
        <p:grpSpPr>
          <a:xfrm>
            <a:off x="653322" y="2560537"/>
            <a:ext cx="1136958" cy="2042963"/>
            <a:chOff x="653322" y="2560537"/>
            <a:chExt cx="1136958" cy="2042963"/>
          </a:xfrm>
        </p:grpSpPr>
        <p:grpSp>
          <p:nvGrpSpPr>
            <p:cNvPr id="1173" name="Google Shape;1173;p48"/>
            <p:cNvGrpSpPr/>
            <p:nvPr/>
          </p:nvGrpSpPr>
          <p:grpSpPr>
            <a:xfrm rot="3062395">
              <a:off x="817571" y="2724807"/>
              <a:ext cx="808459" cy="808418"/>
              <a:chOff x="3938571" y="2278938"/>
              <a:chExt cx="145311" cy="145311"/>
            </a:xfrm>
          </p:grpSpPr>
          <p:sp>
            <p:nvSpPr>
              <p:cNvPr id="1174" name="Google Shape;1174;p48"/>
              <p:cNvSpPr/>
              <p:nvPr/>
            </p:nvSpPr>
            <p:spPr>
              <a:xfrm>
                <a:off x="3938571" y="2278938"/>
                <a:ext cx="145311" cy="145311"/>
              </a:xfrm>
              <a:custGeom>
                <a:avLst/>
                <a:gdLst/>
                <a:ahLst/>
                <a:cxnLst/>
                <a:rect l="l" t="t" r="r" b="b"/>
                <a:pathLst>
                  <a:path w="3257" h="3257" extrusionOk="0">
                    <a:moveTo>
                      <a:pt x="1628" y="0"/>
                    </a:moveTo>
                    <a:cubicBezTo>
                      <a:pt x="736" y="0"/>
                      <a:pt x="0" y="724"/>
                      <a:pt x="0" y="1628"/>
                    </a:cubicBezTo>
                    <a:cubicBezTo>
                      <a:pt x="0" y="2522"/>
                      <a:pt x="736" y="3257"/>
                      <a:pt x="1628" y="3257"/>
                    </a:cubicBezTo>
                    <a:cubicBezTo>
                      <a:pt x="2533" y="3257"/>
                      <a:pt x="3257" y="2522"/>
                      <a:pt x="3257" y="1628"/>
                    </a:cubicBezTo>
                    <a:cubicBezTo>
                      <a:pt x="3257" y="724"/>
                      <a:pt x="2533" y="0"/>
                      <a:pt x="1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8"/>
              <p:cNvSpPr/>
              <p:nvPr/>
            </p:nvSpPr>
            <p:spPr>
              <a:xfrm>
                <a:off x="3947628" y="2278938"/>
                <a:ext cx="136254" cy="143303"/>
              </a:xfrm>
              <a:custGeom>
                <a:avLst/>
                <a:gdLst/>
                <a:ahLst/>
                <a:cxnLst/>
                <a:rect l="l" t="t" r="r" b="b"/>
                <a:pathLst>
                  <a:path w="3054" h="3212" extrusionOk="0">
                    <a:moveTo>
                      <a:pt x="1324" y="0"/>
                    </a:moveTo>
                    <a:cubicBezTo>
                      <a:pt x="1267" y="12"/>
                      <a:pt x="1211" y="12"/>
                      <a:pt x="1143" y="23"/>
                    </a:cubicBezTo>
                    <a:cubicBezTo>
                      <a:pt x="1810" y="329"/>
                      <a:pt x="2251" y="973"/>
                      <a:pt x="2421" y="1685"/>
                    </a:cubicBezTo>
                    <a:cubicBezTo>
                      <a:pt x="2284" y="1848"/>
                      <a:pt x="2095" y="1978"/>
                      <a:pt x="1884" y="1978"/>
                    </a:cubicBezTo>
                    <a:cubicBezTo>
                      <a:pt x="1816" y="1978"/>
                      <a:pt x="1746" y="1964"/>
                      <a:pt x="1674" y="1934"/>
                    </a:cubicBezTo>
                    <a:cubicBezTo>
                      <a:pt x="1437" y="1821"/>
                      <a:pt x="1347" y="1515"/>
                      <a:pt x="1222" y="1301"/>
                    </a:cubicBezTo>
                    <a:cubicBezTo>
                      <a:pt x="1018" y="917"/>
                      <a:pt x="668" y="668"/>
                      <a:pt x="295" y="452"/>
                    </a:cubicBezTo>
                    <a:cubicBezTo>
                      <a:pt x="272" y="487"/>
                      <a:pt x="249" y="509"/>
                      <a:pt x="227" y="532"/>
                    </a:cubicBezTo>
                    <a:cubicBezTo>
                      <a:pt x="408" y="645"/>
                      <a:pt x="589" y="758"/>
                      <a:pt x="759" y="894"/>
                    </a:cubicBezTo>
                    <a:cubicBezTo>
                      <a:pt x="216" y="1154"/>
                      <a:pt x="1" y="1832"/>
                      <a:pt x="23" y="2443"/>
                    </a:cubicBezTo>
                    <a:cubicBezTo>
                      <a:pt x="58" y="2500"/>
                      <a:pt x="91" y="2556"/>
                      <a:pt x="136" y="2613"/>
                    </a:cubicBezTo>
                    <a:cubicBezTo>
                      <a:pt x="68" y="1990"/>
                      <a:pt x="249" y="1211"/>
                      <a:pt x="849" y="973"/>
                    </a:cubicBezTo>
                    <a:cubicBezTo>
                      <a:pt x="860" y="984"/>
                      <a:pt x="883" y="995"/>
                      <a:pt x="894" y="1018"/>
                    </a:cubicBezTo>
                    <a:cubicBezTo>
                      <a:pt x="1098" y="1211"/>
                      <a:pt x="1177" y="1482"/>
                      <a:pt x="1324" y="1719"/>
                    </a:cubicBezTo>
                    <a:cubicBezTo>
                      <a:pt x="973" y="1855"/>
                      <a:pt x="860" y="2239"/>
                      <a:pt x="1053" y="2522"/>
                    </a:cubicBezTo>
                    <a:cubicBezTo>
                      <a:pt x="849" y="2703"/>
                      <a:pt x="827" y="2963"/>
                      <a:pt x="917" y="3178"/>
                    </a:cubicBezTo>
                    <a:lnTo>
                      <a:pt x="1053" y="3212"/>
                    </a:lnTo>
                    <a:cubicBezTo>
                      <a:pt x="928" y="3020"/>
                      <a:pt x="917" y="2771"/>
                      <a:pt x="1109" y="2601"/>
                    </a:cubicBezTo>
                    <a:cubicBezTo>
                      <a:pt x="1131" y="2624"/>
                      <a:pt x="1166" y="2646"/>
                      <a:pt x="1188" y="2669"/>
                    </a:cubicBezTo>
                    <a:cubicBezTo>
                      <a:pt x="1401" y="2825"/>
                      <a:pt x="1654" y="2881"/>
                      <a:pt x="1917" y="2881"/>
                    </a:cubicBezTo>
                    <a:cubicBezTo>
                      <a:pt x="2130" y="2881"/>
                      <a:pt x="2349" y="2844"/>
                      <a:pt x="2556" y="2794"/>
                    </a:cubicBezTo>
                    <a:cubicBezTo>
                      <a:pt x="2602" y="2748"/>
                      <a:pt x="2647" y="2703"/>
                      <a:pt x="2692" y="2646"/>
                    </a:cubicBezTo>
                    <a:lnTo>
                      <a:pt x="2692" y="2646"/>
                    </a:lnTo>
                    <a:cubicBezTo>
                      <a:pt x="2448" y="2721"/>
                      <a:pt x="2213" y="2765"/>
                      <a:pt x="1959" y="2765"/>
                    </a:cubicBezTo>
                    <a:cubicBezTo>
                      <a:pt x="1907" y="2765"/>
                      <a:pt x="1853" y="2763"/>
                      <a:pt x="1799" y="2759"/>
                    </a:cubicBezTo>
                    <a:cubicBezTo>
                      <a:pt x="1561" y="2748"/>
                      <a:pt x="1324" y="2669"/>
                      <a:pt x="1154" y="2511"/>
                    </a:cubicBezTo>
                    <a:cubicBezTo>
                      <a:pt x="894" y="2284"/>
                      <a:pt x="1121" y="1889"/>
                      <a:pt x="1380" y="1799"/>
                    </a:cubicBezTo>
                    <a:cubicBezTo>
                      <a:pt x="1392" y="1821"/>
                      <a:pt x="1415" y="1832"/>
                      <a:pt x="1425" y="1844"/>
                    </a:cubicBezTo>
                    <a:cubicBezTo>
                      <a:pt x="1566" y="2003"/>
                      <a:pt x="1730" y="2071"/>
                      <a:pt x="1895" y="2071"/>
                    </a:cubicBezTo>
                    <a:cubicBezTo>
                      <a:pt x="2116" y="2071"/>
                      <a:pt x="2338" y="1948"/>
                      <a:pt x="2500" y="1753"/>
                    </a:cubicBezTo>
                    <a:cubicBezTo>
                      <a:pt x="2571" y="1788"/>
                      <a:pt x="2659" y="1806"/>
                      <a:pt x="2743" y="1806"/>
                    </a:cubicBezTo>
                    <a:cubicBezTo>
                      <a:pt x="2793" y="1806"/>
                      <a:pt x="2842" y="1800"/>
                      <a:pt x="2885" y="1787"/>
                    </a:cubicBezTo>
                    <a:cubicBezTo>
                      <a:pt x="2941" y="1776"/>
                      <a:pt x="2998" y="1742"/>
                      <a:pt x="3054" y="1696"/>
                    </a:cubicBezTo>
                    <a:lnTo>
                      <a:pt x="3054" y="1628"/>
                    </a:lnTo>
                    <a:lnTo>
                      <a:pt x="3054" y="1550"/>
                    </a:lnTo>
                    <a:cubicBezTo>
                      <a:pt x="2986" y="1628"/>
                      <a:pt x="2907" y="1696"/>
                      <a:pt x="2805" y="1708"/>
                    </a:cubicBezTo>
                    <a:cubicBezTo>
                      <a:pt x="2792" y="1710"/>
                      <a:pt x="2778" y="1711"/>
                      <a:pt x="2762" y="1711"/>
                    </a:cubicBezTo>
                    <a:cubicBezTo>
                      <a:pt x="2681" y="1711"/>
                      <a:pt x="2568" y="1687"/>
                      <a:pt x="2511" y="1640"/>
                    </a:cubicBezTo>
                    <a:cubicBezTo>
                      <a:pt x="2342" y="950"/>
                      <a:pt x="1935" y="339"/>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 name="Google Shape;1176;p48"/>
            <p:cNvSpPr/>
            <p:nvPr/>
          </p:nvSpPr>
          <p:spPr>
            <a:xfrm>
              <a:off x="767000" y="4400700"/>
              <a:ext cx="909600" cy="2028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48"/>
          <p:cNvGrpSpPr/>
          <p:nvPr/>
        </p:nvGrpSpPr>
        <p:grpSpPr>
          <a:xfrm>
            <a:off x="7569028" y="1003675"/>
            <a:ext cx="808453" cy="3560425"/>
            <a:chOff x="7569028" y="1003675"/>
            <a:chExt cx="808453" cy="3560425"/>
          </a:xfrm>
        </p:grpSpPr>
        <p:grpSp>
          <p:nvGrpSpPr>
            <p:cNvPr id="1178" name="Google Shape;1178;p48"/>
            <p:cNvGrpSpPr/>
            <p:nvPr/>
          </p:nvGrpSpPr>
          <p:grpSpPr>
            <a:xfrm>
              <a:off x="7569028" y="1003675"/>
              <a:ext cx="808453" cy="808424"/>
              <a:chOff x="3938571" y="2278938"/>
              <a:chExt cx="145311" cy="145311"/>
            </a:xfrm>
          </p:grpSpPr>
          <p:sp>
            <p:nvSpPr>
              <p:cNvPr id="1179" name="Google Shape;1179;p48"/>
              <p:cNvSpPr/>
              <p:nvPr/>
            </p:nvSpPr>
            <p:spPr>
              <a:xfrm>
                <a:off x="3938571" y="2278938"/>
                <a:ext cx="145311" cy="145311"/>
              </a:xfrm>
              <a:custGeom>
                <a:avLst/>
                <a:gdLst/>
                <a:ahLst/>
                <a:cxnLst/>
                <a:rect l="l" t="t" r="r" b="b"/>
                <a:pathLst>
                  <a:path w="3257" h="3257" extrusionOk="0">
                    <a:moveTo>
                      <a:pt x="1628" y="0"/>
                    </a:moveTo>
                    <a:cubicBezTo>
                      <a:pt x="736" y="0"/>
                      <a:pt x="0" y="724"/>
                      <a:pt x="0" y="1628"/>
                    </a:cubicBezTo>
                    <a:cubicBezTo>
                      <a:pt x="0" y="2522"/>
                      <a:pt x="736" y="3257"/>
                      <a:pt x="1628" y="3257"/>
                    </a:cubicBezTo>
                    <a:cubicBezTo>
                      <a:pt x="2533" y="3257"/>
                      <a:pt x="3257" y="2522"/>
                      <a:pt x="3257" y="1628"/>
                    </a:cubicBezTo>
                    <a:cubicBezTo>
                      <a:pt x="3257" y="724"/>
                      <a:pt x="2533" y="0"/>
                      <a:pt x="1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8"/>
              <p:cNvSpPr/>
              <p:nvPr/>
            </p:nvSpPr>
            <p:spPr>
              <a:xfrm>
                <a:off x="3947628" y="2278938"/>
                <a:ext cx="136254" cy="143303"/>
              </a:xfrm>
              <a:custGeom>
                <a:avLst/>
                <a:gdLst/>
                <a:ahLst/>
                <a:cxnLst/>
                <a:rect l="l" t="t" r="r" b="b"/>
                <a:pathLst>
                  <a:path w="3054" h="3212" extrusionOk="0">
                    <a:moveTo>
                      <a:pt x="1324" y="0"/>
                    </a:moveTo>
                    <a:cubicBezTo>
                      <a:pt x="1267" y="12"/>
                      <a:pt x="1211" y="12"/>
                      <a:pt x="1143" y="23"/>
                    </a:cubicBezTo>
                    <a:cubicBezTo>
                      <a:pt x="1810" y="329"/>
                      <a:pt x="2251" y="973"/>
                      <a:pt x="2421" y="1685"/>
                    </a:cubicBezTo>
                    <a:cubicBezTo>
                      <a:pt x="2284" y="1848"/>
                      <a:pt x="2095" y="1978"/>
                      <a:pt x="1884" y="1978"/>
                    </a:cubicBezTo>
                    <a:cubicBezTo>
                      <a:pt x="1816" y="1978"/>
                      <a:pt x="1746" y="1964"/>
                      <a:pt x="1674" y="1934"/>
                    </a:cubicBezTo>
                    <a:cubicBezTo>
                      <a:pt x="1437" y="1821"/>
                      <a:pt x="1347" y="1515"/>
                      <a:pt x="1222" y="1301"/>
                    </a:cubicBezTo>
                    <a:cubicBezTo>
                      <a:pt x="1018" y="917"/>
                      <a:pt x="668" y="668"/>
                      <a:pt x="295" y="452"/>
                    </a:cubicBezTo>
                    <a:cubicBezTo>
                      <a:pt x="272" y="487"/>
                      <a:pt x="249" y="509"/>
                      <a:pt x="227" y="532"/>
                    </a:cubicBezTo>
                    <a:cubicBezTo>
                      <a:pt x="408" y="645"/>
                      <a:pt x="589" y="758"/>
                      <a:pt x="759" y="894"/>
                    </a:cubicBezTo>
                    <a:cubicBezTo>
                      <a:pt x="216" y="1154"/>
                      <a:pt x="1" y="1832"/>
                      <a:pt x="23" y="2443"/>
                    </a:cubicBezTo>
                    <a:cubicBezTo>
                      <a:pt x="58" y="2500"/>
                      <a:pt x="91" y="2556"/>
                      <a:pt x="136" y="2613"/>
                    </a:cubicBezTo>
                    <a:cubicBezTo>
                      <a:pt x="68" y="1990"/>
                      <a:pt x="249" y="1211"/>
                      <a:pt x="849" y="973"/>
                    </a:cubicBezTo>
                    <a:cubicBezTo>
                      <a:pt x="860" y="984"/>
                      <a:pt x="883" y="995"/>
                      <a:pt x="894" y="1018"/>
                    </a:cubicBezTo>
                    <a:cubicBezTo>
                      <a:pt x="1098" y="1211"/>
                      <a:pt x="1177" y="1482"/>
                      <a:pt x="1324" y="1719"/>
                    </a:cubicBezTo>
                    <a:cubicBezTo>
                      <a:pt x="973" y="1855"/>
                      <a:pt x="860" y="2239"/>
                      <a:pt x="1053" y="2522"/>
                    </a:cubicBezTo>
                    <a:cubicBezTo>
                      <a:pt x="849" y="2703"/>
                      <a:pt x="827" y="2963"/>
                      <a:pt x="917" y="3178"/>
                    </a:cubicBezTo>
                    <a:lnTo>
                      <a:pt x="1053" y="3212"/>
                    </a:lnTo>
                    <a:cubicBezTo>
                      <a:pt x="928" y="3020"/>
                      <a:pt x="917" y="2771"/>
                      <a:pt x="1109" y="2601"/>
                    </a:cubicBezTo>
                    <a:cubicBezTo>
                      <a:pt x="1131" y="2624"/>
                      <a:pt x="1166" y="2646"/>
                      <a:pt x="1188" y="2669"/>
                    </a:cubicBezTo>
                    <a:cubicBezTo>
                      <a:pt x="1401" y="2825"/>
                      <a:pt x="1654" y="2881"/>
                      <a:pt x="1917" y="2881"/>
                    </a:cubicBezTo>
                    <a:cubicBezTo>
                      <a:pt x="2130" y="2881"/>
                      <a:pt x="2349" y="2844"/>
                      <a:pt x="2556" y="2794"/>
                    </a:cubicBezTo>
                    <a:cubicBezTo>
                      <a:pt x="2602" y="2748"/>
                      <a:pt x="2647" y="2703"/>
                      <a:pt x="2692" y="2646"/>
                    </a:cubicBezTo>
                    <a:lnTo>
                      <a:pt x="2692" y="2646"/>
                    </a:lnTo>
                    <a:cubicBezTo>
                      <a:pt x="2448" y="2721"/>
                      <a:pt x="2213" y="2765"/>
                      <a:pt x="1959" y="2765"/>
                    </a:cubicBezTo>
                    <a:cubicBezTo>
                      <a:pt x="1907" y="2765"/>
                      <a:pt x="1853" y="2763"/>
                      <a:pt x="1799" y="2759"/>
                    </a:cubicBezTo>
                    <a:cubicBezTo>
                      <a:pt x="1561" y="2748"/>
                      <a:pt x="1324" y="2669"/>
                      <a:pt x="1154" y="2511"/>
                    </a:cubicBezTo>
                    <a:cubicBezTo>
                      <a:pt x="894" y="2284"/>
                      <a:pt x="1121" y="1889"/>
                      <a:pt x="1380" y="1799"/>
                    </a:cubicBezTo>
                    <a:cubicBezTo>
                      <a:pt x="1392" y="1821"/>
                      <a:pt x="1415" y="1832"/>
                      <a:pt x="1425" y="1844"/>
                    </a:cubicBezTo>
                    <a:cubicBezTo>
                      <a:pt x="1566" y="2003"/>
                      <a:pt x="1730" y="2071"/>
                      <a:pt x="1895" y="2071"/>
                    </a:cubicBezTo>
                    <a:cubicBezTo>
                      <a:pt x="2116" y="2071"/>
                      <a:pt x="2338" y="1948"/>
                      <a:pt x="2500" y="1753"/>
                    </a:cubicBezTo>
                    <a:cubicBezTo>
                      <a:pt x="2571" y="1788"/>
                      <a:pt x="2659" y="1806"/>
                      <a:pt x="2743" y="1806"/>
                    </a:cubicBezTo>
                    <a:cubicBezTo>
                      <a:pt x="2793" y="1806"/>
                      <a:pt x="2842" y="1800"/>
                      <a:pt x="2885" y="1787"/>
                    </a:cubicBezTo>
                    <a:cubicBezTo>
                      <a:pt x="2941" y="1776"/>
                      <a:pt x="2998" y="1742"/>
                      <a:pt x="3054" y="1696"/>
                    </a:cubicBezTo>
                    <a:lnTo>
                      <a:pt x="3054" y="1628"/>
                    </a:lnTo>
                    <a:lnTo>
                      <a:pt x="3054" y="1550"/>
                    </a:lnTo>
                    <a:cubicBezTo>
                      <a:pt x="2986" y="1628"/>
                      <a:pt x="2907" y="1696"/>
                      <a:pt x="2805" y="1708"/>
                    </a:cubicBezTo>
                    <a:cubicBezTo>
                      <a:pt x="2792" y="1710"/>
                      <a:pt x="2778" y="1711"/>
                      <a:pt x="2762" y="1711"/>
                    </a:cubicBezTo>
                    <a:cubicBezTo>
                      <a:pt x="2681" y="1711"/>
                      <a:pt x="2568" y="1687"/>
                      <a:pt x="2511" y="1640"/>
                    </a:cubicBezTo>
                    <a:cubicBezTo>
                      <a:pt x="2342" y="950"/>
                      <a:pt x="1935" y="339"/>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 name="Google Shape;1181;p48"/>
            <p:cNvSpPr/>
            <p:nvPr/>
          </p:nvSpPr>
          <p:spPr>
            <a:xfrm>
              <a:off x="7712850" y="4440200"/>
              <a:ext cx="520800" cy="1239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sp>
        <p:nvSpPr>
          <p:cNvPr id="1186" name="Google Shape;1186;p49"/>
          <p:cNvSpPr/>
          <p:nvPr/>
        </p:nvSpPr>
        <p:spPr>
          <a:xfrm>
            <a:off x="6581675" y="4281075"/>
            <a:ext cx="909600" cy="2028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9"/>
          <p:cNvSpPr txBox="1">
            <a:spLocks noGrp="1"/>
          </p:cNvSpPr>
          <p:nvPr>
            <p:ph type="subTitle" idx="1"/>
          </p:nvPr>
        </p:nvSpPr>
        <p:spPr>
          <a:xfrm>
            <a:off x="720000" y="1018875"/>
            <a:ext cx="5207700" cy="2011800"/>
          </a:xfrm>
          <a:prstGeom prst="rect">
            <a:avLst/>
          </a:prstGeom>
        </p:spPr>
        <p:txBody>
          <a:bodyPr spcFirstLastPara="1" wrap="square" lIns="91425" tIns="91425" rIns="91425" bIns="91425" anchor="b" anchorCtr="0">
            <a:noAutofit/>
          </a:bodyPr>
          <a:lstStyle/>
          <a:p>
            <a:pPr marL="0" lvl="0" indent="0" algn="l" rtl="0">
              <a:spcBef>
                <a:spcPts val="0"/>
              </a:spcBef>
              <a:spcAft>
                <a:spcPts val="1200"/>
              </a:spcAft>
              <a:buNone/>
            </a:pPr>
            <a:r>
              <a:rPr lang="en"/>
              <a:t>“This is a quote, words full of wisdom that someone important said and can make the reader get inspired.”</a:t>
            </a:r>
            <a:endParaRPr/>
          </a:p>
        </p:txBody>
      </p:sp>
      <p:sp>
        <p:nvSpPr>
          <p:cNvPr id="1188" name="Google Shape;1188;p49"/>
          <p:cNvSpPr txBox="1">
            <a:spLocks noGrp="1"/>
          </p:cNvSpPr>
          <p:nvPr>
            <p:ph type="subTitle" idx="2"/>
          </p:nvPr>
        </p:nvSpPr>
        <p:spPr>
          <a:xfrm>
            <a:off x="720000" y="3063475"/>
            <a:ext cx="5207700" cy="4521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—SOMEONE </a:t>
            </a:r>
            <a:r>
              <a:rPr lang="en">
                <a:solidFill>
                  <a:schemeClr val="accent6"/>
                </a:solidFill>
              </a:rPr>
              <a:t>FAMOUS</a:t>
            </a:r>
            <a:endParaRPr>
              <a:solidFill>
                <a:schemeClr val="accent6"/>
              </a:solidFill>
            </a:endParaRPr>
          </a:p>
        </p:txBody>
      </p:sp>
      <p:grpSp>
        <p:nvGrpSpPr>
          <p:cNvPr id="1189" name="Google Shape;1189;p49"/>
          <p:cNvGrpSpPr/>
          <p:nvPr/>
        </p:nvGrpSpPr>
        <p:grpSpPr>
          <a:xfrm>
            <a:off x="5735204" y="1495505"/>
            <a:ext cx="2534614" cy="2908652"/>
            <a:chOff x="7441041" y="1968924"/>
            <a:chExt cx="499156" cy="572817"/>
          </a:xfrm>
        </p:grpSpPr>
        <p:sp>
          <p:nvSpPr>
            <p:cNvPr id="1190" name="Google Shape;1190;p49"/>
            <p:cNvSpPr/>
            <p:nvPr/>
          </p:nvSpPr>
          <p:spPr>
            <a:xfrm>
              <a:off x="7441041" y="2192759"/>
              <a:ext cx="223700" cy="40733"/>
            </a:xfrm>
            <a:custGeom>
              <a:avLst/>
              <a:gdLst/>
              <a:ahLst/>
              <a:cxnLst/>
              <a:rect l="l" t="t" r="r" b="b"/>
              <a:pathLst>
                <a:path w="5014" h="913" extrusionOk="0">
                  <a:moveTo>
                    <a:pt x="43" y="0"/>
                  </a:moveTo>
                  <a:cubicBezTo>
                    <a:pt x="0" y="0"/>
                    <a:pt x="4" y="53"/>
                    <a:pt x="94" y="134"/>
                  </a:cubicBezTo>
                  <a:cubicBezTo>
                    <a:pt x="208" y="247"/>
                    <a:pt x="411" y="327"/>
                    <a:pt x="512" y="406"/>
                  </a:cubicBezTo>
                  <a:cubicBezTo>
                    <a:pt x="535" y="428"/>
                    <a:pt x="558" y="451"/>
                    <a:pt x="592" y="473"/>
                  </a:cubicBezTo>
                  <a:lnTo>
                    <a:pt x="321" y="473"/>
                  </a:lnTo>
                  <a:cubicBezTo>
                    <a:pt x="218" y="473"/>
                    <a:pt x="208" y="609"/>
                    <a:pt x="874" y="666"/>
                  </a:cubicBezTo>
                  <a:cubicBezTo>
                    <a:pt x="908" y="677"/>
                    <a:pt x="939" y="683"/>
                    <a:pt x="971" y="683"/>
                  </a:cubicBezTo>
                  <a:cubicBezTo>
                    <a:pt x="1002" y="683"/>
                    <a:pt x="1033" y="677"/>
                    <a:pt x="1067" y="666"/>
                  </a:cubicBezTo>
                  <a:cubicBezTo>
                    <a:pt x="1067" y="666"/>
                    <a:pt x="2166" y="787"/>
                    <a:pt x="2615" y="787"/>
                  </a:cubicBezTo>
                  <a:cubicBezTo>
                    <a:pt x="2680" y="787"/>
                    <a:pt x="2731" y="785"/>
                    <a:pt x="2763" y="779"/>
                  </a:cubicBezTo>
                  <a:cubicBezTo>
                    <a:pt x="2788" y="775"/>
                    <a:pt x="2819" y="773"/>
                    <a:pt x="2854" y="773"/>
                  </a:cubicBezTo>
                  <a:cubicBezTo>
                    <a:pt x="3159" y="773"/>
                    <a:pt x="3818" y="912"/>
                    <a:pt x="4239" y="912"/>
                  </a:cubicBezTo>
                  <a:cubicBezTo>
                    <a:pt x="4299" y="912"/>
                    <a:pt x="4354" y="910"/>
                    <a:pt x="4402" y="903"/>
                  </a:cubicBezTo>
                  <a:cubicBezTo>
                    <a:pt x="4686" y="870"/>
                    <a:pt x="5013" y="360"/>
                    <a:pt x="4753" y="247"/>
                  </a:cubicBezTo>
                  <a:cubicBezTo>
                    <a:pt x="4672" y="213"/>
                    <a:pt x="4504" y="201"/>
                    <a:pt x="4294" y="201"/>
                  </a:cubicBezTo>
                  <a:cubicBezTo>
                    <a:pt x="3815" y="201"/>
                    <a:pt x="3124" y="263"/>
                    <a:pt x="2786" y="263"/>
                  </a:cubicBezTo>
                  <a:cubicBezTo>
                    <a:pt x="2736" y="263"/>
                    <a:pt x="2694" y="262"/>
                    <a:pt x="2661" y="259"/>
                  </a:cubicBezTo>
                  <a:cubicBezTo>
                    <a:pt x="2638" y="258"/>
                    <a:pt x="2612" y="257"/>
                    <a:pt x="2583" y="257"/>
                  </a:cubicBezTo>
                  <a:cubicBezTo>
                    <a:pt x="2185" y="257"/>
                    <a:pt x="1328" y="395"/>
                    <a:pt x="1033" y="395"/>
                  </a:cubicBezTo>
                  <a:cubicBezTo>
                    <a:pt x="1033" y="395"/>
                    <a:pt x="162" y="44"/>
                    <a:pt x="83" y="10"/>
                  </a:cubicBezTo>
                  <a:cubicBezTo>
                    <a:pt x="67" y="3"/>
                    <a:pt x="54" y="0"/>
                    <a:pt x="43"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9"/>
            <p:cNvSpPr/>
            <p:nvPr/>
          </p:nvSpPr>
          <p:spPr>
            <a:xfrm>
              <a:off x="7588004" y="2202753"/>
              <a:ext cx="76738" cy="30695"/>
            </a:xfrm>
            <a:custGeom>
              <a:avLst/>
              <a:gdLst/>
              <a:ahLst/>
              <a:cxnLst/>
              <a:rect l="l" t="t" r="r" b="b"/>
              <a:pathLst>
                <a:path w="1720" h="688" extrusionOk="0">
                  <a:moveTo>
                    <a:pt x="1369" y="1"/>
                  </a:moveTo>
                  <a:cubicBezTo>
                    <a:pt x="1075" y="125"/>
                    <a:pt x="769" y="227"/>
                    <a:pt x="487" y="374"/>
                  </a:cubicBezTo>
                  <a:cubicBezTo>
                    <a:pt x="317" y="453"/>
                    <a:pt x="158" y="533"/>
                    <a:pt x="0" y="589"/>
                  </a:cubicBezTo>
                  <a:cubicBezTo>
                    <a:pt x="310" y="626"/>
                    <a:pt x="683" y="688"/>
                    <a:pt x="955" y="688"/>
                  </a:cubicBezTo>
                  <a:cubicBezTo>
                    <a:pt x="1011" y="688"/>
                    <a:pt x="1062" y="685"/>
                    <a:pt x="1108" y="679"/>
                  </a:cubicBezTo>
                  <a:cubicBezTo>
                    <a:pt x="1392" y="646"/>
                    <a:pt x="1719" y="136"/>
                    <a:pt x="1459" y="23"/>
                  </a:cubicBezTo>
                  <a:cubicBezTo>
                    <a:pt x="1437" y="12"/>
                    <a:pt x="1402" y="12"/>
                    <a:pt x="1369"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9"/>
            <p:cNvSpPr/>
            <p:nvPr/>
          </p:nvSpPr>
          <p:spPr>
            <a:xfrm>
              <a:off x="7618789" y="2199229"/>
              <a:ext cx="57018" cy="39930"/>
            </a:xfrm>
            <a:custGeom>
              <a:avLst/>
              <a:gdLst/>
              <a:ahLst/>
              <a:cxnLst/>
              <a:rect l="l" t="t" r="r" b="b"/>
              <a:pathLst>
                <a:path w="1278" h="895" extrusionOk="0">
                  <a:moveTo>
                    <a:pt x="815" y="1"/>
                  </a:moveTo>
                  <a:cubicBezTo>
                    <a:pt x="694" y="1"/>
                    <a:pt x="548" y="21"/>
                    <a:pt x="347" y="21"/>
                  </a:cubicBezTo>
                  <a:cubicBezTo>
                    <a:pt x="247" y="21"/>
                    <a:pt x="132" y="16"/>
                    <a:pt x="0" y="1"/>
                  </a:cubicBezTo>
                  <a:lnTo>
                    <a:pt x="0" y="1"/>
                  </a:lnTo>
                  <a:lnTo>
                    <a:pt x="114" y="883"/>
                  </a:lnTo>
                  <a:cubicBezTo>
                    <a:pt x="114" y="883"/>
                    <a:pt x="234" y="895"/>
                    <a:pt x="390" y="895"/>
                  </a:cubicBezTo>
                  <a:cubicBezTo>
                    <a:pt x="635" y="895"/>
                    <a:pt x="969" y="865"/>
                    <a:pt x="1052" y="713"/>
                  </a:cubicBezTo>
                  <a:cubicBezTo>
                    <a:pt x="1142" y="532"/>
                    <a:pt x="1278" y="24"/>
                    <a:pt x="8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9"/>
            <p:cNvSpPr/>
            <p:nvPr/>
          </p:nvSpPr>
          <p:spPr>
            <a:xfrm>
              <a:off x="7698561" y="2202262"/>
              <a:ext cx="204827" cy="106674"/>
            </a:xfrm>
            <a:custGeom>
              <a:avLst/>
              <a:gdLst/>
              <a:ahLst/>
              <a:cxnLst/>
              <a:rect l="l" t="t" r="r" b="b"/>
              <a:pathLst>
                <a:path w="4591" h="2391" extrusionOk="0">
                  <a:moveTo>
                    <a:pt x="266" y="0"/>
                  </a:moveTo>
                  <a:cubicBezTo>
                    <a:pt x="1" y="0"/>
                    <a:pt x="49" y="580"/>
                    <a:pt x="281" y="747"/>
                  </a:cubicBezTo>
                  <a:cubicBezTo>
                    <a:pt x="632" y="996"/>
                    <a:pt x="1560" y="1245"/>
                    <a:pt x="1774" y="1414"/>
                  </a:cubicBezTo>
                  <a:cubicBezTo>
                    <a:pt x="1978" y="1584"/>
                    <a:pt x="3312" y="2127"/>
                    <a:pt x="3312" y="2127"/>
                  </a:cubicBezTo>
                  <a:cubicBezTo>
                    <a:pt x="3357" y="2183"/>
                    <a:pt x="3425" y="2205"/>
                    <a:pt x="3493" y="2217"/>
                  </a:cubicBezTo>
                  <a:cubicBezTo>
                    <a:pt x="3783" y="2351"/>
                    <a:pt x="3948" y="2391"/>
                    <a:pt x="4030" y="2391"/>
                  </a:cubicBezTo>
                  <a:cubicBezTo>
                    <a:pt x="4122" y="2391"/>
                    <a:pt x="4112" y="2342"/>
                    <a:pt x="4058" y="2319"/>
                  </a:cubicBezTo>
                  <a:cubicBezTo>
                    <a:pt x="4013" y="2296"/>
                    <a:pt x="3923" y="2240"/>
                    <a:pt x="3832" y="2183"/>
                  </a:cubicBezTo>
                  <a:cubicBezTo>
                    <a:pt x="3867" y="2183"/>
                    <a:pt x="3900" y="2172"/>
                    <a:pt x="3934" y="2172"/>
                  </a:cubicBezTo>
                  <a:cubicBezTo>
                    <a:pt x="3996" y="2155"/>
                    <a:pt x="4081" y="2155"/>
                    <a:pt x="4170" y="2155"/>
                  </a:cubicBezTo>
                  <a:cubicBezTo>
                    <a:pt x="4259" y="2155"/>
                    <a:pt x="4353" y="2155"/>
                    <a:pt x="4432" y="2138"/>
                  </a:cubicBezTo>
                  <a:cubicBezTo>
                    <a:pt x="4578" y="2092"/>
                    <a:pt x="4590" y="2024"/>
                    <a:pt x="4500" y="2024"/>
                  </a:cubicBezTo>
                  <a:cubicBezTo>
                    <a:pt x="4409" y="2024"/>
                    <a:pt x="3482" y="1911"/>
                    <a:pt x="3482" y="1911"/>
                  </a:cubicBezTo>
                  <a:cubicBezTo>
                    <a:pt x="3199" y="1753"/>
                    <a:pt x="2442" y="1165"/>
                    <a:pt x="2113" y="1019"/>
                  </a:cubicBezTo>
                  <a:cubicBezTo>
                    <a:pt x="1786" y="871"/>
                    <a:pt x="598" y="34"/>
                    <a:pt x="281" y="1"/>
                  </a:cubicBezTo>
                  <a:cubicBezTo>
                    <a:pt x="276" y="0"/>
                    <a:pt x="271" y="0"/>
                    <a:pt x="266"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9"/>
            <p:cNvSpPr/>
            <p:nvPr/>
          </p:nvSpPr>
          <p:spPr>
            <a:xfrm>
              <a:off x="7698561" y="2202262"/>
              <a:ext cx="122067" cy="84278"/>
            </a:xfrm>
            <a:custGeom>
              <a:avLst/>
              <a:gdLst/>
              <a:ahLst/>
              <a:cxnLst/>
              <a:rect l="l" t="t" r="r" b="b"/>
              <a:pathLst>
                <a:path w="2736" h="1889" extrusionOk="0">
                  <a:moveTo>
                    <a:pt x="266" y="0"/>
                  </a:moveTo>
                  <a:cubicBezTo>
                    <a:pt x="1" y="0"/>
                    <a:pt x="49" y="580"/>
                    <a:pt x="281" y="747"/>
                  </a:cubicBezTo>
                  <a:cubicBezTo>
                    <a:pt x="632" y="996"/>
                    <a:pt x="1560" y="1245"/>
                    <a:pt x="1774" y="1414"/>
                  </a:cubicBezTo>
                  <a:cubicBezTo>
                    <a:pt x="1887" y="1516"/>
                    <a:pt x="2351" y="1720"/>
                    <a:pt x="2736" y="1889"/>
                  </a:cubicBezTo>
                  <a:cubicBezTo>
                    <a:pt x="2181" y="1516"/>
                    <a:pt x="1741" y="1086"/>
                    <a:pt x="1118" y="815"/>
                  </a:cubicBezTo>
                  <a:cubicBezTo>
                    <a:pt x="1005" y="770"/>
                    <a:pt x="610" y="668"/>
                    <a:pt x="610" y="498"/>
                  </a:cubicBezTo>
                  <a:cubicBezTo>
                    <a:pt x="621" y="408"/>
                    <a:pt x="734" y="328"/>
                    <a:pt x="869" y="272"/>
                  </a:cubicBezTo>
                  <a:cubicBezTo>
                    <a:pt x="610" y="125"/>
                    <a:pt x="394" y="12"/>
                    <a:pt x="281" y="1"/>
                  </a:cubicBezTo>
                  <a:cubicBezTo>
                    <a:pt x="276" y="0"/>
                    <a:pt x="271" y="0"/>
                    <a:pt x="266"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9"/>
            <p:cNvSpPr/>
            <p:nvPr/>
          </p:nvSpPr>
          <p:spPr>
            <a:xfrm>
              <a:off x="7544102" y="2323349"/>
              <a:ext cx="113545" cy="157312"/>
            </a:xfrm>
            <a:custGeom>
              <a:avLst/>
              <a:gdLst/>
              <a:ahLst/>
              <a:cxnLst/>
              <a:rect l="l" t="t" r="r" b="b"/>
              <a:pathLst>
                <a:path w="2545" h="3526" extrusionOk="0">
                  <a:moveTo>
                    <a:pt x="1810" y="1"/>
                  </a:moveTo>
                  <a:cubicBezTo>
                    <a:pt x="1810" y="1"/>
                    <a:pt x="871" y="667"/>
                    <a:pt x="566" y="973"/>
                  </a:cubicBezTo>
                  <a:cubicBezTo>
                    <a:pt x="351" y="1177"/>
                    <a:pt x="385" y="1810"/>
                    <a:pt x="679" y="3167"/>
                  </a:cubicBezTo>
                  <a:cubicBezTo>
                    <a:pt x="679" y="3167"/>
                    <a:pt x="1" y="3438"/>
                    <a:pt x="46" y="3506"/>
                  </a:cubicBezTo>
                  <a:cubicBezTo>
                    <a:pt x="54" y="3520"/>
                    <a:pt x="91" y="3526"/>
                    <a:pt x="145" y="3526"/>
                  </a:cubicBezTo>
                  <a:cubicBezTo>
                    <a:pt x="403" y="3526"/>
                    <a:pt x="1062" y="3398"/>
                    <a:pt x="1052" y="3371"/>
                  </a:cubicBezTo>
                  <a:cubicBezTo>
                    <a:pt x="1052" y="3325"/>
                    <a:pt x="1064" y="1550"/>
                    <a:pt x="1064" y="1550"/>
                  </a:cubicBezTo>
                  <a:lnTo>
                    <a:pt x="2545" y="781"/>
                  </a:lnTo>
                  <a:lnTo>
                    <a:pt x="1810"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9"/>
            <p:cNvSpPr/>
            <p:nvPr/>
          </p:nvSpPr>
          <p:spPr>
            <a:xfrm>
              <a:off x="7669249" y="2329907"/>
              <a:ext cx="51486" cy="210270"/>
            </a:xfrm>
            <a:custGeom>
              <a:avLst/>
              <a:gdLst/>
              <a:ahLst/>
              <a:cxnLst/>
              <a:rect l="l" t="t" r="r" b="b"/>
              <a:pathLst>
                <a:path w="1154" h="4713" extrusionOk="0">
                  <a:moveTo>
                    <a:pt x="79" y="0"/>
                  </a:moveTo>
                  <a:cubicBezTo>
                    <a:pt x="79" y="0"/>
                    <a:pt x="226" y="1583"/>
                    <a:pt x="339" y="2465"/>
                  </a:cubicBezTo>
                  <a:cubicBezTo>
                    <a:pt x="463" y="3415"/>
                    <a:pt x="712" y="4410"/>
                    <a:pt x="712" y="4410"/>
                  </a:cubicBezTo>
                  <a:cubicBezTo>
                    <a:pt x="712" y="4410"/>
                    <a:pt x="0" y="4659"/>
                    <a:pt x="56" y="4694"/>
                  </a:cubicBezTo>
                  <a:cubicBezTo>
                    <a:pt x="69" y="4707"/>
                    <a:pt x="143" y="4712"/>
                    <a:pt x="245" y="4712"/>
                  </a:cubicBezTo>
                  <a:cubicBezTo>
                    <a:pt x="500" y="4712"/>
                    <a:pt x="932" y="4677"/>
                    <a:pt x="1029" y="4637"/>
                  </a:cubicBezTo>
                  <a:cubicBezTo>
                    <a:pt x="1154" y="4581"/>
                    <a:pt x="1074" y="4433"/>
                    <a:pt x="1074" y="4433"/>
                  </a:cubicBezTo>
                  <a:cubicBezTo>
                    <a:pt x="1108" y="3958"/>
                    <a:pt x="1029" y="2579"/>
                    <a:pt x="1029" y="2579"/>
                  </a:cubicBezTo>
                  <a:cubicBezTo>
                    <a:pt x="1029" y="2171"/>
                    <a:pt x="1119" y="611"/>
                    <a:pt x="1119" y="611"/>
                  </a:cubicBezTo>
                  <a:lnTo>
                    <a:pt x="79"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9"/>
            <p:cNvSpPr/>
            <p:nvPr/>
          </p:nvSpPr>
          <p:spPr>
            <a:xfrm>
              <a:off x="7590012" y="2323349"/>
              <a:ext cx="67636" cy="56036"/>
            </a:xfrm>
            <a:custGeom>
              <a:avLst/>
              <a:gdLst/>
              <a:ahLst/>
              <a:cxnLst/>
              <a:rect l="l" t="t" r="r" b="b"/>
              <a:pathLst>
                <a:path w="1516" h="1256" extrusionOk="0">
                  <a:moveTo>
                    <a:pt x="781" y="1"/>
                  </a:moveTo>
                  <a:cubicBezTo>
                    <a:pt x="781" y="1"/>
                    <a:pt x="374" y="295"/>
                    <a:pt x="0" y="577"/>
                  </a:cubicBezTo>
                  <a:cubicBezTo>
                    <a:pt x="113" y="679"/>
                    <a:pt x="216" y="792"/>
                    <a:pt x="317" y="894"/>
                  </a:cubicBezTo>
                  <a:cubicBezTo>
                    <a:pt x="419" y="1007"/>
                    <a:pt x="521" y="1132"/>
                    <a:pt x="600" y="1256"/>
                  </a:cubicBezTo>
                  <a:lnTo>
                    <a:pt x="1516" y="781"/>
                  </a:lnTo>
                  <a:lnTo>
                    <a:pt x="781"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9"/>
            <p:cNvSpPr/>
            <p:nvPr/>
          </p:nvSpPr>
          <p:spPr>
            <a:xfrm>
              <a:off x="7672729" y="2329907"/>
              <a:ext cx="46489" cy="62104"/>
            </a:xfrm>
            <a:custGeom>
              <a:avLst/>
              <a:gdLst/>
              <a:ahLst/>
              <a:cxnLst/>
              <a:rect l="l" t="t" r="r" b="b"/>
              <a:pathLst>
                <a:path w="1042" h="1392" extrusionOk="0">
                  <a:moveTo>
                    <a:pt x="1" y="0"/>
                  </a:moveTo>
                  <a:cubicBezTo>
                    <a:pt x="1" y="0"/>
                    <a:pt x="58" y="634"/>
                    <a:pt x="137" y="1324"/>
                  </a:cubicBezTo>
                  <a:cubicBezTo>
                    <a:pt x="185" y="1322"/>
                    <a:pt x="234" y="1321"/>
                    <a:pt x="283" y="1321"/>
                  </a:cubicBezTo>
                  <a:cubicBezTo>
                    <a:pt x="520" y="1321"/>
                    <a:pt x="762" y="1344"/>
                    <a:pt x="996" y="1392"/>
                  </a:cubicBezTo>
                  <a:cubicBezTo>
                    <a:pt x="1019" y="973"/>
                    <a:pt x="1041" y="611"/>
                    <a:pt x="1041" y="611"/>
                  </a:cubicBezTo>
                  <a:lnTo>
                    <a:pt x="1" y="0"/>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9"/>
            <p:cNvSpPr/>
            <p:nvPr/>
          </p:nvSpPr>
          <p:spPr>
            <a:xfrm>
              <a:off x="7590012" y="2295107"/>
              <a:ext cx="135763" cy="91327"/>
            </a:xfrm>
            <a:custGeom>
              <a:avLst/>
              <a:gdLst/>
              <a:ahLst/>
              <a:cxnLst/>
              <a:rect l="l" t="t" r="r" b="b"/>
              <a:pathLst>
                <a:path w="3043" h="2047" extrusionOk="0">
                  <a:moveTo>
                    <a:pt x="985" y="0"/>
                  </a:moveTo>
                  <a:lnTo>
                    <a:pt x="939" y="373"/>
                  </a:lnTo>
                  <a:lnTo>
                    <a:pt x="0" y="1109"/>
                  </a:lnTo>
                  <a:lnTo>
                    <a:pt x="1007" y="1911"/>
                  </a:lnTo>
                  <a:lnTo>
                    <a:pt x="1606" y="1549"/>
                  </a:lnTo>
                  <a:lnTo>
                    <a:pt x="1606" y="2047"/>
                  </a:lnTo>
                  <a:lnTo>
                    <a:pt x="3043" y="1968"/>
                  </a:lnTo>
                  <a:lnTo>
                    <a:pt x="2817" y="238"/>
                  </a:lnTo>
                  <a:lnTo>
                    <a:pt x="9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9"/>
            <p:cNvSpPr/>
            <p:nvPr/>
          </p:nvSpPr>
          <p:spPr>
            <a:xfrm>
              <a:off x="7615219" y="2341016"/>
              <a:ext cx="51530" cy="39395"/>
            </a:xfrm>
            <a:custGeom>
              <a:avLst/>
              <a:gdLst/>
              <a:ahLst/>
              <a:cxnLst/>
              <a:rect l="l" t="t" r="r" b="b"/>
              <a:pathLst>
                <a:path w="1155" h="883" extrusionOk="0">
                  <a:moveTo>
                    <a:pt x="1154" y="0"/>
                  </a:moveTo>
                  <a:lnTo>
                    <a:pt x="1" y="532"/>
                  </a:lnTo>
                  <a:lnTo>
                    <a:pt x="442" y="882"/>
                  </a:lnTo>
                  <a:lnTo>
                    <a:pt x="1041" y="520"/>
                  </a:lnTo>
                  <a:lnTo>
                    <a:pt x="1154" y="0"/>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9"/>
            <p:cNvSpPr/>
            <p:nvPr/>
          </p:nvSpPr>
          <p:spPr>
            <a:xfrm>
              <a:off x="7631906" y="2295107"/>
              <a:ext cx="87847" cy="39886"/>
            </a:xfrm>
            <a:custGeom>
              <a:avLst/>
              <a:gdLst/>
              <a:ahLst/>
              <a:cxnLst/>
              <a:rect l="l" t="t" r="r" b="b"/>
              <a:pathLst>
                <a:path w="1969" h="894" extrusionOk="0">
                  <a:moveTo>
                    <a:pt x="46" y="0"/>
                  </a:moveTo>
                  <a:lnTo>
                    <a:pt x="46" y="11"/>
                  </a:lnTo>
                  <a:lnTo>
                    <a:pt x="0" y="373"/>
                  </a:lnTo>
                  <a:lnTo>
                    <a:pt x="1968" y="893"/>
                  </a:lnTo>
                  <a:lnTo>
                    <a:pt x="1968" y="893"/>
                  </a:lnTo>
                  <a:lnTo>
                    <a:pt x="1878" y="238"/>
                  </a:lnTo>
                  <a:lnTo>
                    <a:pt x="46" y="0"/>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9"/>
            <p:cNvSpPr/>
            <p:nvPr/>
          </p:nvSpPr>
          <p:spPr>
            <a:xfrm>
              <a:off x="7699989" y="2303673"/>
              <a:ext cx="5621" cy="80753"/>
            </a:xfrm>
            <a:custGeom>
              <a:avLst/>
              <a:gdLst/>
              <a:ahLst/>
              <a:cxnLst/>
              <a:rect l="l" t="t" r="r" b="b"/>
              <a:pathLst>
                <a:path w="126" h="1810" extrusionOk="0">
                  <a:moveTo>
                    <a:pt x="1" y="0"/>
                  </a:moveTo>
                  <a:cubicBezTo>
                    <a:pt x="12" y="329"/>
                    <a:pt x="46" y="656"/>
                    <a:pt x="46" y="985"/>
                  </a:cubicBezTo>
                  <a:cubicBezTo>
                    <a:pt x="58" y="1256"/>
                    <a:pt x="68" y="1527"/>
                    <a:pt x="68" y="1810"/>
                  </a:cubicBezTo>
                  <a:lnTo>
                    <a:pt x="125" y="1799"/>
                  </a:lnTo>
                  <a:cubicBezTo>
                    <a:pt x="125" y="1550"/>
                    <a:pt x="114" y="1289"/>
                    <a:pt x="114" y="1041"/>
                  </a:cubicBezTo>
                  <a:cubicBezTo>
                    <a:pt x="103" y="691"/>
                    <a:pt x="80" y="351"/>
                    <a:pt x="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9"/>
            <p:cNvSpPr/>
            <p:nvPr/>
          </p:nvSpPr>
          <p:spPr>
            <a:xfrm>
              <a:off x="7706592" y="2304209"/>
              <a:ext cx="7094" cy="79727"/>
            </a:xfrm>
            <a:custGeom>
              <a:avLst/>
              <a:gdLst/>
              <a:ahLst/>
              <a:cxnLst/>
              <a:rect l="l" t="t" r="r" b="b"/>
              <a:pathLst>
                <a:path w="159" h="1787" extrusionOk="0">
                  <a:moveTo>
                    <a:pt x="11" y="0"/>
                  </a:moveTo>
                  <a:cubicBezTo>
                    <a:pt x="0" y="395"/>
                    <a:pt x="45" y="792"/>
                    <a:pt x="68" y="1176"/>
                  </a:cubicBezTo>
                  <a:lnTo>
                    <a:pt x="101" y="1787"/>
                  </a:lnTo>
                  <a:lnTo>
                    <a:pt x="158" y="1775"/>
                  </a:lnTo>
                  <a:lnTo>
                    <a:pt x="124" y="1232"/>
                  </a:lnTo>
                  <a:cubicBezTo>
                    <a:pt x="113" y="825"/>
                    <a:pt x="68" y="418"/>
                    <a:pt x="68" y="11"/>
                  </a:cubicBezTo>
                  <a:lnTo>
                    <a:pt x="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9"/>
            <p:cNvSpPr/>
            <p:nvPr/>
          </p:nvSpPr>
          <p:spPr>
            <a:xfrm>
              <a:off x="7668223" y="2514927"/>
              <a:ext cx="55010" cy="26814"/>
            </a:xfrm>
            <a:custGeom>
              <a:avLst/>
              <a:gdLst/>
              <a:ahLst/>
              <a:cxnLst/>
              <a:rect l="l" t="t" r="r" b="b"/>
              <a:pathLst>
                <a:path w="1233" h="601" extrusionOk="0">
                  <a:moveTo>
                    <a:pt x="708" y="0"/>
                  </a:moveTo>
                  <a:cubicBezTo>
                    <a:pt x="637" y="0"/>
                    <a:pt x="589" y="196"/>
                    <a:pt x="589" y="196"/>
                  </a:cubicBezTo>
                  <a:cubicBezTo>
                    <a:pt x="589" y="196"/>
                    <a:pt x="1" y="490"/>
                    <a:pt x="11" y="569"/>
                  </a:cubicBezTo>
                  <a:cubicBezTo>
                    <a:pt x="15" y="591"/>
                    <a:pt x="106" y="600"/>
                    <a:pt x="233" y="600"/>
                  </a:cubicBezTo>
                  <a:cubicBezTo>
                    <a:pt x="498" y="600"/>
                    <a:pt x="919" y="562"/>
                    <a:pt x="1041" y="524"/>
                  </a:cubicBezTo>
                  <a:cubicBezTo>
                    <a:pt x="1233" y="467"/>
                    <a:pt x="1120" y="241"/>
                    <a:pt x="1120" y="241"/>
                  </a:cubicBezTo>
                  <a:lnTo>
                    <a:pt x="1120" y="241"/>
                  </a:lnTo>
                  <a:cubicBezTo>
                    <a:pt x="1120" y="241"/>
                    <a:pt x="998" y="270"/>
                    <a:pt x="879" y="270"/>
                  </a:cubicBezTo>
                  <a:cubicBezTo>
                    <a:pt x="832" y="270"/>
                    <a:pt x="786" y="265"/>
                    <a:pt x="747" y="253"/>
                  </a:cubicBezTo>
                  <a:cubicBezTo>
                    <a:pt x="747" y="253"/>
                    <a:pt x="803" y="26"/>
                    <a:pt x="724" y="4"/>
                  </a:cubicBezTo>
                  <a:cubicBezTo>
                    <a:pt x="719" y="1"/>
                    <a:pt x="713" y="0"/>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9"/>
            <p:cNvSpPr/>
            <p:nvPr/>
          </p:nvSpPr>
          <p:spPr>
            <a:xfrm>
              <a:off x="7691110" y="2530811"/>
              <a:ext cx="6915" cy="10038"/>
            </a:xfrm>
            <a:custGeom>
              <a:avLst/>
              <a:gdLst/>
              <a:ahLst/>
              <a:cxnLst/>
              <a:rect l="l" t="t" r="r" b="b"/>
              <a:pathLst>
                <a:path w="155" h="225" extrusionOk="0">
                  <a:moveTo>
                    <a:pt x="27" y="0"/>
                  </a:moveTo>
                  <a:cubicBezTo>
                    <a:pt x="13" y="0"/>
                    <a:pt x="1" y="12"/>
                    <a:pt x="8" y="32"/>
                  </a:cubicBezTo>
                  <a:cubicBezTo>
                    <a:pt x="41" y="100"/>
                    <a:pt x="76" y="156"/>
                    <a:pt x="98" y="224"/>
                  </a:cubicBezTo>
                  <a:lnTo>
                    <a:pt x="154" y="224"/>
                  </a:lnTo>
                  <a:lnTo>
                    <a:pt x="53" y="21"/>
                  </a:lnTo>
                  <a:cubicBezTo>
                    <a:pt x="48" y="7"/>
                    <a:pt x="37" y="0"/>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9"/>
            <p:cNvSpPr/>
            <p:nvPr/>
          </p:nvSpPr>
          <p:spPr>
            <a:xfrm>
              <a:off x="7695081" y="2528847"/>
              <a:ext cx="7986" cy="11511"/>
            </a:xfrm>
            <a:custGeom>
              <a:avLst/>
              <a:gdLst/>
              <a:ahLst/>
              <a:cxnLst/>
              <a:rect l="l" t="t" r="r" b="b"/>
              <a:pathLst>
                <a:path w="179" h="258" extrusionOk="0">
                  <a:moveTo>
                    <a:pt x="32" y="1"/>
                  </a:moveTo>
                  <a:cubicBezTo>
                    <a:pt x="18" y="1"/>
                    <a:pt x="0" y="25"/>
                    <a:pt x="9" y="42"/>
                  </a:cubicBezTo>
                  <a:cubicBezTo>
                    <a:pt x="65" y="110"/>
                    <a:pt x="100" y="178"/>
                    <a:pt x="133" y="257"/>
                  </a:cubicBezTo>
                  <a:lnTo>
                    <a:pt x="178" y="257"/>
                  </a:lnTo>
                  <a:cubicBezTo>
                    <a:pt x="145" y="167"/>
                    <a:pt x="100" y="87"/>
                    <a:pt x="43" y="8"/>
                  </a:cubicBezTo>
                  <a:cubicBezTo>
                    <a:pt x="40" y="3"/>
                    <a:pt x="36" y="1"/>
                    <a:pt x="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9"/>
            <p:cNvSpPr/>
            <p:nvPr/>
          </p:nvSpPr>
          <p:spPr>
            <a:xfrm>
              <a:off x="7686560" y="2517872"/>
              <a:ext cx="8388" cy="7540"/>
            </a:xfrm>
            <a:custGeom>
              <a:avLst/>
              <a:gdLst/>
              <a:ahLst/>
              <a:cxnLst/>
              <a:rect l="l" t="t" r="r" b="b"/>
              <a:pathLst>
                <a:path w="188" h="169" extrusionOk="0">
                  <a:moveTo>
                    <a:pt x="53" y="17"/>
                  </a:moveTo>
                  <a:cubicBezTo>
                    <a:pt x="75" y="17"/>
                    <a:pt x="110" y="51"/>
                    <a:pt x="121" y="74"/>
                  </a:cubicBezTo>
                  <a:cubicBezTo>
                    <a:pt x="140" y="83"/>
                    <a:pt x="167" y="116"/>
                    <a:pt x="168" y="140"/>
                  </a:cubicBezTo>
                  <a:lnTo>
                    <a:pt x="168" y="140"/>
                  </a:lnTo>
                  <a:cubicBezTo>
                    <a:pt x="146" y="133"/>
                    <a:pt x="118" y="104"/>
                    <a:pt x="98" y="84"/>
                  </a:cubicBezTo>
                  <a:cubicBezTo>
                    <a:pt x="98" y="84"/>
                    <a:pt x="42" y="17"/>
                    <a:pt x="53" y="17"/>
                  </a:cubicBezTo>
                  <a:close/>
                  <a:moveTo>
                    <a:pt x="59" y="0"/>
                  </a:moveTo>
                  <a:cubicBezTo>
                    <a:pt x="53" y="0"/>
                    <a:pt x="47" y="2"/>
                    <a:pt x="42" y="6"/>
                  </a:cubicBezTo>
                  <a:cubicBezTo>
                    <a:pt x="0" y="26"/>
                    <a:pt x="120" y="132"/>
                    <a:pt x="167" y="150"/>
                  </a:cubicBezTo>
                  <a:lnTo>
                    <a:pt x="167" y="150"/>
                  </a:lnTo>
                  <a:cubicBezTo>
                    <a:pt x="167" y="151"/>
                    <a:pt x="166" y="151"/>
                    <a:pt x="166" y="152"/>
                  </a:cubicBezTo>
                  <a:cubicBezTo>
                    <a:pt x="166" y="161"/>
                    <a:pt x="172" y="168"/>
                    <a:pt x="175" y="168"/>
                  </a:cubicBezTo>
                  <a:cubicBezTo>
                    <a:pt x="177" y="168"/>
                    <a:pt x="178" y="167"/>
                    <a:pt x="178" y="164"/>
                  </a:cubicBezTo>
                  <a:cubicBezTo>
                    <a:pt x="179" y="160"/>
                    <a:pt x="179" y="156"/>
                    <a:pt x="180" y="152"/>
                  </a:cubicBezTo>
                  <a:lnTo>
                    <a:pt x="180" y="152"/>
                  </a:lnTo>
                  <a:cubicBezTo>
                    <a:pt x="188" y="151"/>
                    <a:pt x="188" y="143"/>
                    <a:pt x="180" y="142"/>
                  </a:cubicBezTo>
                  <a:lnTo>
                    <a:pt x="180" y="142"/>
                  </a:lnTo>
                  <a:cubicBezTo>
                    <a:pt x="177" y="107"/>
                    <a:pt x="151" y="79"/>
                    <a:pt x="132" y="51"/>
                  </a:cubicBezTo>
                  <a:cubicBezTo>
                    <a:pt x="114" y="41"/>
                    <a:pt x="86" y="0"/>
                    <a:pt x="59"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9"/>
            <p:cNvSpPr/>
            <p:nvPr/>
          </p:nvSpPr>
          <p:spPr>
            <a:xfrm>
              <a:off x="7693163" y="2516578"/>
              <a:ext cx="2855" cy="7986"/>
            </a:xfrm>
            <a:custGeom>
              <a:avLst/>
              <a:gdLst/>
              <a:ahLst/>
              <a:cxnLst/>
              <a:rect l="l" t="t" r="r" b="b"/>
              <a:pathLst>
                <a:path w="64" h="179" extrusionOk="0">
                  <a:moveTo>
                    <a:pt x="34" y="21"/>
                  </a:moveTo>
                  <a:cubicBezTo>
                    <a:pt x="47" y="52"/>
                    <a:pt x="50" y="88"/>
                    <a:pt x="43" y="121"/>
                  </a:cubicBezTo>
                  <a:lnTo>
                    <a:pt x="43" y="121"/>
                  </a:lnTo>
                  <a:cubicBezTo>
                    <a:pt x="41" y="115"/>
                    <a:pt x="41" y="109"/>
                    <a:pt x="41" y="103"/>
                  </a:cubicBezTo>
                  <a:cubicBezTo>
                    <a:pt x="31" y="83"/>
                    <a:pt x="21" y="45"/>
                    <a:pt x="34" y="21"/>
                  </a:cubicBezTo>
                  <a:close/>
                  <a:moveTo>
                    <a:pt x="30" y="0"/>
                  </a:moveTo>
                  <a:lnTo>
                    <a:pt x="30" y="0"/>
                  </a:lnTo>
                  <a:cubicBezTo>
                    <a:pt x="0" y="39"/>
                    <a:pt x="21" y="102"/>
                    <a:pt x="34" y="148"/>
                  </a:cubicBezTo>
                  <a:lnTo>
                    <a:pt x="34" y="148"/>
                  </a:lnTo>
                  <a:cubicBezTo>
                    <a:pt x="33" y="152"/>
                    <a:pt x="31" y="155"/>
                    <a:pt x="30" y="159"/>
                  </a:cubicBezTo>
                  <a:cubicBezTo>
                    <a:pt x="30" y="165"/>
                    <a:pt x="32" y="167"/>
                    <a:pt x="37" y="167"/>
                  </a:cubicBezTo>
                  <a:cubicBezTo>
                    <a:pt x="38" y="167"/>
                    <a:pt x="39" y="167"/>
                    <a:pt x="40" y="167"/>
                  </a:cubicBezTo>
                  <a:lnTo>
                    <a:pt x="40" y="167"/>
                  </a:lnTo>
                  <a:cubicBezTo>
                    <a:pt x="40" y="168"/>
                    <a:pt x="40" y="169"/>
                    <a:pt x="41" y="170"/>
                  </a:cubicBezTo>
                  <a:cubicBezTo>
                    <a:pt x="41" y="176"/>
                    <a:pt x="43" y="179"/>
                    <a:pt x="46" y="179"/>
                  </a:cubicBezTo>
                  <a:cubicBezTo>
                    <a:pt x="49" y="179"/>
                    <a:pt x="52" y="176"/>
                    <a:pt x="52" y="170"/>
                  </a:cubicBezTo>
                  <a:cubicBezTo>
                    <a:pt x="52" y="167"/>
                    <a:pt x="52" y="163"/>
                    <a:pt x="51" y="159"/>
                  </a:cubicBezTo>
                  <a:lnTo>
                    <a:pt x="51" y="159"/>
                  </a:lnTo>
                  <a:cubicBezTo>
                    <a:pt x="52" y="159"/>
                    <a:pt x="52" y="159"/>
                    <a:pt x="52" y="159"/>
                  </a:cubicBezTo>
                  <a:cubicBezTo>
                    <a:pt x="63" y="113"/>
                    <a:pt x="63" y="46"/>
                    <a:pt x="41" y="12"/>
                  </a:cubicBezTo>
                  <a:cubicBezTo>
                    <a:pt x="41" y="0"/>
                    <a:pt x="30" y="0"/>
                    <a:pt x="3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9"/>
            <p:cNvSpPr/>
            <p:nvPr/>
          </p:nvSpPr>
          <p:spPr>
            <a:xfrm>
              <a:off x="7541559" y="2455455"/>
              <a:ext cx="55055" cy="27215"/>
            </a:xfrm>
            <a:custGeom>
              <a:avLst/>
              <a:gdLst/>
              <a:ahLst/>
              <a:cxnLst/>
              <a:rect l="l" t="t" r="r" b="b"/>
              <a:pathLst>
                <a:path w="1234" h="610" extrusionOk="0">
                  <a:moveTo>
                    <a:pt x="702" y="1"/>
                  </a:moveTo>
                  <a:cubicBezTo>
                    <a:pt x="629" y="1"/>
                    <a:pt x="578" y="194"/>
                    <a:pt x="578" y="194"/>
                  </a:cubicBezTo>
                  <a:cubicBezTo>
                    <a:pt x="578" y="194"/>
                    <a:pt x="1" y="500"/>
                    <a:pt x="13" y="579"/>
                  </a:cubicBezTo>
                  <a:cubicBezTo>
                    <a:pt x="16" y="601"/>
                    <a:pt x="107" y="610"/>
                    <a:pt x="234" y="610"/>
                  </a:cubicBezTo>
                  <a:cubicBezTo>
                    <a:pt x="495" y="610"/>
                    <a:pt x="912" y="572"/>
                    <a:pt x="1041" y="534"/>
                  </a:cubicBezTo>
                  <a:cubicBezTo>
                    <a:pt x="1234" y="477"/>
                    <a:pt x="1109" y="251"/>
                    <a:pt x="1109" y="251"/>
                  </a:cubicBezTo>
                  <a:lnTo>
                    <a:pt x="1109" y="251"/>
                  </a:lnTo>
                  <a:cubicBezTo>
                    <a:pt x="1109" y="251"/>
                    <a:pt x="1004" y="276"/>
                    <a:pt x="893" y="276"/>
                  </a:cubicBezTo>
                  <a:cubicBezTo>
                    <a:pt x="838" y="276"/>
                    <a:pt x="782" y="270"/>
                    <a:pt x="736" y="251"/>
                  </a:cubicBezTo>
                  <a:cubicBezTo>
                    <a:pt x="736" y="251"/>
                    <a:pt x="792" y="36"/>
                    <a:pt x="714" y="2"/>
                  </a:cubicBezTo>
                  <a:cubicBezTo>
                    <a:pt x="710" y="1"/>
                    <a:pt x="706" y="1"/>
                    <a:pt x="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9"/>
            <p:cNvSpPr/>
            <p:nvPr/>
          </p:nvSpPr>
          <p:spPr>
            <a:xfrm>
              <a:off x="7564492" y="2471650"/>
              <a:ext cx="6380" cy="10172"/>
            </a:xfrm>
            <a:custGeom>
              <a:avLst/>
              <a:gdLst/>
              <a:ahLst/>
              <a:cxnLst/>
              <a:rect l="l" t="t" r="r" b="b"/>
              <a:pathLst>
                <a:path w="143" h="228" extrusionOk="0">
                  <a:moveTo>
                    <a:pt x="30" y="0"/>
                  </a:moveTo>
                  <a:cubicBezTo>
                    <a:pt x="15" y="0"/>
                    <a:pt x="0" y="10"/>
                    <a:pt x="7" y="24"/>
                  </a:cubicBezTo>
                  <a:cubicBezTo>
                    <a:pt x="30" y="92"/>
                    <a:pt x="64" y="160"/>
                    <a:pt x="97" y="228"/>
                  </a:cubicBezTo>
                  <a:lnTo>
                    <a:pt x="143" y="228"/>
                  </a:lnTo>
                  <a:cubicBezTo>
                    <a:pt x="109" y="148"/>
                    <a:pt x="75" y="92"/>
                    <a:pt x="52" y="12"/>
                  </a:cubicBezTo>
                  <a:cubicBezTo>
                    <a:pt x="48" y="4"/>
                    <a:pt x="39" y="0"/>
                    <a:pt x="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9"/>
            <p:cNvSpPr/>
            <p:nvPr/>
          </p:nvSpPr>
          <p:spPr>
            <a:xfrm>
              <a:off x="7568106" y="2469509"/>
              <a:ext cx="7808" cy="11778"/>
            </a:xfrm>
            <a:custGeom>
              <a:avLst/>
              <a:gdLst/>
              <a:ahLst/>
              <a:cxnLst/>
              <a:rect l="l" t="t" r="r" b="b"/>
              <a:pathLst>
                <a:path w="175" h="264" extrusionOk="0">
                  <a:moveTo>
                    <a:pt x="29" y="1"/>
                  </a:moveTo>
                  <a:cubicBezTo>
                    <a:pt x="13" y="1"/>
                    <a:pt x="1" y="22"/>
                    <a:pt x="16" y="38"/>
                  </a:cubicBezTo>
                  <a:cubicBezTo>
                    <a:pt x="62" y="105"/>
                    <a:pt x="96" y="185"/>
                    <a:pt x="130" y="264"/>
                  </a:cubicBezTo>
                  <a:lnTo>
                    <a:pt x="175" y="264"/>
                  </a:lnTo>
                  <a:cubicBezTo>
                    <a:pt x="141" y="173"/>
                    <a:pt x="107" y="83"/>
                    <a:pt x="51" y="15"/>
                  </a:cubicBezTo>
                  <a:cubicBezTo>
                    <a:pt x="44" y="5"/>
                    <a:pt x="36" y="1"/>
                    <a:pt x="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9"/>
            <p:cNvSpPr/>
            <p:nvPr/>
          </p:nvSpPr>
          <p:spPr>
            <a:xfrm>
              <a:off x="7559539" y="2458489"/>
              <a:ext cx="8834" cy="7540"/>
            </a:xfrm>
            <a:custGeom>
              <a:avLst/>
              <a:gdLst/>
              <a:ahLst/>
              <a:cxnLst/>
              <a:rect l="l" t="t" r="r" b="b"/>
              <a:pathLst>
                <a:path w="198" h="169" extrusionOk="0">
                  <a:moveTo>
                    <a:pt x="58" y="23"/>
                  </a:moveTo>
                  <a:cubicBezTo>
                    <a:pt x="80" y="23"/>
                    <a:pt x="110" y="60"/>
                    <a:pt x="130" y="70"/>
                  </a:cubicBezTo>
                  <a:cubicBezTo>
                    <a:pt x="138" y="88"/>
                    <a:pt x="162" y="121"/>
                    <a:pt x="165" y="145"/>
                  </a:cubicBezTo>
                  <a:lnTo>
                    <a:pt x="165" y="145"/>
                  </a:lnTo>
                  <a:cubicBezTo>
                    <a:pt x="139" y="136"/>
                    <a:pt x="116" y="111"/>
                    <a:pt x="107" y="93"/>
                  </a:cubicBezTo>
                  <a:cubicBezTo>
                    <a:pt x="95" y="93"/>
                    <a:pt x="39" y="25"/>
                    <a:pt x="50" y="25"/>
                  </a:cubicBezTo>
                  <a:cubicBezTo>
                    <a:pt x="53" y="24"/>
                    <a:pt x="55" y="23"/>
                    <a:pt x="58" y="23"/>
                  </a:cubicBezTo>
                  <a:close/>
                  <a:moveTo>
                    <a:pt x="51" y="0"/>
                  </a:moveTo>
                  <a:cubicBezTo>
                    <a:pt x="47" y="0"/>
                    <a:pt x="43" y="1"/>
                    <a:pt x="39" y="2"/>
                  </a:cubicBezTo>
                  <a:cubicBezTo>
                    <a:pt x="0" y="31"/>
                    <a:pt x="112" y="127"/>
                    <a:pt x="165" y="154"/>
                  </a:cubicBezTo>
                  <a:lnTo>
                    <a:pt x="165" y="154"/>
                  </a:lnTo>
                  <a:cubicBezTo>
                    <a:pt x="165" y="156"/>
                    <a:pt x="164" y="159"/>
                    <a:pt x="163" y="161"/>
                  </a:cubicBezTo>
                  <a:cubicBezTo>
                    <a:pt x="163" y="166"/>
                    <a:pt x="166" y="169"/>
                    <a:pt x="170" y="169"/>
                  </a:cubicBezTo>
                  <a:cubicBezTo>
                    <a:pt x="175" y="169"/>
                    <a:pt x="180" y="166"/>
                    <a:pt x="186" y="161"/>
                  </a:cubicBezTo>
                  <a:cubicBezTo>
                    <a:pt x="197" y="161"/>
                    <a:pt x="198" y="150"/>
                    <a:pt x="188" y="149"/>
                  </a:cubicBezTo>
                  <a:lnTo>
                    <a:pt x="188" y="149"/>
                  </a:lnTo>
                  <a:cubicBezTo>
                    <a:pt x="188" y="117"/>
                    <a:pt x="150" y="79"/>
                    <a:pt x="130" y="58"/>
                  </a:cubicBezTo>
                  <a:cubicBezTo>
                    <a:pt x="119" y="38"/>
                    <a:pt x="82" y="0"/>
                    <a:pt x="51"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9"/>
            <p:cNvSpPr/>
            <p:nvPr/>
          </p:nvSpPr>
          <p:spPr>
            <a:xfrm>
              <a:off x="7566053" y="2457552"/>
              <a:ext cx="3257" cy="7808"/>
            </a:xfrm>
            <a:custGeom>
              <a:avLst/>
              <a:gdLst/>
              <a:ahLst/>
              <a:cxnLst/>
              <a:rect l="l" t="t" r="r" b="b"/>
              <a:pathLst>
                <a:path w="73" h="175" extrusionOk="0">
                  <a:moveTo>
                    <a:pt x="39" y="37"/>
                  </a:moveTo>
                  <a:cubicBezTo>
                    <a:pt x="47" y="63"/>
                    <a:pt x="49" y="92"/>
                    <a:pt x="47" y="119"/>
                  </a:cubicBezTo>
                  <a:lnTo>
                    <a:pt x="47" y="119"/>
                  </a:lnTo>
                  <a:cubicBezTo>
                    <a:pt x="45" y="113"/>
                    <a:pt x="43" y="108"/>
                    <a:pt x="40" y="102"/>
                  </a:cubicBezTo>
                  <a:cubicBezTo>
                    <a:pt x="40" y="86"/>
                    <a:pt x="35" y="59"/>
                    <a:pt x="39" y="37"/>
                  </a:cubicBezTo>
                  <a:close/>
                  <a:moveTo>
                    <a:pt x="40" y="1"/>
                  </a:moveTo>
                  <a:cubicBezTo>
                    <a:pt x="36" y="4"/>
                    <a:pt x="32" y="8"/>
                    <a:pt x="29" y="12"/>
                  </a:cubicBezTo>
                  <a:lnTo>
                    <a:pt x="29" y="12"/>
                  </a:lnTo>
                  <a:cubicBezTo>
                    <a:pt x="29" y="12"/>
                    <a:pt x="29" y="12"/>
                    <a:pt x="29" y="12"/>
                  </a:cubicBezTo>
                  <a:lnTo>
                    <a:pt x="29" y="12"/>
                  </a:lnTo>
                  <a:cubicBezTo>
                    <a:pt x="1" y="51"/>
                    <a:pt x="30" y="129"/>
                    <a:pt x="40" y="170"/>
                  </a:cubicBezTo>
                  <a:cubicBezTo>
                    <a:pt x="40" y="173"/>
                    <a:pt x="42" y="175"/>
                    <a:pt x="45" y="175"/>
                  </a:cubicBezTo>
                  <a:cubicBezTo>
                    <a:pt x="51" y="175"/>
                    <a:pt x="62" y="167"/>
                    <a:pt x="62" y="159"/>
                  </a:cubicBezTo>
                  <a:cubicBezTo>
                    <a:pt x="59" y="155"/>
                    <a:pt x="57" y="151"/>
                    <a:pt x="55" y="145"/>
                  </a:cubicBezTo>
                  <a:lnTo>
                    <a:pt x="55" y="145"/>
                  </a:lnTo>
                  <a:cubicBezTo>
                    <a:pt x="64" y="101"/>
                    <a:pt x="72" y="42"/>
                    <a:pt x="52"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9"/>
            <p:cNvSpPr/>
            <p:nvPr/>
          </p:nvSpPr>
          <p:spPr>
            <a:xfrm>
              <a:off x="7630879" y="2193027"/>
              <a:ext cx="95387" cy="130365"/>
            </a:xfrm>
            <a:custGeom>
              <a:avLst/>
              <a:gdLst/>
              <a:ahLst/>
              <a:cxnLst/>
              <a:rect l="l" t="t" r="r" b="b"/>
              <a:pathLst>
                <a:path w="2138" h="2922" extrusionOk="0">
                  <a:moveTo>
                    <a:pt x="1089" y="0"/>
                  </a:moveTo>
                  <a:cubicBezTo>
                    <a:pt x="735" y="0"/>
                    <a:pt x="373" y="120"/>
                    <a:pt x="328" y="286"/>
                  </a:cubicBezTo>
                  <a:cubicBezTo>
                    <a:pt x="272" y="467"/>
                    <a:pt x="102" y="1802"/>
                    <a:pt x="1" y="2548"/>
                  </a:cubicBezTo>
                  <a:cubicBezTo>
                    <a:pt x="396" y="2605"/>
                    <a:pt x="1889" y="2842"/>
                    <a:pt x="2127" y="2922"/>
                  </a:cubicBezTo>
                  <a:cubicBezTo>
                    <a:pt x="2127" y="2254"/>
                    <a:pt x="2138" y="796"/>
                    <a:pt x="1742" y="241"/>
                  </a:cubicBezTo>
                  <a:cubicBezTo>
                    <a:pt x="1625" y="70"/>
                    <a:pt x="1359" y="0"/>
                    <a:pt x="10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9"/>
            <p:cNvSpPr/>
            <p:nvPr/>
          </p:nvSpPr>
          <p:spPr>
            <a:xfrm>
              <a:off x="7674781" y="2203601"/>
              <a:ext cx="51486" cy="119791"/>
            </a:xfrm>
            <a:custGeom>
              <a:avLst/>
              <a:gdLst/>
              <a:ahLst/>
              <a:cxnLst/>
              <a:rect l="l" t="t" r="r" b="b"/>
              <a:pathLst>
                <a:path w="1154" h="2685" extrusionOk="0">
                  <a:moveTo>
                    <a:pt x="754" y="1"/>
                  </a:moveTo>
                  <a:cubicBezTo>
                    <a:pt x="708" y="1"/>
                    <a:pt x="817" y="1300"/>
                    <a:pt x="487" y="1916"/>
                  </a:cubicBezTo>
                  <a:cubicBezTo>
                    <a:pt x="362" y="2153"/>
                    <a:pt x="193" y="2323"/>
                    <a:pt x="0" y="2469"/>
                  </a:cubicBezTo>
                  <a:cubicBezTo>
                    <a:pt x="498" y="2549"/>
                    <a:pt x="1007" y="2640"/>
                    <a:pt x="1143" y="2685"/>
                  </a:cubicBezTo>
                  <a:cubicBezTo>
                    <a:pt x="1143" y="2017"/>
                    <a:pt x="1154" y="559"/>
                    <a:pt x="758" y="4"/>
                  </a:cubicBezTo>
                  <a:cubicBezTo>
                    <a:pt x="757" y="2"/>
                    <a:pt x="755"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9"/>
            <p:cNvSpPr/>
            <p:nvPr/>
          </p:nvSpPr>
          <p:spPr>
            <a:xfrm>
              <a:off x="7648547" y="2171032"/>
              <a:ext cx="50995" cy="42473"/>
            </a:xfrm>
            <a:custGeom>
              <a:avLst/>
              <a:gdLst/>
              <a:ahLst/>
              <a:cxnLst/>
              <a:rect l="l" t="t" r="r" b="b"/>
              <a:pathLst>
                <a:path w="1143" h="952" extrusionOk="0">
                  <a:moveTo>
                    <a:pt x="508" y="1"/>
                  </a:moveTo>
                  <a:cubicBezTo>
                    <a:pt x="386" y="1"/>
                    <a:pt x="294" y="11"/>
                    <a:pt x="294" y="11"/>
                  </a:cubicBezTo>
                  <a:cubicBezTo>
                    <a:pt x="294" y="11"/>
                    <a:pt x="0" y="859"/>
                    <a:pt x="498" y="938"/>
                  </a:cubicBezTo>
                  <a:cubicBezTo>
                    <a:pt x="549" y="947"/>
                    <a:pt x="596" y="952"/>
                    <a:pt x="639" y="952"/>
                  </a:cubicBezTo>
                  <a:cubicBezTo>
                    <a:pt x="1016" y="952"/>
                    <a:pt x="1100" y="618"/>
                    <a:pt x="1120" y="294"/>
                  </a:cubicBezTo>
                  <a:cubicBezTo>
                    <a:pt x="1143" y="42"/>
                    <a:pt x="760" y="1"/>
                    <a:pt x="508"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9"/>
            <p:cNvSpPr/>
            <p:nvPr/>
          </p:nvSpPr>
          <p:spPr>
            <a:xfrm>
              <a:off x="7563778" y="1972582"/>
              <a:ext cx="241724" cy="219283"/>
            </a:xfrm>
            <a:custGeom>
              <a:avLst/>
              <a:gdLst/>
              <a:ahLst/>
              <a:cxnLst/>
              <a:rect l="l" t="t" r="r" b="b"/>
              <a:pathLst>
                <a:path w="5418" h="4915" extrusionOk="0">
                  <a:moveTo>
                    <a:pt x="2738" y="0"/>
                  </a:moveTo>
                  <a:cubicBezTo>
                    <a:pt x="2644" y="0"/>
                    <a:pt x="2550" y="5"/>
                    <a:pt x="2455" y="15"/>
                  </a:cubicBezTo>
                  <a:cubicBezTo>
                    <a:pt x="1041" y="161"/>
                    <a:pt x="0" y="1372"/>
                    <a:pt x="148" y="2717"/>
                  </a:cubicBezTo>
                  <a:cubicBezTo>
                    <a:pt x="274" y="3983"/>
                    <a:pt x="1386" y="4915"/>
                    <a:pt x="2682" y="4915"/>
                  </a:cubicBezTo>
                  <a:cubicBezTo>
                    <a:pt x="2775" y="4915"/>
                    <a:pt x="2869" y="4910"/>
                    <a:pt x="2963" y="4900"/>
                  </a:cubicBezTo>
                  <a:cubicBezTo>
                    <a:pt x="4377" y="4753"/>
                    <a:pt x="5417" y="3543"/>
                    <a:pt x="5270" y="2197"/>
                  </a:cubicBezTo>
                  <a:cubicBezTo>
                    <a:pt x="5143" y="931"/>
                    <a:pt x="4033" y="0"/>
                    <a:pt x="2738"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9"/>
            <p:cNvSpPr/>
            <p:nvPr/>
          </p:nvSpPr>
          <p:spPr>
            <a:xfrm>
              <a:off x="7769455" y="1980836"/>
              <a:ext cx="170742" cy="187874"/>
            </a:xfrm>
            <a:custGeom>
              <a:avLst/>
              <a:gdLst/>
              <a:ahLst/>
              <a:cxnLst/>
              <a:rect l="l" t="t" r="r" b="b"/>
              <a:pathLst>
                <a:path w="3827" h="4211" extrusionOk="0">
                  <a:moveTo>
                    <a:pt x="1026" y="0"/>
                  </a:moveTo>
                  <a:cubicBezTo>
                    <a:pt x="0" y="0"/>
                    <a:pt x="27" y="1039"/>
                    <a:pt x="27" y="1039"/>
                  </a:cubicBezTo>
                  <a:lnTo>
                    <a:pt x="378" y="1514"/>
                  </a:lnTo>
                  <a:cubicBezTo>
                    <a:pt x="378" y="1514"/>
                    <a:pt x="652" y="1258"/>
                    <a:pt x="863" y="1258"/>
                  </a:cubicBezTo>
                  <a:cubicBezTo>
                    <a:pt x="1031" y="1258"/>
                    <a:pt x="1159" y="1420"/>
                    <a:pt x="1079" y="2001"/>
                  </a:cubicBezTo>
                  <a:cubicBezTo>
                    <a:pt x="886" y="3313"/>
                    <a:pt x="1519" y="4127"/>
                    <a:pt x="2119" y="4195"/>
                  </a:cubicBezTo>
                  <a:cubicBezTo>
                    <a:pt x="2203" y="4206"/>
                    <a:pt x="2283" y="4211"/>
                    <a:pt x="2359" y="4211"/>
                  </a:cubicBezTo>
                  <a:cubicBezTo>
                    <a:pt x="3695" y="4211"/>
                    <a:pt x="3826" y="2612"/>
                    <a:pt x="3826" y="2612"/>
                  </a:cubicBezTo>
                  <a:lnTo>
                    <a:pt x="3826" y="2612"/>
                  </a:lnTo>
                  <a:cubicBezTo>
                    <a:pt x="3699" y="2698"/>
                    <a:pt x="3586" y="2736"/>
                    <a:pt x="3483" y="2736"/>
                  </a:cubicBezTo>
                  <a:cubicBezTo>
                    <a:pt x="2670" y="2736"/>
                    <a:pt x="2550" y="307"/>
                    <a:pt x="1474" y="56"/>
                  </a:cubicBezTo>
                  <a:cubicBezTo>
                    <a:pt x="1306" y="17"/>
                    <a:pt x="1157" y="0"/>
                    <a:pt x="1026"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9"/>
            <p:cNvSpPr/>
            <p:nvPr/>
          </p:nvSpPr>
          <p:spPr>
            <a:xfrm>
              <a:off x="7776683" y="1991365"/>
              <a:ext cx="150397" cy="122156"/>
            </a:xfrm>
            <a:custGeom>
              <a:avLst/>
              <a:gdLst/>
              <a:ahLst/>
              <a:cxnLst/>
              <a:rect l="l" t="t" r="r" b="b"/>
              <a:pathLst>
                <a:path w="3371" h="2738" extrusionOk="0">
                  <a:moveTo>
                    <a:pt x="941" y="1"/>
                  </a:moveTo>
                  <a:cubicBezTo>
                    <a:pt x="540" y="1"/>
                    <a:pt x="133" y="230"/>
                    <a:pt x="0" y="645"/>
                  </a:cubicBezTo>
                  <a:cubicBezTo>
                    <a:pt x="0" y="667"/>
                    <a:pt x="15" y="680"/>
                    <a:pt x="28" y="680"/>
                  </a:cubicBezTo>
                  <a:cubicBezTo>
                    <a:pt x="35" y="680"/>
                    <a:pt x="42" y="676"/>
                    <a:pt x="46" y="668"/>
                  </a:cubicBezTo>
                  <a:cubicBezTo>
                    <a:pt x="230" y="329"/>
                    <a:pt x="589" y="106"/>
                    <a:pt x="972" y="106"/>
                  </a:cubicBezTo>
                  <a:cubicBezTo>
                    <a:pt x="1036" y="106"/>
                    <a:pt x="1101" y="112"/>
                    <a:pt x="1166" y="125"/>
                  </a:cubicBezTo>
                  <a:cubicBezTo>
                    <a:pt x="1641" y="227"/>
                    <a:pt x="1765" y="770"/>
                    <a:pt x="1832" y="1188"/>
                  </a:cubicBezTo>
                  <a:cubicBezTo>
                    <a:pt x="1889" y="1539"/>
                    <a:pt x="1935" y="1934"/>
                    <a:pt x="2161" y="2217"/>
                  </a:cubicBezTo>
                  <a:cubicBezTo>
                    <a:pt x="2443" y="2590"/>
                    <a:pt x="2895" y="2670"/>
                    <a:pt x="3325" y="2738"/>
                  </a:cubicBezTo>
                  <a:cubicBezTo>
                    <a:pt x="3359" y="2738"/>
                    <a:pt x="3370" y="2692"/>
                    <a:pt x="3337" y="2692"/>
                  </a:cubicBezTo>
                  <a:cubicBezTo>
                    <a:pt x="3054" y="2613"/>
                    <a:pt x="2771" y="2534"/>
                    <a:pt x="2511" y="2398"/>
                  </a:cubicBezTo>
                  <a:cubicBezTo>
                    <a:pt x="2262" y="2263"/>
                    <a:pt x="2126" y="2002"/>
                    <a:pt x="2048" y="1742"/>
                  </a:cubicBezTo>
                  <a:cubicBezTo>
                    <a:pt x="1923" y="1324"/>
                    <a:pt x="1945" y="871"/>
                    <a:pt x="1742" y="464"/>
                  </a:cubicBezTo>
                  <a:cubicBezTo>
                    <a:pt x="1576" y="148"/>
                    <a:pt x="1261" y="1"/>
                    <a:pt x="941"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9"/>
            <p:cNvSpPr/>
            <p:nvPr/>
          </p:nvSpPr>
          <p:spPr>
            <a:xfrm>
              <a:off x="7783821" y="2014610"/>
              <a:ext cx="129963" cy="115285"/>
            </a:xfrm>
            <a:custGeom>
              <a:avLst/>
              <a:gdLst/>
              <a:ahLst/>
              <a:cxnLst/>
              <a:rect l="l" t="t" r="r" b="b"/>
              <a:pathLst>
                <a:path w="2913" h="2584" extrusionOk="0">
                  <a:moveTo>
                    <a:pt x="791" y="0"/>
                  </a:moveTo>
                  <a:cubicBezTo>
                    <a:pt x="501" y="0"/>
                    <a:pt x="245" y="163"/>
                    <a:pt x="11" y="362"/>
                  </a:cubicBezTo>
                  <a:cubicBezTo>
                    <a:pt x="1" y="371"/>
                    <a:pt x="14" y="387"/>
                    <a:pt x="26" y="387"/>
                  </a:cubicBezTo>
                  <a:cubicBezTo>
                    <a:pt x="28" y="387"/>
                    <a:pt x="31" y="387"/>
                    <a:pt x="33" y="385"/>
                  </a:cubicBezTo>
                  <a:cubicBezTo>
                    <a:pt x="243" y="233"/>
                    <a:pt x="524" y="106"/>
                    <a:pt x="773" y="106"/>
                  </a:cubicBezTo>
                  <a:cubicBezTo>
                    <a:pt x="1007" y="106"/>
                    <a:pt x="1212" y="219"/>
                    <a:pt x="1300" y="531"/>
                  </a:cubicBezTo>
                  <a:cubicBezTo>
                    <a:pt x="1390" y="882"/>
                    <a:pt x="1300" y="1278"/>
                    <a:pt x="1356" y="1639"/>
                  </a:cubicBezTo>
                  <a:cubicBezTo>
                    <a:pt x="1413" y="1990"/>
                    <a:pt x="1605" y="2340"/>
                    <a:pt x="1921" y="2499"/>
                  </a:cubicBezTo>
                  <a:cubicBezTo>
                    <a:pt x="2033" y="2559"/>
                    <a:pt x="2157" y="2583"/>
                    <a:pt x="2282" y="2583"/>
                  </a:cubicBezTo>
                  <a:cubicBezTo>
                    <a:pt x="2487" y="2583"/>
                    <a:pt x="2696" y="2519"/>
                    <a:pt x="2871" y="2443"/>
                  </a:cubicBezTo>
                  <a:cubicBezTo>
                    <a:pt x="2913" y="2432"/>
                    <a:pt x="2888" y="2373"/>
                    <a:pt x="2857" y="2373"/>
                  </a:cubicBezTo>
                  <a:cubicBezTo>
                    <a:pt x="2854" y="2373"/>
                    <a:pt x="2851" y="2374"/>
                    <a:pt x="2848" y="2375"/>
                  </a:cubicBezTo>
                  <a:cubicBezTo>
                    <a:pt x="2664" y="2403"/>
                    <a:pt x="2489" y="2432"/>
                    <a:pt x="2327" y="2432"/>
                  </a:cubicBezTo>
                  <a:cubicBezTo>
                    <a:pt x="2044" y="2432"/>
                    <a:pt x="1799" y="2344"/>
                    <a:pt x="1605" y="2013"/>
                  </a:cubicBezTo>
                  <a:cubicBezTo>
                    <a:pt x="1368" y="1617"/>
                    <a:pt x="1469" y="1131"/>
                    <a:pt x="1435" y="689"/>
                  </a:cubicBezTo>
                  <a:cubicBezTo>
                    <a:pt x="1413" y="418"/>
                    <a:pt x="1300" y="124"/>
                    <a:pt x="1016" y="34"/>
                  </a:cubicBezTo>
                  <a:cubicBezTo>
                    <a:pt x="939" y="11"/>
                    <a:pt x="864" y="0"/>
                    <a:pt x="791"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9"/>
            <p:cNvSpPr/>
            <p:nvPr/>
          </p:nvSpPr>
          <p:spPr>
            <a:xfrm>
              <a:off x="7808583" y="2030582"/>
              <a:ext cx="94093" cy="121710"/>
            </a:xfrm>
            <a:custGeom>
              <a:avLst/>
              <a:gdLst/>
              <a:ahLst/>
              <a:cxnLst/>
              <a:rect l="l" t="t" r="r" b="b"/>
              <a:pathLst>
                <a:path w="2109" h="2728" extrusionOk="0">
                  <a:moveTo>
                    <a:pt x="24" y="1"/>
                  </a:moveTo>
                  <a:cubicBezTo>
                    <a:pt x="13" y="1"/>
                    <a:pt x="0" y="17"/>
                    <a:pt x="9" y="27"/>
                  </a:cubicBezTo>
                  <a:cubicBezTo>
                    <a:pt x="416" y="366"/>
                    <a:pt x="518" y="818"/>
                    <a:pt x="473" y="1327"/>
                  </a:cubicBezTo>
                  <a:cubicBezTo>
                    <a:pt x="439" y="1734"/>
                    <a:pt x="428" y="2107"/>
                    <a:pt x="710" y="2435"/>
                  </a:cubicBezTo>
                  <a:cubicBezTo>
                    <a:pt x="881" y="2624"/>
                    <a:pt x="1171" y="2728"/>
                    <a:pt x="1455" y="2728"/>
                  </a:cubicBezTo>
                  <a:cubicBezTo>
                    <a:pt x="1696" y="2728"/>
                    <a:pt x="1934" y="2653"/>
                    <a:pt x="2090" y="2492"/>
                  </a:cubicBezTo>
                  <a:cubicBezTo>
                    <a:pt x="2108" y="2464"/>
                    <a:pt x="2090" y="2429"/>
                    <a:pt x="2063" y="2429"/>
                  </a:cubicBezTo>
                  <a:cubicBezTo>
                    <a:pt x="2057" y="2429"/>
                    <a:pt x="2051" y="2431"/>
                    <a:pt x="2045" y="2435"/>
                  </a:cubicBezTo>
                  <a:cubicBezTo>
                    <a:pt x="1883" y="2547"/>
                    <a:pt x="1693" y="2600"/>
                    <a:pt x="1504" y="2600"/>
                  </a:cubicBezTo>
                  <a:cubicBezTo>
                    <a:pt x="1123" y="2600"/>
                    <a:pt x="745" y="2387"/>
                    <a:pt x="609" y="2017"/>
                  </a:cubicBezTo>
                  <a:cubicBezTo>
                    <a:pt x="461" y="1621"/>
                    <a:pt x="609" y="1157"/>
                    <a:pt x="529" y="750"/>
                  </a:cubicBezTo>
                  <a:cubicBezTo>
                    <a:pt x="461" y="434"/>
                    <a:pt x="281" y="196"/>
                    <a:pt x="32" y="4"/>
                  </a:cubicBezTo>
                  <a:cubicBezTo>
                    <a:pt x="30" y="2"/>
                    <a:pt x="27" y="1"/>
                    <a:pt x="24"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9"/>
            <p:cNvSpPr/>
            <p:nvPr/>
          </p:nvSpPr>
          <p:spPr>
            <a:xfrm>
              <a:off x="7772177" y="2007471"/>
              <a:ext cx="30784" cy="35915"/>
            </a:xfrm>
            <a:custGeom>
              <a:avLst/>
              <a:gdLst/>
              <a:ahLst/>
              <a:cxnLst/>
              <a:rect l="l" t="t" r="r" b="b"/>
              <a:pathLst>
                <a:path w="690" h="805" extrusionOk="0">
                  <a:moveTo>
                    <a:pt x="24" y="0"/>
                  </a:moveTo>
                  <a:cubicBezTo>
                    <a:pt x="16" y="0"/>
                    <a:pt x="8" y="1"/>
                    <a:pt x="0" y="2"/>
                  </a:cubicBezTo>
                  <a:lnTo>
                    <a:pt x="689" y="804"/>
                  </a:lnTo>
                  <a:cubicBezTo>
                    <a:pt x="601" y="584"/>
                    <a:pt x="311" y="0"/>
                    <a:pt x="24"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9"/>
            <p:cNvSpPr/>
            <p:nvPr/>
          </p:nvSpPr>
          <p:spPr>
            <a:xfrm>
              <a:off x="7771150" y="2004348"/>
              <a:ext cx="38369" cy="43767"/>
            </a:xfrm>
            <a:custGeom>
              <a:avLst/>
              <a:gdLst/>
              <a:ahLst/>
              <a:cxnLst/>
              <a:rect l="l" t="t" r="r" b="b"/>
              <a:pathLst>
                <a:path w="860" h="981" extrusionOk="0">
                  <a:moveTo>
                    <a:pt x="137" y="1"/>
                  </a:moveTo>
                  <a:cubicBezTo>
                    <a:pt x="96" y="1"/>
                    <a:pt x="57" y="15"/>
                    <a:pt x="23" y="49"/>
                  </a:cubicBezTo>
                  <a:cubicBezTo>
                    <a:pt x="1" y="60"/>
                    <a:pt x="11" y="83"/>
                    <a:pt x="23" y="105"/>
                  </a:cubicBezTo>
                  <a:cubicBezTo>
                    <a:pt x="68" y="151"/>
                    <a:pt x="114" y="185"/>
                    <a:pt x="159" y="230"/>
                  </a:cubicBezTo>
                  <a:cubicBezTo>
                    <a:pt x="227" y="298"/>
                    <a:pt x="283" y="377"/>
                    <a:pt x="340" y="467"/>
                  </a:cubicBezTo>
                  <a:cubicBezTo>
                    <a:pt x="441" y="603"/>
                    <a:pt x="486" y="773"/>
                    <a:pt x="589" y="919"/>
                  </a:cubicBezTo>
                  <a:cubicBezTo>
                    <a:pt x="619" y="962"/>
                    <a:pt x="662" y="981"/>
                    <a:pt x="704" y="981"/>
                  </a:cubicBezTo>
                  <a:cubicBezTo>
                    <a:pt x="784" y="981"/>
                    <a:pt x="859" y="911"/>
                    <a:pt x="837" y="806"/>
                  </a:cubicBezTo>
                  <a:cubicBezTo>
                    <a:pt x="792" y="615"/>
                    <a:pt x="634" y="388"/>
                    <a:pt x="509" y="241"/>
                  </a:cubicBezTo>
                  <a:cubicBezTo>
                    <a:pt x="431" y="154"/>
                    <a:pt x="273" y="1"/>
                    <a:pt x="13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9"/>
            <p:cNvSpPr/>
            <p:nvPr/>
          </p:nvSpPr>
          <p:spPr>
            <a:xfrm>
              <a:off x="7572835" y="1968924"/>
              <a:ext cx="266976" cy="199072"/>
            </a:xfrm>
            <a:custGeom>
              <a:avLst/>
              <a:gdLst/>
              <a:ahLst/>
              <a:cxnLst/>
              <a:rect l="l" t="t" r="r" b="b"/>
              <a:pathLst>
                <a:path w="5984" h="4462" extrusionOk="0">
                  <a:moveTo>
                    <a:pt x="2595" y="0"/>
                  </a:moveTo>
                  <a:cubicBezTo>
                    <a:pt x="2424" y="0"/>
                    <a:pt x="2320" y="17"/>
                    <a:pt x="2320" y="17"/>
                  </a:cubicBezTo>
                  <a:cubicBezTo>
                    <a:pt x="318" y="29"/>
                    <a:pt x="1" y="1985"/>
                    <a:pt x="1" y="1985"/>
                  </a:cubicBezTo>
                  <a:cubicBezTo>
                    <a:pt x="1415" y="1680"/>
                    <a:pt x="2308" y="651"/>
                    <a:pt x="2308" y="651"/>
                  </a:cubicBezTo>
                  <a:cubicBezTo>
                    <a:pt x="2636" y="1646"/>
                    <a:pt x="4468" y="2166"/>
                    <a:pt x="4468" y="2166"/>
                  </a:cubicBezTo>
                  <a:cubicBezTo>
                    <a:pt x="5147" y="3636"/>
                    <a:pt x="4084" y="4462"/>
                    <a:pt x="4084" y="4462"/>
                  </a:cubicBezTo>
                  <a:cubicBezTo>
                    <a:pt x="5983" y="3410"/>
                    <a:pt x="5293" y="1680"/>
                    <a:pt x="4694" y="979"/>
                  </a:cubicBezTo>
                  <a:cubicBezTo>
                    <a:pt x="3965" y="119"/>
                    <a:pt x="3047" y="0"/>
                    <a:pt x="2595"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9"/>
            <p:cNvSpPr/>
            <p:nvPr/>
          </p:nvSpPr>
          <p:spPr>
            <a:xfrm>
              <a:off x="7581936" y="1984004"/>
              <a:ext cx="93290" cy="61390"/>
            </a:xfrm>
            <a:custGeom>
              <a:avLst/>
              <a:gdLst/>
              <a:ahLst/>
              <a:cxnLst/>
              <a:rect l="l" t="t" r="r" b="b"/>
              <a:pathLst>
                <a:path w="2091" h="1376" extrusionOk="0">
                  <a:moveTo>
                    <a:pt x="2053" y="0"/>
                  </a:moveTo>
                  <a:cubicBezTo>
                    <a:pt x="2047" y="0"/>
                    <a:pt x="2041" y="2"/>
                    <a:pt x="2036" y="8"/>
                  </a:cubicBezTo>
                  <a:cubicBezTo>
                    <a:pt x="1425" y="596"/>
                    <a:pt x="804" y="1059"/>
                    <a:pt x="0" y="1365"/>
                  </a:cubicBezTo>
                  <a:cubicBezTo>
                    <a:pt x="0" y="1365"/>
                    <a:pt x="0" y="1375"/>
                    <a:pt x="12" y="1375"/>
                  </a:cubicBezTo>
                  <a:cubicBezTo>
                    <a:pt x="815" y="1252"/>
                    <a:pt x="1629" y="720"/>
                    <a:pt x="2081" y="41"/>
                  </a:cubicBezTo>
                  <a:cubicBezTo>
                    <a:pt x="2090" y="24"/>
                    <a:pt x="2072" y="0"/>
                    <a:pt x="2053"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9"/>
            <p:cNvSpPr/>
            <p:nvPr/>
          </p:nvSpPr>
          <p:spPr>
            <a:xfrm>
              <a:off x="7588004" y="2029199"/>
              <a:ext cx="535" cy="45"/>
            </a:xfrm>
            <a:custGeom>
              <a:avLst/>
              <a:gdLst/>
              <a:ahLst/>
              <a:cxnLst/>
              <a:rect l="l" t="t" r="r" b="b"/>
              <a:pathLst>
                <a:path w="12" h="1" extrusionOk="0">
                  <a:moveTo>
                    <a:pt x="12" y="1"/>
                  </a:moveTo>
                  <a:lnTo>
                    <a:pt x="0" y="1"/>
                  </a:ln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9"/>
            <p:cNvSpPr/>
            <p:nvPr/>
          </p:nvSpPr>
          <p:spPr>
            <a:xfrm>
              <a:off x="7597150" y="1976285"/>
              <a:ext cx="75176" cy="37477"/>
            </a:xfrm>
            <a:custGeom>
              <a:avLst/>
              <a:gdLst/>
              <a:ahLst/>
              <a:cxnLst/>
              <a:rect l="l" t="t" r="r" b="b"/>
              <a:pathLst>
                <a:path w="1685" h="840" extrusionOk="0">
                  <a:moveTo>
                    <a:pt x="1325" y="0"/>
                  </a:moveTo>
                  <a:cubicBezTo>
                    <a:pt x="796" y="0"/>
                    <a:pt x="302" y="419"/>
                    <a:pt x="10" y="814"/>
                  </a:cubicBezTo>
                  <a:cubicBezTo>
                    <a:pt x="1" y="823"/>
                    <a:pt x="14" y="839"/>
                    <a:pt x="26" y="839"/>
                  </a:cubicBezTo>
                  <a:cubicBezTo>
                    <a:pt x="28" y="839"/>
                    <a:pt x="31" y="839"/>
                    <a:pt x="33" y="837"/>
                  </a:cubicBezTo>
                  <a:cubicBezTo>
                    <a:pt x="248" y="621"/>
                    <a:pt x="485" y="429"/>
                    <a:pt x="757" y="282"/>
                  </a:cubicBezTo>
                  <a:cubicBezTo>
                    <a:pt x="1039" y="146"/>
                    <a:pt x="1333" y="169"/>
                    <a:pt x="1639" y="124"/>
                  </a:cubicBezTo>
                  <a:cubicBezTo>
                    <a:pt x="1672" y="124"/>
                    <a:pt x="1684" y="68"/>
                    <a:pt x="1650" y="56"/>
                  </a:cubicBezTo>
                  <a:cubicBezTo>
                    <a:pt x="1541" y="18"/>
                    <a:pt x="1432" y="0"/>
                    <a:pt x="1325"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9"/>
            <p:cNvSpPr/>
            <p:nvPr/>
          </p:nvSpPr>
          <p:spPr>
            <a:xfrm>
              <a:off x="7599738" y="1987618"/>
              <a:ext cx="62818" cy="42563"/>
            </a:xfrm>
            <a:custGeom>
              <a:avLst/>
              <a:gdLst/>
              <a:ahLst/>
              <a:cxnLst/>
              <a:rect l="l" t="t" r="r" b="b"/>
              <a:pathLst>
                <a:path w="1408" h="954" extrusionOk="0">
                  <a:moveTo>
                    <a:pt x="1402" y="1"/>
                  </a:moveTo>
                  <a:lnTo>
                    <a:pt x="1402" y="1"/>
                  </a:lnTo>
                  <a:cubicBezTo>
                    <a:pt x="1401" y="1"/>
                    <a:pt x="1400" y="2"/>
                    <a:pt x="1400" y="5"/>
                  </a:cubicBezTo>
                  <a:cubicBezTo>
                    <a:pt x="868" y="96"/>
                    <a:pt x="247" y="412"/>
                    <a:pt x="9" y="922"/>
                  </a:cubicBezTo>
                  <a:cubicBezTo>
                    <a:pt x="1" y="938"/>
                    <a:pt x="15" y="954"/>
                    <a:pt x="33" y="954"/>
                  </a:cubicBezTo>
                  <a:cubicBezTo>
                    <a:pt x="40" y="954"/>
                    <a:pt x="47" y="951"/>
                    <a:pt x="54" y="944"/>
                  </a:cubicBezTo>
                  <a:cubicBezTo>
                    <a:pt x="393" y="469"/>
                    <a:pt x="948" y="345"/>
                    <a:pt x="1400" y="17"/>
                  </a:cubicBezTo>
                  <a:cubicBezTo>
                    <a:pt x="1408" y="9"/>
                    <a:pt x="1404" y="1"/>
                    <a:pt x="1402"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9"/>
            <p:cNvSpPr/>
            <p:nvPr/>
          </p:nvSpPr>
          <p:spPr>
            <a:xfrm>
              <a:off x="7680804" y="1983111"/>
              <a:ext cx="91728" cy="65361"/>
            </a:xfrm>
            <a:custGeom>
              <a:avLst/>
              <a:gdLst/>
              <a:ahLst/>
              <a:cxnLst/>
              <a:rect l="l" t="t" r="r" b="b"/>
              <a:pathLst>
                <a:path w="2056" h="1465" extrusionOk="0">
                  <a:moveTo>
                    <a:pt x="14" y="0"/>
                  </a:moveTo>
                  <a:cubicBezTo>
                    <a:pt x="7" y="0"/>
                    <a:pt x="1" y="8"/>
                    <a:pt x="1" y="16"/>
                  </a:cubicBezTo>
                  <a:cubicBezTo>
                    <a:pt x="329" y="807"/>
                    <a:pt x="1177" y="1385"/>
                    <a:pt x="2003" y="1463"/>
                  </a:cubicBezTo>
                  <a:cubicBezTo>
                    <a:pt x="2006" y="1464"/>
                    <a:pt x="2009" y="1465"/>
                    <a:pt x="2012" y="1465"/>
                  </a:cubicBezTo>
                  <a:cubicBezTo>
                    <a:pt x="2040" y="1465"/>
                    <a:pt x="2056" y="1417"/>
                    <a:pt x="2026" y="1407"/>
                  </a:cubicBezTo>
                  <a:cubicBezTo>
                    <a:pt x="1629" y="1272"/>
                    <a:pt x="1234" y="1101"/>
                    <a:pt x="895" y="842"/>
                  </a:cubicBezTo>
                  <a:cubicBezTo>
                    <a:pt x="566" y="604"/>
                    <a:pt x="318" y="287"/>
                    <a:pt x="24" y="5"/>
                  </a:cubicBezTo>
                  <a:cubicBezTo>
                    <a:pt x="20" y="2"/>
                    <a:pt x="17" y="0"/>
                    <a:pt x="14"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9"/>
            <p:cNvSpPr/>
            <p:nvPr/>
          </p:nvSpPr>
          <p:spPr>
            <a:xfrm>
              <a:off x="7690441" y="1981773"/>
              <a:ext cx="73526" cy="55680"/>
            </a:xfrm>
            <a:custGeom>
              <a:avLst/>
              <a:gdLst/>
              <a:ahLst/>
              <a:cxnLst/>
              <a:rect l="l" t="t" r="r" b="b"/>
              <a:pathLst>
                <a:path w="1648" h="1248" extrusionOk="0">
                  <a:moveTo>
                    <a:pt x="23" y="1"/>
                  </a:moveTo>
                  <a:cubicBezTo>
                    <a:pt x="11" y="1"/>
                    <a:pt x="0" y="12"/>
                    <a:pt x="11" y="23"/>
                  </a:cubicBezTo>
                  <a:cubicBezTo>
                    <a:pt x="328" y="182"/>
                    <a:pt x="622" y="340"/>
                    <a:pt x="905" y="555"/>
                  </a:cubicBezTo>
                  <a:cubicBezTo>
                    <a:pt x="1164" y="747"/>
                    <a:pt x="1335" y="1030"/>
                    <a:pt x="1572" y="1234"/>
                  </a:cubicBezTo>
                  <a:cubicBezTo>
                    <a:pt x="1582" y="1243"/>
                    <a:pt x="1593" y="1248"/>
                    <a:pt x="1603" y="1248"/>
                  </a:cubicBezTo>
                  <a:cubicBezTo>
                    <a:pt x="1628" y="1248"/>
                    <a:pt x="1648" y="1224"/>
                    <a:pt x="1639" y="1199"/>
                  </a:cubicBezTo>
                  <a:cubicBezTo>
                    <a:pt x="1538" y="883"/>
                    <a:pt x="1232" y="634"/>
                    <a:pt x="995" y="442"/>
                  </a:cubicBezTo>
                  <a:cubicBezTo>
                    <a:pt x="712" y="216"/>
                    <a:pt x="373" y="68"/>
                    <a:pt x="23"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9"/>
            <p:cNvSpPr/>
            <p:nvPr/>
          </p:nvSpPr>
          <p:spPr>
            <a:xfrm>
              <a:off x="7679332" y="1974099"/>
              <a:ext cx="129205" cy="119479"/>
            </a:xfrm>
            <a:custGeom>
              <a:avLst/>
              <a:gdLst/>
              <a:ahLst/>
              <a:cxnLst/>
              <a:rect l="l" t="t" r="r" b="b"/>
              <a:pathLst>
                <a:path w="2896" h="2678" extrusionOk="0">
                  <a:moveTo>
                    <a:pt x="323" y="0"/>
                  </a:moveTo>
                  <a:cubicBezTo>
                    <a:pt x="217" y="0"/>
                    <a:pt x="113" y="9"/>
                    <a:pt x="11" y="26"/>
                  </a:cubicBezTo>
                  <a:cubicBezTo>
                    <a:pt x="0" y="26"/>
                    <a:pt x="0" y="37"/>
                    <a:pt x="11" y="37"/>
                  </a:cubicBezTo>
                  <a:cubicBezTo>
                    <a:pt x="328" y="94"/>
                    <a:pt x="645" y="105"/>
                    <a:pt x="961" y="184"/>
                  </a:cubicBezTo>
                  <a:cubicBezTo>
                    <a:pt x="1267" y="275"/>
                    <a:pt x="1549" y="411"/>
                    <a:pt x="1810" y="602"/>
                  </a:cubicBezTo>
                  <a:cubicBezTo>
                    <a:pt x="2081" y="806"/>
                    <a:pt x="2296" y="1066"/>
                    <a:pt x="2454" y="1360"/>
                  </a:cubicBezTo>
                  <a:cubicBezTo>
                    <a:pt x="2680" y="1778"/>
                    <a:pt x="2703" y="2197"/>
                    <a:pt x="2760" y="2660"/>
                  </a:cubicBezTo>
                  <a:cubicBezTo>
                    <a:pt x="2760" y="2672"/>
                    <a:pt x="2768" y="2677"/>
                    <a:pt x="2778" y="2677"/>
                  </a:cubicBezTo>
                  <a:cubicBezTo>
                    <a:pt x="2788" y="2677"/>
                    <a:pt x="2799" y="2672"/>
                    <a:pt x="2805" y="2660"/>
                  </a:cubicBezTo>
                  <a:cubicBezTo>
                    <a:pt x="2895" y="1869"/>
                    <a:pt x="2556" y="1112"/>
                    <a:pt x="1956" y="602"/>
                  </a:cubicBezTo>
                  <a:cubicBezTo>
                    <a:pt x="1536" y="249"/>
                    <a:pt x="905" y="0"/>
                    <a:pt x="323"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9"/>
            <p:cNvSpPr/>
            <p:nvPr/>
          </p:nvSpPr>
          <p:spPr>
            <a:xfrm>
              <a:off x="7773738" y="2104153"/>
              <a:ext cx="26189" cy="47337"/>
            </a:xfrm>
            <a:custGeom>
              <a:avLst/>
              <a:gdLst/>
              <a:ahLst/>
              <a:cxnLst/>
              <a:rect l="l" t="t" r="r" b="b"/>
              <a:pathLst>
                <a:path w="587" h="1061" extrusionOk="0">
                  <a:moveTo>
                    <a:pt x="579" y="1"/>
                  </a:moveTo>
                  <a:cubicBezTo>
                    <a:pt x="577" y="1"/>
                    <a:pt x="576" y="2"/>
                    <a:pt x="576" y="6"/>
                  </a:cubicBezTo>
                  <a:cubicBezTo>
                    <a:pt x="428" y="368"/>
                    <a:pt x="237" y="707"/>
                    <a:pt x="10" y="1024"/>
                  </a:cubicBezTo>
                  <a:cubicBezTo>
                    <a:pt x="1" y="1042"/>
                    <a:pt x="22" y="1060"/>
                    <a:pt x="36" y="1060"/>
                  </a:cubicBezTo>
                  <a:cubicBezTo>
                    <a:pt x="39" y="1060"/>
                    <a:pt x="42" y="1059"/>
                    <a:pt x="44" y="1057"/>
                  </a:cubicBezTo>
                  <a:cubicBezTo>
                    <a:pt x="315" y="741"/>
                    <a:pt x="463" y="390"/>
                    <a:pt x="587" y="6"/>
                  </a:cubicBezTo>
                  <a:cubicBezTo>
                    <a:pt x="587" y="6"/>
                    <a:pt x="582" y="1"/>
                    <a:pt x="579"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9"/>
            <p:cNvSpPr/>
            <p:nvPr/>
          </p:nvSpPr>
          <p:spPr>
            <a:xfrm>
              <a:off x="7775166" y="2055255"/>
              <a:ext cx="23735" cy="71429"/>
            </a:xfrm>
            <a:custGeom>
              <a:avLst/>
              <a:gdLst/>
              <a:ahLst/>
              <a:cxnLst/>
              <a:rect l="l" t="t" r="r" b="b"/>
              <a:pathLst>
                <a:path w="532" h="1601" extrusionOk="0">
                  <a:moveTo>
                    <a:pt x="14" y="0"/>
                  </a:moveTo>
                  <a:cubicBezTo>
                    <a:pt x="6" y="0"/>
                    <a:pt x="1" y="8"/>
                    <a:pt x="1" y="16"/>
                  </a:cubicBezTo>
                  <a:cubicBezTo>
                    <a:pt x="340" y="480"/>
                    <a:pt x="318" y="1022"/>
                    <a:pt x="295" y="1565"/>
                  </a:cubicBezTo>
                  <a:cubicBezTo>
                    <a:pt x="289" y="1589"/>
                    <a:pt x="305" y="1601"/>
                    <a:pt x="324" y="1601"/>
                  </a:cubicBezTo>
                  <a:cubicBezTo>
                    <a:pt x="340" y="1601"/>
                    <a:pt x="357" y="1592"/>
                    <a:pt x="363" y="1577"/>
                  </a:cubicBezTo>
                  <a:cubicBezTo>
                    <a:pt x="532" y="1068"/>
                    <a:pt x="363" y="401"/>
                    <a:pt x="24" y="5"/>
                  </a:cubicBezTo>
                  <a:cubicBezTo>
                    <a:pt x="20" y="1"/>
                    <a:pt x="17" y="0"/>
                    <a:pt x="14"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9"/>
            <p:cNvSpPr/>
            <p:nvPr/>
          </p:nvSpPr>
          <p:spPr>
            <a:xfrm>
              <a:off x="7775166" y="2087645"/>
              <a:ext cx="54832" cy="49433"/>
            </a:xfrm>
            <a:custGeom>
              <a:avLst/>
              <a:gdLst/>
              <a:ahLst/>
              <a:cxnLst/>
              <a:rect l="l" t="t" r="r" b="b"/>
              <a:pathLst>
                <a:path w="1229" h="1108" extrusionOk="0">
                  <a:moveTo>
                    <a:pt x="669" y="1"/>
                  </a:moveTo>
                  <a:cubicBezTo>
                    <a:pt x="350" y="1"/>
                    <a:pt x="1" y="308"/>
                    <a:pt x="1" y="308"/>
                  </a:cubicBezTo>
                  <a:lnTo>
                    <a:pt x="46" y="1043"/>
                  </a:lnTo>
                  <a:cubicBezTo>
                    <a:pt x="157" y="1088"/>
                    <a:pt x="260" y="1108"/>
                    <a:pt x="355" y="1108"/>
                  </a:cubicBezTo>
                  <a:cubicBezTo>
                    <a:pt x="952" y="1108"/>
                    <a:pt x="1229" y="325"/>
                    <a:pt x="916" y="82"/>
                  </a:cubicBezTo>
                  <a:cubicBezTo>
                    <a:pt x="841" y="24"/>
                    <a:pt x="757" y="1"/>
                    <a:pt x="669"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9"/>
            <p:cNvSpPr/>
            <p:nvPr/>
          </p:nvSpPr>
          <p:spPr>
            <a:xfrm>
              <a:off x="7781010" y="2105849"/>
              <a:ext cx="32034" cy="26814"/>
            </a:xfrm>
            <a:custGeom>
              <a:avLst/>
              <a:gdLst/>
              <a:ahLst/>
              <a:cxnLst/>
              <a:rect l="l" t="t" r="r" b="b"/>
              <a:pathLst>
                <a:path w="718" h="601" extrusionOk="0">
                  <a:moveTo>
                    <a:pt x="175" y="273"/>
                  </a:moveTo>
                  <a:cubicBezTo>
                    <a:pt x="220" y="273"/>
                    <a:pt x="254" y="273"/>
                    <a:pt x="300" y="285"/>
                  </a:cubicBezTo>
                  <a:cubicBezTo>
                    <a:pt x="368" y="307"/>
                    <a:pt x="424" y="375"/>
                    <a:pt x="378" y="454"/>
                  </a:cubicBezTo>
                  <a:cubicBezTo>
                    <a:pt x="349" y="501"/>
                    <a:pt x="294" y="518"/>
                    <a:pt x="238" y="518"/>
                  </a:cubicBezTo>
                  <a:cubicBezTo>
                    <a:pt x="187" y="518"/>
                    <a:pt x="134" y="504"/>
                    <a:pt x="96" y="488"/>
                  </a:cubicBezTo>
                  <a:cubicBezTo>
                    <a:pt x="119" y="420"/>
                    <a:pt x="141" y="341"/>
                    <a:pt x="175" y="273"/>
                  </a:cubicBezTo>
                  <a:close/>
                  <a:moveTo>
                    <a:pt x="513" y="0"/>
                  </a:moveTo>
                  <a:cubicBezTo>
                    <a:pt x="239" y="0"/>
                    <a:pt x="0" y="238"/>
                    <a:pt x="28" y="544"/>
                  </a:cubicBezTo>
                  <a:cubicBezTo>
                    <a:pt x="28" y="556"/>
                    <a:pt x="51" y="556"/>
                    <a:pt x="62" y="556"/>
                  </a:cubicBezTo>
                  <a:cubicBezTo>
                    <a:pt x="114" y="582"/>
                    <a:pt x="184" y="600"/>
                    <a:pt x="251" y="600"/>
                  </a:cubicBezTo>
                  <a:cubicBezTo>
                    <a:pt x="356" y="600"/>
                    <a:pt x="455" y="556"/>
                    <a:pt x="469" y="431"/>
                  </a:cubicBezTo>
                  <a:cubicBezTo>
                    <a:pt x="481" y="352"/>
                    <a:pt x="458" y="262"/>
                    <a:pt x="368" y="228"/>
                  </a:cubicBezTo>
                  <a:cubicBezTo>
                    <a:pt x="349" y="218"/>
                    <a:pt x="328" y="215"/>
                    <a:pt x="305" y="215"/>
                  </a:cubicBezTo>
                  <a:cubicBezTo>
                    <a:pt x="275" y="215"/>
                    <a:pt x="242" y="221"/>
                    <a:pt x="209" y="228"/>
                  </a:cubicBezTo>
                  <a:lnTo>
                    <a:pt x="220" y="217"/>
                  </a:lnTo>
                  <a:cubicBezTo>
                    <a:pt x="325" y="103"/>
                    <a:pt x="460" y="53"/>
                    <a:pt x="608" y="53"/>
                  </a:cubicBezTo>
                  <a:cubicBezTo>
                    <a:pt x="637" y="53"/>
                    <a:pt x="666" y="55"/>
                    <a:pt x="695" y="58"/>
                  </a:cubicBezTo>
                  <a:cubicBezTo>
                    <a:pt x="707" y="58"/>
                    <a:pt x="718" y="36"/>
                    <a:pt x="695" y="36"/>
                  </a:cubicBezTo>
                  <a:cubicBezTo>
                    <a:pt x="634" y="12"/>
                    <a:pt x="573" y="0"/>
                    <a:pt x="513"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9"/>
            <p:cNvSpPr/>
            <p:nvPr/>
          </p:nvSpPr>
          <p:spPr>
            <a:xfrm>
              <a:off x="7682856" y="2197712"/>
              <a:ext cx="78745" cy="59115"/>
            </a:xfrm>
            <a:custGeom>
              <a:avLst/>
              <a:gdLst/>
              <a:ahLst/>
              <a:cxnLst/>
              <a:rect l="l" t="t" r="r" b="b"/>
              <a:pathLst>
                <a:path w="1765" h="1325" extrusionOk="0">
                  <a:moveTo>
                    <a:pt x="513" y="1"/>
                  </a:moveTo>
                  <a:cubicBezTo>
                    <a:pt x="334" y="1"/>
                    <a:pt x="188" y="73"/>
                    <a:pt x="125" y="272"/>
                  </a:cubicBezTo>
                  <a:cubicBezTo>
                    <a:pt x="0" y="634"/>
                    <a:pt x="962" y="1324"/>
                    <a:pt x="962" y="1324"/>
                  </a:cubicBezTo>
                  <a:lnTo>
                    <a:pt x="1764" y="555"/>
                  </a:lnTo>
                  <a:cubicBezTo>
                    <a:pt x="1764" y="555"/>
                    <a:pt x="1009" y="1"/>
                    <a:pt x="513"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9"/>
            <p:cNvSpPr/>
            <p:nvPr/>
          </p:nvSpPr>
          <p:spPr>
            <a:xfrm>
              <a:off x="7701506" y="2075198"/>
              <a:ext cx="20746" cy="21192"/>
            </a:xfrm>
            <a:custGeom>
              <a:avLst/>
              <a:gdLst/>
              <a:ahLst/>
              <a:cxnLst/>
              <a:rect l="l" t="t" r="r" b="b"/>
              <a:pathLst>
                <a:path w="465" h="475" extrusionOk="0">
                  <a:moveTo>
                    <a:pt x="234" y="1"/>
                  </a:moveTo>
                  <a:cubicBezTo>
                    <a:pt x="191" y="1"/>
                    <a:pt x="147" y="20"/>
                    <a:pt x="114" y="44"/>
                  </a:cubicBezTo>
                  <a:cubicBezTo>
                    <a:pt x="57" y="78"/>
                    <a:pt x="34" y="135"/>
                    <a:pt x="24" y="203"/>
                  </a:cubicBezTo>
                  <a:cubicBezTo>
                    <a:pt x="1" y="259"/>
                    <a:pt x="12" y="327"/>
                    <a:pt x="46" y="384"/>
                  </a:cubicBezTo>
                  <a:cubicBezTo>
                    <a:pt x="91" y="440"/>
                    <a:pt x="170" y="474"/>
                    <a:pt x="238" y="474"/>
                  </a:cubicBezTo>
                  <a:cubicBezTo>
                    <a:pt x="328" y="462"/>
                    <a:pt x="374" y="417"/>
                    <a:pt x="419" y="349"/>
                  </a:cubicBezTo>
                  <a:cubicBezTo>
                    <a:pt x="464" y="293"/>
                    <a:pt x="442" y="157"/>
                    <a:pt x="408" y="100"/>
                  </a:cubicBezTo>
                  <a:cubicBezTo>
                    <a:pt x="387" y="69"/>
                    <a:pt x="355" y="37"/>
                    <a:pt x="323" y="24"/>
                  </a:cubicBezTo>
                  <a:lnTo>
                    <a:pt x="323" y="24"/>
                  </a:lnTo>
                  <a:cubicBezTo>
                    <a:pt x="312" y="15"/>
                    <a:pt x="298" y="10"/>
                    <a:pt x="283" y="10"/>
                  </a:cubicBezTo>
                  <a:cubicBezTo>
                    <a:pt x="268" y="4"/>
                    <a:pt x="251" y="1"/>
                    <a:pt x="234"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9"/>
            <p:cNvSpPr/>
            <p:nvPr/>
          </p:nvSpPr>
          <p:spPr>
            <a:xfrm>
              <a:off x="7622313" y="2070335"/>
              <a:ext cx="18158" cy="16106"/>
            </a:xfrm>
            <a:custGeom>
              <a:avLst/>
              <a:gdLst/>
              <a:ahLst/>
              <a:cxnLst/>
              <a:rect l="l" t="t" r="r" b="b"/>
              <a:pathLst>
                <a:path w="407" h="361" extrusionOk="0">
                  <a:moveTo>
                    <a:pt x="214" y="0"/>
                  </a:moveTo>
                  <a:cubicBezTo>
                    <a:pt x="143" y="0"/>
                    <a:pt x="85" y="41"/>
                    <a:pt x="57" y="96"/>
                  </a:cubicBezTo>
                  <a:cubicBezTo>
                    <a:pt x="0" y="209"/>
                    <a:pt x="68" y="334"/>
                    <a:pt x="181" y="357"/>
                  </a:cubicBezTo>
                  <a:cubicBezTo>
                    <a:pt x="193" y="359"/>
                    <a:pt x="205" y="360"/>
                    <a:pt x="216" y="360"/>
                  </a:cubicBezTo>
                  <a:cubicBezTo>
                    <a:pt x="316" y="360"/>
                    <a:pt x="406" y="276"/>
                    <a:pt x="396" y="164"/>
                  </a:cubicBezTo>
                  <a:cubicBezTo>
                    <a:pt x="396" y="85"/>
                    <a:pt x="329" y="18"/>
                    <a:pt x="261" y="6"/>
                  </a:cubicBezTo>
                  <a:cubicBezTo>
                    <a:pt x="245" y="2"/>
                    <a:pt x="229" y="0"/>
                    <a:pt x="214"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9"/>
            <p:cNvSpPr/>
            <p:nvPr/>
          </p:nvSpPr>
          <p:spPr>
            <a:xfrm>
              <a:off x="7713106" y="2095230"/>
              <a:ext cx="40957" cy="38458"/>
            </a:xfrm>
            <a:custGeom>
              <a:avLst/>
              <a:gdLst/>
              <a:ahLst/>
              <a:cxnLst/>
              <a:rect l="l" t="t" r="r" b="b"/>
              <a:pathLst>
                <a:path w="918" h="862" extrusionOk="0">
                  <a:moveTo>
                    <a:pt x="423" y="1"/>
                  </a:moveTo>
                  <a:cubicBezTo>
                    <a:pt x="339" y="1"/>
                    <a:pt x="254" y="24"/>
                    <a:pt x="182" y="70"/>
                  </a:cubicBezTo>
                  <a:cubicBezTo>
                    <a:pt x="46" y="161"/>
                    <a:pt x="1" y="307"/>
                    <a:pt x="1" y="466"/>
                  </a:cubicBezTo>
                  <a:cubicBezTo>
                    <a:pt x="1" y="613"/>
                    <a:pt x="114" y="771"/>
                    <a:pt x="249" y="827"/>
                  </a:cubicBezTo>
                  <a:cubicBezTo>
                    <a:pt x="329" y="862"/>
                    <a:pt x="352" y="862"/>
                    <a:pt x="442" y="862"/>
                  </a:cubicBezTo>
                  <a:lnTo>
                    <a:pt x="453" y="862"/>
                  </a:lnTo>
                  <a:cubicBezTo>
                    <a:pt x="533" y="862"/>
                    <a:pt x="623" y="827"/>
                    <a:pt x="691" y="782"/>
                  </a:cubicBezTo>
                  <a:cubicBezTo>
                    <a:pt x="792" y="726"/>
                    <a:pt x="849" y="613"/>
                    <a:pt x="872" y="500"/>
                  </a:cubicBezTo>
                  <a:cubicBezTo>
                    <a:pt x="917" y="296"/>
                    <a:pt x="804" y="93"/>
                    <a:pt x="600" y="36"/>
                  </a:cubicBezTo>
                  <a:cubicBezTo>
                    <a:pt x="544" y="13"/>
                    <a:pt x="483" y="1"/>
                    <a:pt x="423"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9"/>
            <p:cNvSpPr/>
            <p:nvPr/>
          </p:nvSpPr>
          <p:spPr>
            <a:xfrm>
              <a:off x="7592555" y="2093356"/>
              <a:ext cx="29803" cy="29714"/>
            </a:xfrm>
            <a:custGeom>
              <a:avLst/>
              <a:gdLst/>
              <a:ahLst/>
              <a:cxnLst/>
              <a:rect l="l" t="t" r="r" b="b"/>
              <a:pathLst>
                <a:path w="668" h="666" extrusionOk="0">
                  <a:moveTo>
                    <a:pt x="355" y="1"/>
                  </a:moveTo>
                  <a:cubicBezTo>
                    <a:pt x="312" y="1"/>
                    <a:pt x="266" y="17"/>
                    <a:pt x="227" y="33"/>
                  </a:cubicBezTo>
                  <a:cubicBezTo>
                    <a:pt x="147" y="55"/>
                    <a:pt x="91" y="112"/>
                    <a:pt x="46" y="191"/>
                  </a:cubicBezTo>
                  <a:cubicBezTo>
                    <a:pt x="0" y="259"/>
                    <a:pt x="11" y="349"/>
                    <a:pt x="34" y="429"/>
                  </a:cubicBezTo>
                  <a:lnTo>
                    <a:pt x="34" y="452"/>
                  </a:lnTo>
                  <a:cubicBezTo>
                    <a:pt x="68" y="565"/>
                    <a:pt x="170" y="655"/>
                    <a:pt x="283" y="666"/>
                  </a:cubicBezTo>
                  <a:cubicBezTo>
                    <a:pt x="373" y="666"/>
                    <a:pt x="453" y="666"/>
                    <a:pt x="531" y="610"/>
                  </a:cubicBezTo>
                  <a:cubicBezTo>
                    <a:pt x="588" y="565"/>
                    <a:pt x="645" y="485"/>
                    <a:pt x="656" y="395"/>
                  </a:cubicBezTo>
                  <a:cubicBezTo>
                    <a:pt x="667" y="316"/>
                    <a:pt x="656" y="236"/>
                    <a:pt x="611" y="158"/>
                  </a:cubicBezTo>
                  <a:cubicBezTo>
                    <a:pt x="554" y="78"/>
                    <a:pt x="486" y="33"/>
                    <a:pt x="408" y="10"/>
                  </a:cubicBezTo>
                  <a:cubicBezTo>
                    <a:pt x="391" y="3"/>
                    <a:pt x="373" y="1"/>
                    <a:pt x="355"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9"/>
            <p:cNvSpPr/>
            <p:nvPr/>
          </p:nvSpPr>
          <p:spPr>
            <a:xfrm>
              <a:off x="7714623" y="2049187"/>
              <a:ext cx="12180" cy="7585"/>
            </a:xfrm>
            <a:custGeom>
              <a:avLst/>
              <a:gdLst/>
              <a:ahLst/>
              <a:cxnLst/>
              <a:rect l="l" t="t" r="r" b="b"/>
              <a:pathLst>
                <a:path w="273" h="170" extrusionOk="0">
                  <a:moveTo>
                    <a:pt x="139" y="1"/>
                  </a:moveTo>
                  <a:cubicBezTo>
                    <a:pt x="108" y="1"/>
                    <a:pt x="71" y="11"/>
                    <a:pt x="46" y="28"/>
                  </a:cubicBezTo>
                  <a:cubicBezTo>
                    <a:pt x="1" y="50"/>
                    <a:pt x="12" y="107"/>
                    <a:pt x="69" y="107"/>
                  </a:cubicBezTo>
                  <a:cubicBezTo>
                    <a:pt x="102" y="107"/>
                    <a:pt x="125" y="118"/>
                    <a:pt x="148" y="141"/>
                  </a:cubicBezTo>
                  <a:cubicBezTo>
                    <a:pt x="165" y="158"/>
                    <a:pt x="190" y="169"/>
                    <a:pt x="213" y="169"/>
                  </a:cubicBezTo>
                  <a:cubicBezTo>
                    <a:pt x="236" y="169"/>
                    <a:pt x="255" y="158"/>
                    <a:pt x="261" y="130"/>
                  </a:cubicBezTo>
                  <a:cubicBezTo>
                    <a:pt x="272" y="62"/>
                    <a:pt x="227" y="28"/>
                    <a:pt x="170" y="5"/>
                  </a:cubicBezTo>
                  <a:cubicBezTo>
                    <a:pt x="161" y="2"/>
                    <a:pt x="151" y="1"/>
                    <a:pt x="139"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9"/>
            <p:cNvSpPr/>
            <p:nvPr/>
          </p:nvSpPr>
          <p:spPr>
            <a:xfrm>
              <a:off x="7630389" y="2044725"/>
              <a:ext cx="10618" cy="6246"/>
            </a:xfrm>
            <a:custGeom>
              <a:avLst/>
              <a:gdLst/>
              <a:ahLst/>
              <a:cxnLst/>
              <a:rect l="l" t="t" r="r" b="b"/>
              <a:pathLst>
                <a:path w="238" h="140" extrusionOk="0">
                  <a:moveTo>
                    <a:pt x="133" y="1"/>
                  </a:moveTo>
                  <a:cubicBezTo>
                    <a:pt x="91" y="1"/>
                    <a:pt x="41" y="22"/>
                    <a:pt x="23" y="60"/>
                  </a:cubicBezTo>
                  <a:cubicBezTo>
                    <a:pt x="0" y="94"/>
                    <a:pt x="34" y="139"/>
                    <a:pt x="68" y="139"/>
                  </a:cubicBezTo>
                  <a:cubicBezTo>
                    <a:pt x="102" y="139"/>
                    <a:pt x="113" y="128"/>
                    <a:pt x="148" y="117"/>
                  </a:cubicBezTo>
                  <a:lnTo>
                    <a:pt x="181" y="117"/>
                  </a:lnTo>
                  <a:cubicBezTo>
                    <a:pt x="188" y="120"/>
                    <a:pt x="193" y="121"/>
                    <a:pt x="198" y="121"/>
                  </a:cubicBezTo>
                  <a:cubicBezTo>
                    <a:pt x="209" y="121"/>
                    <a:pt x="215" y="113"/>
                    <a:pt x="215" y="105"/>
                  </a:cubicBezTo>
                  <a:cubicBezTo>
                    <a:pt x="238" y="60"/>
                    <a:pt x="204" y="26"/>
                    <a:pt x="158" y="4"/>
                  </a:cubicBezTo>
                  <a:cubicBezTo>
                    <a:pt x="150" y="2"/>
                    <a:pt x="142" y="1"/>
                    <a:pt x="133"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9"/>
            <p:cNvSpPr/>
            <p:nvPr/>
          </p:nvSpPr>
          <p:spPr>
            <a:xfrm>
              <a:off x="7628738" y="2118296"/>
              <a:ext cx="78165" cy="39574"/>
            </a:xfrm>
            <a:custGeom>
              <a:avLst/>
              <a:gdLst/>
              <a:ahLst/>
              <a:cxnLst/>
              <a:rect l="l" t="t" r="r" b="b"/>
              <a:pathLst>
                <a:path w="1752" h="887" extrusionOk="0">
                  <a:moveTo>
                    <a:pt x="1704" y="0"/>
                  </a:moveTo>
                  <a:cubicBezTo>
                    <a:pt x="1687" y="0"/>
                    <a:pt x="1670" y="9"/>
                    <a:pt x="1665" y="28"/>
                  </a:cubicBezTo>
                  <a:cubicBezTo>
                    <a:pt x="1564" y="390"/>
                    <a:pt x="1293" y="740"/>
                    <a:pt x="908" y="808"/>
                  </a:cubicBezTo>
                  <a:cubicBezTo>
                    <a:pt x="886" y="811"/>
                    <a:pt x="864" y="813"/>
                    <a:pt x="842" y="813"/>
                  </a:cubicBezTo>
                  <a:cubicBezTo>
                    <a:pt x="542" y="813"/>
                    <a:pt x="284" y="535"/>
                    <a:pt x="94" y="345"/>
                  </a:cubicBezTo>
                  <a:cubicBezTo>
                    <a:pt x="85" y="338"/>
                    <a:pt x="76" y="335"/>
                    <a:pt x="67" y="335"/>
                  </a:cubicBezTo>
                  <a:cubicBezTo>
                    <a:pt x="31" y="335"/>
                    <a:pt x="1" y="385"/>
                    <a:pt x="37" y="413"/>
                  </a:cubicBezTo>
                  <a:cubicBezTo>
                    <a:pt x="271" y="636"/>
                    <a:pt x="522" y="886"/>
                    <a:pt x="858" y="886"/>
                  </a:cubicBezTo>
                  <a:cubicBezTo>
                    <a:pt x="896" y="886"/>
                    <a:pt x="935" y="883"/>
                    <a:pt x="976" y="876"/>
                  </a:cubicBezTo>
                  <a:cubicBezTo>
                    <a:pt x="1371" y="820"/>
                    <a:pt x="1655" y="401"/>
                    <a:pt x="1745" y="51"/>
                  </a:cubicBezTo>
                  <a:cubicBezTo>
                    <a:pt x="1751" y="18"/>
                    <a:pt x="1727" y="0"/>
                    <a:pt x="1704"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9"/>
            <p:cNvSpPr/>
            <p:nvPr/>
          </p:nvSpPr>
          <p:spPr>
            <a:xfrm>
              <a:off x="7638687" y="2090724"/>
              <a:ext cx="17311" cy="19006"/>
            </a:xfrm>
            <a:custGeom>
              <a:avLst/>
              <a:gdLst/>
              <a:ahLst/>
              <a:cxnLst/>
              <a:rect l="l" t="t" r="r" b="b"/>
              <a:pathLst>
                <a:path w="388" h="426" extrusionOk="0">
                  <a:moveTo>
                    <a:pt x="320" y="0"/>
                  </a:moveTo>
                  <a:cubicBezTo>
                    <a:pt x="317" y="0"/>
                    <a:pt x="315" y="1"/>
                    <a:pt x="312" y="1"/>
                  </a:cubicBezTo>
                  <a:cubicBezTo>
                    <a:pt x="199" y="36"/>
                    <a:pt x="75" y="92"/>
                    <a:pt x="40" y="205"/>
                  </a:cubicBezTo>
                  <a:cubicBezTo>
                    <a:pt x="0" y="324"/>
                    <a:pt x="136" y="426"/>
                    <a:pt x="254" y="426"/>
                  </a:cubicBezTo>
                  <a:cubicBezTo>
                    <a:pt x="270" y="426"/>
                    <a:pt x="286" y="424"/>
                    <a:pt x="301" y="420"/>
                  </a:cubicBezTo>
                  <a:cubicBezTo>
                    <a:pt x="343" y="409"/>
                    <a:pt x="326" y="339"/>
                    <a:pt x="277" y="339"/>
                  </a:cubicBezTo>
                  <a:cubicBezTo>
                    <a:pt x="274" y="339"/>
                    <a:pt x="270" y="340"/>
                    <a:pt x="266" y="340"/>
                  </a:cubicBezTo>
                  <a:cubicBezTo>
                    <a:pt x="258" y="343"/>
                    <a:pt x="249" y="344"/>
                    <a:pt x="240" y="344"/>
                  </a:cubicBezTo>
                  <a:cubicBezTo>
                    <a:pt x="160" y="344"/>
                    <a:pt x="92" y="254"/>
                    <a:pt x="153" y="182"/>
                  </a:cubicBezTo>
                  <a:cubicBezTo>
                    <a:pt x="199" y="126"/>
                    <a:pt x="278" y="103"/>
                    <a:pt x="334" y="81"/>
                  </a:cubicBezTo>
                  <a:cubicBezTo>
                    <a:pt x="388" y="70"/>
                    <a:pt x="361" y="0"/>
                    <a:pt x="320"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48"/>
        <p:cNvGrpSpPr/>
        <p:nvPr/>
      </p:nvGrpSpPr>
      <p:grpSpPr>
        <a:xfrm>
          <a:off x="0" y="0"/>
          <a:ext cx="0" cy="0"/>
          <a:chOff x="0" y="0"/>
          <a:chExt cx="0" cy="0"/>
        </a:xfrm>
      </p:grpSpPr>
      <p:sp>
        <p:nvSpPr>
          <p:cNvPr id="1249" name="Google Shape;1249;p50"/>
          <p:cNvSpPr txBox="1">
            <a:spLocks noGrp="1"/>
          </p:cNvSpPr>
          <p:nvPr>
            <p:ph type="body" idx="1"/>
          </p:nvPr>
        </p:nvSpPr>
        <p:spPr>
          <a:xfrm>
            <a:off x="720000" y="1707725"/>
            <a:ext cx="2904000" cy="218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rPr>
              <a:t>A PICTURE IS WORTH A </a:t>
            </a:r>
            <a:r>
              <a:rPr lang="en">
                <a:solidFill>
                  <a:schemeClr val="accent5"/>
                </a:solidFill>
              </a:rPr>
              <a:t>THOUSAND WORDS</a:t>
            </a:r>
            <a:endParaRPr>
              <a:solidFill>
                <a:schemeClr val="accent5"/>
              </a:solidFill>
            </a:endParaRPr>
          </a:p>
        </p:txBody>
      </p:sp>
      <p:sp>
        <p:nvSpPr>
          <p:cNvPr id="1250" name="Google Shape;1250;p50"/>
          <p:cNvSpPr/>
          <p:nvPr/>
        </p:nvSpPr>
        <p:spPr>
          <a:xfrm flipH="1">
            <a:off x="-33148" y="4299293"/>
            <a:ext cx="1119859" cy="949104"/>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0"/>
          <p:cNvSpPr/>
          <p:nvPr/>
        </p:nvSpPr>
        <p:spPr>
          <a:xfrm flipH="1">
            <a:off x="2841558" y="4299306"/>
            <a:ext cx="1052872" cy="1155228"/>
          </a:xfrm>
          <a:custGeom>
            <a:avLst/>
            <a:gdLst/>
            <a:ahLst/>
            <a:cxnLst/>
            <a:rect l="l" t="t" r="r" b="b"/>
            <a:pathLst>
              <a:path w="4309" h="4728" extrusionOk="0">
                <a:moveTo>
                  <a:pt x="1793" y="1"/>
                </a:moveTo>
                <a:cubicBezTo>
                  <a:pt x="1178" y="1"/>
                  <a:pt x="1900" y="1889"/>
                  <a:pt x="1900" y="1889"/>
                </a:cubicBezTo>
                <a:cubicBezTo>
                  <a:pt x="1900" y="1889"/>
                  <a:pt x="1524" y="1480"/>
                  <a:pt x="1232" y="1480"/>
                </a:cubicBezTo>
                <a:cubicBezTo>
                  <a:pt x="1184" y="1480"/>
                  <a:pt x="1139" y="1491"/>
                  <a:pt x="1097" y="1516"/>
                </a:cubicBezTo>
                <a:cubicBezTo>
                  <a:pt x="792" y="1697"/>
                  <a:pt x="1776" y="3054"/>
                  <a:pt x="1776" y="3054"/>
                </a:cubicBezTo>
                <a:cubicBezTo>
                  <a:pt x="1776" y="3054"/>
                  <a:pt x="1328" y="2754"/>
                  <a:pt x="895" y="2754"/>
                </a:cubicBezTo>
                <a:cubicBezTo>
                  <a:pt x="752" y="2754"/>
                  <a:pt x="610" y="2786"/>
                  <a:pt x="487" y="2873"/>
                </a:cubicBezTo>
                <a:cubicBezTo>
                  <a:pt x="0" y="3213"/>
                  <a:pt x="1776" y="4648"/>
                  <a:pt x="1776" y="4648"/>
                </a:cubicBezTo>
                <a:lnTo>
                  <a:pt x="3789" y="4728"/>
                </a:lnTo>
                <a:cubicBezTo>
                  <a:pt x="3789" y="4728"/>
                  <a:pt x="4309" y="3484"/>
                  <a:pt x="4026" y="2670"/>
                </a:cubicBezTo>
                <a:cubicBezTo>
                  <a:pt x="3920" y="2377"/>
                  <a:pt x="3758" y="2283"/>
                  <a:pt x="3595" y="2283"/>
                </a:cubicBezTo>
                <a:cubicBezTo>
                  <a:pt x="3304" y="2283"/>
                  <a:pt x="3008" y="2579"/>
                  <a:pt x="3008" y="2579"/>
                </a:cubicBezTo>
                <a:cubicBezTo>
                  <a:pt x="3008" y="2579"/>
                  <a:pt x="3585" y="1426"/>
                  <a:pt x="3099" y="1132"/>
                </a:cubicBezTo>
                <a:cubicBezTo>
                  <a:pt x="3035" y="1093"/>
                  <a:pt x="2978" y="1077"/>
                  <a:pt x="2927" y="1077"/>
                </a:cubicBezTo>
                <a:cubicBezTo>
                  <a:pt x="2593" y="1077"/>
                  <a:pt x="2533" y="1810"/>
                  <a:pt x="2533" y="1810"/>
                </a:cubicBezTo>
                <a:cubicBezTo>
                  <a:pt x="2533" y="1810"/>
                  <a:pt x="2465" y="24"/>
                  <a:pt x="1809" y="1"/>
                </a:cubicBezTo>
                <a:cubicBezTo>
                  <a:pt x="1804" y="1"/>
                  <a:pt x="1798" y="1"/>
                  <a:pt x="1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0"/>
          <p:cNvSpPr/>
          <p:nvPr/>
        </p:nvSpPr>
        <p:spPr>
          <a:xfrm flipH="1">
            <a:off x="294630" y="75277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0"/>
          <p:cNvSpPr/>
          <p:nvPr/>
        </p:nvSpPr>
        <p:spPr>
          <a:xfrm flipH="1">
            <a:off x="1928863" y="433487"/>
            <a:ext cx="1848991" cy="1062394"/>
          </a:xfrm>
          <a:custGeom>
            <a:avLst/>
            <a:gdLst/>
            <a:ahLst/>
            <a:cxnLst/>
            <a:rect l="l" t="t" r="r" b="b"/>
            <a:pathLst>
              <a:path w="14794" h="8500" extrusionOk="0">
                <a:moveTo>
                  <a:pt x="8367" y="1"/>
                </a:moveTo>
                <a:cubicBezTo>
                  <a:pt x="6501" y="1"/>
                  <a:pt x="3499" y="1920"/>
                  <a:pt x="4254" y="3988"/>
                </a:cubicBezTo>
                <a:cubicBezTo>
                  <a:pt x="3775" y="3607"/>
                  <a:pt x="2879" y="3294"/>
                  <a:pt x="2054" y="3294"/>
                </a:cubicBezTo>
                <a:cubicBezTo>
                  <a:pt x="1186" y="3294"/>
                  <a:pt x="396" y="3641"/>
                  <a:pt x="251" y="4621"/>
                </a:cubicBezTo>
                <a:cubicBezTo>
                  <a:pt x="1" y="6243"/>
                  <a:pt x="1335" y="6921"/>
                  <a:pt x="2662" y="6921"/>
                </a:cubicBezTo>
                <a:cubicBezTo>
                  <a:pt x="3194" y="6921"/>
                  <a:pt x="3725" y="6812"/>
                  <a:pt x="4152" y="6611"/>
                </a:cubicBezTo>
                <a:cubicBezTo>
                  <a:pt x="4390" y="7863"/>
                  <a:pt x="5758" y="8500"/>
                  <a:pt x="6938" y="8500"/>
                </a:cubicBezTo>
                <a:cubicBezTo>
                  <a:pt x="8230" y="8500"/>
                  <a:pt x="9297" y="7736"/>
                  <a:pt x="8404" y="6181"/>
                </a:cubicBezTo>
                <a:lnTo>
                  <a:pt x="8404" y="6181"/>
                </a:lnTo>
                <a:cubicBezTo>
                  <a:pt x="9173" y="6505"/>
                  <a:pt x="10777" y="6990"/>
                  <a:pt x="12156" y="6990"/>
                </a:cubicBezTo>
                <a:cubicBezTo>
                  <a:pt x="13190" y="6990"/>
                  <a:pt x="14097" y="6717"/>
                  <a:pt x="14432" y="5898"/>
                </a:cubicBezTo>
                <a:cubicBezTo>
                  <a:pt x="14794" y="4903"/>
                  <a:pt x="13731" y="3988"/>
                  <a:pt x="12950" y="3626"/>
                </a:cubicBezTo>
                <a:cubicBezTo>
                  <a:pt x="12555" y="3428"/>
                  <a:pt x="12171" y="3343"/>
                  <a:pt x="11794" y="3343"/>
                </a:cubicBezTo>
                <a:cubicBezTo>
                  <a:pt x="11221" y="3343"/>
                  <a:pt x="10664" y="3540"/>
                  <a:pt x="10112" y="3840"/>
                </a:cubicBezTo>
                <a:cubicBezTo>
                  <a:pt x="11311" y="2347"/>
                  <a:pt x="10678" y="154"/>
                  <a:pt x="8552" y="7"/>
                </a:cubicBezTo>
                <a:cubicBezTo>
                  <a:pt x="8492" y="3"/>
                  <a:pt x="8430" y="1"/>
                  <a:pt x="8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0"/>
          <p:cNvSpPr/>
          <p:nvPr/>
        </p:nvSpPr>
        <p:spPr>
          <a:xfrm flipH="1">
            <a:off x="2626915" y="473061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0"/>
          <p:cNvSpPr/>
          <p:nvPr/>
        </p:nvSpPr>
        <p:spPr>
          <a:xfrm>
            <a:off x="697990" y="4706360"/>
            <a:ext cx="557030" cy="472105"/>
          </a:xfrm>
          <a:custGeom>
            <a:avLst/>
            <a:gdLst/>
            <a:ahLst/>
            <a:cxnLst/>
            <a:rect l="l" t="t" r="r" b="b"/>
            <a:pathLst>
              <a:path w="10042" h="8511" extrusionOk="0">
                <a:moveTo>
                  <a:pt x="6179" y="1"/>
                </a:moveTo>
                <a:cubicBezTo>
                  <a:pt x="5320" y="1"/>
                  <a:pt x="4953" y="4451"/>
                  <a:pt x="4953" y="4451"/>
                </a:cubicBezTo>
                <a:cubicBezTo>
                  <a:pt x="4953" y="4451"/>
                  <a:pt x="5111" y="1850"/>
                  <a:pt x="3166" y="1205"/>
                </a:cubicBezTo>
                <a:cubicBezTo>
                  <a:pt x="3059" y="1169"/>
                  <a:pt x="2965" y="1152"/>
                  <a:pt x="2883" y="1152"/>
                </a:cubicBezTo>
                <a:cubicBezTo>
                  <a:pt x="1489" y="1152"/>
                  <a:pt x="3596" y="6034"/>
                  <a:pt x="3596" y="6034"/>
                </a:cubicBezTo>
                <a:cubicBezTo>
                  <a:pt x="3596" y="6034"/>
                  <a:pt x="2106" y="4099"/>
                  <a:pt x="1160" y="4099"/>
                </a:cubicBezTo>
                <a:cubicBezTo>
                  <a:pt x="1061" y="4099"/>
                  <a:pt x="967" y="4121"/>
                  <a:pt x="882" y="4168"/>
                </a:cubicBezTo>
                <a:cubicBezTo>
                  <a:pt x="0" y="4666"/>
                  <a:pt x="3483" y="8510"/>
                  <a:pt x="3483" y="8510"/>
                </a:cubicBezTo>
                <a:lnTo>
                  <a:pt x="8142" y="8510"/>
                </a:lnTo>
                <a:cubicBezTo>
                  <a:pt x="8142" y="8510"/>
                  <a:pt x="10042" y="4836"/>
                  <a:pt x="9556" y="3874"/>
                </a:cubicBezTo>
                <a:cubicBezTo>
                  <a:pt x="9401" y="3564"/>
                  <a:pt x="9139" y="3459"/>
                  <a:pt x="8855" y="3459"/>
                </a:cubicBezTo>
                <a:cubicBezTo>
                  <a:pt x="8246" y="3459"/>
                  <a:pt x="7531" y="3942"/>
                  <a:pt x="7531" y="3942"/>
                </a:cubicBezTo>
                <a:cubicBezTo>
                  <a:pt x="7531" y="3942"/>
                  <a:pt x="9285" y="1906"/>
                  <a:pt x="8436" y="1273"/>
                </a:cubicBezTo>
                <a:cubicBezTo>
                  <a:pt x="8341" y="1202"/>
                  <a:pt x="8236" y="1171"/>
                  <a:pt x="8124" y="1171"/>
                </a:cubicBezTo>
                <a:cubicBezTo>
                  <a:pt x="7257" y="1171"/>
                  <a:pt x="6005" y="3071"/>
                  <a:pt x="6005" y="3071"/>
                </a:cubicBezTo>
                <a:cubicBezTo>
                  <a:pt x="6005" y="3071"/>
                  <a:pt x="7272" y="561"/>
                  <a:pt x="6322" y="41"/>
                </a:cubicBezTo>
                <a:cubicBezTo>
                  <a:pt x="6273" y="14"/>
                  <a:pt x="6225" y="1"/>
                  <a:pt x="6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0"/>
          <p:cNvSpPr/>
          <p:nvPr/>
        </p:nvSpPr>
        <p:spPr>
          <a:xfrm flipH="1">
            <a:off x="1383286" y="190936"/>
            <a:ext cx="821984" cy="472127"/>
          </a:xfrm>
          <a:custGeom>
            <a:avLst/>
            <a:gdLst/>
            <a:ahLst/>
            <a:cxnLst/>
            <a:rect l="l" t="t" r="r" b="b"/>
            <a:pathLst>
              <a:path w="6884" h="3954" extrusionOk="0">
                <a:moveTo>
                  <a:pt x="2984" y="0"/>
                </a:moveTo>
                <a:cubicBezTo>
                  <a:pt x="2957" y="0"/>
                  <a:pt x="2931" y="1"/>
                  <a:pt x="2906" y="3"/>
                </a:cubicBezTo>
                <a:cubicBezTo>
                  <a:pt x="1911" y="71"/>
                  <a:pt x="1617" y="1099"/>
                  <a:pt x="2182" y="1789"/>
                </a:cubicBezTo>
                <a:cubicBezTo>
                  <a:pt x="1924" y="1647"/>
                  <a:pt x="1666" y="1557"/>
                  <a:pt x="1401" y="1557"/>
                </a:cubicBezTo>
                <a:cubicBezTo>
                  <a:pt x="1225" y="1557"/>
                  <a:pt x="1045" y="1597"/>
                  <a:pt x="860" y="1687"/>
                </a:cubicBezTo>
                <a:cubicBezTo>
                  <a:pt x="498" y="1857"/>
                  <a:pt x="0" y="2287"/>
                  <a:pt x="169" y="2739"/>
                </a:cubicBezTo>
                <a:cubicBezTo>
                  <a:pt x="324" y="3122"/>
                  <a:pt x="746" y="3249"/>
                  <a:pt x="1226" y="3249"/>
                </a:cubicBezTo>
                <a:cubicBezTo>
                  <a:pt x="1866" y="3249"/>
                  <a:pt x="2612" y="3023"/>
                  <a:pt x="2974" y="2875"/>
                </a:cubicBezTo>
                <a:lnTo>
                  <a:pt x="2974" y="2875"/>
                </a:lnTo>
                <a:cubicBezTo>
                  <a:pt x="2561" y="3601"/>
                  <a:pt x="3053" y="3954"/>
                  <a:pt x="3652" y="3954"/>
                </a:cubicBezTo>
                <a:cubicBezTo>
                  <a:pt x="4201" y="3954"/>
                  <a:pt x="4839" y="3657"/>
                  <a:pt x="4953" y="3079"/>
                </a:cubicBezTo>
                <a:cubicBezTo>
                  <a:pt x="5149" y="3172"/>
                  <a:pt x="5393" y="3222"/>
                  <a:pt x="5639" y="3222"/>
                </a:cubicBezTo>
                <a:cubicBezTo>
                  <a:pt x="6257" y="3222"/>
                  <a:pt x="6883" y="2904"/>
                  <a:pt x="6762" y="2151"/>
                </a:cubicBezTo>
                <a:cubicBezTo>
                  <a:pt x="6693" y="1694"/>
                  <a:pt x="6328" y="1533"/>
                  <a:pt x="5926" y="1533"/>
                </a:cubicBezTo>
                <a:cubicBezTo>
                  <a:pt x="5541" y="1533"/>
                  <a:pt x="5123" y="1680"/>
                  <a:pt x="4896" y="1857"/>
                </a:cubicBezTo>
                <a:cubicBezTo>
                  <a:pt x="5247" y="892"/>
                  <a:pt x="3852"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sp>
        <p:nvSpPr>
          <p:cNvPr id="1261" name="Google Shape;1261;p51"/>
          <p:cNvSpPr txBox="1">
            <a:spLocks noGrp="1"/>
          </p:cNvSpPr>
          <p:nvPr>
            <p:ph type="subTitle" idx="1"/>
          </p:nvPr>
        </p:nvSpPr>
        <p:spPr>
          <a:xfrm>
            <a:off x="3960200" y="2498975"/>
            <a:ext cx="3932400" cy="8904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Images reveal large amounts of data, so remember: use an image instead of a long text. Your audience will appreciate it</a:t>
            </a:r>
            <a:endParaRPr/>
          </a:p>
        </p:txBody>
      </p:sp>
      <p:sp>
        <p:nvSpPr>
          <p:cNvPr id="1262" name="Google Shape;1262;p51"/>
          <p:cNvSpPr txBox="1">
            <a:spLocks noGrp="1"/>
          </p:cNvSpPr>
          <p:nvPr>
            <p:ph type="title"/>
          </p:nvPr>
        </p:nvSpPr>
        <p:spPr>
          <a:xfrm>
            <a:off x="3954000" y="1512275"/>
            <a:ext cx="4470000" cy="986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IMPORTANCE OF </a:t>
            </a:r>
            <a:r>
              <a:rPr lang="en">
                <a:solidFill>
                  <a:schemeClr val="accent6"/>
                </a:solidFill>
              </a:rPr>
              <a:t>PHYSICAL EDUCATION</a:t>
            </a:r>
            <a:endParaRPr>
              <a:solidFill>
                <a:schemeClr val="accent6"/>
              </a:solidFill>
            </a:endParaRPr>
          </a:p>
        </p:txBody>
      </p:sp>
      <p:grpSp>
        <p:nvGrpSpPr>
          <p:cNvPr id="1263" name="Google Shape;1263;p51"/>
          <p:cNvGrpSpPr/>
          <p:nvPr/>
        </p:nvGrpSpPr>
        <p:grpSpPr>
          <a:xfrm>
            <a:off x="6238872" y="3466537"/>
            <a:ext cx="1136958" cy="1136958"/>
            <a:chOff x="6830722" y="3751612"/>
            <a:chExt cx="1136958" cy="1136958"/>
          </a:xfrm>
        </p:grpSpPr>
        <p:sp>
          <p:nvSpPr>
            <p:cNvPr id="1264" name="Google Shape;1264;p51"/>
            <p:cNvSpPr/>
            <p:nvPr/>
          </p:nvSpPr>
          <p:spPr>
            <a:xfrm>
              <a:off x="6944400" y="4580450"/>
              <a:ext cx="909600" cy="2028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 name="Google Shape;1265;p51"/>
            <p:cNvGrpSpPr/>
            <p:nvPr/>
          </p:nvGrpSpPr>
          <p:grpSpPr>
            <a:xfrm rot="3062395">
              <a:off x="6994971" y="3915882"/>
              <a:ext cx="808459" cy="808418"/>
              <a:chOff x="3938571" y="2278938"/>
              <a:chExt cx="145311" cy="145311"/>
            </a:xfrm>
          </p:grpSpPr>
          <p:sp>
            <p:nvSpPr>
              <p:cNvPr id="1266" name="Google Shape;1266;p51"/>
              <p:cNvSpPr/>
              <p:nvPr/>
            </p:nvSpPr>
            <p:spPr>
              <a:xfrm>
                <a:off x="3938571" y="2278938"/>
                <a:ext cx="145311" cy="145311"/>
              </a:xfrm>
              <a:custGeom>
                <a:avLst/>
                <a:gdLst/>
                <a:ahLst/>
                <a:cxnLst/>
                <a:rect l="l" t="t" r="r" b="b"/>
                <a:pathLst>
                  <a:path w="3257" h="3257" extrusionOk="0">
                    <a:moveTo>
                      <a:pt x="1628" y="0"/>
                    </a:moveTo>
                    <a:cubicBezTo>
                      <a:pt x="736" y="0"/>
                      <a:pt x="0" y="724"/>
                      <a:pt x="0" y="1628"/>
                    </a:cubicBezTo>
                    <a:cubicBezTo>
                      <a:pt x="0" y="2522"/>
                      <a:pt x="736" y="3257"/>
                      <a:pt x="1628" y="3257"/>
                    </a:cubicBezTo>
                    <a:cubicBezTo>
                      <a:pt x="2533" y="3257"/>
                      <a:pt x="3257" y="2522"/>
                      <a:pt x="3257" y="1628"/>
                    </a:cubicBezTo>
                    <a:cubicBezTo>
                      <a:pt x="3257" y="724"/>
                      <a:pt x="2533" y="0"/>
                      <a:pt x="1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1"/>
              <p:cNvSpPr/>
              <p:nvPr/>
            </p:nvSpPr>
            <p:spPr>
              <a:xfrm>
                <a:off x="3947628" y="2278938"/>
                <a:ext cx="136254" cy="143303"/>
              </a:xfrm>
              <a:custGeom>
                <a:avLst/>
                <a:gdLst/>
                <a:ahLst/>
                <a:cxnLst/>
                <a:rect l="l" t="t" r="r" b="b"/>
                <a:pathLst>
                  <a:path w="3054" h="3212" extrusionOk="0">
                    <a:moveTo>
                      <a:pt x="1324" y="0"/>
                    </a:moveTo>
                    <a:cubicBezTo>
                      <a:pt x="1267" y="12"/>
                      <a:pt x="1211" y="12"/>
                      <a:pt x="1143" y="23"/>
                    </a:cubicBezTo>
                    <a:cubicBezTo>
                      <a:pt x="1810" y="329"/>
                      <a:pt x="2251" y="973"/>
                      <a:pt x="2421" y="1685"/>
                    </a:cubicBezTo>
                    <a:cubicBezTo>
                      <a:pt x="2284" y="1848"/>
                      <a:pt x="2095" y="1978"/>
                      <a:pt x="1884" y="1978"/>
                    </a:cubicBezTo>
                    <a:cubicBezTo>
                      <a:pt x="1816" y="1978"/>
                      <a:pt x="1746" y="1964"/>
                      <a:pt x="1674" y="1934"/>
                    </a:cubicBezTo>
                    <a:cubicBezTo>
                      <a:pt x="1437" y="1821"/>
                      <a:pt x="1347" y="1515"/>
                      <a:pt x="1222" y="1301"/>
                    </a:cubicBezTo>
                    <a:cubicBezTo>
                      <a:pt x="1018" y="917"/>
                      <a:pt x="668" y="668"/>
                      <a:pt x="295" y="452"/>
                    </a:cubicBezTo>
                    <a:cubicBezTo>
                      <a:pt x="272" y="487"/>
                      <a:pt x="249" y="509"/>
                      <a:pt x="227" y="532"/>
                    </a:cubicBezTo>
                    <a:cubicBezTo>
                      <a:pt x="408" y="645"/>
                      <a:pt x="589" y="758"/>
                      <a:pt x="759" y="894"/>
                    </a:cubicBezTo>
                    <a:cubicBezTo>
                      <a:pt x="216" y="1154"/>
                      <a:pt x="1" y="1832"/>
                      <a:pt x="23" y="2443"/>
                    </a:cubicBezTo>
                    <a:cubicBezTo>
                      <a:pt x="58" y="2500"/>
                      <a:pt x="91" y="2556"/>
                      <a:pt x="136" y="2613"/>
                    </a:cubicBezTo>
                    <a:cubicBezTo>
                      <a:pt x="68" y="1990"/>
                      <a:pt x="249" y="1211"/>
                      <a:pt x="849" y="973"/>
                    </a:cubicBezTo>
                    <a:cubicBezTo>
                      <a:pt x="860" y="984"/>
                      <a:pt x="883" y="995"/>
                      <a:pt x="894" y="1018"/>
                    </a:cubicBezTo>
                    <a:cubicBezTo>
                      <a:pt x="1098" y="1211"/>
                      <a:pt x="1177" y="1482"/>
                      <a:pt x="1324" y="1719"/>
                    </a:cubicBezTo>
                    <a:cubicBezTo>
                      <a:pt x="973" y="1855"/>
                      <a:pt x="860" y="2239"/>
                      <a:pt x="1053" y="2522"/>
                    </a:cubicBezTo>
                    <a:cubicBezTo>
                      <a:pt x="849" y="2703"/>
                      <a:pt x="827" y="2963"/>
                      <a:pt x="917" y="3178"/>
                    </a:cubicBezTo>
                    <a:lnTo>
                      <a:pt x="1053" y="3212"/>
                    </a:lnTo>
                    <a:cubicBezTo>
                      <a:pt x="928" y="3020"/>
                      <a:pt x="917" y="2771"/>
                      <a:pt x="1109" y="2601"/>
                    </a:cubicBezTo>
                    <a:cubicBezTo>
                      <a:pt x="1131" y="2624"/>
                      <a:pt x="1166" y="2646"/>
                      <a:pt x="1188" y="2669"/>
                    </a:cubicBezTo>
                    <a:cubicBezTo>
                      <a:pt x="1401" y="2825"/>
                      <a:pt x="1654" y="2881"/>
                      <a:pt x="1917" y="2881"/>
                    </a:cubicBezTo>
                    <a:cubicBezTo>
                      <a:pt x="2130" y="2881"/>
                      <a:pt x="2349" y="2844"/>
                      <a:pt x="2556" y="2794"/>
                    </a:cubicBezTo>
                    <a:cubicBezTo>
                      <a:pt x="2602" y="2748"/>
                      <a:pt x="2647" y="2703"/>
                      <a:pt x="2692" y="2646"/>
                    </a:cubicBezTo>
                    <a:lnTo>
                      <a:pt x="2692" y="2646"/>
                    </a:lnTo>
                    <a:cubicBezTo>
                      <a:pt x="2448" y="2721"/>
                      <a:pt x="2213" y="2765"/>
                      <a:pt x="1959" y="2765"/>
                    </a:cubicBezTo>
                    <a:cubicBezTo>
                      <a:pt x="1907" y="2765"/>
                      <a:pt x="1853" y="2763"/>
                      <a:pt x="1799" y="2759"/>
                    </a:cubicBezTo>
                    <a:cubicBezTo>
                      <a:pt x="1561" y="2748"/>
                      <a:pt x="1324" y="2669"/>
                      <a:pt x="1154" y="2511"/>
                    </a:cubicBezTo>
                    <a:cubicBezTo>
                      <a:pt x="894" y="2284"/>
                      <a:pt x="1121" y="1889"/>
                      <a:pt x="1380" y="1799"/>
                    </a:cubicBezTo>
                    <a:cubicBezTo>
                      <a:pt x="1392" y="1821"/>
                      <a:pt x="1415" y="1832"/>
                      <a:pt x="1425" y="1844"/>
                    </a:cubicBezTo>
                    <a:cubicBezTo>
                      <a:pt x="1566" y="2003"/>
                      <a:pt x="1730" y="2071"/>
                      <a:pt x="1895" y="2071"/>
                    </a:cubicBezTo>
                    <a:cubicBezTo>
                      <a:pt x="2116" y="2071"/>
                      <a:pt x="2338" y="1948"/>
                      <a:pt x="2500" y="1753"/>
                    </a:cubicBezTo>
                    <a:cubicBezTo>
                      <a:pt x="2571" y="1788"/>
                      <a:pt x="2659" y="1806"/>
                      <a:pt x="2743" y="1806"/>
                    </a:cubicBezTo>
                    <a:cubicBezTo>
                      <a:pt x="2793" y="1806"/>
                      <a:pt x="2842" y="1800"/>
                      <a:pt x="2885" y="1787"/>
                    </a:cubicBezTo>
                    <a:cubicBezTo>
                      <a:pt x="2941" y="1776"/>
                      <a:pt x="2998" y="1742"/>
                      <a:pt x="3054" y="1696"/>
                    </a:cubicBezTo>
                    <a:lnTo>
                      <a:pt x="3054" y="1628"/>
                    </a:lnTo>
                    <a:lnTo>
                      <a:pt x="3054" y="1550"/>
                    </a:lnTo>
                    <a:cubicBezTo>
                      <a:pt x="2986" y="1628"/>
                      <a:pt x="2907" y="1696"/>
                      <a:pt x="2805" y="1708"/>
                    </a:cubicBezTo>
                    <a:cubicBezTo>
                      <a:pt x="2792" y="1710"/>
                      <a:pt x="2778" y="1711"/>
                      <a:pt x="2762" y="1711"/>
                    </a:cubicBezTo>
                    <a:cubicBezTo>
                      <a:pt x="2681" y="1711"/>
                      <a:pt x="2568" y="1687"/>
                      <a:pt x="2511" y="1640"/>
                    </a:cubicBezTo>
                    <a:cubicBezTo>
                      <a:pt x="2342" y="950"/>
                      <a:pt x="1935" y="339"/>
                      <a:pt x="1324"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68" name="Google Shape;1268;p51"/>
          <p:cNvPicPr preferRelativeResize="0"/>
          <p:nvPr/>
        </p:nvPicPr>
        <p:blipFill rotWithShape="1">
          <a:blip r:embed="rId3">
            <a:alphaModFix/>
          </a:blip>
          <a:srcRect r="34245" b="1361"/>
          <a:stretch/>
        </p:blipFill>
        <p:spPr>
          <a:xfrm>
            <a:off x="1065150" y="1177650"/>
            <a:ext cx="2489700" cy="2489700"/>
          </a:xfrm>
          <a:prstGeom prst="ellipse">
            <a:avLst/>
          </a:prstGeom>
          <a:noFill/>
          <a:ln w="76200" cap="flat" cmpd="sng">
            <a:solidFill>
              <a:schemeClr val="lt1"/>
            </a:solidFill>
            <a:prstDash val="solid"/>
            <a:round/>
            <a:headEnd type="none" w="sm" len="sm"/>
            <a:tailEnd type="none" w="sm" len="sm"/>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72"/>
        <p:cNvGrpSpPr/>
        <p:nvPr/>
      </p:nvGrpSpPr>
      <p:grpSpPr>
        <a:xfrm>
          <a:off x="0" y="0"/>
          <a:ext cx="0" cy="0"/>
          <a:chOff x="0" y="0"/>
          <a:chExt cx="0" cy="0"/>
        </a:xfrm>
      </p:grpSpPr>
      <p:sp>
        <p:nvSpPr>
          <p:cNvPr id="1273" name="Google Shape;1273;p52"/>
          <p:cNvSpPr txBox="1">
            <a:spLocks noGrp="1"/>
          </p:cNvSpPr>
          <p:nvPr>
            <p:ph type="title"/>
          </p:nvPr>
        </p:nvSpPr>
        <p:spPr>
          <a:xfrm>
            <a:off x="720000" y="1135725"/>
            <a:ext cx="6241800" cy="1779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150,000</a:t>
            </a:r>
            <a:endParaRPr/>
          </a:p>
        </p:txBody>
      </p:sp>
      <p:sp>
        <p:nvSpPr>
          <p:cNvPr id="1274" name="Google Shape;1274;p52"/>
          <p:cNvSpPr txBox="1">
            <a:spLocks noGrp="1"/>
          </p:cNvSpPr>
          <p:nvPr>
            <p:ph type="subTitle" idx="1"/>
          </p:nvPr>
        </p:nvSpPr>
        <p:spPr>
          <a:xfrm>
            <a:off x="720000" y="2915025"/>
            <a:ext cx="4783200" cy="4254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Big numbers catch your audience’s attention</a:t>
            </a:r>
            <a:endParaRPr/>
          </a:p>
        </p:txBody>
      </p:sp>
      <p:grpSp>
        <p:nvGrpSpPr>
          <p:cNvPr id="1275" name="Google Shape;1275;p52"/>
          <p:cNvGrpSpPr/>
          <p:nvPr/>
        </p:nvGrpSpPr>
        <p:grpSpPr>
          <a:xfrm flipH="1">
            <a:off x="6874116" y="621451"/>
            <a:ext cx="1882753" cy="4590034"/>
            <a:chOff x="-183649" y="3875252"/>
            <a:chExt cx="514681" cy="1254759"/>
          </a:xfrm>
        </p:grpSpPr>
        <p:sp>
          <p:nvSpPr>
            <p:cNvPr id="1276" name="Google Shape;1276;p52"/>
            <p:cNvSpPr/>
            <p:nvPr/>
          </p:nvSpPr>
          <p:spPr>
            <a:xfrm>
              <a:off x="-32760" y="4236459"/>
              <a:ext cx="233604" cy="458865"/>
            </a:xfrm>
            <a:custGeom>
              <a:avLst/>
              <a:gdLst/>
              <a:ahLst/>
              <a:cxnLst/>
              <a:rect l="l" t="t" r="r" b="b"/>
              <a:pathLst>
                <a:path w="5236" h="10285" extrusionOk="0">
                  <a:moveTo>
                    <a:pt x="3808" y="0"/>
                  </a:moveTo>
                  <a:cubicBezTo>
                    <a:pt x="2677" y="0"/>
                    <a:pt x="1" y="8561"/>
                    <a:pt x="1" y="8561"/>
                  </a:cubicBezTo>
                  <a:cubicBezTo>
                    <a:pt x="1" y="8561"/>
                    <a:pt x="2070" y="10285"/>
                    <a:pt x="2790" y="10285"/>
                  </a:cubicBezTo>
                  <a:cubicBezTo>
                    <a:pt x="2850" y="10285"/>
                    <a:pt x="2901" y="10273"/>
                    <a:pt x="2941" y="10247"/>
                  </a:cubicBezTo>
                  <a:cubicBezTo>
                    <a:pt x="3461" y="9907"/>
                    <a:pt x="4230" y="7815"/>
                    <a:pt x="4263" y="6141"/>
                  </a:cubicBezTo>
                  <a:cubicBezTo>
                    <a:pt x="4298" y="4457"/>
                    <a:pt x="5236" y="499"/>
                    <a:pt x="3879" y="12"/>
                  </a:cubicBezTo>
                  <a:cubicBezTo>
                    <a:pt x="3856" y="4"/>
                    <a:pt x="3832" y="0"/>
                    <a:pt x="3808"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2"/>
            <p:cNvSpPr/>
            <p:nvPr/>
          </p:nvSpPr>
          <p:spPr>
            <a:xfrm>
              <a:off x="-138231" y="4578034"/>
              <a:ext cx="272508" cy="551977"/>
            </a:xfrm>
            <a:custGeom>
              <a:avLst/>
              <a:gdLst/>
              <a:ahLst/>
              <a:cxnLst/>
              <a:rect l="l" t="t" r="r" b="b"/>
              <a:pathLst>
                <a:path w="6108" h="12372" extrusionOk="0">
                  <a:moveTo>
                    <a:pt x="5531" y="1"/>
                  </a:moveTo>
                  <a:lnTo>
                    <a:pt x="1" y="1641"/>
                  </a:lnTo>
                  <a:cubicBezTo>
                    <a:pt x="1" y="1641"/>
                    <a:pt x="239" y="6084"/>
                    <a:pt x="1754" y="8866"/>
                  </a:cubicBezTo>
                  <a:cubicBezTo>
                    <a:pt x="1754" y="8866"/>
                    <a:pt x="611" y="11230"/>
                    <a:pt x="611" y="12372"/>
                  </a:cubicBezTo>
                  <a:lnTo>
                    <a:pt x="3122" y="12372"/>
                  </a:lnTo>
                  <a:lnTo>
                    <a:pt x="5881" y="12270"/>
                  </a:lnTo>
                  <a:cubicBezTo>
                    <a:pt x="5881" y="12270"/>
                    <a:pt x="6107" y="4332"/>
                    <a:pt x="5531"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2"/>
            <p:cNvSpPr/>
            <p:nvPr/>
          </p:nvSpPr>
          <p:spPr>
            <a:xfrm>
              <a:off x="-6214" y="4625104"/>
              <a:ext cx="101321" cy="504417"/>
            </a:xfrm>
            <a:custGeom>
              <a:avLst/>
              <a:gdLst/>
              <a:ahLst/>
              <a:cxnLst/>
              <a:rect l="l" t="t" r="r" b="b"/>
              <a:pathLst>
                <a:path w="2271" h="11306" extrusionOk="0">
                  <a:moveTo>
                    <a:pt x="2254" y="1"/>
                  </a:moveTo>
                  <a:cubicBezTo>
                    <a:pt x="2202" y="1"/>
                    <a:pt x="1981" y="306"/>
                    <a:pt x="1633" y="732"/>
                  </a:cubicBezTo>
                  <a:cubicBezTo>
                    <a:pt x="1377" y="1046"/>
                    <a:pt x="1117" y="1157"/>
                    <a:pt x="848" y="1157"/>
                  </a:cubicBezTo>
                  <a:cubicBezTo>
                    <a:pt x="641" y="1157"/>
                    <a:pt x="429" y="1092"/>
                    <a:pt x="208" y="1004"/>
                  </a:cubicBezTo>
                  <a:cubicBezTo>
                    <a:pt x="157" y="984"/>
                    <a:pt x="127" y="975"/>
                    <a:pt x="114" y="975"/>
                  </a:cubicBezTo>
                  <a:cubicBezTo>
                    <a:pt x="0" y="975"/>
                    <a:pt x="1211" y="1661"/>
                    <a:pt x="1283" y="1773"/>
                  </a:cubicBezTo>
                  <a:cubicBezTo>
                    <a:pt x="1373" y="1886"/>
                    <a:pt x="1622" y="8456"/>
                    <a:pt x="1520" y="8728"/>
                  </a:cubicBezTo>
                  <a:cubicBezTo>
                    <a:pt x="1192" y="9598"/>
                    <a:pt x="706" y="10741"/>
                    <a:pt x="468" y="11306"/>
                  </a:cubicBezTo>
                  <a:lnTo>
                    <a:pt x="1927" y="11249"/>
                  </a:lnTo>
                  <a:cubicBezTo>
                    <a:pt x="1893" y="8999"/>
                    <a:pt x="1610" y="5233"/>
                    <a:pt x="1577" y="4114"/>
                  </a:cubicBezTo>
                  <a:cubicBezTo>
                    <a:pt x="1531" y="2915"/>
                    <a:pt x="2187" y="337"/>
                    <a:pt x="2255" y="88"/>
                  </a:cubicBezTo>
                  <a:cubicBezTo>
                    <a:pt x="2271" y="28"/>
                    <a:pt x="2270" y="1"/>
                    <a:pt x="2254"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2"/>
            <p:cNvSpPr/>
            <p:nvPr/>
          </p:nvSpPr>
          <p:spPr>
            <a:xfrm>
              <a:off x="-138231" y="4578034"/>
              <a:ext cx="249264" cy="106541"/>
            </a:xfrm>
            <a:custGeom>
              <a:avLst/>
              <a:gdLst/>
              <a:ahLst/>
              <a:cxnLst/>
              <a:rect l="l" t="t" r="r" b="b"/>
              <a:pathLst>
                <a:path w="5587" h="2388" extrusionOk="0">
                  <a:moveTo>
                    <a:pt x="5531" y="1"/>
                  </a:moveTo>
                  <a:lnTo>
                    <a:pt x="1" y="1482"/>
                  </a:lnTo>
                  <a:cubicBezTo>
                    <a:pt x="1" y="1482"/>
                    <a:pt x="1" y="1844"/>
                    <a:pt x="91" y="2387"/>
                  </a:cubicBezTo>
                  <a:cubicBezTo>
                    <a:pt x="1663" y="2172"/>
                    <a:pt x="4253" y="1629"/>
                    <a:pt x="5587" y="408"/>
                  </a:cubicBezTo>
                  <a:cubicBezTo>
                    <a:pt x="5564" y="272"/>
                    <a:pt x="5553" y="136"/>
                    <a:pt x="5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2"/>
            <p:cNvSpPr/>
            <p:nvPr/>
          </p:nvSpPr>
          <p:spPr>
            <a:xfrm>
              <a:off x="-155363" y="4463551"/>
              <a:ext cx="286607" cy="193718"/>
            </a:xfrm>
            <a:custGeom>
              <a:avLst/>
              <a:gdLst/>
              <a:ahLst/>
              <a:cxnLst/>
              <a:rect l="l" t="t" r="r" b="b"/>
              <a:pathLst>
                <a:path w="6424" h="4342" extrusionOk="0">
                  <a:moveTo>
                    <a:pt x="6209" y="0"/>
                  </a:moveTo>
                  <a:lnTo>
                    <a:pt x="555" y="2318"/>
                  </a:lnTo>
                  <a:cubicBezTo>
                    <a:pt x="555" y="2318"/>
                    <a:pt x="0" y="4037"/>
                    <a:pt x="419" y="4285"/>
                  </a:cubicBezTo>
                  <a:cubicBezTo>
                    <a:pt x="485" y="4322"/>
                    <a:pt x="655" y="4341"/>
                    <a:pt x="896" y="4341"/>
                  </a:cubicBezTo>
                  <a:cubicBezTo>
                    <a:pt x="2216" y="4341"/>
                    <a:pt x="5672" y="3775"/>
                    <a:pt x="6016" y="2465"/>
                  </a:cubicBezTo>
                  <a:cubicBezTo>
                    <a:pt x="6423" y="927"/>
                    <a:pt x="6209" y="0"/>
                    <a:pt x="6209"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2"/>
            <p:cNvSpPr/>
            <p:nvPr/>
          </p:nvSpPr>
          <p:spPr>
            <a:xfrm>
              <a:off x="-107446" y="4572948"/>
              <a:ext cx="22263" cy="68439"/>
            </a:xfrm>
            <a:custGeom>
              <a:avLst/>
              <a:gdLst/>
              <a:ahLst/>
              <a:cxnLst/>
              <a:rect l="l" t="t" r="r" b="b"/>
              <a:pathLst>
                <a:path w="499" h="1534" extrusionOk="0">
                  <a:moveTo>
                    <a:pt x="481" y="1"/>
                  </a:moveTo>
                  <a:cubicBezTo>
                    <a:pt x="475" y="1"/>
                    <a:pt x="469" y="5"/>
                    <a:pt x="464" y="13"/>
                  </a:cubicBezTo>
                  <a:cubicBezTo>
                    <a:pt x="238" y="443"/>
                    <a:pt x="1" y="1054"/>
                    <a:pt x="250" y="1517"/>
                  </a:cubicBezTo>
                  <a:cubicBezTo>
                    <a:pt x="258" y="1529"/>
                    <a:pt x="270" y="1534"/>
                    <a:pt x="281" y="1534"/>
                  </a:cubicBezTo>
                  <a:cubicBezTo>
                    <a:pt x="303" y="1534"/>
                    <a:pt x="325" y="1517"/>
                    <a:pt x="318" y="1494"/>
                  </a:cubicBezTo>
                  <a:cubicBezTo>
                    <a:pt x="182" y="997"/>
                    <a:pt x="295" y="488"/>
                    <a:pt x="498" y="24"/>
                  </a:cubicBezTo>
                  <a:cubicBezTo>
                    <a:pt x="498" y="10"/>
                    <a:pt x="490" y="1"/>
                    <a:pt x="481"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2"/>
            <p:cNvSpPr/>
            <p:nvPr/>
          </p:nvSpPr>
          <p:spPr>
            <a:xfrm>
              <a:off x="-91786" y="4574822"/>
              <a:ext cx="22754" cy="67592"/>
            </a:xfrm>
            <a:custGeom>
              <a:avLst/>
              <a:gdLst/>
              <a:ahLst/>
              <a:cxnLst/>
              <a:rect l="l" t="t" r="r" b="b"/>
              <a:pathLst>
                <a:path w="510" h="1515" extrusionOk="0">
                  <a:moveTo>
                    <a:pt x="491" y="0"/>
                  </a:moveTo>
                  <a:cubicBezTo>
                    <a:pt x="489" y="0"/>
                    <a:pt x="487" y="2"/>
                    <a:pt x="487" y="5"/>
                  </a:cubicBezTo>
                  <a:cubicBezTo>
                    <a:pt x="317" y="424"/>
                    <a:pt x="0" y="1057"/>
                    <a:pt x="294" y="1487"/>
                  </a:cubicBezTo>
                  <a:cubicBezTo>
                    <a:pt x="306" y="1506"/>
                    <a:pt x="324" y="1515"/>
                    <a:pt x="341" y="1515"/>
                  </a:cubicBezTo>
                  <a:cubicBezTo>
                    <a:pt x="373" y="1515"/>
                    <a:pt x="403" y="1485"/>
                    <a:pt x="396" y="1441"/>
                  </a:cubicBezTo>
                  <a:cubicBezTo>
                    <a:pt x="283" y="944"/>
                    <a:pt x="374" y="502"/>
                    <a:pt x="509" y="17"/>
                  </a:cubicBezTo>
                  <a:cubicBezTo>
                    <a:pt x="509" y="8"/>
                    <a:pt x="498" y="0"/>
                    <a:pt x="491"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2"/>
            <p:cNvSpPr/>
            <p:nvPr/>
          </p:nvSpPr>
          <p:spPr>
            <a:xfrm>
              <a:off x="-56495" y="4578480"/>
              <a:ext cx="6648" cy="62550"/>
            </a:xfrm>
            <a:custGeom>
              <a:avLst/>
              <a:gdLst/>
              <a:ahLst/>
              <a:cxnLst/>
              <a:rect l="l" t="t" r="r" b="b"/>
              <a:pathLst>
                <a:path w="149" h="1402" extrusionOk="0">
                  <a:moveTo>
                    <a:pt x="109" y="0"/>
                  </a:moveTo>
                  <a:cubicBezTo>
                    <a:pt x="103" y="0"/>
                    <a:pt x="96" y="4"/>
                    <a:pt x="91" y="13"/>
                  </a:cubicBezTo>
                  <a:cubicBezTo>
                    <a:pt x="35" y="455"/>
                    <a:pt x="1" y="918"/>
                    <a:pt x="35" y="1359"/>
                  </a:cubicBezTo>
                  <a:cubicBezTo>
                    <a:pt x="35" y="1387"/>
                    <a:pt x="55" y="1401"/>
                    <a:pt x="74" y="1401"/>
                  </a:cubicBezTo>
                  <a:cubicBezTo>
                    <a:pt x="94" y="1401"/>
                    <a:pt x="114" y="1387"/>
                    <a:pt x="114" y="1359"/>
                  </a:cubicBezTo>
                  <a:cubicBezTo>
                    <a:pt x="148" y="918"/>
                    <a:pt x="91" y="466"/>
                    <a:pt x="125" y="13"/>
                  </a:cubicBezTo>
                  <a:cubicBezTo>
                    <a:pt x="125" y="7"/>
                    <a:pt x="118" y="0"/>
                    <a:pt x="109"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2"/>
            <p:cNvSpPr/>
            <p:nvPr/>
          </p:nvSpPr>
          <p:spPr>
            <a:xfrm>
              <a:off x="-33295" y="4579284"/>
              <a:ext cx="9146" cy="57821"/>
            </a:xfrm>
            <a:custGeom>
              <a:avLst/>
              <a:gdLst/>
              <a:ahLst/>
              <a:cxnLst/>
              <a:rect l="l" t="t" r="r" b="b"/>
              <a:pathLst>
                <a:path w="205" h="1296" extrusionOk="0">
                  <a:moveTo>
                    <a:pt x="52" y="1"/>
                  </a:moveTo>
                  <a:cubicBezTo>
                    <a:pt x="44" y="1"/>
                    <a:pt x="35" y="7"/>
                    <a:pt x="35" y="18"/>
                  </a:cubicBezTo>
                  <a:cubicBezTo>
                    <a:pt x="23" y="244"/>
                    <a:pt x="23" y="470"/>
                    <a:pt x="23" y="686"/>
                  </a:cubicBezTo>
                  <a:cubicBezTo>
                    <a:pt x="23" y="877"/>
                    <a:pt x="1" y="1081"/>
                    <a:pt x="35" y="1262"/>
                  </a:cubicBezTo>
                  <a:cubicBezTo>
                    <a:pt x="41" y="1284"/>
                    <a:pt x="63" y="1296"/>
                    <a:pt x="86" y="1296"/>
                  </a:cubicBezTo>
                  <a:cubicBezTo>
                    <a:pt x="108" y="1296"/>
                    <a:pt x="131" y="1284"/>
                    <a:pt x="136" y="1262"/>
                  </a:cubicBezTo>
                  <a:cubicBezTo>
                    <a:pt x="204" y="877"/>
                    <a:pt x="91" y="414"/>
                    <a:pt x="69" y="18"/>
                  </a:cubicBezTo>
                  <a:cubicBezTo>
                    <a:pt x="69" y="7"/>
                    <a:pt x="60" y="1"/>
                    <a:pt x="52"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2"/>
            <p:cNvSpPr/>
            <p:nvPr/>
          </p:nvSpPr>
          <p:spPr>
            <a:xfrm>
              <a:off x="-3001" y="4577588"/>
              <a:ext cx="9101" cy="58803"/>
            </a:xfrm>
            <a:custGeom>
              <a:avLst/>
              <a:gdLst/>
              <a:ahLst/>
              <a:cxnLst/>
              <a:rect l="l" t="t" r="r" b="b"/>
              <a:pathLst>
                <a:path w="204" h="1318" extrusionOk="0">
                  <a:moveTo>
                    <a:pt x="37" y="1"/>
                  </a:moveTo>
                  <a:cubicBezTo>
                    <a:pt x="30" y="1"/>
                    <a:pt x="23" y="7"/>
                    <a:pt x="23" y="22"/>
                  </a:cubicBezTo>
                  <a:cubicBezTo>
                    <a:pt x="12" y="429"/>
                    <a:pt x="0" y="859"/>
                    <a:pt x="23" y="1277"/>
                  </a:cubicBezTo>
                  <a:cubicBezTo>
                    <a:pt x="23" y="1303"/>
                    <a:pt x="44" y="1318"/>
                    <a:pt x="65" y="1318"/>
                  </a:cubicBezTo>
                  <a:cubicBezTo>
                    <a:pt x="82" y="1318"/>
                    <a:pt x="97" y="1309"/>
                    <a:pt x="102" y="1289"/>
                  </a:cubicBezTo>
                  <a:cubicBezTo>
                    <a:pt x="204" y="882"/>
                    <a:pt x="80" y="429"/>
                    <a:pt x="57" y="22"/>
                  </a:cubicBezTo>
                  <a:cubicBezTo>
                    <a:pt x="57" y="10"/>
                    <a:pt x="47" y="1"/>
                    <a:pt x="37"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2"/>
            <p:cNvSpPr/>
            <p:nvPr/>
          </p:nvSpPr>
          <p:spPr>
            <a:xfrm>
              <a:off x="23232" y="4569156"/>
              <a:ext cx="15169" cy="55010"/>
            </a:xfrm>
            <a:custGeom>
              <a:avLst/>
              <a:gdLst/>
              <a:ahLst/>
              <a:cxnLst/>
              <a:rect l="l" t="t" r="r" b="b"/>
              <a:pathLst>
                <a:path w="340" h="1233" extrusionOk="0">
                  <a:moveTo>
                    <a:pt x="17" y="0"/>
                  </a:moveTo>
                  <a:cubicBezTo>
                    <a:pt x="8" y="0"/>
                    <a:pt x="0" y="6"/>
                    <a:pt x="0" y="19"/>
                  </a:cubicBezTo>
                  <a:cubicBezTo>
                    <a:pt x="68" y="211"/>
                    <a:pt x="103" y="403"/>
                    <a:pt x="125" y="607"/>
                  </a:cubicBezTo>
                  <a:cubicBezTo>
                    <a:pt x="136" y="810"/>
                    <a:pt x="68" y="1003"/>
                    <a:pt x="57" y="1195"/>
                  </a:cubicBezTo>
                  <a:cubicBezTo>
                    <a:pt x="50" y="1221"/>
                    <a:pt x="67" y="1232"/>
                    <a:pt x="87" y="1232"/>
                  </a:cubicBezTo>
                  <a:cubicBezTo>
                    <a:pt x="100" y="1232"/>
                    <a:pt x="116" y="1227"/>
                    <a:pt x="125" y="1217"/>
                  </a:cubicBezTo>
                  <a:cubicBezTo>
                    <a:pt x="340" y="890"/>
                    <a:pt x="170" y="335"/>
                    <a:pt x="35" y="8"/>
                  </a:cubicBezTo>
                  <a:cubicBezTo>
                    <a:pt x="30" y="3"/>
                    <a:pt x="23" y="0"/>
                    <a:pt x="17"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2"/>
            <p:cNvSpPr/>
            <p:nvPr/>
          </p:nvSpPr>
          <p:spPr>
            <a:xfrm>
              <a:off x="55668" y="4568040"/>
              <a:ext cx="12537" cy="47604"/>
            </a:xfrm>
            <a:custGeom>
              <a:avLst/>
              <a:gdLst/>
              <a:ahLst/>
              <a:cxnLst/>
              <a:rect l="l" t="t" r="r" b="b"/>
              <a:pathLst>
                <a:path w="281" h="1067" extrusionOk="0">
                  <a:moveTo>
                    <a:pt x="33" y="1"/>
                  </a:moveTo>
                  <a:cubicBezTo>
                    <a:pt x="15" y="1"/>
                    <a:pt x="0" y="17"/>
                    <a:pt x="9" y="33"/>
                  </a:cubicBezTo>
                  <a:cubicBezTo>
                    <a:pt x="110" y="202"/>
                    <a:pt x="133" y="383"/>
                    <a:pt x="144" y="576"/>
                  </a:cubicBezTo>
                  <a:cubicBezTo>
                    <a:pt x="144" y="722"/>
                    <a:pt x="87" y="892"/>
                    <a:pt x="122" y="1039"/>
                  </a:cubicBezTo>
                  <a:cubicBezTo>
                    <a:pt x="122" y="1058"/>
                    <a:pt x="139" y="1066"/>
                    <a:pt x="156" y="1066"/>
                  </a:cubicBezTo>
                  <a:cubicBezTo>
                    <a:pt x="170" y="1066"/>
                    <a:pt x="184" y="1061"/>
                    <a:pt x="190" y="1051"/>
                  </a:cubicBezTo>
                  <a:cubicBezTo>
                    <a:pt x="280" y="903"/>
                    <a:pt x="235" y="677"/>
                    <a:pt x="223" y="508"/>
                  </a:cubicBezTo>
                  <a:cubicBezTo>
                    <a:pt x="201" y="338"/>
                    <a:pt x="155" y="157"/>
                    <a:pt x="54" y="10"/>
                  </a:cubicBezTo>
                  <a:cubicBezTo>
                    <a:pt x="47" y="4"/>
                    <a:pt x="40" y="1"/>
                    <a:pt x="33"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2"/>
            <p:cNvSpPr/>
            <p:nvPr/>
          </p:nvSpPr>
          <p:spPr>
            <a:xfrm>
              <a:off x="88996" y="4553273"/>
              <a:ext cx="15526" cy="47426"/>
            </a:xfrm>
            <a:custGeom>
              <a:avLst/>
              <a:gdLst/>
              <a:ahLst/>
              <a:cxnLst/>
              <a:rect l="l" t="t" r="r" b="b"/>
              <a:pathLst>
                <a:path w="348" h="1063" extrusionOk="0">
                  <a:moveTo>
                    <a:pt x="23" y="1"/>
                  </a:moveTo>
                  <a:cubicBezTo>
                    <a:pt x="11" y="1"/>
                    <a:pt x="1" y="11"/>
                    <a:pt x="8" y="25"/>
                  </a:cubicBezTo>
                  <a:cubicBezTo>
                    <a:pt x="87" y="194"/>
                    <a:pt x="121" y="375"/>
                    <a:pt x="132" y="556"/>
                  </a:cubicBezTo>
                  <a:cubicBezTo>
                    <a:pt x="132" y="726"/>
                    <a:pt x="64" y="861"/>
                    <a:pt x="19" y="1020"/>
                  </a:cubicBezTo>
                  <a:cubicBezTo>
                    <a:pt x="19" y="1044"/>
                    <a:pt x="42" y="1062"/>
                    <a:pt x="64" y="1062"/>
                  </a:cubicBezTo>
                  <a:cubicBezTo>
                    <a:pt x="72" y="1062"/>
                    <a:pt x="80" y="1060"/>
                    <a:pt x="87" y="1053"/>
                  </a:cubicBezTo>
                  <a:cubicBezTo>
                    <a:pt x="347" y="816"/>
                    <a:pt x="189" y="273"/>
                    <a:pt x="42" y="13"/>
                  </a:cubicBezTo>
                  <a:cubicBezTo>
                    <a:pt x="37" y="4"/>
                    <a:pt x="30" y="1"/>
                    <a:pt x="23"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2"/>
            <p:cNvSpPr/>
            <p:nvPr/>
          </p:nvSpPr>
          <p:spPr>
            <a:xfrm>
              <a:off x="76682" y="4554076"/>
              <a:ext cx="9681" cy="49389"/>
            </a:xfrm>
            <a:custGeom>
              <a:avLst/>
              <a:gdLst/>
              <a:ahLst/>
              <a:cxnLst/>
              <a:rect l="l" t="t" r="r" b="b"/>
              <a:pathLst>
                <a:path w="217" h="1107" extrusionOk="0">
                  <a:moveTo>
                    <a:pt x="18" y="1"/>
                  </a:moveTo>
                  <a:cubicBezTo>
                    <a:pt x="10" y="1"/>
                    <a:pt x="1" y="6"/>
                    <a:pt x="1" y="17"/>
                  </a:cubicBezTo>
                  <a:cubicBezTo>
                    <a:pt x="24" y="368"/>
                    <a:pt x="46" y="708"/>
                    <a:pt x="24" y="1058"/>
                  </a:cubicBezTo>
                  <a:cubicBezTo>
                    <a:pt x="24" y="1089"/>
                    <a:pt x="48" y="1107"/>
                    <a:pt x="71" y="1107"/>
                  </a:cubicBezTo>
                  <a:cubicBezTo>
                    <a:pt x="90" y="1107"/>
                    <a:pt x="109" y="1095"/>
                    <a:pt x="114" y="1070"/>
                  </a:cubicBezTo>
                  <a:cubicBezTo>
                    <a:pt x="216" y="730"/>
                    <a:pt x="91" y="357"/>
                    <a:pt x="35" y="17"/>
                  </a:cubicBezTo>
                  <a:cubicBezTo>
                    <a:pt x="35" y="6"/>
                    <a:pt x="27" y="1"/>
                    <a:pt x="18"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2"/>
            <p:cNvSpPr/>
            <p:nvPr/>
          </p:nvSpPr>
          <p:spPr>
            <a:xfrm>
              <a:off x="40365" y="4569200"/>
              <a:ext cx="12180" cy="52200"/>
            </a:xfrm>
            <a:custGeom>
              <a:avLst/>
              <a:gdLst/>
              <a:ahLst/>
              <a:cxnLst/>
              <a:rect l="l" t="t" r="r" b="b"/>
              <a:pathLst>
                <a:path w="273" h="1170" extrusionOk="0">
                  <a:moveTo>
                    <a:pt x="24" y="1"/>
                  </a:moveTo>
                  <a:cubicBezTo>
                    <a:pt x="18" y="1"/>
                    <a:pt x="13" y="6"/>
                    <a:pt x="13" y="18"/>
                  </a:cubicBezTo>
                  <a:cubicBezTo>
                    <a:pt x="1" y="391"/>
                    <a:pt x="91" y="731"/>
                    <a:pt x="13" y="1115"/>
                  </a:cubicBezTo>
                  <a:cubicBezTo>
                    <a:pt x="5" y="1145"/>
                    <a:pt x="32" y="1170"/>
                    <a:pt x="61" y="1170"/>
                  </a:cubicBezTo>
                  <a:cubicBezTo>
                    <a:pt x="76" y="1170"/>
                    <a:pt x="91" y="1164"/>
                    <a:pt x="103" y="1149"/>
                  </a:cubicBezTo>
                  <a:cubicBezTo>
                    <a:pt x="272" y="798"/>
                    <a:pt x="58" y="380"/>
                    <a:pt x="35" y="18"/>
                  </a:cubicBezTo>
                  <a:cubicBezTo>
                    <a:pt x="35" y="6"/>
                    <a:pt x="29" y="1"/>
                    <a:pt x="24"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2"/>
            <p:cNvSpPr/>
            <p:nvPr/>
          </p:nvSpPr>
          <p:spPr>
            <a:xfrm>
              <a:off x="9089" y="4574777"/>
              <a:ext cx="8120" cy="58758"/>
            </a:xfrm>
            <a:custGeom>
              <a:avLst/>
              <a:gdLst/>
              <a:ahLst/>
              <a:cxnLst/>
              <a:rect l="l" t="t" r="r" b="b"/>
              <a:pathLst>
                <a:path w="182" h="1317" extrusionOk="0">
                  <a:moveTo>
                    <a:pt x="102" y="1"/>
                  </a:moveTo>
                  <a:cubicBezTo>
                    <a:pt x="97" y="1"/>
                    <a:pt x="91" y="6"/>
                    <a:pt x="91" y="18"/>
                  </a:cubicBezTo>
                  <a:cubicBezTo>
                    <a:pt x="91" y="425"/>
                    <a:pt x="1" y="865"/>
                    <a:pt x="80" y="1284"/>
                  </a:cubicBezTo>
                  <a:cubicBezTo>
                    <a:pt x="85" y="1307"/>
                    <a:pt x="100" y="1316"/>
                    <a:pt x="117" y="1316"/>
                  </a:cubicBezTo>
                  <a:cubicBezTo>
                    <a:pt x="142" y="1316"/>
                    <a:pt x="171" y="1295"/>
                    <a:pt x="171" y="1261"/>
                  </a:cubicBezTo>
                  <a:cubicBezTo>
                    <a:pt x="182" y="854"/>
                    <a:pt x="148" y="425"/>
                    <a:pt x="114" y="18"/>
                  </a:cubicBezTo>
                  <a:cubicBezTo>
                    <a:pt x="114" y="6"/>
                    <a:pt x="108" y="1"/>
                    <a:pt x="102"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2"/>
            <p:cNvSpPr/>
            <p:nvPr/>
          </p:nvSpPr>
          <p:spPr>
            <a:xfrm>
              <a:off x="-20178" y="4575670"/>
              <a:ext cx="8120" cy="61212"/>
            </a:xfrm>
            <a:custGeom>
              <a:avLst/>
              <a:gdLst/>
              <a:ahLst/>
              <a:cxnLst/>
              <a:rect l="l" t="t" r="r" b="b"/>
              <a:pathLst>
                <a:path w="182" h="1372" extrusionOk="0">
                  <a:moveTo>
                    <a:pt x="142" y="0"/>
                  </a:moveTo>
                  <a:cubicBezTo>
                    <a:pt x="139" y="0"/>
                    <a:pt x="136" y="3"/>
                    <a:pt x="136" y="8"/>
                  </a:cubicBezTo>
                  <a:cubicBezTo>
                    <a:pt x="91" y="438"/>
                    <a:pt x="1" y="913"/>
                    <a:pt x="103" y="1343"/>
                  </a:cubicBezTo>
                  <a:cubicBezTo>
                    <a:pt x="108" y="1363"/>
                    <a:pt x="124" y="1372"/>
                    <a:pt x="140" y="1372"/>
                  </a:cubicBezTo>
                  <a:cubicBezTo>
                    <a:pt x="160" y="1372"/>
                    <a:pt x="182" y="1357"/>
                    <a:pt x="182" y="1332"/>
                  </a:cubicBezTo>
                  <a:cubicBezTo>
                    <a:pt x="159" y="890"/>
                    <a:pt x="136" y="461"/>
                    <a:pt x="148" y="8"/>
                  </a:cubicBezTo>
                  <a:cubicBezTo>
                    <a:pt x="148" y="3"/>
                    <a:pt x="145" y="0"/>
                    <a:pt x="142"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2"/>
            <p:cNvSpPr/>
            <p:nvPr/>
          </p:nvSpPr>
          <p:spPr>
            <a:xfrm>
              <a:off x="-121545" y="4578837"/>
              <a:ext cx="16508" cy="65406"/>
            </a:xfrm>
            <a:custGeom>
              <a:avLst/>
              <a:gdLst/>
              <a:ahLst/>
              <a:cxnLst/>
              <a:rect l="l" t="t" r="r" b="b"/>
              <a:pathLst>
                <a:path w="370" h="1466" extrusionOk="0">
                  <a:moveTo>
                    <a:pt x="351" y="1"/>
                  </a:moveTo>
                  <a:cubicBezTo>
                    <a:pt x="347" y="1"/>
                    <a:pt x="343" y="2"/>
                    <a:pt x="340" y="5"/>
                  </a:cubicBezTo>
                  <a:cubicBezTo>
                    <a:pt x="147" y="435"/>
                    <a:pt x="0" y="1012"/>
                    <a:pt x="237" y="1442"/>
                  </a:cubicBezTo>
                  <a:cubicBezTo>
                    <a:pt x="250" y="1458"/>
                    <a:pt x="267" y="1466"/>
                    <a:pt x="283" y="1466"/>
                  </a:cubicBezTo>
                  <a:cubicBezTo>
                    <a:pt x="311" y="1466"/>
                    <a:pt x="335" y="1444"/>
                    <a:pt x="328" y="1407"/>
                  </a:cubicBezTo>
                  <a:cubicBezTo>
                    <a:pt x="204" y="922"/>
                    <a:pt x="192" y="492"/>
                    <a:pt x="362" y="17"/>
                  </a:cubicBezTo>
                  <a:cubicBezTo>
                    <a:pt x="370" y="9"/>
                    <a:pt x="361" y="1"/>
                    <a:pt x="351"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2"/>
            <p:cNvSpPr/>
            <p:nvPr/>
          </p:nvSpPr>
          <p:spPr>
            <a:xfrm>
              <a:off x="-183649" y="4192111"/>
              <a:ext cx="344160" cy="408807"/>
            </a:xfrm>
            <a:custGeom>
              <a:avLst/>
              <a:gdLst/>
              <a:ahLst/>
              <a:cxnLst/>
              <a:rect l="l" t="t" r="r" b="b"/>
              <a:pathLst>
                <a:path w="7714" h="9163" extrusionOk="0">
                  <a:moveTo>
                    <a:pt x="6175" y="0"/>
                  </a:moveTo>
                  <a:cubicBezTo>
                    <a:pt x="4978" y="0"/>
                    <a:pt x="1897" y="3310"/>
                    <a:pt x="951" y="5643"/>
                  </a:cubicBezTo>
                  <a:cubicBezTo>
                    <a:pt x="1" y="7984"/>
                    <a:pt x="1573" y="8945"/>
                    <a:pt x="1573" y="8945"/>
                  </a:cubicBezTo>
                  <a:cubicBezTo>
                    <a:pt x="2173" y="9099"/>
                    <a:pt x="2776" y="9163"/>
                    <a:pt x="3349" y="9163"/>
                  </a:cubicBezTo>
                  <a:cubicBezTo>
                    <a:pt x="4958" y="9163"/>
                    <a:pt x="6326" y="8658"/>
                    <a:pt x="6685" y="8233"/>
                  </a:cubicBezTo>
                  <a:cubicBezTo>
                    <a:pt x="7170" y="7667"/>
                    <a:pt x="7713" y="2431"/>
                    <a:pt x="7634" y="2069"/>
                  </a:cubicBezTo>
                  <a:cubicBezTo>
                    <a:pt x="7544" y="1719"/>
                    <a:pt x="7374" y="11"/>
                    <a:pt x="6187" y="0"/>
                  </a:cubicBezTo>
                  <a:cubicBezTo>
                    <a:pt x="6183" y="0"/>
                    <a:pt x="6179" y="0"/>
                    <a:pt x="6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2"/>
            <p:cNvSpPr/>
            <p:nvPr/>
          </p:nvSpPr>
          <p:spPr>
            <a:xfrm>
              <a:off x="-183649" y="4335862"/>
              <a:ext cx="305300" cy="265058"/>
            </a:xfrm>
            <a:custGeom>
              <a:avLst/>
              <a:gdLst/>
              <a:ahLst/>
              <a:cxnLst/>
              <a:rect l="l" t="t" r="r" b="b"/>
              <a:pathLst>
                <a:path w="6843" h="5941" extrusionOk="0">
                  <a:moveTo>
                    <a:pt x="2398" y="1"/>
                  </a:moveTo>
                  <a:cubicBezTo>
                    <a:pt x="1788" y="815"/>
                    <a:pt x="1257" y="1663"/>
                    <a:pt x="951" y="2421"/>
                  </a:cubicBezTo>
                  <a:cubicBezTo>
                    <a:pt x="1" y="4762"/>
                    <a:pt x="1573" y="5723"/>
                    <a:pt x="1573" y="5723"/>
                  </a:cubicBezTo>
                  <a:cubicBezTo>
                    <a:pt x="2173" y="5877"/>
                    <a:pt x="2776" y="5941"/>
                    <a:pt x="3349" y="5941"/>
                  </a:cubicBezTo>
                  <a:cubicBezTo>
                    <a:pt x="4958" y="5941"/>
                    <a:pt x="6326" y="5436"/>
                    <a:pt x="6685" y="5011"/>
                  </a:cubicBezTo>
                  <a:cubicBezTo>
                    <a:pt x="6741" y="4954"/>
                    <a:pt x="6786" y="4830"/>
                    <a:pt x="6843" y="4660"/>
                  </a:cubicBezTo>
                  <a:cubicBezTo>
                    <a:pt x="5825" y="4547"/>
                    <a:pt x="4830" y="4253"/>
                    <a:pt x="3981" y="3619"/>
                  </a:cubicBezTo>
                  <a:cubicBezTo>
                    <a:pt x="2783" y="2715"/>
                    <a:pt x="2421" y="1392"/>
                    <a:pt x="2398"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2"/>
            <p:cNvSpPr/>
            <p:nvPr/>
          </p:nvSpPr>
          <p:spPr>
            <a:xfrm>
              <a:off x="67045" y="4192111"/>
              <a:ext cx="73258" cy="86642"/>
            </a:xfrm>
            <a:custGeom>
              <a:avLst/>
              <a:gdLst/>
              <a:ahLst/>
              <a:cxnLst/>
              <a:rect l="l" t="t" r="r" b="b"/>
              <a:pathLst>
                <a:path w="1642" h="1942" extrusionOk="0">
                  <a:moveTo>
                    <a:pt x="636" y="0"/>
                  </a:moveTo>
                  <a:cubicBezTo>
                    <a:pt x="556" y="0"/>
                    <a:pt x="330" y="23"/>
                    <a:pt x="229" y="68"/>
                  </a:cubicBezTo>
                  <a:cubicBezTo>
                    <a:pt x="1" y="620"/>
                    <a:pt x="396" y="1941"/>
                    <a:pt x="778" y="1941"/>
                  </a:cubicBezTo>
                  <a:cubicBezTo>
                    <a:pt x="794" y="1941"/>
                    <a:pt x="811" y="1939"/>
                    <a:pt x="828" y="1934"/>
                  </a:cubicBezTo>
                  <a:cubicBezTo>
                    <a:pt x="1212" y="1798"/>
                    <a:pt x="1551" y="1222"/>
                    <a:pt x="1642" y="780"/>
                  </a:cubicBezTo>
                  <a:cubicBezTo>
                    <a:pt x="1540" y="543"/>
                    <a:pt x="1382" y="340"/>
                    <a:pt x="1189" y="192"/>
                  </a:cubicBezTo>
                  <a:cubicBezTo>
                    <a:pt x="1099" y="509"/>
                    <a:pt x="1043" y="848"/>
                    <a:pt x="885" y="1142"/>
                  </a:cubicBezTo>
                  <a:cubicBezTo>
                    <a:pt x="782" y="995"/>
                    <a:pt x="737" y="825"/>
                    <a:pt x="681" y="656"/>
                  </a:cubicBezTo>
                  <a:cubicBezTo>
                    <a:pt x="613" y="453"/>
                    <a:pt x="692" y="215"/>
                    <a:pt x="636"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2"/>
            <p:cNvSpPr/>
            <p:nvPr/>
          </p:nvSpPr>
          <p:spPr>
            <a:xfrm>
              <a:off x="230070" y="4444367"/>
              <a:ext cx="30829" cy="34844"/>
            </a:xfrm>
            <a:custGeom>
              <a:avLst/>
              <a:gdLst/>
              <a:ahLst/>
              <a:cxnLst/>
              <a:rect l="l" t="t" r="r" b="b"/>
              <a:pathLst>
                <a:path w="691" h="781" extrusionOk="0">
                  <a:moveTo>
                    <a:pt x="340" y="0"/>
                  </a:moveTo>
                  <a:lnTo>
                    <a:pt x="1" y="577"/>
                  </a:lnTo>
                  <a:lnTo>
                    <a:pt x="352" y="780"/>
                  </a:lnTo>
                  <a:lnTo>
                    <a:pt x="691" y="215"/>
                  </a:lnTo>
                  <a:lnTo>
                    <a:pt x="340" y="0"/>
                  </a:ln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2"/>
            <p:cNvSpPr/>
            <p:nvPr/>
          </p:nvSpPr>
          <p:spPr>
            <a:xfrm>
              <a:off x="167028" y="4461900"/>
              <a:ext cx="96368" cy="110244"/>
            </a:xfrm>
            <a:custGeom>
              <a:avLst/>
              <a:gdLst/>
              <a:ahLst/>
              <a:cxnLst/>
              <a:rect l="l" t="t" r="r" b="b"/>
              <a:pathLst>
                <a:path w="2160" h="2471" extrusionOk="0">
                  <a:moveTo>
                    <a:pt x="1518" y="0"/>
                  </a:moveTo>
                  <a:cubicBezTo>
                    <a:pt x="1155" y="0"/>
                    <a:pt x="709" y="317"/>
                    <a:pt x="396" y="817"/>
                  </a:cubicBezTo>
                  <a:cubicBezTo>
                    <a:pt x="11" y="1462"/>
                    <a:pt x="1" y="2174"/>
                    <a:pt x="373" y="2400"/>
                  </a:cubicBezTo>
                  <a:cubicBezTo>
                    <a:pt x="452" y="2448"/>
                    <a:pt x="541" y="2470"/>
                    <a:pt x="637" y="2470"/>
                  </a:cubicBezTo>
                  <a:cubicBezTo>
                    <a:pt x="998" y="2470"/>
                    <a:pt x="1452" y="2152"/>
                    <a:pt x="1765" y="1643"/>
                  </a:cubicBezTo>
                  <a:cubicBezTo>
                    <a:pt x="2149" y="998"/>
                    <a:pt x="2160" y="297"/>
                    <a:pt x="1787" y="71"/>
                  </a:cubicBezTo>
                  <a:cubicBezTo>
                    <a:pt x="1706" y="23"/>
                    <a:pt x="1615" y="0"/>
                    <a:pt x="15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2"/>
            <p:cNvSpPr/>
            <p:nvPr/>
          </p:nvSpPr>
          <p:spPr>
            <a:xfrm>
              <a:off x="167028" y="4461900"/>
              <a:ext cx="84813" cy="110110"/>
            </a:xfrm>
            <a:custGeom>
              <a:avLst/>
              <a:gdLst/>
              <a:ahLst/>
              <a:cxnLst/>
              <a:rect l="l" t="t" r="r" b="b"/>
              <a:pathLst>
                <a:path w="1901" h="2468" extrusionOk="0">
                  <a:moveTo>
                    <a:pt x="1518" y="0"/>
                  </a:moveTo>
                  <a:cubicBezTo>
                    <a:pt x="1155" y="0"/>
                    <a:pt x="709" y="317"/>
                    <a:pt x="396" y="817"/>
                  </a:cubicBezTo>
                  <a:cubicBezTo>
                    <a:pt x="11" y="1462"/>
                    <a:pt x="1" y="2174"/>
                    <a:pt x="373" y="2400"/>
                  </a:cubicBezTo>
                  <a:cubicBezTo>
                    <a:pt x="453" y="2445"/>
                    <a:pt x="543" y="2468"/>
                    <a:pt x="645" y="2468"/>
                  </a:cubicBezTo>
                  <a:cubicBezTo>
                    <a:pt x="396" y="2174"/>
                    <a:pt x="441" y="1563"/>
                    <a:pt x="780" y="987"/>
                  </a:cubicBezTo>
                  <a:cubicBezTo>
                    <a:pt x="1086" y="489"/>
                    <a:pt x="1538" y="173"/>
                    <a:pt x="1900" y="161"/>
                  </a:cubicBezTo>
                  <a:cubicBezTo>
                    <a:pt x="1866" y="128"/>
                    <a:pt x="1821" y="93"/>
                    <a:pt x="1787" y="71"/>
                  </a:cubicBezTo>
                  <a:cubicBezTo>
                    <a:pt x="1706" y="23"/>
                    <a:pt x="1615" y="0"/>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2"/>
            <p:cNvSpPr/>
            <p:nvPr/>
          </p:nvSpPr>
          <p:spPr>
            <a:xfrm>
              <a:off x="230070" y="4425450"/>
              <a:ext cx="49478" cy="37120"/>
            </a:xfrm>
            <a:custGeom>
              <a:avLst/>
              <a:gdLst/>
              <a:ahLst/>
              <a:cxnLst/>
              <a:rect l="l" t="t" r="r" b="b"/>
              <a:pathLst>
                <a:path w="1109" h="832" extrusionOk="0">
                  <a:moveTo>
                    <a:pt x="251" y="0"/>
                  </a:moveTo>
                  <a:cubicBezTo>
                    <a:pt x="191" y="0"/>
                    <a:pt x="129" y="33"/>
                    <a:pt x="91" y="85"/>
                  </a:cubicBezTo>
                  <a:lnTo>
                    <a:pt x="46" y="164"/>
                  </a:lnTo>
                  <a:cubicBezTo>
                    <a:pt x="1" y="243"/>
                    <a:pt x="23" y="357"/>
                    <a:pt x="114" y="402"/>
                  </a:cubicBezTo>
                  <a:lnTo>
                    <a:pt x="770" y="809"/>
                  </a:lnTo>
                  <a:cubicBezTo>
                    <a:pt x="801" y="824"/>
                    <a:pt x="833" y="832"/>
                    <a:pt x="864" y="832"/>
                  </a:cubicBezTo>
                  <a:cubicBezTo>
                    <a:pt x="925" y="832"/>
                    <a:pt x="982" y="804"/>
                    <a:pt x="1018" y="752"/>
                  </a:cubicBezTo>
                  <a:lnTo>
                    <a:pt x="1064" y="673"/>
                  </a:lnTo>
                  <a:cubicBezTo>
                    <a:pt x="1109" y="583"/>
                    <a:pt x="1086" y="481"/>
                    <a:pt x="1008" y="424"/>
                  </a:cubicBezTo>
                  <a:lnTo>
                    <a:pt x="340" y="28"/>
                  </a:lnTo>
                  <a:cubicBezTo>
                    <a:pt x="313" y="9"/>
                    <a:pt x="282" y="0"/>
                    <a:pt x="251" y="0"/>
                  </a:cubicBezTo>
                  <a:close/>
                </a:path>
              </a:pathLst>
            </a:custGeom>
            <a:solidFill>
              <a:srgbClr val="DAE9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2"/>
            <p:cNvSpPr/>
            <p:nvPr/>
          </p:nvSpPr>
          <p:spPr>
            <a:xfrm>
              <a:off x="235647" y="4430223"/>
              <a:ext cx="7585" cy="10351"/>
            </a:xfrm>
            <a:custGeom>
              <a:avLst/>
              <a:gdLst/>
              <a:ahLst/>
              <a:cxnLst/>
              <a:rect l="l" t="t" r="r" b="b"/>
              <a:pathLst>
                <a:path w="170" h="232" extrusionOk="0">
                  <a:moveTo>
                    <a:pt x="147" y="1"/>
                  </a:moveTo>
                  <a:cubicBezTo>
                    <a:pt x="114" y="12"/>
                    <a:pt x="79" y="57"/>
                    <a:pt x="57" y="79"/>
                  </a:cubicBezTo>
                  <a:cubicBezTo>
                    <a:pt x="34" y="114"/>
                    <a:pt x="0" y="159"/>
                    <a:pt x="11" y="204"/>
                  </a:cubicBezTo>
                  <a:cubicBezTo>
                    <a:pt x="20" y="221"/>
                    <a:pt x="34" y="231"/>
                    <a:pt x="50" y="231"/>
                  </a:cubicBezTo>
                  <a:cubicBezTo>
                    <a:pt x="56" y="231"/>
                    <a:pt x="62" y="230"/>
                    <a:pt x="68" y="227"/>
                  </a:cubicBezTo>
                  <a:cubicBezTo>
                    <a:pt x="102" y="193"/>
                    <a:pt x="114" y="159"/>
                    <a:pt x="124" y="125"/>
                  </a:cubicBezTo>
                  <a:cubicBezTo>
                    <a:pt x="147" y="79"/>
                    <a:pt x="170" y="46"/>
                    <a:pt x="170" y="12"/>
                  </a:cubicBezTo>
                  <a:cubicBezTo>
                    <a:pt x="159" y="1"/>
                    <a:pt x="147" y="1"/>
                    <a:pt x="147"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2"/>
            <p:cNvSpPr/>
            <p:nvPr/>
          </p:nvSpPr>
          <p:spPr>
            <a:xfrm>
              <a:off x="240153" y="4433257"/>
              <a:ext cx="8655" cy="10618"/>
            </a:xfrm>
            <a:custGeom>
              <a:avLst/>
              <a:gdLst/>
              <a:ahLst/>
              <a:cxnLst/>
              <a:rect l="l" t="t" r="r" b="b"/>
              <a:pathLst>
                <a:path w="194" h="238" extrusionOk="0">
                  <a:moveTo>
                    <a:pt x="171" y="1"/>
                  </a:moveTo>
                  <a:cubicBezTo>
                    <a:pt x="126" y="34"/>
                    <a:pt x="91" y="57"/>
                    <a:pt x="69" y="102"/>
                  </a:cubicBezTo>
                  <a:cubicBezTo>
                    <a:pt x="35" y="136"/>
                    <a:pt x="1" y="182"/>
                    <a:pt x="23" y="227"/>
                  </a:cubicBezTo>
                  <a:cubicBezTo>
                    <a:pt x="35" y="238"/>
                    <a:pt x="58" y="238"/>
                    <a:pt x="69" y="238"/>
                  </a:cubicBezTo>
                  <a:cubicBezTo>
                    <a:pt x="114" y="238"/>
                    <a:pt x="126" y="182"/>
                    <a:pt x="148" y="147"/>
                  </a:cubicBezTo>
                  <a:cubicBezTo>
                    <a:pt x="159" y="102"/>
                    <a:pt x="171" y="57"/>
                    <a:pt x="193" y="23"/>
                  </a:cubicBezTo>
                  <a:cubicBezTo>
                    <a:pt x="193" y="11"/>
                    <a:pt x="182" y="1"/>
                    <a:pt x="171"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2"/>
            <p:cNvSpPr/>
            <p:nvPr/>
          </p:nvSpPr>
          <p:spPr>
            <a:xfrm>
              <a:off x="244748" y="4436737"/>
              <a:ext cx="8923" cy="11823"/>
            </a:xfrm>
            <a:custGeom>
              <a:avLst/>
              <a:gdLst/>
              <a:ahLst/>
              <a:cxnLst/>
              <a:rect l="l" t="t" r="r" b="b"/>
              <a:pathLst>
                <a:path w="200" h="265" extrusionOk="0">
                  <a:moveTo>
                    <a:pt x="185" y="1"/>
                  </a:moveTo>
                  <a:cubicBezTo>
                    <a:pt x="180" y="1"/>
                    <a:pt x="174" y="4"/>
                    <a:pt x="169" y="13"/>
                  </a:cubicBezTo>
                  <a:cubicBezTo>
                    <a:pt x="113" y="69"/>
                    <a:pt x="0" y="149"/>
                    <a:pt x="11" y="239"/>
                  </a:cubicBezTo>
                  <a:cubicBezTo>
                    <a:pt x="20" y="248"/>
                    <a:pt x="37" y="265"/>
                    <a:pt x="49" y="265"/>
                  </a:cubicBezTo>
                  <a:cubicBezTo>
                    <a:pt x="52" y="265"/>
                    <a:pt x="54" y="264"/>
                    <a:pt x="56" y="262"/>
                  </a:cubicBezTo>
                  <a:cubicBezTo>
                    <a:pt x="113" y="250"/>
                    <a:pt x="124" y="205"/>
                    <a:pt x="147" y="171"/>
                  </a:cubicBezTo>
                  <a:cubicBezTo>
                    <a:pt x="169" y="126"/>
                    <a:pt x="181" y="69"/>
                    <a:pt x="192" y="24"/>
                  </a:cubicBezTo>
                  <a:cubicBezTo>
                    <a:pt x="199" y="10"/>
                    <a:pt x="193" y="1"/>
                    <a:pt x="185"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2"/>
            <p:cNvSpPr/>
            <p:nvPr/>
          </p:nvSpPr>
          <p:spPr>
            <a:xfrm>
              <a:off x="250236" y="4439682"/>
              <a:ext cx="9057" cy="10797"/>
            </a:xfrm>
            <a:custGeom>
              <a:avLst/>
              <a:gdLst/>
              <a:ahLst/>
              <a:cxnLst/>
              <a:rect l="l" t="t" r="r" b="b"/>
              <a:pathLst>
                <a:path w="203" h="242" extrusionOk="0">
                  <a:moveTo>
                    <a:pt x="178" y="0"/>
                  </a:moveTo>
                  <a:cubicBezTo>
                    <a:pt x="175" y="0"/>
                    <a:pt x="173" y="1"/>
                    <a:pt x="171" y="3"/>
                  </a:cubicBezTo>
                  <a:cubicBezTo>
                    <a:pt x="126" y="60"/>
                    <a:pt x="1" y="151"/>
                    <a:pt x="35" y="229"/>
                  </a:cubicBezTo>
                  <a:cubicBezTo>
                    <a:pt x="35" y="241"/>
                    <a:pt x="46" y="241"/>
                    <a:pt x="58" y="241"/>
                  </a:cubicBezTo>
                  <a:cubicBezTo>
                    <a:pt x="103" y="241"/>
                    <a:pt x="126" y="196"/>
                    <a:pt x="137" y="162"/>
                  </a:cubicBezTo>
                  <a:cubicBezTo>
                    <a:pt x="159" y="116"/>
                    <a:pt x="182" y="71"/>
                    <a:pt x="194" y="26"/>
                  </a:cubicBezTo>
                  <a:cubicBezTo>
                    <a:pt x="202" y="17"/>
                    <a:pt x="189" y="0"/>
                    <a:pt x="178"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2"/>
            <p:cNvSpPr/>
            <p:nvPr/>
          </p:nvSpPr>
          <p:spPr>
            <a:xfrm>
              <a:off x="255813" y="4443117"/>
              <a:ext cx="8120" cy="11555"/>
            </a:xfrm>
            <a:custGeom>
              <a:avLst/>
              <a:gdLst/>
              <a:ahLst/>
              <a:cxnLst/>
              <a:rect l="l" t="t" r="r" b="b"/>
              <a:pathLst>
                <a:path w="182" h="259" extrusionOk="0">
                  <a:moveTo>
                    <a:pt x="164" y="1"/>
                  </a:moveTo>
                  <a:cubicBezTo>
                    <a:pt x="161" y="1"/>
                    <a:pt x="159" y="2"/>
                    <a:pt x="159" y="6"/>
                  </a:cubicBezTo>
                  <a:cubicBezTo>
                    <a:pt x="125" y="39"/>
                    <a:pt x="91" y="62"/>
                    <a:pt x="57" y="107"/>
                  </a:cubicBezTo>
                  <a:cubicBezTo>
                    <a:pt x="34" y="142"/>
                    <a:pt x="1" y="175"/>
                    <a:pt x="12" y="220"/>
                  </a:cubicBezTo>
                  <a:cubicBezTo>
                    <a:pt x="21" y="246"/>
                    <a:pt x="36" y="259"/>
                    <a:pt x="57" y="259"/>
                  </a:cubicBezTo>
                  <a:cubicBezTo>
                    <a:pt x="64" y="259"/>
                    <a:pt x="71" y="257"/>
                    <a:pt x="80" y="255"/>
                  </a:cubicBezTo>
                  <a:cubicBezTo>
                    <a:pt x="125" y="232"/>
                    <a:pt x="125" y="175"/>
                    <a:pt x="147" y="142"/>
                  </a:cubicBezTo>
                  <a:cubicBezTo>
                    <a:pt x="170" y="96"/>
                    <a:pt x="170" y="51"/>
                    <a:pt x="182" y="17"/>
                  </a:cubicBezTo>
                  <a:cubicBezTo>
                    <a:pt x="182" y="9"/>
                    <a:pt x="171" y="1"/>
                    <a:pt x="164"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2"/>
            <p:cNvSpPr/>
            <p:nvPr/>
          </p:nvSpPr>
          <p:spPr>
            <a:xfrm>
              <a:off x="261880" y="4446865"/>
              <a:ext cx="7094" cy="9548"/>
            </a:xfrm>
            <a:custGeom>
              <a:avLst/>
              <a:gdLst/>
              <a:ahLst/>
              <a:cxnLst/>
              <a:rect l="l" t="t" r="r" b="b"/>
              <a:pathLst>
                <a:path w="159" h="214" extrusionOk="0">
                  <a:moveTo>
                    <a:pt x="147" y="1"/>
                  </a:moveTo>
                  <a:cubicBezTo>
                    <a:pt x="102" y="46"/>
                    <a:pt x="46" y="91"/>
                    <a:pt x="11" y="159"/>
                  </a:cubicBezTo>
                  <a:cubicBezTo>
                    <a:pt x="11" y="171"/>
                    <a:pt x="1" y="181"/>
                    <a:pt x="11" y="193"/>
                  </a:cubicBezTo>
                  <a:cubicBezTo>
                    <a:pt x="22" y="207"/>
                    <a:pt x="33" y="214"/>
                    <a:pt x="43" y="214"/>
                  </a:cubicBezTo>
                  <a:cubicBezTo>
                    <a:pt x="99" y="214"/>
                    <a:pt x="149" y="39"/>
                    <a:pt x="159"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2"/>
            <p:cNvSpPr/>
            <p:nvPr/>
          </p:nvSpPr>
          <p:spPr>
            <a:xfrm>
              <a:off x="267413" y="4449899"/>
              <a:ext cx="7094" cy="9325"/>
            </a:xfrm>
            <a:custGeom>
              <a:avLst/>
              <a:gdLst/>
              <a:ahLst/>
              <a:cxnLst/>
              <a:rect l="l" t="t" r="r" b="b"/>
              <a:pathLst>
                <a:path w="159" h="209" extrusionOk="0">
                  <a:moveTo>
                    <a:pt x="136" y="0"/>
                  </a:moveTo>
                  <a:lnTo>
                    <a:pt x="57" y="80"/>
                  </a:lnTo>
                  <a:cubicBezTo>
                    <a:pt x="35" y="113"/>
                    <a:pt x="0" y="148"/>
                    <a:pt x="12" y="181"/>
                  </a:cubicBezTo>
                  <a:cubicBezTo>
                    <a:pt x="12" y="193"/>
                    <a:pt x="23" y="204"/>
                    <a:pt x="35" y="204"/>
                  </a:cubicBezTo>
                  <a:cubicBezTo>
                    <a:pt x="41" y="207"/>
                    <a:pt x="48" y="209"/>
                    <a:pt x="55" y="209"/>
                  </a:cubicBezTo>
                  <a:cubicBezTo>
                    <a:pt x="70" y="209"/>
                    <a:pt x="83" y="201"/>
                    <a:pt x="91" y="193"/>
                  </a:cubicBezTo>
                  <a:cubicBezTo>
                    <a:pt x="103" y="170"/>
                    <a:pt x="125" y="136"/>
                    <a:pt x="136" y="103"/>
                  </a:cubicBezTo>
                  <a:cubicBezTo>
                    <a:pt x="136" y="68"/>
                    <a:pt x="148" y="35"/>
                    <a:pt x="159" y="12"/>
                  </a:cubicBezTo>
                  <a:cubicBezTo>
                    <a:pt x="159" y="0"/>
                    <a:pt x="148" y="0"/>
                    <a:pt x="136"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2"/>
            <p:cNvSpPr/>
            <p:nvPr/>
          </p:nvSpPr>
          <p:spPr>
            <a:xfrm>
              <a:off x="86809" y="4498753"/>
              <a:ext cx="182654" cy="89453"/>
            </a:xfrm>
            <a:custGeom>
              <a:avLst/>
              <a:gdLst/>
              <a:ahLst/>
              <a:cxnLst/>
              <a:rect l="l" t="t" r="r" b="b"/>
              <a:pathLst>
                <a:path w="4094" h="2005" extrusionOk="0">
                  <a:moveTo>
                    <a:pt x="1920" y="1"/>
                  </a:moveTo>
                  <a:cubicBezTo>
                    <a:pt x="1552" y="1"/>
                    <a:pt x="1221" y="556"/>
                    <a:pt x="1221" y="556"/>
                  </a:cubicBezTo>
                  <a:lnTo>
                    <a:pt x="193" y="127"/>
                  </a:lnTo>
                  <a:lnTo>
                    <a:pt x="0" y="1144"/>
                  </a:lnTo>
                  <a:lnTo>
                    <a:pt x="1018" y="1235"/>
                  </a:lnTo>
                  <a:cubicBezTo>
                    <a:pt x="1018" y="1235"/>
                    <a:pt x="1120" y="1722"/>
                    <a:pt x="1550" y="1936"/>
                  </a:cubicBezTo>
                  <a:cubicBezTo>
                    <a:pt x="1640" y="1983"/>
                    <a:pt x="1730" y="2004"/>
                    <a:pt x="1818" y="2004"/>
                  </a:cubicBezTo>
                  <a:cubicBezTo>
                    <a:pt x="2171" y="2004"/>
                    <a:pt x="2495" y="1667"/>
                    <a:pt x="2703" y="1360"/>
                  </a:cubicBezTo>
                  <a:cubicBezTo>
                    <a:pt x="3257" y="1111"/>
                    <a:pt x="3020" y="760"/>
                    <a:pt x="3020" y="760"/>
                  </a:cubicBezTo>
                  <a:cubicBezTo>
                    <a:pt x="3020" y="760"/>
                    <a:pt x="4094" y="443"/>
                    <a:pt x="3935" y="206"/>
                  </a:cubicBezTo>
                  <a:cubicBezTo>
                    <a:pt x="3894" y="141"/>
                    <a:pt x="3765" y="117"/>
                    <a:pt x="3596" y="117"/>
                  </a:cubicBezTo>
                  <a:cubicBezTo>
                    <a:pt x="3123" y="117"/>
                    <a:pt x="2341" y="308"/>
                    <a:pt x="2341" y="308"/>
                  </a:cubicBezTo>
                  <a:cubicBezTo>
                    <a:pt x="2207" y="82"/>
                    <a:pt x="2061" y="1"/>
                    <a:pt x="1920" y="1"/>
                  </a:cubicBezTo>
                  <a:close/>
                </a:path>
              </a:pathLst>
            </a:custGeom>
            <a:solidFill>
              <a:srgbClr val="ECB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2"/>
            <p:cNvSpPr/>
            <p:nvPr/>
          </p:nvSpPr>
          <p:spPr>
            <a:xfrm>
              <a:off x="165511" y="4510264"/>
              <a:ext cx="30294" cy="7808"/>
            </a:xfrm>
            <a:custGeom>
              <a:avLst/>
              <a:gdLst/>
              <a:ahLst/>
              <a:cxnLst/>
              <a:rect l="l" t="t" r="r" b="b"/>
              <a:pathLst>
                <a:path w="679" h="175" extrusionOk="0">
                  <a:moveTo>
                    <a:pt x="649" y="0"/>
                  </a:moveTo>
                  <a:cubicBezTo>
                    <a:pt x="645" y="0"/>
                    <a:pt x="639" y="1"/>
                    <a:pt x="633" y="4"/>
                  </a:cubicBezTo>
                  <a:lnTo>
                    <a:pt x="23" y="117"/>
                  </a:lnTo>
                  <a:cubicBezTo>
                    <a:pt x="12" y="117"/>
                    <a:pt x="0" y="129"/>
                    <a:pt x="0" y="152"/>
                  </a:cubicBezTo>
                  <a:cubicBezTo>
                    <a:pt x="0" y="163"/>
                    <a:pt x="23" y="174"/>
                    <a:pt x="35" y="174"/>
                  </a:cubicBezTo>
                  <a:lnTo>
                    <a:pt x="645" y="61"/>
                  </a:lnTo>
                  <a:lnTo>
                    <a:pt x="656" y="61"/>
                  </a:lnTo>
                  <a:cubicBezTo>
                    <a:pt x="668" y="61"/>
                    <a:pt x="679" y="39"/>
                    <a:pt x="679" y="27"/>
                  </a:cubicBezTo>
                  <a:cubicBezTo>
                    <a:pt x="671" y="10"/>
                    <a:pt x="662" y="0"/>
                    <a:pt x="649"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2"/>
            <p:cNvSpPr/>
            <p:nvPr/>
          </p:nvSpPr>
          <p:spPr>
            <a:xfrm>
              <a:off x="190228" y="4531456"/>
              <a:ext cx="32837" cy="8298"/>
            </a:xfrm>
            <a:custGeom>
              <a:avLst/>
              <a:gdLst/>
              <a:ahLst/>
              <a:cxnLst/>
              <a:rect l="l" t="t" r="r" b="b"/>
              <a:pathLst>
                <a:path w="736" h="186" extrusionOk="0">
                  <a:moveTo>
                    <a:pt x="712" y="0"/>
                  </a:moveTo>
                  <a:cubicBezTo>
                    <a:pt x="708" y="0"/>
                    <a:pt x="705" y="1"/>
                    <a:pt x="702" y="4"/>
                  </a:cubicBezTo>
                  <a:lnTo>
                    <a:pt x="23" y="117"/>
                  </a:lnTo>
                  <a:cubicBezTo>
                    <a:pt x="12" y="117"/>
                    <a:pt x="1" y="140"/>
                    <a:pt x="1" y="152"/>
                  </a:cubicBezTo>
                  <a:cubicBezTo>
                    <a:pt x="1" y="174"/>
                    <a:pt x="23" y="185"/>
                    <a:pt x="34" y="185"/>
                  </a:cubicBezTo>
                  <a:lnTo>
                    <a:pt x="713" y="61"/>
                  </a:lnTo>
                  <a:cubicBezTo>
                    <a:pt x="724" y="61"/>
                    <a:pt x="735" y="39"/>
                    <a:pt x="735" y="27"/>
                  </a:cubicBezTo>
                  <a:cubicBezTo>
                    <a:pt x="735" y="10"/>
                    <a:pt x="723" y="0"/>
                    <a:pt x="712"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2"/>
            <p:cNvSpPr/>
            <p:nvPr/>
          </p:nvSpPr>
          <p:spPr>
            <a:xfrm>
              <a:off x="185186" y="4557868"/>
              <a:ext cx="23735" cy="4952"/>
            </a:xfrm>
            <a:custGeom>
              <a:avLst/>
              <a:gdLst/>
              <a:ahLst/>
              <a:cxnLst/>
              <a:rect l="l" t="t" r="r" b="b"/>
              <a:pathLst>
                <a:path w="532" h="111" extrusionOk="0">
                  <a:moveTo>
                    <a:pt x="486" y="0"/>
                  </a:moveTo>
                  <a:cubicBezTo>
                    <a:pt x="370" y="38"/>
                    <a:pt x="266" y="47"/>
                    <a:pt x="188" y="47"/>
                  </a:cubicBezTo>
                  <a:cubicBezTo>
                    <a:pt x="100" y="47"/>
                    <a:pt x="46" y="35"/>
                    <a:pt x="46" y="35"/>
                  </a:cubicBezTo>
                  <a:cubicBezTo>
                    <a:pt x="40" y="32"/>
                    <a:pt x="34" y="30"/>
                    <a:pt x="30" y="30"/>
                  </a:cubicBezTo>
                  <a:cubicBezTo>
                    <a:pt x="17" y="30"/>
                    <a:pt x="9" y="41"/>
                    <a:pt x="1" y="57"/>
                  </a:cubicBezTo>
                  <a:cubicBezTo>
                    <a:pt x="1" y="68"/>
                    <a:pt x="12" y="91"/>
                    <a:pt x="23" y="91"/>
                  </a:cubicBezTo>
                  <a:cubicBezTo>
                    <a:pt x="30" y="91"/>
                    <a:pt x="99" y="111"/>
                    <a:pt x="208" y="111"/>
                  </a:cubicBezTo>
                  <a:cubicBezTo>
                    <a:pt x="284" y="111"/>
                    <a:pt x="380" y="101"/>
                    <a:pt x="486" y="68"/>
                  </a:cubicBezTo>
                  <a:lnTo>
                    <a:pt x="509" y="68"/>
                  </a:lnTo>
                  <a:cubicBezTo>
                    <a:pt x="521" y="57"/>
                    <a:pt x="532" y="46"/>
                    <a:pt x="532" y="23"/>
                  </a:cubicBezTo>
                  <a:cubicBezTo>
                    <a:pt x="521" y="12"/>
                    <a:pt x="509" y="0"/>
                    <a:pt x="486"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2"/>
            <p:cNvSpPr/>
            <p:nvPr/>
          </p:nvSpPr>
          <p:spPr>
            <a:xfrm>
              <a:off x="62092" y="4504910"/>
              <a:ext cx="73704" cy="59293"/>
            </a:xfrm>
            <a:custGeom>
              <a:avLst/>
              <a:gdLst/>
              <a:ahLst/>
              <a:cxnLst/>
              <a:rect l="l" t="t" r="r" b="b"/>
              <a:pathLst>
                <a:path w="1652" h="1329" extrusionOk="0">
                  <a:moveTo>
                    <a:pt x="1074" y="0"/>
                  </a:moveTo>
                  <a:lnTo>
                    <a:pt x="0" y="1119"/>
                  </a:lnTo>
                  <a:cubicBezTo>
                    <a:pt x="0" y="1119"/>
                    <a:pt x="567" y="1328"/>
                    <a:pt x="1083" y="1328"/>
                  </a:cubicBezTo>
                  <a:cubicBezTo>
                    <a:pt x="1202" y="1328"/>
                    <a:pt x="1319" y="1317"/>
                    <a:pt x="1425" y="1290"/>
                  </a:cubicBezTo>
                  <a:cubicBezTo>
                    <a:pt x="1584" y="1244"/>
                    <a:pt x="1651" y="362"/>
                    <a:pt x="1640" y="192"/>
                  </a:cubicBezTo>
                  <a:cubicBezTo>
                    <a:pt x="1617" y="23"/>
                    <a:pt x="1074" y="0"/>
                    <a:pt x="1074"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2"/>
            <p:cNvSpPr/>
            <p:nvPr/>
          </p:nvSpPr>
          <p:spPr>
            <a:xfrm>
              <a:off x="74674" y="4551800"/>
              <a:ext cx="51530" cy="9235"/>
            </a:xfrm>
            <a:custGeom>
              <a:avLst/>
              <a:gdLst/>
              <a:ahLst/>
              <a:cxnLst/>
              <a:rect l="l" t="t" r="r" b="b"/>
              <a:pathLst>
                <a:path w="1155" h="207" extrusionOk="0">
                  <a:moveTo>
                    <a:pt x="12" y="1"/>
                  </a:moveTo>
                  <a:cubicBezTo>
                    <a:pt x="1" y="1"/>
                    <a:pt x="1" y="12"/>
                    <a:pt x="1" y="12"/>
                  </a:cubicBezTo>
                  <a:cubicBezTo>
                    <a:pt x="243" y="101"/>
                    <a:pt x="537" y="207"/>
                    <a:pt x="813" y="207"/>
                  </a:cubicBezTo>
                  <a:cubicBezTo>
                    <a:pt x="924" y="207"/>
                    <a:pt x="1031" y="190"/>
                    <a:pt x="1132" y="148"/>
                  </a:cubicBezTo>
                  <a:cubicBezTo>
                    <a:pt x="1154" y="136"/>
                    <a:pt x="1143" y="103"/>
                    <a:pt x="1121" y="103"/>
                  </a:cubicBezTo>
                  <a:cubicBezTo>
                    <a:pt x="1074" y="104"/>
                    <a:pt x="1027" y="105"/>
                    <a:pt x="981" y="105"/>
                  </a:cubicBezTo>
                  <a:cubicBezTo>
                    <a:pt x="650" y="105"/>
                    <a:pt x="340" y="70"/>
                    <a:pt x="12"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2"/>
            <p:cNvSpPr/>
            <p:nvPr/>
          </p:nvSpPr>
          <p:spPr>
            <a:xfrm>
              <a:off x="78734" y="4541227"/>
              <a:ext cx="47470" cy="9101"/>
            </a:xfrm>
            <a:custGeom>
              <a:avLst/>
              <a:gdLst/>
              <a:ahLst/>
              <a:cxnLst/>
              <a:rect l="l" t="t" r="r" b="b"/>
              <a:pathLst>
                <a:path w="1064" h="204" extrusionOk="0">
                  <a:moveTo>
                    <a:pt x="23" y="1"/>
                  </a:moveTo>
                  <a:cubicBezTo>
                    <a:pt x="12" y="1"/>
                    <a:pt x="0" y="23"/>
                    <a:pt x="12" y="23"/>
                  </a:cubicBezTo>
                  <a:cubicBezTo>
                    <a:pt x="158" y="91"/>
                    <a:pt x="317" y="136"/>
                    <a:pt x="487" y="159"/>
                  </a:cubicBezTo>
                  <a:cubicBezTo>
                    <a:pt x="606" y="181"/>
                    <a:pt x="724" y="203"/>
                    <a:pt x="843" y="203"/>
                  </a:cubicBezTo>
                  <a:cubicBezTo>
                    <a:pt x="905" y="203"/>
                    <a:pt x="967" y="197"/>
                    <a:pt x="1030" y="182"/>
                  </a:cubicBezTo>
                  <a:cubicBezTo>
                    <a:pt x="1063" y="182"/>
                    <a:pt x="1052" y="125"/>
                    <a:pt x="1018" y="125"/>
                  </a:cubicBezTo>
                  <a:cubicBezTo>
                    <a:pt x="860" y="125"/>
                    <a:pt x="713" y="114"/>
                    <a:pt x="555" y="91"/>
                  </a:cubicBezTo>
                  <a:cubicBezTo>
                    <a:pt x="374" y="68"/>
                    <a:pt x="193" y="68"/>
                    <a:pt x="23"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2"/>
            <p:cNvSpPr/>
            <p:nvPr/>
          </p:nvSpPr>
          <p:spPr>
            <a:xfrm>
              <a:off x="85293" y="4530608"/>
              <a:ext cx="44927" cy="6112"/>
            </a:xfrm>
            <a:custGeom>
              <a:avLst/>
              <a:gdLst/>
              <a:ahLst/>
              <a:cxnLst/>
              <a:rect l="l" t="t" r="r" b="b"/>
              <a:pathLst>
                <a:path w="1007" h="137" extrusionOk="0">
                  <a:moveTo>
                    <a:pt x="197" y="0"/>
                  </a:moveTo>
                  <a:cubicBezTo>
                    <a:pt x="135" y="0"/>
                    <a:pt x="73" y="1"/>
                    <a:pt x="11" y="1"/>
                  </a:cubicBezTo>
                  <a:cubicBezTo>
                    <a:pt x="1" y="1"/>
                    <a:pt x="1" y="23"/>
                    <a:pt x="11" y="23"/>
                  </a:cubicBezTo>
                  <a:cubicBezTo>
                    <a:pt x="328" y="58"/>
                    <a:pt x="645" y="126"/>
                    <a:pt x="961" y="136"/>
                  </a:cubicBezTo>
                  <a:cubicBezTo>
                    <a:pt x="996" y="136"/>
                    <a:pt x="1007" y="91"/>
                    <a:pt x="973" y="80"/>
                  </a:cubicBezTo>
                  <a:cubicBezTo>
                    <a:pt x="727" y="7"/>
                    <a:pt x="458" y="0"/>
                    <a:pt x="197"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2"/>
            <p:cNvSpPr/>
            <p:nvPr/>
          </p:nvSpPr>
          <p:spPr>
            <a:xfrm>
              <a:off x="89799" y="4518651"/>
              <a:ext cx="42964" cy="8968"/>
            </a:xfrm>
            <a:custGeom>
              <a:avLst/>
              <a:gdLst/>
              <a:ahLst/>
              <a:cxnLst/>
              <a:rect l="l" t="t" r="r" b="b"/>
              <a:pathLst>
                <a:path w="963" h="201" extrusionOk="0">
                  <a:moveTo>
                    <a:pt x="427" y="0"/>
                  </a:moveTo>
                  <a:cubicBezTo>
                    <a:pt x="283" y="0"/>
                    <a:pt x="139" y="15"/>
                    <a:pt x="24" y="20"/>
                  </a:cubicBezTo>
                  <a:cubicBezTo>
                    <a:pt x="1" y="20"/>
                    <a:pt x="13" y="54"/>
                    <a:pt x="24" y="54"/>
                  </a:cubicBezTo>
                  <a:cubicBezTo>
                    <a:pt x="171" y="65"/>
                    <a:pt x="318" y="65"/>
                    <a:pt x="453" y="88"/>
                  </a:cubicBezTo>
                  <a:cubicBezTo>
                    <a:pt x="623" y="110"/>
                    <a:pt x="759" y="167"/>
                    <a:pt x="906" y="201"/>
                  </a:cubicBezTo>
                  <a:cubicBezTo>
                    <a:pt x="940" y="201"/>
                    <a:pt x="963" y="167"/>
                    <a:pt x="940" y="145"/>
                  </a:cubicBezTo>
                  <a:cubicBezTo>
                    <a:pt x="816" y="28"/>
                    <a:pt x="621" y="0"/>
                    <a:pt x="427"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2"/>
            <p:cNvSpPr/>
            <p:nvPr/>
          </p:nvSpPr>
          <p:spPr>
            <a:xfrm>
              <a:off x="104477" y="4509014"/>
              <a:ext cx="30784" cy="8031"/>
            </a:xfrm>
            <a:custGeom>
              <a:avLst/>
              <a:gdLst/>
              <a:ahLst/>
              <a:cxnLst/>
              <a:rect l="l" t="t" r="r" b="b"/>
              <a:pathLst>
                <a:path w="690" h="180" extrusionOk="0">
                  <a:moveTo>
                    <a:pt x="128" y="1"/>
                  </a:moveTo>
                  <a:cubicBezTo>
                    <a:pt x="89" y="1"/>
                    <a:pt x="50" y="4"/>
                    <a:pt x="11" y="10"/>
                  </a:cubicBezTo>
                  <a:cubicBezTo>
                    <a:pt x="0" y="10"/>
                    <a:pt x="0" y="21"/>
                    <a:pt x="11" y="21"/>
                  </a:cubicBezTo>
                  <a:cubicBezTo>
                    <a:pt x="21" y="21"/>
                    <a:pt x="30" y="21"/>
                    <a:pt x="39" y="21"/>
                  </a:cubicBezTo>
                  <a:cubicBezTo>
                    <a:pt x="252" y="21"/>
                    <a:pt x="428" y="147"/>
                    <a:pt x="644" y="180"/>
                  </a:cubicBezTo>
                  <a:cubicBezTo>
                    <a:pt x="679" y="180"/>
                    <a:pt x="690" y="135"/>
                    <a:pt x="656" y="123"/>
                  </a:cubicBezTo>
                  <a:cubicBezTo>
                    <a:pt x="489" y="58"/>
                    <a:pt x="307" y="1"/>
                    <a:pt x="128"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2"/>
            <p:cNvSpPr/>
            <p:nvPr/>
          </p:nvSpPr>
          <p:spPr>
            <a:xfrm>
              <a:off x="-134171" y="4192512"/>
              <a:ext cx="256313" cy="382797"/>
            </a:xfrm>
            <a:custGeom>
              <a:avLst/>
              <a:gdLst/>
              <a:ahLst/>
              <a:cxnLst/>
              <a:rect l="l" t="t" r="r" b="b"/>
              <a:pathLst>
                <a:path w="5745" h="8580" extrusionOk="0">
                  <a:moveTo>
                    <a:pt x="3974" y="0"/>
                  </a:moveTo>
                  <a:cubicBezTo>
                    <a:pt x="3793" y="0"/>
                    <a:pt x="3590" y="72"/>
                    <a:pt x="3370" y="217"/>
                  </a:cubicBezTo>
                  <a:cubicBezTo>
                    <a:pt x="1912" y="1167"/>
                    <a:pt x="0" y="4955"/>
                    <a:pt x="475" y="6392"/>
                  </a:cubicBezTo>
                  <a:cubicBezTo>
                    <a:pt x="817" y="7424"/>
                    <a:pt x="1574" y="8580"/>
                    <a:pt x="3032" y="8580"/>
                  </a:cubicBezTo>
                  <a:cubicBezTo>
                    <a:pt x="3601" y="8580"/>
                    <a:pt x="4278" y="8404"/>
                    <a:pt x="5078" y="7975"/>
                  </a:cubicBezTo>
                  <a:cubicBezTo>
                    <a:pt x="5078" y="7975"/>
                    <a:pt x="5745" y="7262"/>
                    <a:pt x="5564" y="7081"/>
                  </a:cubicBezTo>
                  <a:cubicBezTo>
                    <a:pt x="5383" y="6900"/>
                    <a:pt x="3676" y="5272"/>
                    <a:pt x="3574" y="4967"/>
                  </a:cubicBezTo>
                  <a:cubicBezTo>
                    <a:pt x="3472" y="4650"/>
                    <a:pt x="4874" y="1314"/>
                    <a:pt x="4716" y="749"/>
                  </a:cubicBezTo>
                  <a:cubicBezTo>
                    <a:pt x="4576" y="254"/>
                    <a:pt x="4315" y="0"/>
                    <a:pt x="3974"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2"/>
            <p:cNvSpPr/>
            <p:nvPr/>
          </p:nvSpPr>
          <p:spPr>
            <a:xfrm>
              <a:off x="-34277" y="4204202"/>
              <a:ext cx="151914" cy="315339"/>
            </a:xfrm>
            <a:custGeom>
              <a:avLst/>
              <a:gdLst/>
              <a:ahLst/>
              <a:cxnLst/>
              <a:rect l="l" t="t" r="r" b="b"/>
              <a:pathLst>
                <a:path w="3405" h="7068" extrusionOk="0">
                  <a:moveTo>
                    <a:pt x="2239" y="1"/>
                  </a:moveTo>
                  <a:lnTo>
                    <a:pt x="2239" y="1"/>
                  </a:lnTo>
                  <a:cubicBezTo>
                    <a:pt x="2387" y="758"/>
                    <a:pt x="1844" y="2081"/>
                    <a:pt x="1414" y="2839"/>
                  </a:cubicBezTo>
                  <a:cubicBezTo>
                    <a:pt x="1086" y="3427"/>
                    <a:pt x="487" y="4083"/>
                    <a:pt x="566" y="4795"/>
                  </a:cubicBezTo>
                  <a:cubicBezTo>
                    <a:pt x="611" y="5293"/>
                    <a:pt x="509" y="5474"/>
                    <a:pt x="317" y="5914"/>
                  </a:cubicBezTo>
                  <a:cubicBezTo>
                    <a:pt x="0" y="6582"/>
                    <a:pt x="1097" y="6502"/>
                    <a:pt x="1493" y="6548"/>
                  </a:cubicBezTo>
                  <a:cubicBezTo>
                    <a:pt x="2194" y="6605"/>
                    <a:pt x="2816" y="6729"/>
                    <a:pt x="3302" y="7068"/>
                  </a:cubicBezTo>
                  <a:cubicBezTo>
                    <a:pt x="3359" y="6967"/>
                    <a:pt x="3404" y="6796"/>
                    <a:pt x="3359" y="6740"/>
                  </a:cubicBezTo>
                  <a:cubicBezTo>
                    <a:pt x="3178" y="6570"/>
                    <a:pt x="1437" y="5010"/>
                    <a:pt x="1335" y="4705"/>
                  </a:cubicBezTo>
                  <a:cubicBezTo>
                    <a:pt x="1233" y="4388"/>
                    <a:pt x="2635" y="1052"/>
                    <a:pt x="2477" y="487"/>
                  </a:cubicBezTo>
                  <a:cubicBezTo>
                    <a:pt x="2420" y="283"/>
                    <a:pt x="2341" y="125"/>
                    <a:pt x="2239" y="1"/>
                  </a:cubicBezTo>
                  <a:close/>
                </a:path>
              </a:pathLst>
            </a:custGeom>
            <a:solidFill>
              <a:srgbClr val="FFFFFF">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2"/>
            <p:cNvSpPr/>
            <p:nvPr/>
          </p:nvSpPr>
          <p:spPr>
            <a:xfrm>
              <a:off x="-107937" y="3875252"/>
              <a:ext cx="200321" cy="251182"/>
            </a:xfrm>
            <a:custGeom>
              <a:avLst/>
              <a:gdLst/>
              <a:ahLst/>
              <a:cxnLst/>
              <a:rect l="l" t="t" r="r" b="b"/>
              <a:pathLst>
                <a:path w="4490" h="5630" extrusionOk="0">
                  <a:moveTo>
                    <a:pt x="3111" y="1"/>
                  </a:moveTo>
                  <a:cubicBezTo>
                    <a:pt x="3107" y="1"/>
                    <a:pt x="3103" y="1"/>
                    <a:pt x="3099" y="1"/>
                  </a:cubicBezTo>
                  <a:cubicBezTo>
                    <a:pt x="1912" y="1"/>
                    <a:pt x="860" y="1086"/>
                    <a:pt x="1176" y="3404"/>
                  </a:cubicBezTo>
                  <a:cubicBezTo>
                    <a:pt x="1247" y="3901"/>
                    <a:pt x="1053" y="4045"/>
                    <a:pt x="803" y="4045"/>
                  </a:cubicBezTo>
                  <a:cubicBezTo>
                    <a:pt x="456" y="4045"/>
                    <a:pt x="0" y="3766"/>
                    <a:pt x="0" y="3766"/>
                  </a:cubicBezTo>
                  <a:lnTo>
                    <a:pt x="0" y="3766"/>
                  </a:lnTo>
                  <a:cubicBezTo>
                    <a:pt x="0" y="3766"/>
                    <a:pt x="442" y="5022"/>
                    <a:pt x="1335" y="5485"/>
                  </a:cubicBezTo>
                  <a:cubicBezTo>
                    <a:pt x="1520" y="5580"/>
                    <a:pt x="1733" y="5629"/>
                    <a:pt x="1950" y="5629"/>
                  </a:cubicBezTo>
                  <a:cubicBezTo>
                    <a:pt x="2737" y="5629"/>
                    <a:pt x="3589" y="4988"/>
                    <a:pt x="3483" y="3597"/>
                  </a:cubicBezTo>
                  <a:cubicBezTo>
                    <a:pt x="3371" y="2233"/>
                    <a:pt x="3437" y="1542"/>
                    <a:pt x="3625" y="1542"/>
                  </a:cubicBezTo>
                  <a:cubicBezTo>
                    <a:pt x="3683" y="1542"/>
                    <a:pt x="3754" y="1608"/>
                    <a:pt x="3834" y="1742"/>
                  </a:cubicBezTo>
                  <a:cubicBezTo>
                    <a:pt x="3941" y="1911"/>
                    <a:pt x="4043" y="1969"/>
                    <a:pt x="4134" y="1969"/>
                  </a:cubicBezTo>
                  <a:cubicBezTo>
                    <a:pt x="4342" y="1969"/>
                    <a:pt x="4490" y="1663"/>
                    <a:pt x="4490" y="1663"/>
                  </a:cubicBezTo>
                  <a:cubicBezTo>
                    <a:pt x="4490" y="1663"/>
                    <a:pt x="4288" y="1"/>
                    <a:pt x="3111"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2"/>
            <p:cNvSpPr/>
            <p:nvPr/>
          </p:nvSpPr>
          <p:spPr>
            <a:xfrm>
              <a:off x="-55960" y="3894749"/>
              <a:ext cx="130320" cy="164674"/>
            </a:xfrm>
            <a:custGeom>
              <a:avLst/>
              <a:gdLst/>
              <a:ahLst/>
              <a:cxnLst/>
              <a:rect l="l" t="t" r="r" b="b"/>
              <a:pathLst>
                <a:path w="2921" h="3691" extrusionOk="0">
                  <a:moveTo>
                    <a:pt x="1573" y="0"/>
                  </a:moveTo>
                  <a:cubicBezTo>
                    <a:pt x="1033" y="0"/>
                    <a:pt x="613" y="343"/>
                    <a:pt x="464" y="876"/>
                  </a:cubicBezTo>
                  <a:cubicBezTo>
                    <a:pt x="350" y="1248"/>
                    <a:pt x="441" y="1746"/>
                    <a:pt x="453" y="2130"/>
                  </a:cubicBezTo>
                  <a:cubicBezTo>
                    <a:pt x="464" y="2583"/>
                    <a:pt x="521" y="3454"/>
                    <a:pt x="0" y="3680"/>
                  </a:cubicBezTo>
                  <a:cubicBezTo>
                    <a:pt x="0" y="3680"/>
                    <a:pt x="0" y="3691"/>
                    <a:pt x="11" y="3691"/>
                  </a:cubicBezTo>
                  <a:cubicBezTo>
                    <a:pt x="317" y="3578"/>
                    <a:pt x="407" y="3238"/>
                    <a:pt x="475" y="2944"/>
                  </a:cubicBezTo>
                  <a:cubicBezTo>
                    <a:pt x="566" y="2481"/>
                    <a:pt x="543" y="1995"/>
                    <a:pt x="531" y="1520"/>
                  </a:cubicBezTo>
                  <a:cubicBezTo>
                    <a:pt x="531" y="999"/>
                    <a:pt x="577" y="502"/>
                    <a:pt x="1097" y="231"/>
                  </a:cubicBezTo>
                  <a:cubicBezTo>
                    <a:pt x="1231" y="161"/>
                    <a:pt x="1376" y="132"/>
                    <a:pt x="1523" y="132"/>
                  </a:cubicBezTo>
                  <a:cubicBezTo>
                    <a:pt x="1735" y="132"/>
                    <a:pt x="1950" y="194"/>
                    <a:pt x="2137" y="287"/>
                  </a:cubicBezTo>
                  <a:cubicBezTo>
                    <a:pt x="2499" y="468"/>
                    <a:pt x="2692" y="853"/>
                    <a:pt x="2838" y="1203"/>
                  </a:cubicBezTo>
                  <a:cubicBezTo>
                    <a:pt x="2846" y="1219"/>
                    <a:pt x="2859" y="1225"/>
                    <a:pt x="2872" y="1225"/>
                  </a:cubicBezTo>
                  <a:cubicBezTo>
                    <a:pt x="2897" y="1225"/>
                    <a:pt x="2921" y="1203"/>
                    <a:pt x="2906" y="1180"/>
                  </a:cubicBezTo>
                  <a:cubicBezTo>
                    <a:pt x="2692" y="615"/>
                    <a:pt x="2330" y="61"/>
                    <a:pt x="1674" y="4"/>
                  </a:cubicBezTo>
                  <a:cubicBezTo>
                    <a:pt x="1640" y="2"/>
                    <a:pt x="1606" y="0"/>
                    <a:pt x="1573"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2"/>
            <p:cNvSpPr/>
            <p:nvPr/>
          </p:nvSpPr>
          <p:spPr>
            <a:xfrm>
              <a:off x="4048" y="3883818"/>
              <a:ext cx="77764" cy="62907"/>
            </a:xfrm>
            <a:custGeom>
              <a:avLst/>
              <a:gdLst/>
              <a:ahLst/>
              <a:cxnLst/>
              <a:rect l="l" t="t" r="r" b="b"/>
              <a:pathLst>
                <a:path w="1743" h="1410" extrusionOk="0">
                  <a:moveTo>
                    <a:pt x="456" y="1"/>
                  </a:moveTo>
                  <a:cubicBezTo>
                    <a:pt x="310" y="1"/>
                    <a:pt x="160" y="29"/>
                    <a:pt x="12" y="80"/>
                  </a:cubicBezTo>
                  <a:cubicBezTo>
                    <a:pt x="1" y="80"/>
                    <a:pt x="1" y="91"/>
                    <a:pt x="12" y="91"/>
                  </a:cubicBezTo>
                  <a:cubicBezTo>
                    <a:pt x="112" y="69"/>
                    <a:pt x="209" y="58"/>
                    <a:pt x="302" y="58"/>
                  </a:cubicBezTo>
                  <a:cubicBezTo>
                    <a:pt x="1012" y="58"/>
                    <a:pt x="1523" y="671"/>
                    <a:pt x="1663" y="1380"/>
                  </a:cubicBezTo>
                  <a:cubicBezTo>
                    <a:pt x="1668" y="1400"/>
                    <a:pt x="1684" y="1409"/>
                    <a:pt x="1700" y="1409"/>
                  </a:cubicBezTo>
                  <a:cubicBezTo>
                    <a:pt x="1721" y="1409"/>
                    <a:pt x="1742" y="1395"/>
                    <a:pt x="1742" y="1369"/>
                  </a:cubicBezTo>
                  <a:cubicBezTo>
                    <a:pt x="1709" y="940"/>
                    <a:pt x="1471" y="555"/>
                    <a:pt x="1143" y="272"/>
                  </a:cubicBezTo>
                  <a:cubicBezTo>
                    <a:pt x="938" y="81"/>
                    <a:pt x="701" y="1"/>
                    <a:pt x="456"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2"/>
            <p:cNvSpPr/>
            <p:nvPr/>
          </p:nvSpPr>
          <p:spPr>
            <a:xfrm>
              <a:off x="-73137" y="3915004"/>
              <a:ext cx="148033" cy="155349"/>
            </a:xfrm>
            <a:custGeom>
              <a:avLst/>
              <a:gdLst/>
              <a:ahLst/>
              <a:cxnLst/>
              <a:rect l="l" t="t" r="r" b="b"/>
              <a:pathLst>
                <a:path w="3318" h="3482" extrusionOk="0">
                  <a:moveTo>
                    <a:pt x="2236" y="1"/>
                  </a:moveTo>
                  <a:cubicBezTo>
                    <a:pt x="2175" y="1"/>
                    <a:pt x="2112" y="5"/>
                    <a:pt x="2047" y="14"/>
                  </a:cubicBezTo>
                  <a:cubicBezTo>
                    <a:pt x="1380" y="105"/>
                    <a:pt x="1403" y="907"/>
                    <a:pt x="1380" y="1405"/>
                  </a:cubicBezTo>
                  <a:cubicBezTo>
                    <a:pt x="1338" y="2156"/>
                    <a:pt x="1167" y="3472"/>
                    <a:pt x="219" y="3472"/>
                  </a:cubicBezTo>
                  <a:cubicBezTo>
                    <a:pt x="154" y="3472"/>
                    <a:pt x="85" y="3465"/>
                    <a:pt x="12" y="3452"/>
                  </a:cubicBezTo>
                  <a:cubicBezTo>
                    <a:pt x="1" y="3452"/>
                    <a:pt x="1" y="3463"/>
                    <a:pt x="1" y="3463"/>
                  </a:cubicBezTo>
                  <a:cubicBezTo>
                    <a:pt x="93" y="3474"/>
                    <a:pt x="181" y="3482"/>
                    <a:pt x="267" y="3482"/>
                  </a:cubicBezTo>
                  <a:cubicBezTo>
                    <a:pt x="444" y="3482"/>
                    <a:pt x="609" y="3449"/>
                    <a:pt x="770" y="3350"/>
                  </a:cubicBezTo>
                  <a:cubicBezTo>
                    <a:pt x="1041" y="3192"/>
                    <a:pt x="1177" y="2898"/>
                    <a:pt x="1278" y="2615"/>
                  </a:cubicBezTo>
                  <a:cubicBezTo>
                    <a:pt x="1471" y="2073"/>
                    <a:pt x="1494" y="1462"/>
                    <a:pt x="1504" y="896"/>
                  </a:cubicBezTo>
                  <a:cubicBezTo>
                    <a:pt x="1515" y="417"/>
                    <a:pt x="1828" y="104"/>
                    <a:pt x="2270" y="104"/>
                  </a:cubicBezTo>
                  <a:cubicBezTo>
                    <a:pt x="2319" y="104"/>
                    <a:pt x="2369" y="108"/>
                    <a:pt x="2421" y="116"/>
                  </a:cubicBezTo>
                  <a:cubicBezTo>
                    <a:pt x="2851" y="173"/>
                    <a:pt x="3065" y="523"/>
                    <a:pt x="3235" y="874"/>
                  </a:cubicBezTo>
                  <a:cubicBezTo>
                    <a:pt x="3239" y="889"/>
                    <a:pt x="3251" y="896"/>
                    <a:pt x="3264" y="896"/>
                  </a:cubicBezTo>
                  <a:cubicBezTo>
                    <a:pt x="3289" y="896"/>
                    <a:pt x="3318" y="873"/>
                    <a:pt x="3303" y="851"/>
                  </a:cubicBezTo>
                  <a:cubicBezTo>
                    <a:pt x="3110" y="344"/>
                    <a:pt x="2762" y="1"/>
                    <a:pt x="2236"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2"/>
            <p:cNvSpPr/>
            <p:nvPr/>
          </p:nvSpPr>
          <p:spPr>
            <a:xfrm>
              <a:off x="-67515" y="3931378"/>
              <a:ext cx="140626" cy="156732"/>
            </a:xfrm>
            <a:custGeom>
              <a:avLst/>
              <a:gdLst/>
              <a:ahLst/>
              <a:cxnLst/>
              <a:rect l="l" t="t" r="r" b="b"/>
              <a:pathLst>
                <a:path w="3152" h="3513" extrusionOk="0">
                  <a:moveTo>
                    <a:pt x="2398" y="1"/>
                  </a:moveTo>
                  <a:cubicBezTo>
                    <a:pt x="2316" y="1"/>
                    <a:pt x="2229" y="20"/>
                    <a:pt x="2137" y="65"/>
                  </a:cubicBezTo>
                  <a:cubicBezTo>
                    <a:pt x="1785" y="246"/>
                    <a:pt x="1740" y="766"/>
                    <a:pt x="1718" y="1117"/>
                  </a:cubicBezTo>
                  <a:cubicBezTo>
                    <a:pt x="1695" y="1592"/>
                    <a:pt x="1763" y="2078"/>
                    <a:pt x="1672" y="2553"/>
                  </a:cubicBezTo>
                  <a:cubicBezTo>
                    <a:pt x="1616" y="2814"/>
                    <a:pt x="1503" y="3040"/>
                    <a:pt x="1322" y="3221"/>
                  </a:cubicBezTo>
                  <a:cubicBezTo>
                    <a:pt x="1140" y="3398"/>
                    <a:pt x="948" y="3466"/>
                    <a:pt x="754" y="3466"/>
                  </a:cubicBezTo>
                  <a:cubicBezTo>
                    <a:pt x="514" y="3466"/>
                    <a:pt x="270" y="3363"/>
                    <a:pt x="33" y="3232"/>
                  </a:cubicBezTo>
                  <a:cubicBezTo>
                    <a:pt x="29" y="3230"/>
                    <a:pt x="25" y="3229"/>
                    <a:pt x="22" y="3229"/>
                  </a:cubicBezTo>
                  <a:cubicBezTo>
                    <a:pt x="7" y="3229"/>
                    <a:pt x="1" y="3245"/>
                    <a:pt x="11" y="3254"/>
                  </a:cubicBezTo>
                  <a:cubicBezTo>
                    <a:pt x="241" y="3434"/>
                    <a:pt x="474" y="3512"/>
                    <a:pt x="691" y="3512"/>
                  </a:cubicBezTo>
                  <a:cubicBezTo>
                    <a:pt x="1240" y="3512"/>
                    <a:pt x="1690" y="3010"/>
                    <a:pt x="1763" y="2361"/>
                  </a:cubicBezTo>
                  <a:cubicBezTo>
                    <a:pt x="1808" y="1909"/>
                    <a:pt x="1775" y="1445"/>
                    <a:pt x="1820" y="982"/>
                  </a:cubicBezTo>
                  <a:cubicBezTo>
                    <a:pt x="1842" y="721"/>
                    <a:pt x="1910" y="439"/>
                    <a:pt x="2102" y="235"/>
                  </a:cubicBezTo>
                  <a:cubicBezTo>
                    <a:pt x="2190" y="138"/>
                    <a:pt x="2287" y="100"/>
                    <a:pt x="2387" y="100"/>
                  </a:cubicBezTo>
                  <a:cubicBezTo>
                    <a:pt x="2658" y="100"/>
                    <a:pt x="2946" y="387"/>
                    <a:pt x="3120" y="552"/>
                  </a:cubicBezTo>
                  <a:cubicBezTo>
                    <a:pt x="3123" y="557"/>
                    <a:pt x="3126" y="560"/>
                    <a:pt x="3130" y="560"/>
                  </a:cubicBezTo>
                  <a:cubicBezTo>
                    <a:pt x="3140" y="560"/>
                    <a:pt x="3151" y="538"/>
                    <a:pt x="3142" y="529"/>
                  </a:cubicBezTo>
                  <a:cubicBezTo>
                    <a:pt x="2946" y="279"/>
                    <a:pt x="2707" y="1"/>
                    <a:pt x="2398"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2"/>
            <p:cNvSpPr/>
            <p:nvPr/>
          </p:nvSpPr>
          <p:spPr>
            <a:xfrm>
              <a:off x="-57968" y="3944227"/>
              <a:ext cx="103864" cy="164629"/>
            </a:xfrm>
            <a:custGeom>
              <a:avLst/>
              <a:gdLst/>
              <a:ahLst/>
              <a:cxnLst/>
              <a:rect l="l" t="t" r="r" b="b"/>
              <a:pathLst>
                <a:path w="2328" h="3690" extrusionOk="0">
                  <a:moveTo>
                    <a:pt x="2303" y="1"/>
                  </a:moveTo>
                  <a:cubicBezTo>
                    <a:pt x="2300" y="1"/>
                    <a:pt x="2297" y="2"/>
                    <a:pt x="2295" y="4"/>
                  </a:cubicBezTo>
                  <a:cubicBezTo>
                    <a:pt x="2058" y="287"/>
                    <a:pt x="1911" y="581"/>
                    <a:pt x="1855" y="943"/>
                  </a:cubicBezTo>
                  <a:cubicBezTo>
                    <a:pt x="1787" y="1361"/>
                    <a:pt x="1855" y="1790"/>
                    <a:pt x="1855" y="2209"/>
                  </a:cubicBezTo>
                  <a:cubicBezTo>
                    <a:pt x="1855" y="2616"/>
                    <a:pt x="1752" y="3069"/>
                    <a:pt x="1470" y="3363"/>
                  </a:cubicBezTo>
                  <a:cubicBezTo>
                    <a:pt x="1320" y="3517"/>
                    <a:pt x="1131" y="3572"/>
                    <a:pt x="931" y="3572"/>
                  </a:cubicBezTo>
                  <a:cubicBezTo>
                    <a:pt x="621" y="3572"/>
                    <a:pt x="284" y="3440"/>
                    <a:pt x="23" y="3351"/>
                  </a:cubicBezTo>
                  <a:cubicBezTo>
                    <a:pt x="11" y="3351"/>
                    <a:pt x="0" y="3373"/>
                    <a:pt x="11" y="3385"/>
                  </a:cubicBezTo>
                  <a:cubicBezTo>
                    <a:pt x="337" y="3533"/>
                    <a:pt x="655" y="3690"/>
                    <a:pt x="1008" y="3690"/>
                  </a:cubicBezTo>
                  <a:cubicBezTo>
                    <a:pt x="1059" y="3690"/>
                    <a:pt x="1111" y="3686"/>
                    <a:pt x="1164" y="3679"/>
                  </a:cubicBezTo>
                  <a:cubicBezTo>
                    <a:pt x="1493" y="3622"/>
                    <a:pt x="1707" y="3340"/>
                    <a:pt x="1820" y="3057"/>
                  </a:cubicBezTo>
                  <a:cubicBezTo>
                    <a:pt x="1979" y="2661"/>
                    <a:pt x="1968" y="2209"/>
                    <a:pt x="1933" y="1790"/>
                  </a:cubicBezTo>
                  <a:cubicBezTo>
                    <a:pt x="1877" y="1134"/>
                    <a:pt x="1888" y="569"/>
                    <a:pt x="2318" y="26"/>
                  </a:cubicBezTo>
                  <a:cubicBezTo>
                    <a:pt x="2327" y="17"/>
                    <a:pt x="2314" y="1"/>
                    <a:pt x="2303"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2"/>
            <p:cNvSpPr/>
            <p:nvPr/>
          </p:nvSpPr>
          <p:spPr>
            <a:xfrm>
              <a:off x="24214" y="3913800"/>
              <a:ext cx="306817" cy="258722"/>
            </a:xfrm>
            <a:custGeom>
              <a:avLst/>
              <a:gdLst/>
              <a:ahLst/>
              <a:cxnLst/>
              <a:rect l="l" t="t" r="r" b="b"/>
              <a:pathLst>
                <a:path w="6877" h="5799" extrusionOk="0">
                  <a:moveTo>
                    <a:pt x="3091" y="1"/>
                  </a:moveTo>
                  <a:cubicBezTo>
                    <a:pt x="2580" y="1"/>
                    <a:pt x="2019" y="123"/>
                    <a:pt x="1415" y="414"/>
                  </a:cubicBezTo>
                  <a:cubicBezTo>
                    <a:pt x="1415" y="414"/>
                    <a:pt x="1" y="1635"/>
                    <a:pt x="375" y="3739"/>
                  </a:cubicBezTo>
                  <a:cubicBezTo>
                    <a:pt x="600" y="5050"/>
                    <a:pt x="1638" y="5799"/>
                    <a:pt x="3018" y="5799"/>
                  </a:cubicBezTo>
                  <a:cubicBezTo>
                    <a:pt x="3852" y="5799"/>
                    <a:pt x="4811" y="5525"/>
                    <a:pt x="5791" y="4937"/>
                  </a:cubicBezTo>
                  <a:cubicBezTo>
                    <a:pt x="5791" y="4937"/>
                    <a:pt x="6876" y="3807"/>
                    <a:pt x="6424" y="2517"/>
                  </a:cubicBezTo>
                  <a:cubicBezTo>
                    <a:pt x="6072" y="1506"/>
                    <a:pt x="4885" y="1"/>
                    <a:pt x="3091"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2"/>
            <p:cNvSpPr/>
            <p:nvPr/>
          </p:nvSpPr>
          <p:spPr>
            <a:xfrm>
              <a:off x="43934" y="3956987"/>
              <a:ext cx="33327" cy="158919"/>
            </a:xfrm>
            <a:custGeom>
              <a:avLst/>
              <a:gdLst/>
              <a:ahLst/>
              <a:cxnLst/>
              <a:rect l="l" t="t" r="r" b="b"/>
              <a:pathLst>
                <a:path w="747" h="3562" extrusionOk="0">
                  <a:moveTo>
                    <a:pt x="724" y="1"/>
                  </a:moveTo>
                  <a:cubicBezTo>
                    <a:pt x="136" y="1052"/>
                    <a:pt x="0" y="2466"/>
                    <a:pt x="599" y="3540"/>
                  </a:cubicBezTo>
                  <a:cubicBezTo>
                    <a:pt x="607" y="3555"/>
                    <a:pt x="620" y="3562"/>
                    <a:pt x="633" y="3562"/>
                  </a:cubicBezTo>
                  <a:cubicBezTo>
                    <a:pt x="658" y="3562"/>
                    <a:pt x="682" y="3540"/>
                    <a:pt x="667" y="3517"/>
                  </a:cubicBezTo>
                  <a:cubicBezTo>
                    <a:pt x="227" y="2364"/>
                    <a:pt x="170" y="1120"/>
                    <a:pt x="735" y="12"/>
                  </a:cubicBezTo>
                  <a:cubicBezTo>
                    <a:pt x="747" y="1"/>
                    <a:pt x="735" y="1"/>
                    <a:pt x="724"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2"/>
            <p:cNvSpPr/>
            <p:nvPr/>
          </p:nvSpPr>
          <p:spPr>
            <a:xfrm>
              <a:off x="77217" y="3953240"/>
              <a:ext cx="45641" cy="176452"/>
            </a:xfrm>
            <a:custGeom>
              <a:avLst/>
              <a:gdLst/>
              <a:ahLst/>
              <a:cxnLst/>
              <a:rect l="l" t="t" r="r" b="b"/>
              <a:pathLst>
                <a:path w="1023" h="3955" extrusionOk="0">
                  <a:moveTo>
                    <a:pt x="186" y="1"/>
                  </a:moveTo>
                  <a:cubicBezTo>
                    <a:pt x="184" y="1"/>
                    <a:pt x="182" y="2"/>
                    <a:pt x="182" y="5"/>
                  </a:cubicBezTo>
                  <a:cubicBezTo>
                    <a:pt x="1" y="706"/>
                    <a:pt x="34" y="1430"/>
                    <a:pt x="136" y="2131"/>
                  </a:cubicBezTo>
                  <a:cubicBezTo>
                    <a:pt x="227" y="2787"/>
                    <a:pt x="430" y="3500"/>
                    <a:pt x="951" y="3940"/>
                  </a:cubicBezTo>
                  <a:cubicBezTo>
                    <a:pt x="957" y="3950"/>
                    <a:pt x="967" y="3955"/>
                    <a:pt x="976" y="3955"/>
                  </a:cubicBezTo>
                  <a:cubicBezTo>
                    <a:pt x="999" y="3955"/>
                    <a:pt x="1023" y="3931"/>
                    <a:pt x="1007" y="3907"/>
                  </a:cubicBezTo>
                  <a:cubicBezTo>
                    <a:pt x="634" y="3364"/>
                    <a:pt x="373" y="2855"/>
                    <a:pt x="249" y="2199"/>
                  </a:cubicBezTo>
                  <a:cubicBezTo>
                    <a:pt x="114" y="1498"/>
                    <a:pt x="57" y="729"/>
                    <a:pt x="204" y="17"/>
                  </a:cubicBezTo>
                  <a:cubicBezTo>
                    <a:pt x="204" y="9"/>
                    <a:pt x="193" y="1"/>
                    <a:pt x="186"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2"/>
            <p:cNvSpPr/>
            <p:nvPr/>
          </p:nvSpPr>
          <p:spPr>
            <a:xfrm>
              <a:off x="83419" y="3944183"/>
              <a:ext cx="68529" cy="152539"/>
            </a:xfrm>
            <a:custGeom>
              <a:avLst/>
              <a:gdLst/>
              <a:ahLst/>
              <a:cxnLst/>
              <a:rect l="l" t="t" r="r" b="b"/>
              <a:pathLst>
                <a:path w="1536" h="3419" extrusionOk="0">
                  <a:moveTo>
                    <a:pt x="11" y="0"/>
                  </a:moveTo>
                  <a:cubicBezTo>
                    <a:pt x="4" y="0"/>
                    <a:pt x="1" y="8"/>
                    <a:pt x="8" y="16"/>
                  </a:cubicBezTo>
                  <a:cubicBezTo>
                    <a:pt x="348" y="525"/>
                    <a:pt x="687" y="1022"/>
                    <a:pt x="970" y="1588"/>
                  </a:cubicBezTo>
                  <a:cubicBezTo>
                    <a:pt x="1252" y="2165"/>
                    <a:pt x="1388" y="2764"/>
                    <a:pt x="1490" y="3397"/>
                  </a:cubicBezTo>
                  <a:cubicBezTo>
                    <a:pt x="1490" y="3412"/>
                    <a:pt x="1499" y="3419"/>
                    <a:pt x="1509" y="3419"/>
                  </a:cubicBezTo>
                  <a:cubicBezTo>
                    <a:pt x="1522" y="3419"/>
                    <a:pt x="1535" y="3409"/>
                    <a:pt x="1535" y="3397"/>
                  </a:cubicBezTo>
                  <a:cubicBezTo>
                    <a:pt x="1524" y="2776"/>
                    <a:pt x="1332" y="2187"/>
                    <a:pt x="1083" y="1633"/>
                  </a:cubicBezTo>
                  <a:cubicBezTo>
                    <a:pt x="834" y="1079"/>
                    <a:pt x="495" y="401"/>
                    <a:pt x="20" y="5"/>
                  </a:cubicBezTo>
                  <a:cubicBezTo>
                    <a:pt x="17" y="1"/>
                    <a:pt x="13" y="0"/>
                    <a:pt x="11"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2"/>
            <p:cNvSpPr/>
            <p:nvPr/>
          </p:nvSpPr>
          <p:spPr>
            <a:xfrm>
              <a:off x="90334" y="3939320"/>
              <a:ext cx="82805" cy="126439"/>
            </a:xfrm>
            <a:custGeom>
              <a:avLst/>
              <a:gdLst/>
              <a:ahLst/>
              <a:cxnLst/>
              <a:rect l="l" t="t" r="r" b="b"/>
              <a:pathLst>
                <a:path w="1856" h="2834" extrusionOk="0">
                  <a:moveTo>
                    <a:pt x="1" y="0"/>
                  </a:moveTo>
                  <a:lnTo>
                    <a:pt x="1" y="12"/>
                  </a:lnTo>
                  <a:cubicBezTo>
                    <a:pt x="1109" y="498"/>
                    <a:pt x="1674" y="1651"/>
                    <a:pt x="1810" y="2817"/>
                  </a:cubicBezTo>
                  <a:cubicBezTo>
                    <a:pt x="1810" y="2828"/>
                    <a:pt x="1821" y="2834"/>
                    <a:pt x="1833" y="2834"/>
                  </a:cubicBezTo>
                  <a:cubicBezTo>
                    <a:pt x="1844" y="2834"/>
                    <a:pt x="1855" y="2828"/>
                    <a:pt x="1855" y="2817"/>
                  </a:cubicBezTo>
                  <a:cubicBezTo>
                    <a:pt x="1855" y="1651"/>
                    <a:pt x="1086" y="430"/>
                    <a:pt x="1"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2"/>
            <p:cNvSpPr/>
            <p:nvPr/>
          </p:nvSpPr>
          <p:spPr>
            <a:xfrm>
              <a:off x="87791" y="3933475"/>
              <a:ext cx="142322" cy="114794"/>
            </a:xfrm>
            <a:custGeom>
              <a:avLst/>
              <a:gdLst/>
              <a:ahLst/>
              <a:cxnLst/>
              <a:rect l="l" t="t" r="r" b="b"/>
              <a:pathLst>
                <a:path w="3190" h="2573" extrusionOk="0">
                  <a:moveTo>
                    <a:pt x="235" y="1"/>
                  </a:moveTo>
                  <a:cubicBezTo>
                    <a:pt x="157" y="1"/>
                    <a:pt x="79" y="3"/>
                    <a:pt x="1" y="8"/>
                  </a:cubicBezTo>
                  <a:lnTo>
                    <a:pt x="1" y="18"/>
                  </a:lnTo>
                  <a:cubicBezTo>
                    <a:pt x="804" y="30"/>
                    <a:pt x="1596" y="234"/>
                    <a:pt x="2206" y="754"/>
                  </a:cubicBezTo>
                  <a:cubicBezTo>
                    <a:pt x="2772" y="1217"/>
                    <a:pt x="2930" y="1896"/>
                    <a:pt x="3144" y="2551"/>
                  </a:cubicBezTo>
                  <a:cubicBezTo>
                    <a:pt x="3144" y="2567"/>
                    <a:pt x="3154" y="2573"/>
                    <a:pt x="3164" y="2573"/>
                  </a:cubicBezTo>
                  <a:cubicBezTo>
                    <a:pt x="3176" y="2573"/>
                    <a:pt x="3190" y="2564"/>
                    <a:pt x="3190" y="2551"/>
                  </a:cubicBezTo>
                  <a:cubicBezTo>
                    <a:pt x="3111" y="1850"/>
                    <a:pt x="2794" y="1161"/>
                    <a:pt x="2262" y="697"/>
                  </a:cubicBezTo>
                  <a:cubicBezTo>
                    <a:pt x="1711" y="197"/>
                    <a:pt x="966" y="1"/>
                    <a:pt x="235"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2"/>
            <p:cNvSpPr/>
            <p:nvPr/>
          </p:nvSpPr>
          <p:spPr>
            <a:xfrm>
              <a:off x="117059" y="3925400"/>
              <a:ext cx="147363" cy="138217"/>
            </a:xfrm>
            <a:custGeom>
              <a:avLst/>
              <a:gdLst/>
              <a:ahLst/>
              <a:cxnLst/>
              <a:rect l="l" t="t" r="r" b="b"/>
              <a:pathLst>
                <a:path w="3303" h="3098" extrusionOk="0">
                  <a:moveTo>
                    <a:pt x="273" y="1"/>
                  </a:moveTo>
                  <a:cubicBezTo>
                    <a:pt x="186" y="1"/>
                    <a:pt x="99" y="3"/>
                    <a:pt x="12" y="8"/>
                  </a:cubicBezTo>
                  <a:cubicBezTo>
                    <a:pt x="1" y="8"/>
                    <a:pt x="1" y="18"/>
                    <a:pt x="12" y="18"/>
                  </a:cubicBezTo>
                  <a:cubicBezTo>
                    <a:pt x="837" y="18"/>
                    <a:pt x="1686" y="189"/>
                    <a:pt x="2342" y="731"/>
                  </a:cubicBezTo>
                  <a:cubicBezTo>
                    <a:pt x="2669" y="991"/>
                    <a:pt x="2918" y="1342"/>
                    <a:pt x="3054" y="1749"/>
                  </a:cubicBezTo>
                  <a:cubicBezTo>
                    <a:pt x="3190" y="2179"/>
                    <a:pt x="3156" y="2631"/>
                    <a:pt x="3144" y="3072"/>
                  </a:cubicBezTo>
                  <a:cubicBezTo>
                    <a:pt x="3144" y="3089"/>
                    <a:pt x="3156" y="3097"/>
                    <a:pt x="3167" y="3097"/>
                  </a:cubicBezTo>
                  <a:cubicBezTo>
                    <a:pt x="3178" y="3097"/>
                    <a:pt x="3190" y="3089"/>
                    <a:pt x="3190" y="3072"/>
                  </a:cubicBezTo>
                  <a:cubicBezTo>
                    <a:pt x="3303" y="2179"/>
                    <a:pt x="3156" y="1365"/>
                    <a:pt x="2466" y="731"/>
                  </a:cubicBezTo>
                  <a:cubicBezTo>
                    <a:pt x="1866" y="192"/>
                    <a:pt x="1055" y="1"/>
                    <a:pt x="273"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2"/>
            <p:cNvSpPr/>
            <p:nvPr/>
          </p:nvSpPr>
          <p:spPr>
            <a:xfrm>
              <a:off x="208877" y="3929014"/>
              <a:ext cx="91862" cy="189881"/>
            </a:xfrm>
            <a:custGeom>
              <a:avLst/>
              <a:gdLst/>
              <a:ahLst/>
              <a:cxnLst/>
              <a:rect l="l" t="t" r="r" b="b"/>
              <a:pathLst>
                <a:path w="2059" h="4256" extrusionOk="0">
                  <a:moveTo>
                    <a:pt x="4" y="0"/>
                  </a:moveTo>
                  <a:cubicBezTo>
                    <a:pt x="1" y="0"/>
                    <a:pt x="1" y="5"/>
                    <a:pt x="1" y="5"/>
                  </a:cubicBezTo>
                  <a:cubicBezTo>
                    <a:pt x="657" y="356"/>
                    <a:pt x="1154" y="922"/>
                    <a:pt x="1505" y="1566"/>
                  </a:cubicBezTo>
                  <a:cubicBezTo>
                    <a:pt x="1720" y="1973"/>
                    <a:pt x="1855" y="2414"/>
                    <a:pt x="1890" y="2878"/>
                  </a:cubicBezTo>
                  <a:cubicBezTo>
                    <a:pt x="1912" y="3330"/>
                    <a:pt x="1799" y="3782"/>
                    <a:pt x="1697" y="4224"/>
                  </a:cubicBezTo>
                  <a:cubicBezTo>
                    <a:pt x="1691" y="4243"/>
                    <a:pt x="1703" y="4255"/>
                    <a:pt x="1717" y="4255"/>
                  </a:cubicBezTo>
                  <a:cubicBezTo>
                    <a:pt x="1727" y="4255"/>
                    <a:pt x="1738" y="4249"/>
                    <a:pt x="1742" y="4235"/>
                  </a:cubicBezTo>
                  <a:cubicBezTo>
                    <a:pt x="2036" y="3375"/>
                    <a:pt x="2059" y="2505"/>
                    <a:pt x="1663" y="1679"/>
                  </a:cubicBezTo>
                  <a:cubicBezTo>
                    <a:pt x="1312" y="955"/>
                    <a:pt x="759" y="334"/>
                    <a:pt x="12" y="5"/>
                  </a:cubicBezTo>
                  <a:cubicBezTo>
                    <a:pt x="9" y="2"/>
                    <a:pt x="6" y="0"/>
                    <a:pt x="4"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2"/>
            <p:cNvSpPr/>
            <p:nvPr/>
          </p:nvSpPr>
          <p:spPr>
            <a:xfrm>
              <a:off x="84311" y="4127998"/>
              <a:ext cx="62595" cy="131257"/>
            </a:xfrm>
            <a:custGeom>
              <a:avLst/>
              <a:gdLst/>
              <a:ahLst/>
              <a:cxnLst/>
              <a:rect l="l" t="t" r="r" b="b"/>
              <a:pathLst>
                <a:path w="1403" h="2942" extrusionOk="0">
                  <a:moveTo>
                    <a:pt x="0" y="1"/>
                  </a:moveTo>
                  <a:cubicBezTo>
                    <a:pt x="0" y="952"/>
                    <a:pt x="354" y="2942"/>
                    <a:pt x="569" y="2942"/>
                  </a:cubicBezTo>
                  <a:cubicBezTo>
                    <a:pt x="572" y="2942"/>
                    <a:pt x="574" y="2941"/>
                    <a:pt x="576" y="2941"/>
                  </a:cubicBezTo>
                  <a:cubicBezTo>
                    <a:pt x="792" y="2896"/>
                    <a:pt x="1402" y="973"/>
                    <a:pt x="1402" y="973"/>
                  </a:cubicBezTo>
                  <a:lnTo>
                    <a:pt x="0"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2"/>
            <p:cNvSpPr/>
            <p:nvPr/>
          </p:nvSpPr>
          <p:spPr>
            <a:xfrm>
              <a:off x="77797" y="4009946"/>
              <a:ext cx="222941" cy="211074"/>
            </a:xfrm>
            <a:custGeom>
              <a:avLst/>
              <a:gdLst/>
              <a:ahLst/>
              <a:cxnLst/>
              <a:rect l="l" t="t" r="r" b="b"/>
              <a:pathLst>
                <a:path w="4997" h="4731" extrusionOk="0">
                  <a:moveTo>
                    <a:pt x="1490" y="0"/>
                  </a:moveTo>
                  <a:cubicBezTo>
                    <a:pt x="1476" y="0"/>
                    <a:pt x="1469" y="1"/>
                    <a:pt x="1469" y="1"/>
                  </a:cubicBezTo>
                  <a:cubicBezTo>
                    <a:pt x="1141" y="985"/>
                    <a:pt x="191" y="1980"/>
                    <a:pt x="191" y="1980"/>
                  </a:cubicBezTo>
                  <a:cubicBezTo>
                    <a:pt x="1" y="2995"/>
                    <a:pt x="927" y="4731"/>
                    <a:pt x="2564" y="4731"/>
                  </a:cubicBezTo>
                  <a:cubicBezTo>
                    <a:pt x="2678" y="4731"/>
                    <a:pt x="2795" y="4722"/>
                    <a:pt x="2916" y="4705"/>
                  </a:cubicBezTo>
                  <a:cubicBezTo>
                    <a:pt x="4771" y="4433"/>
                    <a:pt x="4997" y="1471"/>
                    <a:pt x="4658" y="996"/>
                  </a:cubicBezTo>
                  <a:cubicBezTo>
                    <a:pt x="3501" y="30"/>
                    <a:pt x="1705" y="0"/>
                    <a:pt x="1490" y="0"/>
                  </a:cubicBezTo>
                  <a:close/>
                </a:path>
              </a:pathLst>
            </a:custGeom>
            <a:solidFill>
              <a:srgbClr val="ECB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2"/>
            <p:cNvSpPr/>
            <p:nvPr/>
          </p:nvSpPr>
          <p:spPr>
            <a:xfrm>
              <a:off x="189559" y="4164003"/>
              <a:ext cx="37030" cy="14544"/>
            </a:xfrm>
            <a:custGeom>
              <a:avLst/>
              <a:gdLst/>
              <a:ahLst/>
              <a:cxnLst/>
              <a:rect l="l" t="t" r="r" b="b"/>
              <a:pathLst>
                <a:path w="830" h="326" extrusionOk="0">
                  <a:moveTo>
                    <a:pt x="70" y="1"/>
                  </a:moveTo>
                  <a:cubicBezTo>
                    <a:pt x="37" y="1"/>
                    <a:pt x="0" y="32"/>
                    <a:pt x="27" y="76"/>
                  </a:cubicBezTo>
                  <a:cubicBezTo>
                    <a:pt x="133" y="236"/>
                    <a:pt x="300" y="326"/>
                    <a:pt x="499" y="326"/>
                  </a:cubicBezTo>
                  <a:cubicBezTo>
                    <a:pt x="511" y="326"/>
                    <a:pt x="523" y="325"/>
                    <a:pt x="536" y="325"/>
                  </a:cubicBezTo>
                  <a:cubicBezTo>
                    <a:pt x="626" y="325"/>
                    <a:pt x="830" y="268"/>
                    <a:pt x="796" y="133"/>
                  </a:cubicBezTo>
                  <a:cubicBezTo>
                    <a:pt x="785" y="121"/>
                    <a:pt x="785" y="121"/>
                    <a:pt x="773" y="121"/>
                  </a:cubicBezTo>
                  <a:cubicBezTo>
                    <a:pt x="754" y="119"/>
                    <a:pt x="736" y="118"/>
                    <a:pt x="717" y="118"/>
                  </a:cubicBezTo>
                  <a:cubicBezTo>
                    <a:pt x="665" y="118"/>
                    <a:pt x="613" y="124"/>
                    <a:pt x="561" y="124"/>
                  </a:cubicBezTo>
                  <a:cubicBezTo>
                    <a:pt x="541" y="124"/>
                    <a:pt x="521" y="124"/>
                    <a:pt x="502" y="121"/>
                  </a:cubicBezTo>
                  <a:cubicBezTo>
                    <a:pt x="366" y="98"/>
                    <a:pt x="219" y="65"/>
                    <a:pt x="94" y="8"/>
                  </a:cubicBezTo>
                  <a:cubicBezTo>
                    <a:pt x="87" y="3"/>
                    <a:pt x="79" y="1"/>
                    <a:pt x="70"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2"/>
            <p:cNvSpPr/>
            <p:nvPr/>
          </p:nvSpPr>
          <p:spPr>
            <a:xfrm>
              <a:off x="112017" y="4115462"/>
              <a:ext cx="31320" cy="26724"/>
            </a:xfrm>
            <a:custGeom>
              <a:avLst/>
              <a:gdLst/>
              <a:ahLst/>
              <a:cxnLst/>
              <a:rect l="l" t="t" r="r" b="b"/>
              <a:pathLst>
                <a:path w="702" h="599" extrusionOk="0">
                  <a:moveTo>
                    <a:pt x="342" y="0"/>
                  </a:moveTo>
                  <a:cubicBezTo>
                    <a:pt x="296" y="0"/>
                    <a:pt x="249" y="10"/>
                    <a:pt x="204" y="33"/>
                  </a:cubicBezTo>
                  <a:cubicBezTo>
                    <a:pt x="80" y="90"/>
                    <a:pt x="1" y="282"/>
                    <a:pt x="91" y="407"/>
                  </a:cubicBezTo>
                  <a:cubicBezTo>
                    <a:pt x="125" y="463"/>
                    <a:pt x="171" y="497"/>
                    <a:pt x="216" y="531"/>
                  </a:cubicBezTo>
                  <a:lnTo>
                    <a:pt x="227" y="531"/>
                  </a:lnTo>
                  <a:cubicBezTo>
                    <a:pt x="272" y="565"/>
                    <a:pt x="340" y="598"/>
                    <a:pt x="397" y="598"/>
                  </a:cubicBezTo>
                  <a:cubicBezTo>
                    <a:pt x="442" y="587"/>
                    <a:pt x="487" y="587"/>
                    <a:pt x="532" y="565"/>
                  </a:cubicBezTo>
                  <a:cubicBezTo>
                    <a:pt x="578" y="542"/>
                    <a:pt x="600" y="520"/>
                    <a:pt x="623" y="474"/>
                  </a:cubicBezTo>
                  <a:cubicBezTo>
                    <a:pt x="702" y="372"/>
                    <a:pt x="679" y="191"/>
                    <a:pt x="589" y="101"/>
                  </a:cubicBezTo>
                  <a:cubicBezTo>
                    <a:pt x="521" y="40"/>
                    <a:pt x="433" y="0"/>
                    <a:pt x="342"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2"/>
            <p:cNvSpPr/>
            <p:nvPr/>
          </p:nvSpPr>
          <p:spPr>
            <a:xfrm>
              <a:off x="245194" y="4169223"/>
              <a:ext cx="27840" cy="22932"/>
            </a:xfrm>
            <a:custGeom>
              <a:avLst/>
              <a:gdLst/>
              <a:ahLst/>
              <a:cxnLst/>
              <a:rect l="l" t="t" r="r" b="b"/>
              <a:pathLst>
                <a:path w="624" h="514" extrusionOk="0">
                  <a:moveTo>
                    <a:pt x="315" y="1"/>
                  </a:moveTo>
                  <a:cubicBezTo>
                    <a:pt x="273" y="1"/>
                    <a:pt x="228" y="10"/>
                    <a:pt x="182" y="27"/>
                  </a:cubicBezTo>
                  <a:cubicBezTo>
                    <a:pt x="69" y="72"/>
                    <a:pt x="1" y="242"/>
                    <a:pt x="69" y="355"/>
                  </a:cubicBezTo>
                  <a:cubicBezTo>
                    <a:pt x="91" y="388"/>
                    <a:pt x="114" y="423"/>
                    <a:pt x="148" y="434"/>
                  </a:cubicBezTo>
                  <a:cubicBezTo>
                    <a:pt x="182" y="479"/>
                    <a:pt x="239" y="513"/>
                    <a:pt x="295" y="513"/>
                  </a:cubicBezTo>
                  <a:cubicBezTo>
                    <a:pt x="363" y="513"/>
                    <a:pt x="431" y="491"/>
                    <a:pt x="488" y="445"/>
                  </a:cubicBezTo>
                  <a:cubicBezTo>
                    <a:pt x="589" y="355"/>
                    <a:pt x="623" y="174"/>
                    <a:pt x="510" y="84"/>
                  </a:cubicBezTo>
                  <a:cubicBezTo>
                    <a:pt x="453" y="27"/>
                    <a:pt x="387" y="1"/>
                    <a:pt x="315"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2"/>
            <p:cNvSpPr/>
            <p:nvPr/>
          </p:nvSpPr>
          <p:spPr>
            <a:xfrm>
              <a:off x="149940" y="4049832"/>
              <a:ext cx="27706" cy="9235"/>
            </a:xfrm>
            <a:custGeom>
              <a:avLst/>
              <a:gdLst/>
              <a:ahLst/>
              <a:cxnLst/>
              <a:rect l="l" t="t" r="r" b="b"/>
              <a:pathLst>
                <a:path w="621" h="207" extrusionOk="0">
                  <a:moveTo>
                    <a:pt x="399" y="1"/>
                  </a:moveTo>
                  <a:cubicBezTo>
                    <a:pt x="254" y="1"/>
                    <a:pt x="115" y="65"/>
                    <a:pt x="10" y="170"/>
                  </a:cubicBezTo>
                  <a:cubicBezTo>
                    <a:pt x="1" y="180"/>
                    <a:pt x="16" y="206"/>
                    <a:pt x="28" y="206"/>
                  </a:cubicBezTo>
                  <a:cubicBezTo>
                    <a:pt x="29" y="206"/>
                    <a:pt x="31" y="205"/>
                    <a:pt x="33" y="204"/>
                  </a:cubicBezTo>
                  <a:cubicBezTo>
                    <a:pt x="137" y="139"/>
                    <a:pt x="234" y="122"/>
                    <a:pt x="334" y="122"/>
                  </a:cubicBezTo>
                  <a:cubicBezTo>
                    <a:pt x="408" y="122"/>
                    <a:pt x="483" y="131"/>
                    <a:pt x="564" y="136"/>
                  </a:cubicBezTo>
                  <a:cubicBezTo>
                    <a:pt x="621" y="136"/>
                    <a:pt x="621" y="56"/>
                    <a:pt x="575" y="34"/>
                  </a:cubicBezTo>
                  <a:cubicBezTo>
                    <a:pt x="517" y="11"/>
                    <a:pt x="457" y="1"/>
                    <a:pt x="399"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2"/>
            <p:cNvSpPr/>
            <p:nvPr/>
          </p:nvSpPr>
          <p:spPr>
            <a:xfrm>
              <a:off x="273079" y="4091101"/>
              <a:ext cx="14544" cy="16998"/>
            </a:xfrm>
            <a:custGeom>
              <a:avLst/>
              <a:gdLst/>
              <a:ahLst/>
              <a:cxnLst/>
              <a:rect l="l" t="t" r="r" b="b"/>
              <a:pathLst>
                <a:path w="326" h="381" extrusionOk="0">
                  <a:moveTo>
                    <a:pt x="44" y="1"/>
                  </a:moveTo>
                  <a:cubicBezTo>
                    <a:pt x="16" y="1"/>
                    <a:pt x="1" y="39"/>
                    <a:pt x="21" y="59"/>
                  </a:cubicBezTo>
                  <a:cubicBezTo>
                    <a:pt x="66" y="104"/>
                    <a:pt x="122" y="138"/>
                    <a:pt x="167" y="184"/>
                  </a:cubicBezTo>
                  <a:cubicBezTo>
                    <a:pt x="213" y="240"/>
                    <a:pt x="258" y="285"/>
                    <a:pt x="270" y="365"/>
                  </a:cubicBezTo>
                  <a:cubicBezTo>
                    <a:pt x="270" y="375"/>
                    <a:pt x="279" y="380"/>
                    <a:pt x="289" y="380"/>
                  </a:cubicBezTo>
                  <a:cubicBezTo>
                    <a:pt x="301" y="380"/>
                    <a:pt x="315" y="372"/>
                    <a:pt x="315" y="353"/>
                  </a:cubicBezTo>
                  <a:cubicBezTo>
                    <a:pt x="326" y="194"/>
                    <a:pt x="202" y="48"/>
                    <a:pt x="54" y="3"/>
                  </a:cubicBezTo>
                  <a:cubicBezTo>
                    <a:pt x="51" y="1"/>
                    <a:pt x="47" y="1"/>
                    <a:pt x="44"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2"/>
            <p:cNvSpPr/>
            <p:nvPr/>
          </p:nvSpPr>
          <p:spPr>
            <a:xfrm>
              <a:off x="145300" y="4153385"/>
              <a:ext cx="31900" cy="50683"/>
            </a:xfrm>
            <a:custGeom>
              <a:avLst/>
              <a:gdLst/>
              <a:ahLst/>
              <a:cxnLst/>
              <a:rect l="l" t="t" r="r" b="b"/>
              <a:pathLst>
                <a:path w="715" h="1136" extrusionOk="0">
                  <a:moveTo>
                    <a:pt x="301" y="0"/>
                  </a:moveTo>
                  <a:cubicBezTo>
                    <a:pt x="298" y="0"/>
                    <a:pt x="295" y="3"/>
                    <a:pt x="295" y="9"/>
                  </a:cubicBezTo>
                  <a:cubicBezTo>
                    <a:pt x="1" y="393"/>
                    <a:pt x="159" y="924"/>
                    <a:pt x="578" y="1128"/>
                  </a:cubicBezTo>
                  <a:cubicBezTo>
                    <a:pt x="588" y="1133"/>
                    <a:pt x="599" y="1136"/>
                    <a:pt x="610" y="1136"/>
                  </a:cubicBezTo>
                  <a:cubicBezTo>
                    <a:pt x="667" y="1136"/>
                    <a:pt x="714" y="1065"/>
                    <a:pt x="657" y="1027"/>
                  </a:cubicBezTo>
                  <a:cubicBezTo>
                    <a:pt x="431" y="857"/>
                    <a:pt x="352" y="778"/>
                    <a:pt x="295" y="608"/>
                  </a:cubicBezTo>
                  <a:cubicBezTo>
                    <a:pt x="239" y="416"/>
                    <a:pt x="272" y="212"/>
                    <a:pt x="307" y="9"/>
                  </a:cubicBezTo>
                  <a:cubicBezTo>
                    <a:pt x="307" y="3"/>
                    <a:pt x="304" y="0"/>
                    <a:pt x="301"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2"/>
            <p:cNvSpPr/>
            <p:nvPr/>
          </p:nvSpPr>
          <p:spPr>
            <a:xfrm>
              <a:off x="148870" y="4093198"/>
              <a:ext cx="40867" cy="43678"/>
            </a:xfrm>
            <a:custGeom>
              <a:avLst/>
              <a:gdLst/>
              <a:ahLst/>
              <a:cxnLst/>
              <a:rect l="l" t="t" r="r" b="b"/>
              <a:pathLst>
                <a:path w="916" h="979" extrusionOk="0">
                  <a:moveTo>
                    <a:pt x="36" y="0"/>
                  </a:moveTo>
                  <a:cubicBezTo>
                    <a:pt x="19" y="0"/>
                    <a:pt x="0" y="13"/>
                    <a:pt x="0" y="34"/>
                  </a:cubicBezTo>
                  <a:cubicBezTo>
                    <a:pt x="57" y="328"/>
                    <a:pt x="79" y="702"/>
                    <a:pt x="351" y="894"/>
                  </a:cubicBezTo>
                  <a:cubicBezTo>
                    <a:pt x="436" y="952"/>
                    <a:pt x="511" y="978"/>
                    <a:pt x="580" y="978"/>
                  </a:cubicBezTo>
                  <a:cubicBezTo>
                    <a:pt x="712" y="978"/>
                    <a:pt x="816" y="881"/>
                    <a:pt x="905" y="725"/>
                  </a:cubicBezTo>
                  <a:cubicBezTo>
                    <a:pt x="916" y="713"/>
                    <a:pt x="905" y="702"/>
                    <a:pt x="893" y="702"/>
                  </a:cubicBezTo>
                  <a:cubicBezTo>
                    <a:pt x="813" y="783"/>
                    <a:pt x="713" y="864"/>
                    <a:pt x="609" y="864"/>
                  </a:cubicBezTo>
                  <a:cubicBezTo>
                    <a:pt x="553" y="864"/>
                    <a:pt x="496" y="840"/>
                    <a:pt x="441" y="781"/>
                  </a:cubicBezTo>
                  <a:cubicBezTo>
                    <a:pt x="373" y="702"/>
                    <a:pt x="317" y="622"/>
                    <a:pt x="272" y="544"/>
                  </a:cubicBezTo>
                  <a:cubicBezTo>
                    <a:pt x="181" y="374"/>
                    <a:pt x="124" y="193"/>
                    <a:pt x="57" y="12"/>
                  </a:cubicBezTo>
                  <a:cubicBezTo>
                    <a:pt x="53" y="4"/>
                    <a:pt x="45" y="0"/>
                    <a:pt x="36"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2"/>
            <p:cNvSpPr/>
            <p:nvPr/>
          </p:nvSpPr>
          <p:spPr>
            <a:xfrm>
              <a:off x="237654" y="4133932"/>
              <a:ext cx="32747" cy="31766"/>
            </a:xfrm>
            <a:custGeom>
              <a:avLst/>
              <a:gdLst/>
              <a:ahLst/>
              <a:cxnLst/>
              <a:rect l="l" t="t" r="r" b="b"/>
              <a:pathLst>
                <a:path w="734" h="712" extrusionOk="0">
                  <a:moveTo>
                    <a:pt x="30" y="1"/>
                  </a:moveTo>
                  <a:cubicBezTo>
                    <a:pt x="15" y="1"/>
                    <a:pt x="1" y="9"/>
                    <a:pt x="1" y="26"/>
                  </a:cubicBezTo>
                  <a:cubicBezTo>
                    <a:pt x="23" y="275"/>
                    <a:pt x="91" y="546"/>
                    <a:pt x="317" y="682"/>
                  </a:cubicBezTo>
                  <a:cubicBezTo>
                    <a:pt x="354" y="703"/>
                    <a:pt x="390" y="712"/>
                    <a:pt x="424" y="712"/>
                  </a:cubicBezTo>
                  <a:cubicBezTo>
                    <a:pt x="556" y="712"/>
                    <a:pt x="661" y="575"/>
                    <a:pt x="724" y="468"/>
                  </a:cubicBezTo>
                  <a:cubicBezTo>
                    <a:pt x="733" y="449"/>
                    <a:pt x="720" y="430"/>
                    <a:pt x="708" y="430"/>
                  </a:cubicBezTo>
                  <a:cubicBezTo>
                    <a:pt x="706" y="430"/>
                    <a:pt x="704" y="431"/>
                    <a:pt x="702" y="433"/>
                  </a:cubicBezTo>
                  <a:cubicBezTo>
                    <a:pt x="645" y="490"/>
                    <a:pt x="577" y="569"/>
                    <a:pt x="509" y="581"/>
                  </a:cubicBezTo>
                  <a:cubicBezTo>
                    <a:pt x="502" y="581"/>
                    <a:pt x="495" y="582"/>
                    <a:pt x="488" y="582"/>
                  </a:cubicBezTo>
                  <a:cubicBezTo>
                    <a:pt x="398" y="582"/>
                    <a:pt x="335" y="519"/>
                    <a:pt x="272" y="456"/>
                  </a:cubicBezTo>
                  <a:cubicBezTo>
                    <a:pt x="170" y="320"/>
                    <a:pt x="114" y="184"/>
                    <a:pt x="69" y="26"/>
                  </a:cubicBezTo>
                  <a:cubicBezTo>
                    <a:pt x="63" y="9"/>
                    <a:pt x="46" y="1"/>
                    <a:pt x="30"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2"/>
            <p:cNvSpPr/>
            <p:nvPr/>
          </p:nvSpPr>
          <p:spPr>
            <a:xfrm>
              <a:off x="34565" y="4067500"/>
              <a:ext cx="72990" cy="76872"/>
            </a:xfrm>
            <a:custGeom>
              <a:avLst/>
              <a:gdLst/>
              <a:ahLst/>
              <a:cxnLst/>
              <a:rect l="l" t="t" r="r" b="b"/>
              <a:pathLst>
                <a:path w="1636" h="1723" extrusionOk="0">
                  <a:moveTo>
                    <a:pt x="847" y="0"/>
                  </a:moveTo>
                  <a:cubicBezTo>
                    <a:pt x="758" y="0"/>
                    <a:pt x="662" y="17"/>
                    <a:pt x="560" y="57"/>
                  </a:cubicBezTo>
                  <a:cubicBezTo>
                    <a:pt x="1" y="276"/>
                    <a:pt x="305" y="1722"/>
                    <a:pt x="1359" y="1722"/>
                  </a:cubicBezTo>
                  <a:cubicBezTo>
                    <a:pt x="1390" y="1722"/>
                    <a:pt x="1422" y="1721"/>
                    <a:pt x="1454" y="1719"/>
                  </a:cubicBezTo>
                  <a:lnTo>
                    <a:pt x="1635" y="520"/>
                  </a:lnTo>
                  <a:cubicBezTo>
                    <a:pt x="1635" y="520"/>
                    <a:pt x="1343" y="0"/>
                    <a:pt x="847" y="0"/>
                  </a:cubicBezTo>
                  <a:close/>
                </a:path>
              </a:pathLst>
            </a:custGeom>
            <a:solidFill>
              <a:srgbClr val="ECB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2"/>
            <p:cNvSpPr/>
            <p:nvPr/>
          </p:nvSpPr>
          <p:spPr>
            <a:xfrm>
              <a:off x="61557" y="4083115"/>
              <a:ext cx="30338" cy="45686"/>
            </a:xfrm>
            <a:custGeom>
              <a:avLst/>
              <a:gdLst/>
              <a:ahLst/>
              <a:cxnLst/>
              <a:rect l="l" t="t" r="r" b="b"/>
              <a:pathLst>
                <a:path w="680" h="1024" extrusionOk="0">
                  <a:moveTo>
                    <a:pt x="268" y="485"/>
                  </a:moveTo>
                  <a:cubicBezTo>
                    <a:pt x="322" y="485"/>
                    <a:pt x="377" y="528"/>
                    <a:pt x="408" y="566"/>
                  </a:cubicBezTo>
                  <a:cubicBezTo>
                    <a:pt x="420" y="589"/>
                    <a:pt x="442" y="611"/>
                    <a:pt x="453" y="634"/>
                  </a:cubicBezTo>
                  <a:cubicBezTo>
                    <a:pt x="453" y="702"/>
                    <a:pt x="442" y="770"/>
                    <a:pt x="430" y="826"/>
                  </a:cubicBezTo>
                  <a:cubicBezTo>
                    <a:pt x="363" y="826"/>
                    <a:pt x="295" y="781"/>
                    <a:pt x="249" y="724"/>
                  </a:cubicBezTo>
                  <a:cubicBezTo>
                    <a:pt x="204" y="679"/>
                    <a:pt x="148" y="577"/>
                    <a:pt x="193" y="521"/>
                  </a:cubicBezTo>
                  <a:cubicBezTo>
                    <a:pt x="216" y="495"/>
                    <a:pt x="241" y="485"/>
                    <a:pt x="268" y="485"/>
                  </a:cubicBezTo>
                  <a:close/>
                  <a:moveTo>
                    <a:pt x="58" y="1"/>
                  </a:moveTo>
                  <a:cubicBezTo>
                    <a:pt x="35" y="1"/>
                    <a:pt x="23" y="34"/>
                    <a:pt x="46" y="46"/>
                  </a:cubicBezTo>
                  <a:cubicBezTo>
                    <a:pt x="239" y="114"/>
                    <a:pt x="385" y="260"/>
                    <a:pt x="430" y="453"/>
                  </a:cubicBezTo>
                  <a:cubicBezTo>
                    <a:pt x="420" y="453"/>
                    <a:pt x="408" y="441"/>
                    <a:pt x="397" y="430"/>
                  </a:cubicBezTo>
                  <a:cubicBezTo>
                    <a:pt x="359" y="409"/>
                    <a:pt x="305" y="392"/>
                    <a:pt x="253" y="392"/>
                  </a:cubicBezTo>
                  <a:cubicBezTo>
                    <a:pt x="197" y="392"/>
                    <a:pt x="143" y="411"/>
                    <a:pt x="114" y="464"/>
                  </a:cubicBezTo>
                  <a:cubicBezTo>
                    <a:pt x="1" y="667"/>
                    <a:pt x="227" y="916"/>
                    <a:pt x="420" y="939"/>
                  </a:cubicBezTo>
                  <a:lnTo>
                    <a:pt x="420" y="973"/>
                  </a:lnTo>
                  <a:cubicBezTo>
                    <a:pt x="412" y="1003"/>
                    <a:pt x="439" y="1023"/>
                    <a:pt x="468" y="1023"/>
                  </a:cubicBezTo>
                  <a:cubicBezTo>
                    <a:pt x="483" y="1023"/>
                    <a:pt x="498" y="1018"/>
                    <a:pt x="510" y="1007"/>
                  </a:cubicBezTo>
                  <a:cubicBezTo>
                    <a:pt x="679" y="871"/>
                    <a:pt x="611" y="544"/>
                    <a:pt x="555" y="363"/>
                  </a:cubicBezTo>
                  <a:cubicBezTo>
                    <a:pt x="476" y="159"/>
                    <a:pt x="272" y="46"/>
                    <a:pt x="58"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49"/>
        <p:cNvGrpSpPr/>
        <p:nvPr/>
      </p:nvGrpSpPr>
      <p:grpSpPr>
        <a:xfrm>
          <a:off x="0" y="0"/>
          <a:ext cx="0" cy="0"/>
          <a:chOff x="0" y="0"/>
          <a:chExt cx="0" cy="0"/>
        </a:xfrm>
      </p:grpSpPr>
      <p:sp>
        <p:nvSpPr>
          <p:cNvPr id="1350" name="Google Shape;1350;p53"/>
          <p:cNvSpPr txBox="1">
            <a:spLocks noGrp="1"/>
          </p:cNvSpPr>
          <p:nvPr>
            <p:ph type="subTitle" idx="3"/>
          </p:nvPr>
        </p:nvSpPr>
        <p:spPr>
          <a:xfrm>
            <a:off x="4088788" y="2032925"/>
            <a:ext cx="3721500" cy="2976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a:t>RUNNING</a:t>
            </a:r>
            <a:endParaRPr/>
          </a:p>
        </p:txBody>
      </p:sp>
      <p:sp>
        <p:nvSpPr>
          <p:cNvPr id="1351" name="Google Shape;1351;p53"/>
          <p:cNvSpPr txBox="1">
            <a:spLocks noGrp="1"/>
          </p:cNvSpPr>
          <p:nvPr>
            <p:ph type="title"/>
          </p:nvPr>
        </p:nvSpPr>
        <p:spPr>
          <a:xfrm>
            <a:off x="1083301" y="1018625"/>
            <a:ext cx="2755800" cy="7830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5 km</a:t>
            </a:r>
            <a:endParaRPr/>
          </a:p>
        </p:txBody>
      </p:sp>
      <p:sp>
        <p:nvSpPr>
          <p:cNvPr id="1352" name="Google Shape;1352;p53"/>
          <p:cNvSpPr txBox="1">
            <a:spLocks noGrp="1"/>
          </p:cNvSpPr>
          <p:nvPr>
            <p:ph type="subTitle" idx="4"/>
          </p:nvPr>
        </p:nvSpPr>
        <p:spPr>
          <a:xfrm>
            <a:off x="4088788" y="2384205"/>
            <a:ext cx="3721500" cy="5316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Venus has a beautiful name and is the second planet from the Sun</a:t>
            </a:r>
            <a:endParaRPr/>
          </a:p>
        </p:txBody>
      </p:sp>
      <p:sp>
        <p:nvSpPr>
          <p:cNvPr id="1353" name="Google Shape;1353;p53"/>
          <p:cNvSpPr txBox="1">
            <a:spLocks noGrp="1"/>
          </p:cNvSpPr>
          <p:nvPr>
            <p:ph type="title" idx="5"/>
          </p:nvPr>
        </p:nvSpPr>
        <p:spPr>
          <a:xfrm>
            <a:off x="1083301" y="2096050"/>
            <a:ext cx="2755800" cy="7830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6 km</a:t>
            </a:r>
            <a:endParaRPr/>
          </a:p>
        </p:txBody>
      </p:sp>
      <p:sp>
        <p:nvSpPr>
          <p:cNvPr id="1354" name="Google Shape;1354;p53"/>
          <p:cNvSpPr txBox="1">
            <a:spLocks noGrp="1"/>
          </p:cNvSpPr>
          <p:nvPr>
            <p:ph type="subTitle" idx="7"/>
          </p:nvPr>
        </p:nvSpPr>
        <p:spPr>
          <a:xfrm>
            <a:off x="4088788" y="3461630"/>
            <a:ext cx="3721500" cy="5316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Despite being red, Mars is actually a cold place. It’s full of iron oxide dust</a:t>
            </a:r>
            <a:endParaRPr/>
          </a:p>
        </p:txBody>
      </p:sp>
      <p:sp>
        <p:nvSpPr>
          <p:cNvPr id="1355" name="Google Shape;1355;p53"/>
          <p:cNvSpPr txBox="1">
            <a:spLocks noGrp="1"/>
          </p:cNvSpPr>
          <p:nvPr>
            <p:ph type="subTitle" idx="1"/>
          </p:nvPr>
        </p:nvSpPr>
        <p:spPr>
          <a:xfrm>
            <a:off x="4088788" y="955497"/>
            <a:ext cx="3721500" cy="2976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a:t>SWIMMING</a:t>
            </a:r>
            <a:endParaRPr/>
          </a:p>
        </p:txBody>
      </p:sp>
      <p:sp>
        <p:nvSpPr>
          <p:cNvPr id="1356" name="Google Shape;1356;p53"/>
          <p:cNvSpPr txBox="1">
            <a:spLocks noGrp="1"/>
          </p:cNvSpPr>
          <p:nvPr>
            <p:ph type="subTitle" idx="2"/>
          </p:nvPr>
        </p:nvSpPr>
        <p:spPr>
          <a:xfrm>
            <a:off x="4088788" y="1306768"/>
            <a:ext cx="3721500" cy="5316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Mercury is the closest planet to the Sun and the smallest in the Solar System</a:t>
            </a:r>
            <a:endParaRPr/>
          </a:p>
        </p:txBody>
      </p:sp>
      <p:sp>
        <p:nvSpPr>
          <p:cNvPr id="1357" name="Google Shape;1357;p53"/>
          <p:cNvSpPr txBox="1">
            <a:spLocks noGrp="1"/>
          </p:cNvSpPr>
          <p:nvPr>
            <p:ph type="subTitle" idx="6"/>
          </p:nvPr>
        </p:nvSpPr>
        <p:spPr>
          <a:xfrm>
            <a:off x="4088788" y="3110350"/>
            <a:ext cx="3721500" cy="2976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a:t>WALKING</a:t>
            </a:r>
            <a:endParaRPr/>
          </a:p>
        </p:txBody>
      </p:sp>
      <p:sp>
        <p:nvSpPr>
          <p:cNvPr id="1358" name="Google Shape;1358;p53"/>
          <p:cNvSpPr txBox="1">
            <a:spLocks noGrp="1"/>
          </p:cNvSpPr>
          <p:nvPr>
            <p:ph type="title" idx="8"/>
          </p:nvPr>
        </p:nvSpPr>
        <p:spPr>
          <a:xfrm>
            <a:off x="1083301" y="3173474"/>
            <a:ext cx="2755800" cy="7830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25 km</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362"/>
        <p:cNvGrpSpPr/>
        <p:nvPr/>
      </p:nvGrpSpPr>
      <p:grpSpPr>
        <a:xfrm>
          <a:off x="0" y="0"/>
          <a:ext cx="0" cy="0"/>
          <a:chOff x="0" y="0"/>
          <a:chExt cx="0" cy="0"/>
        </a:xfrm>
      </p:grpSpPr>
      <p:sp>
        <p:nvSpPr>
          <p:cNvPr id="1363" name="Google Shape;1363;p54"/>
          <p:cNvSpPr/>
          <p:nvPr/>
        </p:nvSpPr>
        <p:spPr>
          <a:xfrm>
            <a:off x="6004350" y="3464921"/>
            <a:ext cx="2330400" cy="266400"/>
          </a:xfrm>
          <a:prstGeom prst="roundRect">
            <a:avLst>
              <a:gd name="adj" fmla="val 50000"/>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4"/>
          <p:cNvSpPr/>
          <p:nvPr/>
        </p:nvSpPr>
        <p:spPr>
          <a:xfrm>
            <a:off x="3406800" y="3464921"/>
            <a:ext cx="2330400" cy="266400"/>
          </a:xfrm>
          <a:prstGeom prst="roundRect">
            <a:avLst>
              <a:gd name="adj" fmla="val 50000"/>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4"/>
          <p:cNvSpPr/>
          <p:nvPr/>
        </p:nvSpPr>
        <p:spPr>
          <a:xfrm>
            <a:off x="809250" y="3464921"/>
            <a:ext cx="2330400" cy="266400"/>
          </a:xfrm>
          <a:prstGeom prst="roundRect">
            <a:avLst>
              <a:gd name="adj" fmla="val 50000"/>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4"/>
          <p:cNvSpPr txBox="1">
            <a:spLocks noGrp="1"/>
          </p:cNvSpPr>
          <p:nvPr>
            <p:ph type="subTitle" idx="1"/>
          </p:nvPr>
        </p:nvSpPr>
        <p:spPr>
          <a:xfrm>
            <a:off x="720000" y="2174021"/>
            <a:ext cx="2508900" cy="304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WARM-UP</a:t>
            </a:r>
            <a:endParaRPr/>
          </a:p>
        </p:txBody>
      </p:sp>
      <p:sp>
        <p:nvSpPr>
          <p:cNvPr id="1367" name="Google Shape;1367;p54"/>
          <p:cNvSpPr txBox="1">
            <a:spLocks noGrp="1"/>
          </p:cNvSpPr>
          <p:nvPr>
            <p:ph type="subTitle" idx="2"/>
          </p:nvPr>
        </p:nvSpPr>
        <p:spPr>
          <a:xfrm>
            <a:off x="720000" y="2537625"/>
            <a:ext cx="2508900" cy="7500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Mercury is the closest planet to the Sun and the smallest of them all</a:t>
            </a:r>
            <a:endParaRPr/>
          </a:p>
        </p:txBody>
      </p:sp>
      <p:sp>
        <p:nvSpPr>
          <p:cNvPr id="1368" name="Google Shape;1368;p54"/>
          <p:cNvSpPr txBox="1">
            <a:spLocks noGrp="1"/>
          </p:cNvSpPr>
          <p:nvPr>
            <p:ph type="title" idx="7"/>
          </p:nvPr>
        </p:nvSpPr>
        <p:spPr>
          <a:xfrm>
            <a:off x="936150" y="3908771"/>
            <a:ext cx="2076600" cy="6426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20%</a:t>
            </a:r>
            <a:endParaRPr/>
          </a:p>
        </p:txBody>
      </p:sp>
      <p:sp>
        <p:nvSpPr>
          <p:cNvPr id="1369" name="Google Shape;1369;p54"/>
          <p:cNvSpPr txBox="1">
            <a:spLocks noGrp="1"/>
          </p:cNvSpPr>
          <p:nvPr>
            <p:ph type="subTitle" idx="3"/>
          </p:nvPr>
        </p:nvSpPr>
        <p:spPr>
          <a:xfrm>
            <a:off x="3317550" y="2174021"/>
            <a:ext cx="2508900" cy="304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EXERCISE</a:t>
            </a:r>
            <a:endParaRPr/>
          </a:p>
        </p:txBody>
      </p:sp>
      <p:sp>
        <p:nvSpPr>
          <p:cNvPr id="1370" name="Google Shape;1370;p54"/>
          <p:cNvSpPr txBox="1">
            <a:spLocks noGrp="1"/>
          </p:cNvSpPr>
          <p:nvPr>
            <p:ph type="subTitle" idx="4"/>
          </p:nvPr>
        </p:nvSpPr>
        <p:spPr>
          <a:xfrm>
            <a:off x="3317550" y="2537625"/>
            <a:ext cx="2508900" cy="7500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Venus has a beautiful name and is the second planet from the Sun</a:t>
            </a:r>
            <a:endParaRPr/>
          </a:p>
        </p:txBody>
      </p:sp>
      <p:sp>
        <p:nvSpPr>
          <p:cNvPr id="1371" name="Google Shape;1371;p54"/>
          <p:cNvSpPr txBox="1">
            <a:spLocks noGrp="1"/>
          </p:cNvSpPr>
          <p:nvPr>
            <p:ph type="title" idx="8"/>
          </p:nvPr>
        </p:nvSpPr>
        <p:spPr>
          <a:xfrm>
            <a:off x="3533700" y="3908771"/>
            <a:ext cx="2076600" cy="6426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50%</a:t>
            </a:r>
            <a:endParaRPr/>
          </a:p>
        </p:txBody>
      </p:sp>
      <p:sp>
        <p:nvSpPr>
          <p:cNvPr id="1372" name="Google Shape;1372;p54"/>
          <p:cNvSpPr txBox="1">
            <a:spLocks noGrp="1"/>
          </p:cNvSpPr>
          <p:nvPr>
            <p:ph type="subTitle" idx="5"/>
          </p:nvPr>
        </p:nvSpPr>
        <p:spPr>
          <a:xfrm>
            <a:off x="5915100" y="2174021"/>
            <a:ext cx="2508900" cy="304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STRETCHING</a:t>
            </a:r>
            <a:endParaRPr/>
          </a:p>
        </p:txBody>
      </p:sp>
      <p:sp>
        <p:nvSpPr>
          <p:cNvPr id="1373" name="Google Shape;1373;p54"/>
          <p:cNvSpPr txBox="1">
            <a:spLocks noGrp="1"/>
          </p:cNvSpPr>
          <p:nvPr>
            <p:ph type="subTitle" idx="6"/>
          </p:nvPr>
        </p:nvSpPr>
        <p:spPr>
          <a:xfrm>
            <a:off x="5915100" y="2537625"/>
            <a:ext cx="2508900" cy="7500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Despite being red, Mars is actually a cold place. It’s full of iron oxide dust</a:t>
            </a:r>
            <a:endParaRPr/>
          </a:p>
        </p:txBody>
      </p:sp>
      <p:sp>
        <p:nvSpPr>
          <p:cNvPr id="1374" name="Google Shape;1374;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STRUCTURE OF THE CLASS</a:t>
            </a:r>
            <a:endParaRPr/>
          </a:p>
        </p:txBody>
      </p:sp>
      <p:sp>
        <p:nvSpPr>
          <p:cNvPr id="1375" name="Google Shape;1375;p54"/>
          <p:cNvSpPr txBox="1">
            <a:spLocks noGrp="1"/>
          </p:cNvSpPr>
          <p:nvPr>
            <p:ph type="title" idx="9"/>
          </p:nvPr>
        </p:nvSpPr>
        <p:spPr>
          <a:xfrm>
            <a:off x="6131250" y="3908771"/>
            <a:ext cx="2076600" cy="6426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en"/>
              <a:t>30%</a:t>
            </a:r>
            <a:endParaRPr/>
          </a:p>
        </p:txBody>
      </p:sp>
      <p:cxnSp>
        <p:nvCxnSpPr>
          <p:cNvPr id="1376" name="Google Shape;1376;p54"/>
          <p:cNvCxnSpPr/>
          <p:nvPr/>
        </p:nvCxnSpPr>
        <p:spPr>
          <a:xfrm>
            <a:off x="901800" y="3598121"/>
            <a:ext cx="435600" cy="0"/>
          </a:xfrm>
          <a:prstGeom prst="straightConnector1">
            <a:avLst/>
          </a:prstGeom>
          <a:noFill/>
          <a:ln w="76200" cap="flat" cmpd="sng">
            <a:solidFill>
              <a:schemeClr val="accent6"/>
            </a:solidFill>
            <a:prstDash val="solid"/>
            <a:round/>
            <a:headEnd type="none" w="med" len="med"/>
            <a:tailEnd type="none" w="med" len="med"/>
          </a:ln>
        </p:spPr>
      </p:cxnSp>
      <p:cxnSp>
        <p:nvCxnSpPr>
          <p:cNvPr id="1377" name="Google Shape;1377;p54"/>
          <p:cNvCxnSpPr/>
          <p:nvPr/>
        </p:nvCxnSpPr>
        <p:spPr>
          <a:xfrm>
            <a:off x="3495225" y="3598121"/>
            <a:ext cx="1081200" cy="0"/>
          </a:xfrm>
          <a:prstGeom prst="straightConnector1">
            <a:avLst/>
          </a:prstGeom>
          <a:noFill/>
          <a:ln w="76200" cap="flat" cmpd="sng">
            <a:solidFill>
              <a:schemeClr val="accent6"/>
            </a:solidFill>
            <a:prstDash val="solid"/>
            <a:round/>
            <a:headEnd type="none" w="med" len="med"/>
            <a:tailEnd type="none" w="med" len="med"/>
          </a:ln>
        </p:spPr>
      </p:cxnSp>
      <p:cxnSp>
        <p:nvCxnSpPr>
          <p:cNvPr id="1378" name="Google Shape;1378;p54"/>
          <p:cNvCxnSpPr/>
          <p:nvPr/>
        </p:nvCxnSpPr>
        <p:spPr>
          <a:xfrm>
            <a:off x="6088650" y="3598121"/>
            <a:ext cx="654600" cy="0"/>
          </a:xfrm>
          <a:prstGeom prst="straightConnector1">
            <a:avLst/>
          </a:prstGeom>
          <a:noFill/>
          <a:ln w="76200" cap="flat" cmpd="sng">
            <a:solidFill>
              <a:schemeClr val="accent6"/>
            </a:solidFill>
            <a:prstDash val="solid"/>
            <a:round/>
            <a:headEnd type="none" w="med" len="med"/>
            <a:tailEnd type="none" w="med" len="med"/>
          </a:ln>
        </p:spPr>
      </p:cxnSp>
      <p:sp>
        <p:nvSpPr>
          <p:cNvPr id="1379" name="Google Shape;1379;p54"/>
          <p:cNvSpPr/>
          <p:nvPr/>
        </p:nvSpPr>
        <p:spPr>
          <a:xfrm>
            <a:off x="1540500" y="1123648"/>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4"/>
          <p:cNvSpPr/>
          <p:nvPr/>
        </p:nvSpPr>
        <p:spPr>
          <a:xfrm>
            <a:off x="4138050" y="1123648"/>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4"/>
          <p:cNvSpPr/>
          <p:nvPr/>
        </p:nvSpPr>
        <p:spPr>
          <a:xfrm>
            <a:off x="6735600" y="1123648"/>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 name="Google Shape;1382;p54"/>
          <p:cNvGrpSpPr/>
          <p:nvPr/>
        </p:nvGrpSpPr>
        <p:grpSpPr>
          <a:xfrm>
            <a:off x="6963908" y="1360395"/>
            <a:ext cx="411283" cy="394407"/>
            <a:chOff x="4685781" y="1243365"/>
            <a:chExt cx="411283" cy="394407"/>
          </a:xfrm>
        </p:grpSpPr>
        <p:sp>
          <p:nvSpPr>
            <p:cNvPr id="1383" name="Google Shape;1383;p54"/>
            <p:cNvSpPr/>
            <p:nvPr/>
          </p:nvSpPr>
          <p:spPr>
            <a:xfrm>
              <a:off x="4743015" y="1341541"/>
              <a:ext cx="296813" cy="264283"/>
            </a:xfrm>
            <a:custGeom>
              <a:avLst/>
              <a:gdLst/>
              <a:ahLst/>
              <a:cxnLst/>
              <a:rect l="l" t="t" r="r" b="b"/>
              <a:pathLst>
                <a:path w="5575" h="4964" extrusionOk="0">
                  <a:moveTo>
                    <a:pt x="1470" y="0"/>
                  </a:moveTo>
                  <a:lnTo>
                    <a:pt x="1041" y="3313"/>
                  </a:lnTo>
                  <a:lnTo>
                    <a:pt x="0" y="4150"/>
                  </a:lnTo>
                  <a:lnTo>
                    <a:pt x="2770" y="4964"/>
                  </a:lnTo>
                  <a:lnTo>
                    <a:pt x="5575" y="4150"/>
                  </a:lnTo>
                  <a:lnTo>
                    <a:pt x="4512" y="3212"/>
                  </a:lnTo>
                  <a:lnTo>
                    <a:pt x="4094" y="0"/>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4"/>
            <p:cNvSpPr/>
            <p:nvPr/>
          </p:nvSpPr>
          <p:spPr>
            <a:xfrm>
              <a:off x="4833897" y="1243365"/>
              <a:ext cx="115052" cy="115052"/>
            </a:xfrm>
            <a:custGeom>
              <a:avLst/>
              <a:gdLst/>
              <a:ahLst/>
              <a:cxnLst/>
              <a:rect l="l" t="t" r="r" b="b"/>
              <a:pathLst>
                <a:path w="2161" h="2161" extrusionOk="0">
                  <a:moveTo>
                    <a:pt x="1075" y="0"/>
                  </a:moveTo>
                  <a:cubicBezTo>
                    <a:pt x="487" y="0"/>
                    <a:pt x="0" y="487"/>
                    <a:pt x="0" y="1086"/>
                  </a:cubicBezTo>
                  <a:cubicBezTo>
                    <a:pt x="0" y="1674"/>
                    <a:pt x="487" y="2161"/>
                    <a:pt x="1075" y="2161"/>
                  </a:cubicBezTo>
                  <a:cubicBezTo>
                    <a:pt x="1674" y="2161"/>
                    <a:pt x="2161" y="1674"/>
                    <a:pt x="2161" y="1086"/>
                  </a:cubicBezTo>
                  <a:cubicBezTo>
                    <a:pt x="2161" y="487"/>
                    <a:pt x="1674" y="0"/>
                    <a:pt x="1075"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4"/>
            <p:cNvSpPr/>
            <p:nvPr/>
          </p:nvSpPr>
          <p:spPr>
            <a:xfrm>
              <a:off x="4685781" y="1341541"/>
              <a:ext cx="135549" cy="220946"/>
            </a:xfrm>
            <a:custGeom>
              <a:avLst/>
              <a:gdLst/>
              <a:ahLst/>
              <a:cxnLst/>
              <a:rect l="l" t="t" r="r" b="b"/>
              <a:pathLst>
                <a:path w="2546" h="4150" extrusionOk="0">
                  <a:moveTo>
                    <a:pt x="2285" y="0"/>
                  </a:moveTo>
                  <a:cubicBezTo>
                    <a:pt x="1855" y="0"/>
                    <a:pt x="1493" y="350"/>
                    <a:pt x="1493" y="792"/>
                  </a:cubicBezTo>
                  <a:lnTo>
                    <a:pt x="1493" y="3098"/>
                  </a:lnTo>
                  <a:lnTo>
                    <a:pt x="532" y="3098"/>
                  </a:lnTo>
                  <a:cubicBezTo>
                    <a:pt x="238" y="3098"/>
                    <a:pt x="1" y="3335"/>
                    <a:pt x="1" y="3629"/>
                  </a:cubicBezTo>
                  <a:cubicBezTo>
                    <a:pt x="1" y="3923"/>
                    <a:pt x="238" y="4150"/>
                    <a:pt x="532" y="4150"/>
                  </a:cubicBezTo>
                  <a:lnTo>
                    <a:pt x="2025" y="4150"/>
                  </a:lnTo>
                  <a:cubicBezTo>
                    <a:pt x="2319" y="4150"/>
                    <a:pt x="2545" y="3923"/>
                    <a:pt x="2545" y="3629"/>
                  </a:cubicBezTo>
                  <a:lnTo>
                    <a:pt x="2545"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4"/>
            <p:cNvSpPr/>
            <p:nvPr/>
          </p:nvSpPr>
          <p:spPr>
            <a:xfrm>
              <a:off x="4960930" y="1341541"/>
              <a:ext cx="136135" cy="220946"/>
            </a:xfrm>
            <a:custGeom>
              <a:avLst/>
              <a:gdLst/>
              <a:ahLst/>
              <a:cxnLst/>
              <a:rect l="l" t="t" r="r" b="b"/>
              <a:pathLst>
                <a:path w="2557" h="4150" extrusionOk="0">
                  <a:moveTo>
                    <a:pt x="1" y="0"/>
                  </a:moveTo>
                  <a:lnTo>
                    <a:pt x="1" y="3629"/>
                  </a:lnTo>
                  <a:cubicBezTo>
                    <a:pt x="1" y="3923"/>
                    <a:pt x="238" y="4150"/>
                    <a:pt x="532" y="4150"/>
                  </a:cubicBezTo>
                  <a:lnTo>
                    <a:pt x="2025" y="4150"/>
                  </a:lnTo>
                  <a:cubicBezTo>
                    <a:pt x="2319" y="4150"/>
                    <a:pt x="2556" y="3923"/>
                    <a:pt x="2556" y="3629"/>
                  </a:cubicBezTo>
                  <a:cubicBezTo>
                    <a:pt x="2556" y="3335"/>
                    <a:pt x="2319" y="3098"/>
                    <a:pt x="2025" y="3098"/>
                  </a:cubicBezTo>
                  <a:lnTo>
                    <a:pt x="1064" y="3098"/>
                  </a:lnTo>
                  <a:lnTo>
                    <a:pt x="1064" y="792"/>
                  </a:lnTo>
                  <a:cubicBezTo>
                    <a:pt x="1064" y="350"/>
                    <a:pt x="702" y="0"/>
                    <a:pt x="272"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4"/>
            <p:cNvSpPr/>
            <p:nvPr/>
          </p:nvSpPr>
          <p:spPr>
            <a:xfrm>
              <a:off x="4705693" y="1562438"/>
              <a:ext cx="231807" cy="75335"/>
            </a:xfrm>
            <a:custGeom>
              <a:avLst/>
              <a:gdLst/>
              <a:ahLst/>
              <a:cxnLst/>
              <a:rect l="l" t="t" r="r" b="b"/>
              <a:pathLst>
                <a:path w="4354" h="1415" extrusionOk="0">
                  <a:moveTo>
                    <a:pt x="701" y="1"/>
                  </a:moveTo>
                  <a:cubicBezTo>
                    <a:pt x="317" y="1"/>
                    <a:pt x="0" y="317"/>
                    <a:pt x="0" y="714"/>
                  </a:cubicBezTo>
                  <a:cubicBezTo>
                    <a:pt x="0" y="1098"/>
                    <a:pt x="317" y="1415"/>
                    <a:pt x="701" y="1415"/>
                  </a:cubicBezTo>
                  <a:lnTo>
                    <a:pt x="3652" y="1415"/>
                  </a:lnTo>
                  <a:cubicBezTo>
                    <a:pt x="4037" y="1415"/>
                    <a:pt x="4353" y="1098"/>
                    <a:pt x="4353" y="714"/>
                  </a:cubicBezTo>
                  <a:cubicBezTo>
                    <a:pt x="4353" y="317"/>
                    <a:pt x="4037" y="1"/>
                    <a:pt x="3652"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4"/>
            <p:cNvSpPr/>
            <p:nvPr/>
          </p:nvSpPr>
          <p:spPr>
            <a:xfrm>
              <a:off x="4845344" y="1562438"/>
              <a:ext cx="231807" cy="75335"/>
            </a:xfrm>
            <a:custGeom>
              <a:avLst/>
              <a:gdLst/>
              <a:ahLst/>
              <a:cxnLst/>
              <a:rect l="l" t="t" r="r" b="b"/>
              <a:pathLst>
                <a:path w="4354" h="1415" extrusionOk="0">
                  <a:moveTo>
                    <a:pt x="702" y="1"/>
                  </a:moveTo>
                  <a:cubicBezTo>
                    <a:pt x="317" y="1"/>
                    <a:pt x="1" y="317"/>
                    <a:pt x="1" y="714"/>
                  </a:cubicBezTo>
                  <a:cubicBezTo>
                    <a:pt x="1" y="1098"/>
                    <a:pt x="317" y="1415"/>
                    <a:pt x="702" y="1415"/>
                  </a:cubicBezTo>
                  <a:lnTo>
                    <a:pt x="3653" y="1415"/>
                  </a:lnTo>
                  <a:cubicBezTo>
                    <a:pt x="4037" y="1415"/>
                    <a:pt x="4354" y="1098"/>
                    <a:pt x="4354" y="714"/>
                  </a:cubicBezTo>
                  <a:cubicBezTo>
                    <a:pt x="4354" y="317"/>
                    <a:pt x="4037" y="1"/>
                    <a:pt x="3653"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 name="Google Shape;1389;p54"/>
          <p:cNvGrpSpPr/>
          <p:nvPr/>
        </p:nvGrpSpPr>
        <p:grpSpPr>
          <a:xfrm>
            <a:off x="4363059" y="1352090"/>
            <a:ext cx="417882" cy="411017"/>
            <a:chOff x="4043431" y="1974468"/>
            <a:chExt cx="417882" cy="411017"/>
          </a:xfrm>
        </p:grpSpPr>
        <p:sp>
          <p:nvSpPr>
            <p:cNvPr id="1390" name="Google Shape;1390;p54"/>
            <p:cNvSpPr/>
            <p:nvPr/>
          </p:nvSpPr>
          <p:spPr>
            <a:xfrm>
              <a:off x="4151137" y="1986820"/>
              <a:ext cx="310176" cy="279031"/>
            </a:xfrm>
            <a:custGeom>
              <a:avLst/>
              <a:gdLst/>
              <a:ahLst/>
              <a:cxnLst/>
              <a:rect l="l" t="t" r="r" b="b"/>
              <a:pathLst>
                <a:path w="5826" h="5241" extrusionOk="0">
                  <a:moveTo>
                    <a:pt x="3165" y="1"/>
                  </a:moveTo>
                  <a:cubicBezTo>
                    <a:pt x="2454" y="1"/>
                    <a:pt x="1719" y="290"/>
                    <a:pt x="1154" y="862"/>
                  </a:cubicBezTo>
                  <a:cubicBezTo>
                    <a:pt x="80" y="1925"/>
                    <a:pt x="1" y="3587"/>
                    <a:pt x="973" y="4559"/>
                  </a:cubicBezTo>
                  <a:cubicBezTo>
                    <a:pt x="1430" y="5016"/>
                    <a:pt x="2039" y="5241"/>
                    <a:pt x="2666" y="5241"/>
                  </a:cubicBezTo>
                  <a:cubicBezTo>
                    <a:pt x="3375" y="5241"/>
                    <a:pt x="4108" y="4954"/>
                    <a:pt x="4672" y="4390"/>
                  </a:cubicBezTo>
                  <a:cubicBezTo>
                    <a:pt x="5745" y="3315"/>
                    <a:pt x="5825" y="1653"/>
                    <a:pt x="4853" y="681"/>
                  </a:cubicBezTo>
                  <a:cubicBezTo>
                    <a:pt x="4397" y="225"/>
                    <a:pt x="3790" y="1"/>
                    <a:pt x="31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4"/>
            <p:cNvSpPr/>
            <p:nvPr/>
          </p:nvSpPr>
          <p:spPr>
            <a:xfrm>
              <a:off x="4121056" y="2099478"/>
              <a:ext cx="211948" cy="211256"/>
            </a:xfrm>
            <a:custGeom>
              <a:avLst/>
              <a:gdLst/>
              <a:ahLst/>
              <a:cxnLst/>
              <a:rect l="l" t="t" r="r" b="b"/>
              <a:pathLst>
                <a:path w="3981" h="3968" extrusionOk="0">
                  <a:moveTo>
                    <a:pt x="792" y="1"/>
                  </a:moveTo>
                  <a:lnTo>
                    <a:pt x="792" y="1"/>
                  </a:lnTo>
                  <a:cubicBezTo>
                    <a:pt x="747" y="23"/>
                    <a:pt x="724" y="68"/>
                    <a:pt x="713" y="114"/>
                  </a:cubicBezTo>
                  <a:lnTo>
                    <a:pt x="23" y="2885"/>
                  </a:lnTo>
                  <a:cubicBezTo>
                    <a:pt x="0" y="2963"/>
                    <a:pt x="23" y="3043"/>
                    <a:pt x="80" y="3099"/>
                  </a:cubicBezTo>
                  <a:lnTo>
                    <a:pt x="883" y="3902"/>
                  </a:lnTo>
                  <a:cubicBezTo>
                    <a:pt x="925" y="3944"/>
                    <a:pt x="979" y="3967"/>
                    <a:pt x="1037" y="3967"/>
                  </a:cubicBezTo>
                  <a:cubicBezTo>
                    <a:pt x="1057" y="3967"/>
                    <a:pt x="1077" y="3964"/>
                    <a:pt x="1098" y="3958"/>
                  </a:cubicBezTo>
                  <a:lnTo>
                    <a:pt x="3868" y="3269"/>
                  </a:lnTo>
                  <a:cubicBezTo>
                    <a:pt x="3913" y="3257"/>
                    <a:pt x="3958" y="3235"/>
                    <a:pt x="3981" y="3201"/>
                  </a:cubicBezTo>
                  <a:cubicBezTo>
                    <a:pt x="3970" y="3179"/>
                    <a:pt x="3947" y="3167"/>
                    <a:pt x="3925" y="3156"/>
                  </a:cubicBezTo>
                  <a:cubicBezTo>
                    <a:pt x="3768" y="3177"/>
                    <a:pt x="3612" y="3188"/>
                    <a:pt x="3458" y="3188"/>
                  </a:cubicBezTo>
                  <a:cubicBezTo>
                    <a:pt x="2714" y="3188"/>
                    <a:pt x="2022" y="2938"/>
                    <a:pt x="1516" y="2432"/>
                  </a:cubicBezTo>
                  <a:cubicBezTo>
                    <a:pt x="894" y="1810"/>
                    <a:pt x="668" y="928"/>
                    <a:pt x="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4"/>
            <p:cNvSpPr/>
            <p:nvPr/>
          </p:nvSpPr>
          <p:spPr>
            <a:xfrm>
              <a:off x="4043431" y="2249989"/>
              <a:ext cx="139063" cy="135496"/>
            </a:xfrm>
            <a:custGeom>
              <a:avLst/>
              <a:gdLst/>
              <a:ahLst/>
              <a:cxnLst/>
              <a:rect l="l" t="t" r="r" b="b"/>
              <a:pathLst>
                <a:path w="2612" h="2545" extrusionOk="0">
                  <a:moveTo>
                    <a:pt x="1504" y="1"/>
                  </a:moveTo>
                  <a:lnTo>
                    <a:pt x="305" y="1188"/>
                  </a:lnTo>
                  <a:cubicBezTo>
                    <a:pt x="0" y="1505"/>
                    <a:pt x="0" y="2003"/>
                    <a:pt x="305" y="2307"/>
                  </a:cubicBezTo>
                  <a:cubicBezTo>
                    <a:pt x="458" y="2466"/>
                    <a:pt x="661" y="2545"/>
                    <a:pt x="865" y="2545"/>
                  </a:cubicBezTo>
                  <a:cubicBezTo>
                    <a:pt x="1069" y="2545"/>
                    <a:pt x="1272" y="2466"/>
                    <a:pt x="1425" y="2307"/>
                  </a:cubicBezTo>
                  <a:lnTo>
                    <a:pt x="2612" y="1121"/>
                  </a:lnTo>
                  <a:lnTo>
                    <a:pt x="1504"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4"/>
            <p:cNvSpPr/>
            <p:nvPr/>
          </p:nvSpPr>
          <p:spPr>
            <a:xfrm>
              <a:off x="4151776" y="1974468"/>
              <a:ext cx="308898" cy="304160"/>
            </a:xfrm>
            <a:custGeom>
              <a:avLst/>
              <a:gdLst/>
              <a:ahLst/>
              <a:cxnLst/>
              <a:rect l="l" t="t" r="r" b="b"/>
              <a:pathLst>
                <a:path w="5802" h="5713" extrusionOk="0">
                  <a:moveTo>
                    <a:pt x="3291" y="449"/>
                  </a:moveTo>
                  <a:lnTo>
                    <a:pt x="2906" y="833"/>
                  </a:lnTo>
                  <a:lnTo>
                    <a:pt x="2602" y="528"/>
                  </a:lnTo>
                  <a:cubicBezTo>
                    <a:pt x="2828" y="471"/>
                    <a:pt x="3065" y="449"/>
                    <a:pt x="3291" y="449"/>
                  </a:cubicBezTo>
                  <a:close/>
                  <a:moveTo>
                    <a:pt x="2127" y="709"/>
                  </a:moveTo>
                  <a:lnTo>
                    <a:pt x="2579" y="1162"/>
                  </a:lnTo>
                  <a:lnTo>
                    <a:pt x="2059" y="1682"/>
                  </a:lnTo>
                  <a:lnTo>
                    <a:pt x="1482" y="1116"/>
                  </a:lnTo>
                  <a:cubicBezTo>
                    <a:pt x="1685" y="946"/>
                    <a:pt x="1900" y="811"/>
                    <a:pt x="2127" y="709"/>
                  </a:cubicBezTo>
                  <a:close/>
                  <a:moveTo>
                    <a:pt x="3845" y="539"/>
                  </a:moveTo>
                  <a:cubicBezTo>
                    <a:pt x="4094" y="607"/>
                    <a:pt x="4331" y="720"/>
                    <a:pt x="4547" y="890"/>
                  </a:cubicBezTo>
                  <a:lnTo>
                    <a:pt x="3743" y="1682"/>
                  </a:lnTo>
                  <a:lnTo>
                    <a:pt x="3223" y="1162"/>
                  </a:lnTo>
                  <a:lnTo>
                    <a:pt x="3834" y="551"/>
                  </a:lnTo>
                  <a:cubicBezTo>
                    <a:pt x="3834" y="539"/>
                    <a:pt x="3845" y="539"/>
                    <a:pt x="3845" y="539"/>
                  </a:cubicBezTo>
                  <a:close/>
                  <a:moveTo>
                    <a:pt x="1165" y="1444"/>
                  </a:moveTo>
                  <a:lnTo>
                    <a:pt x="1730" y="2009"/>
                  </a:lnTo>
                  <a:lnTo>
                    <a:pt x="1210" y="2530"/>
                  </a:lnTo>
                  <a:lnTo>
                    <a:pt x="747" y="2077"/>
                  </a:lnTo>
                  <a:cubicBezTo>
                    <a:pt x="860" y="1851"/>
                    <a:pt x="996" y="1637"/>
                    <a:pt x="1165" y="1444"/>
                  </a:cubicBezTo>
                  <a:close/>
                  <a:moveTo>
                    <a:pt x="2906" y="1478"/>
                  </a:moveTo>
                  <a:lnTo>
                    <a:pt x="3427" y="2009"/>
                  </a:lnTo>
                  <a:lnTo>
                    <a:pt x="2906" y="2530"/>
                  </a:lnTo>
                  <a:lnTo>
                    <a:pt x="2375" y="2009"/>
                  </a:lnTo>
                  <a:lnTo>
                    <a:pt x="2906" y="1478"/>
                  </a:lnTo>
                  <a:close/>
                  <a:moveTo>
                    <a:pt x="4863" y="1207"/>
                  </a:moveTo>
                  <a:cubicBezTo>
                    <a:pt x="5032" y="1421"/>
                    <a:pt x="5145" y="1659"/>
                    <a:pt x="5225" y="1908"/>
                  </a:cubicBezTo>
                  <a:lnTo>
                    <a:pt x="5213" y="1919"/>
                  </a:lnTo>
                  <a:lnTo>
                    <a:pt x="4592" y="2530"/>
                  </a:lnTo>
                  <a:lnTo>
                    <a:pt x="4072" y="2009"/>
                  </a:lnTo>
                  <a:lnTo>
                    <a:pt x="4863" y="1207"/>
                  </a:lnTo>
                  <a:close/>
                  <a:moveTo>
                    <a:pt x="5304" y="2462"/>
                  </a:moveTo>
                  <a:cubicBezTo>
                    <a:pt x="5304" y="2700"/>
                    <a:pt x="5281" y="2926"/>
                    <a:pt x="5225" y="3163"/>
                  </a:cubicBezTo>
                  <a:lnTo>
                    <a:pt x="4919" y="2858"/>
                  </a:lnTo>
                  <a:lnTo>
                    <a:pt x="5304" y="2462"/>
                  </a:lnTo>
                  <a:close/>
                  <a:moveTo>
                    <a:pt x="577" y="2552"/>
                  </a:moveTo>
                  <a:lnTo>
                    <a:pt x="883" y="2858"/>
                  </a:lnTo>
                  <a:lnTo>
                    <a:pt x="498" y="3242"/>
                  </a:lnTo>
                  <a:cubicBezTo>
                    <a:pt x="498" y="3016"/>
                    <a:pt x="521" y="2778"/>
                    <a:pt x="577" y="2552"/>
                  </a:cubicBezTo>
                  <a:close/>
                  <a:moveTo>
                    <a:pt x="2059" y="2326"/>
                  </a:moveTo>
                  <a:lnTo>
                    <a:pt x="2579" y="2858"/>
                  </a:lnTo>
                  <a:lnTo>
                    <a:pt x="2059" y="3378"/>
                  </a:lnTo>
                  <a:lnTo>
                    <a:pt x="1527" y="2858"/>
                  </a:lnTo>
                  <a:lnTo>
                    <a:pt x="2059" y="2326"/>
                  </a:lnTo>
                  <a:close/>
                  <a:moveTo>
                    <a:pt x="3743" y="2326"/>
                  </a:moveTo>
                  <a:lnTo>
                    <a:pt x="4275" y="2858"/>
                  </a:lnTo>
                  <a:lnTo>
                    <a:pt x="3743" y="3378"/>
                  </a:lnTo>
                  <a:lnTo>
                    <a:pt x="3223" y="2858"/>
                  </a:lnTo>
                  <a:lnTo>
                    <a:pt x="3743" y="2326"/>
                  </a:lnTo>
                  <a:close/>
                  <a:moveTo>
                    <a:pt x="2906" y="3175"/>
                  </a:moveTo>
                  <a:lnTo>
                    <a:pt x="3427" y="3706"/>
                  </a:lnTo>
                  <a:lnTo>
                    <a:pt x="2906" y="4226"/>
                  </a:lnTo>
                  <a:lnTo>
                    <a:pt x="2375" y="3706"/>
                  </a:lnTo>
                  <a:lnTo>
                    <a:pt x="2906" y="3175"/>
                  </a:lnTo>
                  <a:close/>
                  <a:moveTo>
                    <a:pt x="4592" y="3175"/>
                  </a:moveTo>
                  <a:lnTo>
                    <a:pt x="5055" y="3627"/>
                  </a:lnTo>
                  <a:cubicBezTo>
                    <a:pt x="4942" y="3853"/>
                    <a:pt x="4806" y="4067"/>
                    <a:pt x="4637" y="4271"/>
                  </a:cubicBezTo>
                  <a:lnTo>
                    <a:pt x="4072" y="3706"/>
                  </a:lnTo>
                  <a:lnTo>
                    <a:pt x="4592" y="3175"/>
                  </a:lnTo>
                  <a:close/>
                  <a:moveTo>
                    <a:pt x="1210" y="3175"/>
                  </a:moveTo>
                  <a:lnTo>
                    <a:pt x="1730" y="3706"/>
                  </a:lnTo>
                  <a:lnTo>
                    <a:pt x="939" y="4497"/>
                  </a:lnTo>
                  <a:cubicBezTo>
                    <a:pt x="770" y="4283"/>
                    <a:pt x="657" y="4045"/>
                    <a:pt x="589" y="3796"/>
                  </a:cubicBezTo>
                  <a:lnTo>
                    <a:pt x="589" y="3785"/>
                  </a:lnTo>
                  <a:lnTo>
                    <a:pt x="1210" y="3175"/>
                  </a:lnTo>
                  <a:close/>
                  <a:moveTo>
                    <a:pt x="3743" y="4022"/>
                  </a:moveTo>
                  <a:lnTo>
                    <a:pt x="4320" y="4588"/>
                  </a:lnTo>
                  <a:cubicBezTo>
                    <a:pt x="4117" y="4758"/>
                    <a:pt x="3902" y="4893"/>
                    <a:pt x="3675" y="5006"/>
                  </a:cubicBezTo>
                  <a:lnTo>
                    <a:pt x="3223" y="4554"/>
                  </a:lnTo>
                  <a:lnTo>
                    <a:pt x="3743" y="4022"/>
                  </a:lnTo>
                  <a:close/>
                  <a:moveTo>
                    <a:pt x="2059" y="4022"/>
                  </a:moveTo>
                  <a:lnTo>
                    <a:pt x="2579" y="4554"/>
                  </a:lnTo>
                  <a:lnTo>
                    <a:pt x="1968" y="5165"/>
                  </a:lnTo>
                  <a:cubicBezTo>
                    <a:pt x="1968" y="5165"/>
                    <a:pt x="1957" y="5165"/>
                    <a:pt x="1957" y="5176"/>
                  </a:cubicBezTo>
                  <a:cubicBezTo>
                    <a:pt x="1708" y="5097"/>
                    <a:pt x="1471" y="4984"/>
                    <a:pt x="1255" y="4814"/>
                  </a:cubicBezTo>
                  <a:lnTo>
                    <a:pt x="2059" y="4022"/>
                  </a:lnTo>
                  <a:close/>
                  <a:moveTo>
                    <a:pt x="2906" y="4871"/>
                  </a:moveTo>
                  <a:lnTo>
                    <a:pt x="3212" y="5176"/>
                  </a:lnTo>
                  <a:cubicBezTo>
                    <a:pt x="3004" y="5225"/>
                    <a:pt x="2805" y="5257"/>
                    <a:pt x="2600" y="5257"/>
                  </a:cubicBezTo>
                  <a:cubicBezTo>
                    <a:pt x="2571" y="5257"/>
                    <a:pt x="2541" y="5257"/>
                    <a:pt x="2511" y="5255"/>
                  </a:cubicBezTo>
                  <a:lnTo>
                    <a:pt x="2906" y="4871"/>
                  </a:lnTo>
                  <a:close/>
                  <a:moveTo>
                    <a:pt x="3259" y="1"/>
                  </a:moveTo>
                  <a:cubicBezTo>
                    <a:pt x="3191" y="1"/>
                    <a:pt x="3122" y="3"/>
                    <a:pt x="3054" y="8"/>
                  </a:cubicBezTo>
                  <a:cubicBezTo>
                    <a:pt x="2296" y="53"/>
                    <a:pt x="1561" y="393"/>
                    <a:pt x="996" y="958"/>
                  </a:cubicBezTo>
                  <a:cubicBezTo>
                    <a:pt x="430" y="1524"/>
                    <a:pt x="102" y="2247"/>
                    <a:pt x="46" y="3004"/>
                  </a:cubicBezTo>
                  <a:cubicBezTo>
                    <a:pt x="1" y="3773"/>
                    <a:pt x="260" y="4475"/>
                    <a:pt x="770" y="4984"/>
                  </a:cubicBezTo>
                  <a:cubicBezTo>
                    <a:pt x="1240" y="5454"/>
                    <a:pt x="1886" y="5713"/>
                    <a:pt x="2580" y="5713"/>
                  </a:cubicBezTo>
                  <a:cubicBezTo>
                    <a:pt x="2636" y="5713"/>
                    <a:pt x="2692" y="5711"/>
                    <a:pt x="2748" y="5708"/>
                  </a:cubicBezTo>
                  <a:cubicBezTo>
                    <a:pt x="3506" y="5662"/>
                    <a:pt x="4241" y="5323"/>
                    <a:pt x="4806" y="4758"/>
                  </a:cubicBezTo>
                  <a:cubicBezTo>
                    <a:pt x="5372" y="4192"/>
                    <a:pt x="5700" y="3457"/>
                    <a:pt x="5756" y="2700"/>
                  </a:cubicBezTo>
                  <a:cubicBezTo>
                    <a:pt x="5801" y="1941"/>
                    <a:pt x="5542" y="1230"/>
                    <a:pt x="5032" y="720"/>
                  </a:cubicBezTo>
                  <a:cubicBezTo>
                    <a:pt x="4570" y="258"/>
                    <a:pt x="3939" y="1"/>
                    <a:pt x="3259"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54"/>
          <p:cNvGrpSpPr/>
          <p:nvPr/>
        </p:nvGrpSpPr>
        <p:grpSpPr>
          <a:xfrm>
            <a:off x="1768809" y="1351958"/>
            <a:ext cx="411282" cy="411281"/>
            <a:chOff x="4685781" y="1974255"/>
            <a:chExt cx="411282" cy="411281"/>
          </a:xfrm>
        </p:grpSpPr>
        <p:sp>
          <p:nvSpPr>
            <p:cNvPr id="1395" name="Google Shape;1395;p54"/>
            <p:cNvSpPr/>
            <p:nvPr/>
          </p:nvSpPr>
          <p:spPr>
            <a:xfrm>
              <a:off x="4685781" y="1974255"/>
              <a:ext cx="411279" cy="411279"/>
            </a:xfrm>
            <a:custGeom>
              <a:avLst/>
              <a:gdLst/>
              <a:ahLst/>
              <a:cxnLst/>
              <a:rect l="l" t="t" r="r" b="b"/>
              <a:pathLst>
                <a:path w="7725" h="7725" extrusionOk="0">
                  <a:moveTo>
                    <a:pt x="227" y="0"/>
                  </a:moveTo>
                  <a:cubicBezTo>
                    <a:pt x="103" y="0"/>
                    <a:pt x="1" y="103"/>
                    <a:pt x="1" y="227"/>
                  </a:cubicBezTo>
                  <a:lnTo>
                    <a:pt x="1" y="7498"/>
                  </a:lnTo>
                  <a:cubicBezTo>
                    <a:pt x="1" y="7622"/>
                    <a:pt x="103" y="7724"/>
                    <a:pt x="227" y="7724"/>
                  </a:cubicBezTo>
                  <a:lnTo>
                    <a:pt x="2726" y="7724"/>
                  </a:lnTo>
                  <a:lnTo>
                    <a:pt x="3857" y="7419"/>
                  </a:lnTo>
                  <a:lnTo>
                    <a:pt x="4999" y="7724"/>
                  </a:lnTo>
                  <a:lnTo>
                    <a:pt x="7498" y="7724"/>
                  </a:lnTo>
                  <a:cubicBezTo>
                    <a:pt x="7622" y="7724"/>
                    <a:pt x="7724" y="7622"/>
                    <a:pt x="7724" y="7498"/>
                  </a:cubicBezTo>
                  <a:lnTo>
                    <a:pt x="7724" y="227"/>
                  </a:lnTo>
                  <a:cubicBezTo>
                    <a:pt x="7724" y="103"/>
                    <a:pt x="7622" y="0"/>
                    <a:pt x="7498"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4"/>
            <p:cNvSpPr/>
            <p:nvPr/>
          </p:nvSpPr>
          <p:spPr>
            <a:xfrm>
              <a:off x="4891131" y="1974255"/>
              <a:ext cx="205932" cy="411279"/>
            </a:xfrm>
            <a:custGeom>
              <a:avLst/>
              <a:gdLst/>
              <a:ahLst/>
              <a:cxnLst/>
              <a:rect l="l" t="t" r="r" b="b"/>
              <a:pathLst>
                <a:path w="3868" h="7725" extrusionOk="0">
                  <a:moveTo>
                    <a:pt x="0" y="0"/>
                  </a:moveTo>
                  <a:lnTo>
                    <a:pt x="0" y="7419"/>
                  </a:lnTo>
                  <a:lnTo>
                    <a:pt x="1142" y="7724"/>
                  </a:lnTo>
                  <a:lnTo>
                    <a:pt x="3641" y="7724"/>
                  </a:lnTo>
                  <a:cubicBezTo>
                    <a:pt x="3765" y="7724"/>
                    <a:pt x="3867" y="7622"/>
                    <a:pt x="3867" y="7498"/>
                  </a:cubicBezTo>
                  <a:lnTo>
                    <a:pt x="3867" y="227"/>
                  </a:lnTo>
                  <a:cubicBezTo>
                    <a:pt x="3867" y="103"/>
                    <a:pt x="3765" y="0"/>
                    <a:pt x="3641"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4"/>
            <p:cNvSpPr/>
            <p:nvPr/>
          </p:nvSpPr>
          <p:spPr>
            <a:xfrm>
              <a:off x="4733964" y="2022438"/>
              <a:ext cx="54837" cy="24118"/>
            </a:xfrm>
            <a:custGeom>
              <a:avLst/>
              <a:gdLst/>
              <a:ahLst/>
              <a:cxnLst/>
              <a:rect l="l" t="t" r="r" b="b"/>
              <a:pathLst>
                <a:path w="1030" h="453" extrusionOk="0">
                  <a:moveTo>
                    <a:pt x="238" y="0"/>
                  </a:moveTo>
                  <a:cubicBezTo>
                    <a:pt x="113" y="0"/>
                    <a:pt x="12" y="91"/>
                    <a:pt x="12" y="215"/>
                  </a:cubicBezTo>
                  <a:cubicBezTo>
                    <a:pt x="0" y="339"/>
                    <a:pt x="102" y="452"/>
                    <a:pt x="238" y="452"/>
                  </a:cubicBezTo>
                  <a:lnTo>
                    <a:pt x="792" y="452"/>
                  </a:lnTo>
                  <a:cubicBezTo>
                    <a:pt x="905" y="452"/>
                    <a:pt x="1018" y="362"/>
                    <a:pt x="1018" y="238"/>
                  </a:cubicBezTo>
                  <a:cubicBezTo>
                    <a:pt x="1030" y="102"/>
                    <a:pt x="927" y="0"/>
                    <a:pt x="792"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4"/>
            <p:cNvSpPr/>
            <p:nvPr/>
          </p:nvSpPr>
          <p:spPr>
            <a:xfrm>
              <a:off x="4806212" y="2066948"/>
              <a:ext cx="54837" cy="24171"/>
            </a:xfrm>
            <a:custGeom>
              <a:avLst/>
              <a:gdLst/>
              <a:ahLst/>
              <a:cxnLst/>
              <a:rect l="l" t="t" r="r" b="b"/>
              <a:pathLst>
                <a:path w="1030" h="454" extrusionOk="0">
                  <a:moveTo>
                    <a:pt x="238" y="1"/>
                  </a:moveTo>
                  <a:cubicBezTo>
                    <a:pt x="113" y="1"/>
                    <a:pt x="12" y="103"/>
                    <a:pt x="12" y="216"/>
                  </a:cubicBezTo>
                  <a:cubicBezTo>
                    <a:pt x="0" y="352"/>
                    <a:pt x="102" y="453"/>
                    <a:pt x="238" y="453"/>
                  </a:cubicBezTo>
                  <a:lnTo>
                    <a:pt x="792" y="453"/>
                  </a:lnTo>
                  <a:cubicBezTo>
                    <a:pt x="905" y="453"/>
                    <a:pt x="1018" y="363"/>
                    <a:pt x="1018" y="239"/>
                  </a:cubicBezTo>
                  <a:cubicBezTo>
                    <a:pt x="1030" y="114"/>
                    <a:pt x="927" y="1"/>
                    <a:pt x="792"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4"/>
            <p:cNvSpPr/>
            <p:nvPr/>
          </p:nvSpPr>
          <p:spPr>
            <a:xfrm>
              <a:off x="4958534" y="2035110"/>
              <a:ext cx="54837" cy="24118"/>
            </a:xfrm>
            <a:custGeom>
              <a:avLst/>
              <a:gdLst/>
              <a:ahLst/>
              <a:cxnLst/>
              <a:rect l="l" t="t" r="r" b="b"/>
              <a:pathLst>
                <a:path w="1030" h="453" extrusionOk="0">
                  <a:moveTo>
                    <a:pt x="249" y="0"/>
                  </a:moveTo>
                  <a:cubicBezTo>
                    <a:pt x="125" y="0"/>
                    <a:pt x="23" y="91"/>
                    <a:pt x="11" y="214"/>
                  </a:cubicBezTo>
                  <a:cubicBezTo>
                    <a:pt x="1" y="350"/>
                    <a:pt x="114" y="452"/>
                    <a:pt x="238" y="452"/>
                  </a:cubicBezTo>
                  <a:lnTo>
                    <a:pt x="792" y="452"/>
                  </a:lnTo>
                  <a:cubicBezTo>
                    <a:pt x="916" y="452"/>
                    <a:pt x="1018" y="362"/>
                    <a:pt x="1029" y="237"/>
                  </a:cubicBezTo>
                  <a:cubicBezTo>
                    <a:pt x="1029" y="113"/>
                    <a:pt x="928" y="0"/>
                    <a:pt x="803"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4"/>
            <p:cNvSpPr/>
            <p:nvPr/>
          </p:nvSpPr>
          <p:spPr>
            <a:xfrm>
              <a:off x="4746635" y="2101288"/>
              <a:ext cx="289572" cy="284248"/>
            </a:xfrm>
            <a:custGeom>
              <a:avLst/>
              <a:gdLst/>
              <a:ahLst/>
              <a:cxnLst/>
              <a:rect l="l" t="t" r="r" b="b"/>
              <a:pathLst>
                <a:path w="5439" h="5339" extrusionOk="0">
                  <a:moveTo>
                    <a:pt x="4987" y="1"/>
                  </a:moveTo>
                  <a:cubicBezTo>
                    <a:pt x="4738" y="1"/>
                    <a:pt x="4534" y="205"/>
                    <a:pt x="4534" y="453"/>
                  </a:cubicBezTo>
                  <a:lnTo>
                    <a:pt x="4534" y="1561"/>
                  </a:lnTo>
                  <a:cubicBezTo>
                    <a:pt x="4534" y="1652"/>
                    <a:pt x="4489" y="1731"/>
                    <a:pt x="4399" y="1765"/>
                  </a:cubicBezTo>
                  <a:lnTo>
                    <a:pt x="3584" y="2138"/>
                  </a:lnTo>
                  <a:cubicBezTo>
                    <a:pt x="3562" y="2150"/>
                    <a:pt x="3528" y="2160"/>
                    <a:pt x="3494" y="2160"/>
                  </a:cubicBezTo>
                  <a:lnTo>
                    <a:pt x="1131" y="2160"/>
                  </a:lnTo>
                  <a:cubicBezTo>
                    <a:pt x="1006" y="2160"/>
                    <a:pt x="905" y="2059"/>
                    <a:pt x="905" y="1934"/>
                  </a:cubicBezTo>
                  <a:lnTo>
                    <a:pt x="905" y="1210"/>
                  </a:lnTo>
                  <a:cubicBezTo>
                    <a:pt x="905" y="962"/>
                    <a:pt x="701" y="758"/>
                    <a:pt x="452" y="758"/>
                  </a:cubicBezTo>
                  <a:cubicBezTo>
                    <a:pt x="204" y="758"/>
                    <a:pt x="0" y="962"/>
                    <a:pt x="0" y="1210"/>
                  </a:cubicBezTo>
                  <a:lnTo>
                    <a:pt x="0" y="2534"/>
                  </a:lnTo>
                  <a:cubicBezTo>
                    <a:pt x="0" y="2828"/>
                    <a:pt x="237" y="3065"/>
                    <a:pt x="520" y="3065"/>
                  </a:cubicBezTo>
                  <a:lnTo>
                    <a:pt x="1357" y="3065"/>
                  </a:lnTo>
                  <a:cubicBezTo>
                    <a:pt x="1481" y="3065"/>
                    <a:pt x="1583" y="3167"/>
                    <a:pt x="1583" y="3291"/>
                  </a:cubicBezTo>
                  <a:lnTo>
                    <a:pt x="1583" y="5338"/>
                  </a:lnTo>
                  <a:lnTo>
                    <a:pt x="3856" y="5338"/>
                  </a:lnTo>
                  <a:lnTo>
                    <a:pt x="3856" y="3201"/>
                  </a:lnTo>
                  <a:cubicBezTo>
                    <a:pt x="3856" y="3122"/>
                    <a:pt x="3913" y="3042"/>
                    <a:pt x="3991" y="2997"/>
                  </a:cubicBezTo>
                  <a:lnTo>
                    <a:pt x="5145" y="2454"/>
                  </a:lnTo>
                  <a:cubicBezTo>
                    <a:pt x="5326" y="2364"/>
                    <a:pt x="5439" y="2183"/>
                    <a:pt x="5439" y="1979"/>
                  </a:cubicBezTo>
                  <a:lnTo>
                    <a:pt x="5439" y="453"/>
                  </a:lnTo>
                  <a:cubicBezTo>
                    <a:pt x="5439" y="205"/>
                    <a:pt x="5235" y="1"/>
                    <a:pt x="4987"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4"/>
            <p:cNvSpPr/>
            <p:nvPr/>
          </p:nvSpPr>
          <p:spPr>
            <a:xfrm>
              <a:off x="4891131" y="2101288"/>
              <a:ext cx="145079" cy="284248"/>
            </a:xfrm>
            <a:custGeom>
              <a:avLst/>
              <a:gdLst/>
              <a:ahLst/>
              <a:cxnLst/>
              <a:rect l="l" t="t" r="r" b="b"/>
              <a:pathLst>
                <a:path w="2725" h="5339" extrusionOk="0">
                  <a:moveTo>
                    <a:pt x="2273" y="1"/>
                  </a:moveTo>
                  <a:cubicBezTo>
                    <a:pt x="2024" y="1"/>
                    <a:pt x="1820" y="205"/>
                    <a:pt x="1820" y="453"/>
                  </a:cubicBezTo>
                  <a:lnTo>
                    <a:pt x="1820" y="1561"/>
                  </a:lnTo>
                  <a:cubicBezTo>
                    <a:pt x="1820" y="1652"/>
                    <a:pt x="1775" y="1731"/>
                    <a:pt x="1685" y="1765"/>
                  </a:cubicBezTo>
                  <a:lnTo>
                    <a:pt x="870" y="2138"/>
                  </a:lnTo>
                  <a:cubicBezTo>
                    <a:pt x="848" y="2150"/>
                    <a:pt x="814" y="2160"/>
                    <a:pt x="780" y="2160"/>
                  </a:cubicBezTo>
                  <a:lnTo>
                    <a:pt x="0" y="2160"/>
                  </a:lnTo>
                  <a:lnTo>
                    <a:pt x="0" y="5338"/>
                  </a:lnTo>
                  <a:lnTo>
                    <a:pt x="1142" y="5338"/>
                  </a:lnTo>
                  <a:lnTo>
                    <a:pt x="1142" y="3201"/>
                  </a:lnTo>
                  <a:cubicBezTo>
                    <a:pt x="1142" y="3122"/>
                    <a:pt x="1199" y="3042"/>
                    <a:pt x="1277" y="2997"/>
                  </a:cubicBezTo>
                  <a:lnTo>
                    <a:pt x="2431" y="2454"/>
                  </a:lnTo>
                  <a:cubicBezTo>
                    <a:pt x="2612" y="2364"/>
                    <a:pt x="2725" y="2183"/>
                    <a:pt x="2725" y="1979"/>
                  </a:cubicBezTo>
                  <a:lnTo>
                    <a:pt x="2725" y="453"/>
                  </a:lnTo>
                  <a:cubicBezTo>
                    <a:pt x="2725" y="205"/>
                    <a:pt x="2521" y="1"/>
                    <a:pt x="2273"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4"/>
            <p:cNvSpPr/>
            <p:nvPr/>
          </p:nvSpPr>
          <p:spPr>
            <a:xfrm>
              <a:off x="4835068" y="2116355"/>
              <a:ext cx="112070" cy="112017"/>
            </a:xfrm>
            <a:custGeom>
              <a:avLst/>
              <a:gdLst/>
              <a:ahLst/>
              <a:cxnLst/>
              <a:rect l="l" t="t" r="r" b="b"/>
              <a:pathLst>
                <a:path w="2105" h="2104" extrusionOk="0">
                  <a:moveTo>
                    <a:pt x="1053" y="0"/>
                  </a:moveTo>
                  <a:cubicBezTo>
                    <a:pt x="476" y="0"/>
                    <a:pt x="1" y="464"/>
                    <a:pt x="1" y="1052"/>
                  </a:cubicBezTo>
                  <a:cubicBezTo>
                    <a:pt x="1" y="1629"/>
                    <a:pt x="476" y="2104"/>
                    <a:pt x="1053" y="2104"/>
                  </a:cubicBezTo>
                  <a:cubicBezTo>
                    <a:pt x="1641" y="2104"/>
                    <a:pt x="2104" y="1629"/>
                    <a:pt x="2104" y="1052"/>
                  </a:cubicBezTo>
                  <a:cubicBezTo>
                    <a:pt x="2104" y="464"/>
                    <a:pt x="1641" y="0"/>
                    <a:pt x="1053"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4"/>
            <p:cNvSpPr/>
            <p:nvPr/>
          </p:nvSpPr>
          <p:spPr>
            <a:xfrm>
              <a:off x="4891131" y="2116355"/>
              <a:ext cx="56008" cy="112017"/>
            </a:xfrm>
            <a:custGeom>
              <a:avLst/>
              <a:gdLst/>
              <a:ahLst/>
              <a:cxnLst/>
              <a:rect l="l" t="t" r="r" b="b"/>
              <a:pathLst>
                <a:path w="1052" h="2104" extrusionOk="0">
                  <a:moveTo>
                    <a:pt x="0" y="0"/>
                  </a:moveTo>
                  <a:lnTo>
                    <a:pt x="0" y="2104"/>
                  </a:lnTo>
                  <a:cubicBezTo>
                    <a:pt x="588" y="2104"/>
                    <a:pt x="1051" y="1629"/>
                    <a:pt x="1051" y="1052"/>
                  </a:cubicBezTo>
                  <a:cubicBezTo>
                    <a:pt x="1051" y="464"/>
                    <a:pt x="588" y="0"/>
                    <a:pt x="0"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54"/>
        <p:cNvGrpSpPr/>
        <p:nvPr/>
      </p:nvGrpSpPr>
      <p:grpSpPr>
        <a:xfrm>
          <a:off x="0" y="0"/>
          <a:ext cx="0" cy="0"/>
          <a:chOff x="0" y="0"/>
          <a:chExt cx="0" cy="0"/>
        </a:xfrm>
      </p:grpSpPr>
      <p:sp>
        <p:nvSpPr>
          <p:cNvPr id="555" name="Google Shape;555;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CONTENTS OF THIS </a:t>
            </a:r>
            <a:r>
              <a:rPr lang="en">
                <a:solidFill>
                  <a:schemeClr val="accent6"/>
                </a:solidFill>
              </a:rPr>
              <a:t>TEMPLATE</a:t>
            </a:r>
            <a:endParaRPr>
              <a:solidFill>
                <a:schemeClr val="accent6"/>
              </a:solidFill>
            </a:endParaRPr>
          </a:p>
        </p:txBody>
      </p:sp>
      <p:graphicFrame>
        <p:nvGraphicFramePr>
          <p:cNvPr id="556" name="Google Shape;556;p37"/>
          <p:cNvGraphicFramePr/>
          <p:nvPr/>
        </p:nvGraphicFramePr>
        <p:xfrm>
          <a:off x="720000" y="1786925"/>
          <a:ext cx="7704000" cy="2103000"/>
        </p:xfrm>
        <a:graphic>
          <a:graphicData uri="http://schemas.openxmlformats.org/drawingml/2006/table">
            <a:tbl>
              <a:tblPr>
                <a:noFill/>
                <a:tableStyleId>{53F7B14E-DC28-41D8-BE85-2BB71E5D101E}</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50500">
                <a:tc>
                  <a:txBody>
                    <a:bodyPr/>
                    <a:lstStyle/>
                    <a:p>
                      <a:pPr marL="0" lvl="0" indent="0" algn="l" rtl="0">
                        <a:spcBef>
                          <a:spcPts val="0"/>
                        </a:spcBef>
                        <a:spcAft>
                          <a:spcPts val="0"/>
                        </a:spcAft>
                        <a:buNone/>
                      </a:pPr>
                      <a:r>
                        <a:rPr lang="en" sz="1100" b="1">
                          <a:solidFill>
                            <a:schemeClr val="lt1"/>
                          </a:solidFill>
                          <a:uFill>
                            <a:noFill/>
                          </a:uFill>
                          <a:latin typeface="Arvo"/>
                          <a:ea typeface="Arvo"/>
                          <a:cs typeface="Arvo"/>
                          <a:sym typeface="Arvo"/>
                          <a:hlinkClick r:id="rId3" action="ppaction://hlinksldjump">
                            <a:extLst>
                              <a:ext uri="{A12FA001-AC4F-418D-AE19-62706E023703}">
                                <ahyp:hlinkClr xmlns:ahyp="http://schemas.microsoft.com/office/drawing/2018/hyperlinkcolor" val="tx"/>
                              </a:ext>
                            </a:extLst>
                          </a:hlinkClick>
                        </a:rPr>
                        <a:t>Fonts</a:t>
                      </a:r>
                      <a:endParaRPr sz="1100" b="1">
                        <a:solidFill>
                          <a:schemeClr val="lt1"/>
                        </a:solidFill>
                        <a:latin typeface="Arvo"/>
                        <a:ea typeface="Arvo"/>
                        <a:cs typeface="Arvo"/>
                        <a:sym typeface="Arvo"/>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1600"/>
                        </a:spcAft>
                        <a:buNone/>
                      </a:pPr>
                      <a:r>
                        <a:rPr lang="en" sz="1000">
                          <a:solidFill>
                            <a:schemeClr val="dk1"/>
                          </a:solidFill>
                          <a:latin typeface="Encode Sans"/>
                          <a:ea typeface="Encode Sans"/>
                          <a:cs typeface="Encode Sans"/>
                          <a:sym typeface="Encode Sans"/>
                        </a:rPr>
                        <a:t>To view this template correctly in PowerPoint, download and install the fonts we used</a:t>
                      </a:r>
                      <a:endParaRPr sz="1000">
                        <a:solidFill>
                          <a:schemeClr val="dk1"/>
                        </a:solidFill>
                        <a:latin typeface="Encode Sans"/>
                        <a:ea typeface="Encode Sans"/>
                        <a:cs typeface="Encode Sans"/>
                        <a:sym typeface="Encode Sans"/>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0"/>
                  </a:ext>
                </a:extLst>
              </a:tr>
              <a:tr h="350500">
                <a:tc>
                  <a:txBody>
                    <a:bodyPr/>
                    <a:lstStyle/>
                    <a:p>
                      <a:pPr marL="0" lvl="0" indent="0" algn="l" rtl="0">
                        <a:spcBef>
                          <a:spcPts val="0"/>
                        </a:spcBef>
                        <a:spcAft>
                          <a:spcPts val="0"/>
                        </a:spcAft>
                        <a:buNone/>
                      </a:pPr>
                      <a:r>
                        <a:rPr lang="en" sz="1100" b="1">
                          <a:solidFill>
                            <a:schemeClr val="lt1"/>
                          </a:solidFill>
                          <a:uFill>
                            <a:noFill/>
                          </a:uFill>
                          <a:latin typeface="Arvo"/>
                          <a:ea typeface="Arvo"/>
                          <a:cs typeface="Arvo"/>
                          <a:sym typeface="Arvo"/>
                          <a:hlinkClick r:id="rId4" action="ppaction://hlinksldjump">
                            <a:extLst>
                              <a:ext uri="{A12FA001-AC4F-418D-AE19-62706E023703}">
                                <ahyp:hlinkClr xmlns:ahyp="http://schemas.microsoft.com/office/drawing/2018/hyperlinkcolor" val="tx"/>
                              </a:ext>
                            </a:extLst>
                          </a:hlinkClick>
                        </a:rPr>
                        <a:t>Used</a:t>
                      </a:r>
                      <a:r>
                        <a:rPr lang="en" sz="1100" b="1">
                          <a:solidFill>
                            <a:schemeClr val="lt1"/>
                          </a:solidFill>
                          <a:latin typeface="Arvo"/>
                          <a:ea typeface="Arvo"/>
                          <a:cs typeface="Arvo"/>
                          <a:sym typeface="Arvo"/>
                        </a:rPr>
                        <a:t> and </a:t>
                      </a:r>
                      <a:r>
                        <a:rPr lang="en" sz="1100" b="1">
                          <a:solidFill>
                            <a:schemeClr val="lt1"/>
                          </a:solidFill>
                          <a:uFill>
                            <a:noFill/>
                          </a:uFill>
                          <a:latin typeface="Arvo"/>
                          <a:ea typeface="Arvo"/>
                          <a:cs typeface="Arvo"/>
                          <a:sym typeface="Arvo"/>
                          <a:hlinkClick r:id="rId5" action="ppaction://hlinksldjump">
                            <a:extLst>
                              <a:ext uri="{A12FA001-AC4F-418D-AE19-62706E023703}">
                                <ahyp:hlinkClr xmlns:ahyp="http://schemas.microsoft.com/office/drawing/2018/hyperlinkcolor" val="tx"/>
                              </a:ext>
                            </a:extLst>
                          </a:hlinkClick>
                        </a:rPr>
                        <a:t>alternative resources</a:t>
                      </a:r>
                      <a:endParaRPr sz="1100" b="1">
                        <a:solidFill>
                          <a:schemeClr val="lt1"/>
                        </a:solidFill>
                        <a:latin typeface="Arvo"/>
                        <a:ea typeface="Arvo"/>
                        <a:cs typeface="Arvo"/>
                        <a:sym typeface="Arvo"/>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marR="0" lvl="0" indent="0" algn="l" rtl="0">
                        <a:lnSpc>
                          <a:spcPct val="100000"/>
                        </a:lnSpc>
                        <a:spcBef>
                          <a:spcPts val="0"/>
                        </a:spcBef>
                        <a:spcAft>
                          <a:spcPts val="1600"/>
                        </a:spcAft>
                        <a:buNone/>
                      </a:pPr>
                      <a:r>
                        <a:rPr lang="en" sz="1000">
                          <a:solidFill>
                            <a:schemeClr val="dk1"/>
                          </a:solidFill>
                          <a:latin typeface="Encode Sans"/>
                          <a:ea typeface="Encode Sans"/>
                          <a:cs typeface="Encode Sans"/>
                          <a:sym typeface="Encode Sans"/>
                        </a:rPr>
                        <a:t>An assortment of graphic resources that are suitable for use in this presentation</a:t>
                      </a:r>
                      <a:endParaRPr sz="1000">
                        <a:solidFill>
                          <a:schemeClr val="dk1"/>
                        </a:solidFill>
                        <a:latin typeface="Encode Sans"/>
                        <a:ea typeface="Encode Sans"/>
                        <a:cs typeface="Encode Sans"/>
                        <a:sym typeface="Encode Sans"/>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1"/>
                  </a:ext>
                </a:extLst>
              </a:tr>
              <a:tr h="350500">
                <a:tc>
                  <a:txBody>
                    <a:bodyPr/>
                    <a:lstStyle/>
                    <a:p>
                      <a:pPr marL="0" lvl="0" indent="0" algn="l" rtl="0">
                        <a:spcBef>
                          <a:spcPts val="0"/>
                        </a:spcBef>
                        <a:spcAft>
                          <a:spcPts val="0"/>
                        </a:spcAft>
                        <a:buNone/>
                      </a:pPr>
                      <a:r>
                        <a:rPr lang="en" sz="1100" b="1">
                          <a:solidFill>
                            <a:schemeClr val="lt1"/>
                          </a:solidFill>
                          <a:uFill>
                            <a:noFill/>
                          </a:uFill>
                          <a:latin typeface="Arvo"/>
                          <a:ea typeface="Arvo"/>
                          <a:cs typeface="Arvo"/>
                          <a:sym typeface="Arvo"/>
                          <a:hlinkClick r:id="rId6" action="ppaction://hlinksldjump">
                            <a:extLst>
                              <a:ext uri="{A12FA001-AC4F-418D-AE19-62706E023703}">
                                <ahyp:hlinkClr xmlns:ahyp="http://schemas.microsoft.com/office/drawing/2018/hyperlinkcolor" val="tx"/>
                              </a:ext>
                            </a:extLst>
                          </a:hlinkClick>
                        </a:rPr>
                        <a:t>Thanks slide</a:t>
                      </a:r>
                      <a:endParaRPr sz="1100" b="1">
                        <a:solidFill>
                          <a:schemeClr val="lt1"/>
                        </a:solidFill>
                        <a:latin typeface="Arvo"/>
                        <a:ea typeface="Arvo"/>
                        <a:cs typeface="Arvo"/>
                        <a:sym typeface="Arvo"/>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1600"/>
                        </a:spcAft>
                        <a:buNone/>
                      </a:pPr>
                      <a:r>
                        <a:rPr lang="en" sz="1000">
                          <a:solidFill>
                            <a:schemeClr val="dk1"/>
                          </a:solidFill>
                          <a:latin typeface="Encode Sans"/>
                          <a:ea typeface="Encode Sans"/>
                          <a:cs typeface="Encode Sans"/>
                          <a:sym typeface="Encode Sans"/>
                        </a:rPr>
                        <a:t>You must keep it so that proper credits for our design are given</a:t>
                      </a:r>
                      <a:endParaRPr sz="1000">
                        <a:solidFill>
                          <a:schemeClr val="dk1"/>
                        </a:solidFill>
                        <a:latin typeface="Encode Sans"/>
                        <a:ea typeface="Encode Sans"/>
                        <a:cs typeface="Encode Sans"/>
                        <a:sym typeface="Encode Sans"/>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2"/>
                  </a:ext>
                </a:extLst>
              </a:tr>
              <a:tr h="350500">
                <a:tc>
                  <a:txBody>
                    <a:bodyPr/>
                    <a:lstStyle/>
                    <a:p>
                      <a:pPr marL="0" lvl="0" indent="0" algn="l" rtl="0">
                        <a:spcBef>
                          <a:spcPts val="0"/>
                        </a:spcBef>
                        <a:spcAft>
                          <a:spcPts val="0"/>
                        </a:spcAft>
                        <a:buNone/>
                      </a:pPr>
                      <a:r>
                        <a:rPr lang="en" sz="1100" b="1">
                          <a:solidFill>
                            <a:schemeClr val="lt1"/>
                          </a:solidFill>
                          <a:uFill>
                            <a:noFill/>
                          </a:uFill>
                          <a:latin typeface="Arvo"/>
                          <a:ea typeface="Arvo"/>
                          <a:cs typeface="Arvo"/>
                          <a:sym typeface="Arvo"/>
                          <a:hlinkClick r:id="rId3" action="ppaction://hlinksldjump">
                            <a:extLst>
                              <a:ext uri="{A12FA001-AC4F-418D-AE19-62706E023703}">
                                <ahyp:hlinkClr xmlns:ahyp="http://schemas.microsoft.com/office/drawing/2018/hyperlinkcolor" val="tx"/>
                              </a:ext>
                            </a:extLst>
                          </a:hlinkClick>
                        </a:rPr>
                        <a:t>Colors</a:t>
                      </a:r>
                      <a:endParaRPr sz="1100" b="1">
                        <a:solidFill>
                          <a:schemeClr val="lt1"/>
                        </a:solidFill>
                        <a:latin typeface="Arvo"/>
                        <a:ea typeface="Arvo"/>
                        <a:cs typeface="Arvo"/>
                        <a:sym typeface="Arvo"/>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1600"/>
                        </a:spcAft>
                        <a:buNone/>
                      </a:pPr>
                      <a:r>
                        <a:rPr lang="en" sz="1000">
                          <a:solidFill>
                            <a:schemeClr val="dk1"/>
                          </a:solidFill>
                          <a:latin typeface="Encode Sans"/>
                          <a:ea typeface="Encode Sans"/>
                          <a:cs typeface="Encode Sans"/>
                          <a:sym typeface="Encode Sans"/>
                        </a:rPr>
                        <a:t>All the colors used in this presentation</a:t>
                      </a:r>
                      <a:endParaRPr sz="1000">
                        <a:solidFill>
                          <a:schemeClr val="dk1"/>
                        </a:solidFill>
                        <a:latin typeface="Encode Sans"/>
                        <a:ea typeface="Encode Sans"/>
                        <a:cs typeface="Encode Sans"/>
                        <a:sym typeface="Encode Sans"/>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3"/>
                  </a:ext>
                </a:extLst>
              </a:tr>
              <a:tr h="350500">
                <a:tc>
                  <a:txBody>
                    <a:bodyPr/>
                    <a:lstStyle/>
                    <a:p>
                      <a:pPr marL="0" lvl="0" indent="0" algn="l" rtl="0">
                        <a:spcBef>
                          <a:spcPts val="0"/>
                        </a:spcBef>
                        <a:spcAft>
                          <a:spcPts val="0"/>
                        </a:spcAft>
                        <a:buNone/>
                      </a:pPr>
                      <a:r>
                        <a:rPr lang="en" sz="1100" b="1">
                          <a:solidFill>
                            <a:schemeClr val="lt1"/>
                          </a:solidFill>
                          <a:uFill>
                            <a:noFill/>
                          </a:uFill>
                          <a:latin typeface="Arvo"/>
                          <a:ea typeface="Arvo"/>
                          <a:cs typeface="Arvo"/>
                          <a:sym typeface="Arvo"/>
                          <a:hlinkClick r:id="rId7" action="ppaction://hlinksldjump">
                            <a:extLst>
                              <a:ext uri="{A12FA001-AC4F-418D-AE19-62706E023703}">
                                <ahyp:hlinkClr xmlns:ahyp="http://schemas.microsoft.com/office/drawing/2018/hyperlinkcolor" val="tx"/>
                              </a:ext>
                            </a:extLst>
                          </a:hlinkClick>
                        </a:rPr>
                        <a:t>Infographic resources</a:t>
                      </a:r>
                      <a:endParaRPr sz="1100" b="1">
                        <a:solidFill>
                          <a:schemeClr val="lt1"/>
                        </a:solidFill>
                        <a:latin typeface="Arvo"/>
                        <a:ea typeface="Arvo"/>
                        <a:cs typeface="Arvo"/>
                        <a:sym typeface="Arvo"/>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sz="1000">
                          <a:solidFill>
                            <a:schemeClr val="dk1"/>
                          </a:solidFill>
                          <a:latin typeface="Encode Sans"/>
                          <a:ea typeface="Encode Sans"/>
                          <a:cs typeface="Encode Sans"/>
                          <a:sym typeface="Encode Sans"/>
                        </a:rPr>
                        <a:t>These can be used in the template, and their size and color can be edited</a:t>
                      </a:r>
                      <a:endParaRPr sz="1000">
                        <a:solidFill>
                          <a:schemeClr val="dk1"/>
                        </a:solidFill>
                        <a:latin typeface="Encode Sans"/>
                        <a:ea typeface="Encode Sans"/>
                        <a:cs typeface="Encode Sans"/>
                        <a:sym typeface="Encode Sans"/>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4"/>
                  </a:ext>
                </a:extLst>
              </a:tr>
              <a:tr h="350500">
                <a:tc>
                  <a:txBody>
                    <a:bodyPr/>
                    <a:lstStyle/>
                    <a:p>
                      <a:pPr marL="0" lvl="0" indent="0" algn="l" rtl="0">
                        <a:spcBef>
                          <a:spcPts val="0"/>
                        </a:spcBef>
                        <a:spcAft>
                          <a:spcPts val="0"/>
                        </a:spcAft>
                        <a:buNone/>
                      </a:pPr>
                      <a:r>
                        <a:rPr lang="en" sz="1100" b="1">
                          <a:solidFill>
                            <a:schemeClr val="lt1"/>
                          </a:solidFill>
                          <a:uFill>
                            <a:noFill/>
                          </a:uFill>
                          <a:latin typeface="Arvo"/>
                          <a:ea typeface="Arvo"/>
                          <a:cs typeface="Arvo"/>
                          <a:sym typeface="Arvo"/>
                          <a:hlinkClick r:id="rId8" action="ppaction://hlinksldjump">
                            <a:extLst>
                              <a:ext uri="{A12FA001-AC4F-418D-AE19-62706E023703}">
                                <ahyp:hlinkClr xmlns:ahyp="http://schemas.microsoft.com/office/drawing/2018/hyperlinkcolor" val="tx"/>
                              </a:ext>
                            </a:extLst>
                          </a:hlinkClick>
                        </a:rPr>
                        <a:t>Customizable icons</a:t>
                      </a:r>
                      <a:endParaRPr sz="1100" b="1">
                        <a:solidFill>
                          <a:schemeClr val="lt1"/>
                        </a:solidFill>
                        <a:latin typeface="Arvo"/>
                        <a:ea typeface="Arvo"/>
                        <a:cs typeface="Arvo"/>
                        <a:sym typeface="Arvo"/>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1600"/>
                        </a:spcAft>
                        <a:buNone/>
                      </a:pPr>
                      <a:r>
                        <a:rPr lang="en" sz="1000">
                          <a:solidFill>
                            <a:schemeClr val="dk1"/>
                          </a:solidFill>
                          <a:latin typeface="Encode Sans"/>
                          <a:ea typeface="Encode Sans"/>
                          <a:cs typeface="Encode Sans"/>
                          <a:sym typeface="Encode Sans"/>
                        </a:rPr>
                        <a:t>They are sorted by theme so you can use them in all kinds of presentations</a:t>
                      </a:r>
                      <a:endParaRPr sz="1000">
                        <a:solidFill>
                          <a:schemeClr val="dk1"/>
                        </a:solidFill>
                        <a:latin typeface="Encode Sans"/>
                        <a:ea typeface="Encode Sans"/>
                        <a:cs typeface="Encode Sans"/>
                        <a:sym typeface="Encode Sans"/>
                      </a:endParaRPr>
                    </a:p>
                  </a:txBody>
                  <a:tcPr marL="91425" marR="91425" marT="91425" marB="91425">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5"/>
                  </a:ext>
                </a:extLst>
              </a:tr>
            </a:tbl>
          </a:graphicData>
        </a:graphic>
      </p:graphicFrame>
      <p:sp>
        <p:nvSpPr>
          <p:cNvPr id="557" name="Google Shape;557;p37"/>
          <p:cNvSpPr txBox="1"/>
          <p:nvPr/>
        </p:nvSpPr>
        <p:spPr>
          <a:xfrm>
            <a:off x="720000" y="1094875"/>
            <a:ext cx="7704000" cy="479700"/>
          </a:xfrm>
          <a:prstGeom prst="rect">
            <a:avLst/>
          </a:prstGeom>
          <a:noFill/>
          <a:ln>
            <a:noFill/>
          </a:ln>
        </p:spPr>
        <p:txBody>
          <a:bodyPr spcFirstLastPara="1" wrap="square" lIns="91425" tIns="91425" rIns="0" bIns="91425" anchor="t" anchorCtr="0">
            <a:noAutofit/>
          </a:bodyPr>
          <a:lstStyle/>
          <a:p>
            <a:pPr marL="0" lvl="0" indent="0" algn="l" rtl="0">
              <a:spcBef>
                <a:spcPts val="0"/>
              </a:spcBef>
              <a:spcAft>
                <a:spcPts val="0"/>
              </a:spcAft>
              <a:buNone/>
            </a:pPr>
            <a:r>
              <a:rPr lang="en" sz="1200" b="1">
                <a:solidFill>
                  <a:schemeClr val="dk1"/>
                </a:solidFill>
                <a:latin typeface="Encode Sans"/>
                <a:ea typeface="Encode Sans"/>
                <a:cs typeface="Encode Sans"/>
                <a:sym typeface="Encode Sans"/>
              </a:rPr>
              <a:t>This is a slide structure based on a presentation for education</a:t>
            </a:r>
            <a:endParaRPr sz="1200" b="1">
              <a:solidFill>
                <a:schemeClr val="dk1"/>
              </a:solidFill>
              <a:latin typeface="Encode Sans"/>
              <a:ea typeface="Encode Sans"/>
              <a:cs typeface="Encode Sans"/>
              <a:sym typeface="Encode Sans"/>
            </a:endParaRPr>
          </a:p>
          <a:p>
            <a:pPr marL="0" lvl="0" indent="0" algn="l" rtl="0">
              <a:spcBef>
                <a:spcPts val="0"/>
              </a:spcBef>
              <a:spcAft>
                <a:spcPts val="0"/>
              </a:spcAft>
              <a:buNone/>
            </a:pPr>
            <a:r>
              <a:rPr lang="en" sz="1200">
                <a:solidFill>
                  <a:schemeClr val="dk1"/>
                </a:solidFill>
                <a:latin typeface="Encode Sans"/>
                <a:ea typeface="Encode Sans"/>
                <a:cs typeface="Encode Sans"/>
                <a:sym typeface="Encode Sans"/>
              </a:rPr>
              <a:t>You can delete this slide when you’re done editing the presentation</a:t>
            </a:r>
            <a:endParaRPr sz="1200">
              <a:solidFill>
                <a:schemeClr val="dk1"/>
              </a:solidFill>
              <a:latin typeface="Encode Sans"/>
              <a:ea typeface="Encode Sans"/>
              <a:cs typeface="Encode Sans"/>
              <a:sym typeface="Encode Sans"/>
            </a:endParaRPr>
          </a:p>
          <a:p>
            <a:pPr marL="0" lvl="0" indent="0" algn="l" rtl="0">
              <a:spcBef>
                <a:spcPts val="0"/>
              </a:spcBef>
              <a:spcAft>
                <a:spcPts val="0"/>
              </a:spcAft>
              <a:buNone/>
            </a:pPr>
            <a:endParaRPr sz="1200" b="1">
              <a:solidFill>
                <a:schemeClr val="dk1"/>
              </a:solidFill>
              <a:latin typeface="Encode Sans"/>
              <a:ea typeface="Encode Sans"/>
              <a:cs typeface="Encode Sans"/>
              <a:sym typeface="Encode Sans"/>
            </a:endParaRPr>
          </a:p>
        </p:txBody>
      </p:sp>
      <p:sp>
        <p:nvSpPr>
          <p:cNvPr id="558" name="Google Shape;558;p37"/>
          <p:cNvSpPr txBox="1"/>
          <p:nvPr/>
        </p:nvSpPr>
        <p:spPr>
          <a:xfrm>
            <a:off x="1328413" y="4015100"/>
            <a:ext cx="30000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b="1">
                <a:solidFill>
                  <a:schemeClr val="dk1"/>
                </a:solidFill>
                <a:latin typeface="Encode Sans"/>
                <a:ea typeface="Encode Sans"/>
                <a:cs typeface="Encode Sans"/>
                <a:sym typeface="Encode Sans"/>
              </a:rPr>
              <a:t>For more info:</a:t>
            </a:r>
            <a:br>
              <a:rPr lang="en" sz="800" b="1">
                <a:solidFill>
                  <a:schemeClr val="dk1"/>
                </a:solidFill>
                <a:latin typeface="Encode Sans"/>
                <a:ea typeface="Encode Sans"/>
                <a:cs typeface="Encode Sans"/>
                <a:sym typeface="Encode Sans"/>
              </a:rPr>
            </a:br>
            <a:r>
              <a:rPr lang="en" sz="1000" b="1">
                <a:solidFill>
                  <a:schemeClr val="dk1"/>
                </a:solidFill>
                <a:uFill>
                  <a:noFill/>
                </a:uFill>
                <a:latin typeface="Encode Sans"/>
                <a:ea typeface="Encode Sans"/>
                <a:cs typeface="Encode Sans"/>
                <a:sym typeface="Encode Sans"/>
                <a:hlinkClick r:id="rId9">
                  <a:extLst>
                    <a:ext uri="{A12FA001-AC4F-418D-AE19-62706E023703}">
                      <ahyp:hlinkClr xmlns:ahyp="http://schemas.microsoft.com/office/drawing/2018/hyperlinkcolor" val="tx"/>
                    </a:ext>
                  </a:extLst>
                </a:hlinkClick>
              </a:rPr>
              <a:t>SLIDESGO </a:t>
            </a:r>
            <a:r>
              <a:rPr lang="en" sz="1000" b="1">
                <a:solidFill>
                  <a:schemeClr val="dk1"/>
                </a:solidFill>
                <a:latin typeface="Encode Sans"/>
                <a:ea typeface="Encode Sans"/>
                <a:cs typeface="Encode Sans"/>
                <a:sym typeface="Encode Sans"/>
              </a:rPr>
              <a:t> |  </a:t>
            </a:r>
            <a:r>
              <a:rPr lang="en" sz="1000" b="1">
                <a:solidFill>
                  <a:schemeClr val="dk1"/>
                </a:solidFill>
                <a:uFill>
                  <a:noFill/>
                </a:uFill>
                <a:latin typeface="Encode Sans"/>
                <a:ea typeface="Encode Sans"/>
                <a:cs typeface="Encode Sans"/>
                <a:sym typeface="Encode Sans"/>
                <a:hlinkClick r:id="rId10">
                  <a:extLst>
                    <a:ext uri="{A12FA001-AC4F-418D-AE19-62706E023703}">
                      <ahyp:hlinkClr xmlns:ahyp="http://schemas.microsoft.com/office/drawing/2018/hyperlinkcolor" val="tx"/>
                    </a:ext>
                  </a:extLst>
                </a:hlinkClick>
              </a:rPr>
              <a:t>SLIDESGO SCHOOL</a:t>
            </a:r>
            <a:r>
              <a:rPr lang="en" sz="1000" b="1">
                <a:solidFill>
                  <a:schemeClr val="dk1"/>
                </a:solidFill>
                <a:latin typeface="Encode Sans"/>
                <a:ea typeface="Encode Sans"/>
                <a:cs typeface="Encode Sans"/>
                <a:sym typeface="Encode Sans"/>
              </a:rPr>
              <a:t>  |  </a:t>
            </a:r>
            <a:r>
              <a:rPr lang="en" sz="1000" b="1">
                <a:solidFill>
                  <a:schemeClr val="dk1"/>
                </a:solidFill>
                <a:uFill>
                  <a:noFill/>
                </a:uFill>
                <a:latin typeface="Encode Sans"/>
                <a:ea typeface="Encode Sans"/>
                <a:cs typeface="Encode Sans"/>
                <a:sym typeface="Encode Sans"/>
                <a:hlinkClick r:id="rId11">
                  <a:extLst>
                    <a:ext uri="{A12FA001-AC4F-418D-AE19-62706E023703}">
                      <ahyp:hlinkClr xmlns:ahyp="http://schemas.microsoft.com/office/drawing/2018/hyperlinkcolor" val="tx"/>
                    </a:ext>
                  </a:extLst>
                </a:hlinkClick>
              </a:rPr>
              <a:t>FAQS</a:t>
            </a:r>
            <a:endParaRPr sz="1500">
              <a:solidFill>
                <a:schemeClr val="dk1"/>
              </a:solidFill>
              <a:latin typeface="Encode Sans"/>
              <a:ea typeface="Encode Sans"/>
              <a:cs typeface="Encode Sans"/>
              <a:sym typeface="Encode Sans"/>
            </a:endParaRPr>
          </a:p>
        </p:txBody>
      </p:sp>
      <p:sp>
        <p:nvSpPr>
          <p:cNvPr id="559" name="Google Shape;559;p37"/>
          <p:cNvSpPr txBox="1"/>
          <p:nvPr/>
        </p:nvSpPr>
        <p:spPr>
          <a:xfrm>
            <a:off x="4671350" y="4015100"/>
            <a:ext cx="3288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b="1">
                <a:solidFill>
                  <a:schemeClr val="dk1"/>
                </a:solidFill>
                <a:latin typeface="Encode Sans"/>
                <a:ea typeface="Encode Sans"/>
                <a:cs typeface="Encode Sans"/>
                <a:sym typeface="Encode Sans"/>
              </a:rPr>
              <a:t>You can visit our sister projects:</a:t>
            </a:r>
            <a:br>
              <a:rPr lang="en" sz="800" b="1">
                <a:solidFill>
                  <a:schemeClr val="dk1"/>
                </a:solidFill>
                <a:latin typeface="Encode Sans"/>
                <a:ea typeface="Encode Sans"/>
                <a:cs typeface="Encode Sans"/>
                <a:sym typeface="Encode Sans"/>
              </a:rPr>
            </a:br>
            <a:r>
              <a:rPr lang="en" sz="1000" b="1">
                <a:solidFill>
                  <a:schemeClr val="dk1"/>
                </a:solidFill>
                <a:uFill>
                  <a:noFill/>
                </a:uFill>
                <a:latin typeface="Encode Sans"/>
                <a:ea typeface="Encode Sans"/>
                <a:cs typeface="Encode Sans"/>
                <a:sym typeface="Encode Sans"/>
                <a:hlinkClick r:id="rId12">
                  <a:extLst>
                    <a:ext uri="{A12FA001-AC4F-418D-AE19-62706E023703}">
                      <ahyp:hlinkClr xmlns:ahyp="http://schemas.microsoft.com/office/drawing/2018/hyperlinkcolor" val="tx"/>
                    </a:ext>
                  </a:extLst>
                </a:hlinkClick>
              </a:rPr>
              <a:t>FREEPIK</a:t>
            </a:r>
            <a:r>
              <a:rPr lang="en" sz="1000" b="1">
                <a:solidFill>
                  <a:schemeClr val="dk1"/>
                </a:solidFill>
                <a:latin typeface="Encode Sans"/>
                <a:ea typeface="Encode Sans"/>
                <a:cs typeface="Encode Sans"/>
                <a:sym typeface="Encode Sans"/>
              </a:rPr>
              <a:t> | </a:t>
            </a:r>
            <a:r>
              <a:rPr lang="en" sz="1000" b="1">
                <a:solidFill>
                  <a:schemeClr val="dk1"/>
                </a:solidFill>
                <a:uFill>
                  <a:noFill/>
                </a:uFill>
                <a:latin typeface="Encode Sans"/>
                <a:ea typeface="Encode Sans"/>
                <a:cs typeface="Encode Sans"/>
                <a:sym typeface="Encode Sans"/>
                <a:hlinkClick r:id="rId13">
                  <a:extLst>
                    <a:ext uri="{A12FA001-AC4F-418D-AE19-62706E023703}">
                      <ahyp:hlinkClr xmlns:ahyp="http://schemas.microsoft.com/office/drawing/2018/hyperlinkcolor" val="tx"/>
                    </a:ext>
                  </a:extLst>
                </a:hlinkClick>
              </a:rPr>
              <a:t>FLATICON</a:t>
            </a:r>
            <a:r>
              <a:rPr lang="en" sz="1000" b="1">
                <a:solidFill>
                  <a:schemeClr val="dk1"/>
                </a:solidFill>
                <a:latin typeface="Encode Sans"/>
                <a:ea typeface="Encode Sans"/>
                <a:cs typeface="Encode Sans"/>
                <a:sym typeface="Encode Sans"/>
              </a:rPr>
              <a:t> | </a:t>
            </a:r>
            <a:r>
              <a:rPr lang="en" sz="1000" b="1">
                <a:solidFill>
                  <a:schemeClr val="dk1"/>
                </a:solidFill>
                <a:uFill>
                  <a:noFill/>
                </a:uFill>
                <a:latin typeface="Encode Sans"/>
                <a:ea typeface="Encode Sans"/>
                <a:cs typeface="Encode Sans"/>
                <a:sym typeface="Encode Sans"/>
                <a:hlinkClick r:id="rId14">
                  <a:extLst>
                    <a:ext uri="{A12FA001-AC4F-418D-AE19-62706E023703}">
                      <ahyp:hlinkClr xmlns:ahyp="http://schemas.microsoft.com/office/drawing/2018/hyperlinkcolor" val="tx"/>
                    </a:ext>
                  </a:extLst>
                </a:hlinkClick>
              </a:rPr>
              <a:t>STORYSET</a:t>
            </a:r>
            <a:r>
              <a:rPr lang="en" sz="1000" b="1">
                <a:solidFill>
                  <a:schemeClr val="dk1"/>
                </a:solidFill>
                <a:latin typeface="Encode Sans"/>
                <a:ea typeface="Encode Sans"/>
                <a:cs typeface="Encode Sans"/>
                <a:sym typeface="Encode Sans"/>
              </a:rPr>
              <a:t> | </a:t>
            </a:r>
            <a:r>
              <a:rPr lang="en" sz="1000" b="1">
                <a:solidFill>
                  <a:schemeClr val="dk1"/>
                </a:solidFill>
                <a:uFill>
                  <a:noFill/>
                </a:uFill>
                <a:latin typeface="Encode Sans"/>
                <a:ea typeface="Encode Sans"/>
                <a:cs typeface="Encode Sans"/>
                <a:sym typeface="Encode Sans"/>
                <a:hlinkClick r:id="rId15">
                  <a:extLst>
                    <a:ext uri="{A12FA001-AC4F-418D-AE19-62706E023703}">
                      <ahyp:hlinkClr xmlns:ahyp="http://schemas.microsoft.com/office/drawing/2018/hyperlinkcolor" val="tx"/>
                    </a:ext>
                  </a:extLst>
                </a:hlinkClick>
              </a:rPr>
              <a:t>WEPIK </a:t>
            </a:r>
            <a:r>
              <a:rPr lang="en" sz="1000" b="1">
                <a:solidFill>
                  <a:schemeClr val="dk1"/>
                </a:solidFill>
                <a:latin typeface="Encode Sans"/>
                <a:ea typeface="Encode Sans"/>
                <a:cs typeface="Encode Sans"/>
                <a:sym typeface="Encode Sans"/>
              </a:rPr>
              <a:t>| </a:t>
            </a:r>
            <a:r>
              <a:rPr lang="en" sz="1000" b="1">
                <a:solidFill>
                  <a:schemeClr val="dk1"/>
                </a:solidFill>
                <a:uFill>
                  <a:noFill/>
                </a:uFill>
                <a:latin typeface="Encode Sans"/>
                <a:ea typeface="Encode Sans"/>
                <a:cs typeface="Encode Sans"/>
                <a:sym typeface="Encode Sans"/>
                <a:hlinkClick r:id="rId16">
                  <a:extLst>
                    <a:ext uri="{A12FA001-AC4F-418D-AE19-62706E023703}">
                      <ahyp:hlinkClr xmlns:ahyp="http://schemas.microsoft.com/office/drawing/2018/hyperlinkcolor" val="tx"/>
                    </a:ext>
                  </a:extLst>
                </a:hlinkClick>
              </a:rPr>
              <a:t>VIDFY</a:t>
            </a:r>
            <a:endParaRPr sz="600" b="1">
              <a:solidFill>
                <a:schemeClr val="dk1"/>
              </a:solidFill>
              <a:latin typeface="Encode Sans"/>
              <a:ea typeface="Encode Sans"/>
              <a:cs typeface="Encode Sans"/>
              <a:sym typeface="Encode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407"/>
        <p:cNvGrpSpPr/>
        <p:nvPr/>
      </p:nvGrpSpPr>
      <p:grpSpPr>
        <a:xfrm>
          <a:off x="0" y="0"/>
          <a:ext cx="0" cy="0"/>
          <a:chOff x="0" y="0"/>
          <a:chExt cx="0" cy="0"/>
        </a:xfrm>
      </p:grpSpPr>
      <p:sp>
        <p:nvSpPr>
          <p:cNvPr id="1408" name="Google Shape;1408;p55"/>
          <p:cNvSpPr txBox="1">
            <a:spLocks noGrp="1"/>
          </p:cNvSpPr>
          <p:nvPr>
            <p:ph type="title"/>
          </p:nvPr>
        </p:nvSpPr>
        <p:spPr>
          <a:xfrm>
            <a:off x="4808725" y="1451125"/>
            <a:ext cx="31356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PC </a:t>
            </a:r>
            <a:r>
              <a:rPr lang="en">
                <a:solidFill>
                  <a:schemeClr val="accent6"/>
                </a:solidFill>
              </a:rPr>
              <a:t>SOFTWARE</a:t>
            </a:r>
            <a:endParaRPr>
              <a:solidFill>
                <a:schemeClr val="accent6"/>
              </a:solidFill>
            </a:endParaRPr>
          </a:p>
        </p:txBody>
      </p:sp>
      <p:sp>
        <p:nvSpPr>
          <p:cNvPr id="1409" name="Google Shape;1409;p55"/>
          <p:cNvSpPr txBox="1">
            <a:spLocks noGrp="1"/>
          </p:cNvSpPr>
          <p:nvPr>
            <p:ph type="subTitle" idx="1"/>
          </p:nvPr>
        </p:nvSpPr>
        <p:spPr>
          <a:xfrm>
            <a:off x="4814925" y="2111625"/>
            <a:ext cx="3135600" cy="11439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replace the image on the screen with your own work. Just right-click on it and select “Replace image”</a:t>
            </a:r>
            <a:endParaRPr/>
          </a:p>
        </p:txBody>
      </p:sp>
      <p:grpSp>
        <p:nvGrpSpPr>
          <p:cNvPr id="1410" name="Google Shape;1410;p55"/>
          <p:cNvGrpSpPr/>
          <p:nvPr/>
        </p:nvGrpSpPr>
        <p:grpSpPr>
          <a:xfrm>
            <a:off x="828650" y="1169200"/>
            <a:ext cx="3506700" cy="2145965"/>
            <a:chOff x="828650" y="1169200"/>
            <a:chExt cx="3506700" cy="2145965"/>
          </a:xfrm>
        </p:grpSpPr>
        <p:sp>
          <p:nvSpPr>
            <p:cNvPr id="1411" name="Google Shape;1411;p55"/>
            <p:cNvSpPr/>
            <p:nvPr/>
          </p:nvSpPr>
          <p:spPr>
            <a:xfrm>
              <a:off x="1043200" y="1169200"/>
              <a:ext cx="3077700" cy="1871700"/>
            </a:xfrm>
            <a:prstGeom prst="round2SameRect">
              <a:avLst>
                <a:gd name="adj1" fmla="val 16667"/>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5"/>
            <p:cNvSpPr/>
            <p:nvPr/>
          </p:nvSpPr>
          <p:spPr>
            <a:xfrm rot="10800000">
              <a:off x="828650" y="3077865"/>
              <a:ext cx="3506700" cy="2373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5"/>
            <p:cNvSpPr/>
            <p:nvPr/>
          </p:nvSpPr>
          <p:spPr>
            <a:xfrm>
              <a:off x="2552450" y="1235781"/>
              <a:ext cx="59100" cy="59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14" name="Google Shape;1414;p55"/>
          <p:cNvPicPr preferRelativeResize="0"/>
          <p:nvPr/>
        </p:nvPicPr>
        <p:blipFill>
          <a:blip r:embed="rId3">
            <a:alphaModFix/>
          </a:blip>
          <a:stretch>
            <a:fillRect/>
          </a:stretch>
        </p:blipFill>
        <p:spPr>
          <a:xfrm>
            <a:off x="1154324" y="1363852"/>
            <a:ext cx="2855400" cy="1603500"/>
          </a:xfrm>
          <a:prstGeom prst="round2SameRect">
            <a:avLst>
              <a:gd name="adj1" fmla="val 16667"/>
              <a:gd name="adj2" fmla="val 0"/>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sp>
        <p:nvSpPr>
          <p:cNvPr id="1419" name="Google Shape;1419;p56"/>
          <p:cNvSpPr txBox="1">
            <a:spLocks noGrp="1"/>
          </p:cNvSpPr>
          <p:nvPr>
            <p:ph type="title"/>
          </p:nvPr>
        </p:nvSpPr>
        <p:spPr>
          <a:xfrm>
            <a:off x="720000" y="1451125"/>
            <a:ext cx="3216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TABLET </a:t>
            </a:r>
            <a:r>
              <a:rPr lang="en">
                <a:solidFill>
                  <a:schemeClr val="accent6"/>
                </a:solidFill>
              </a:rPr>
              <a:t>APP</a:t>
            </a:r>
            <a:endParaRPr>
              <a:solidFill>
                <a:schemeClr val="accent6"/>
              </a:solidFill>
            </a:endParaRPr>
          </a:p>
        </p:txBody>
      </p:sp>
      <p:sp>
        <p:nvSpPr>
          <p:cNvPr id="1420" name="Google Shape;1420;p56"/>
          <p:cNvSpPr txBox="1">
            <a:spLocks noGrp="1"/>
          </p:cNvSpPr>
          <p:nvPr>
            <p:ph type="subTitle" idx="1"/>
          </p:nvPr>
        </p:nvSpPr>
        <p:spPr>
          <a:xfrm>
            <a:off x="726200" y="2111625"/>
            <a:ext cx="3216900" cy="13107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replace the image on the screen with your own work. Just right-click on it and select “Replace image”</a:t>
            </a:r>
            <a:endParaRPr/>
          </a:p>
        </p:txBody>
      </p:sp>
      <p:grpSp>
        <p:nvGrpSpPr>
          <p:cNvPr id="1421" name="Google Shape;1421;p56"/>
          <p:cNvGrpSpPr/>
          <p:nvPr/>
        </p:nvGrpSpPr>
        <p:grpSpPr>
          <a:xfrm>
            <a:off x="5030750" y="725325"/>
            <a:ext cx="2389500" cy="3225600"/>
            <a:chOff x="5030750" y="725325"/>
            <a:chExt cx="2389500" cy="3225600"/>
          </a:xfrm>
        </p:grpSpPr>
        <p:sp>
          <p:nvSpPr>
            <p:cNvPr id="1422" name="Google Shape;1422;p56"/>
            <p:cNvSpPr/>
            <p:nvPr/>
          </p:nvSpPr>
          <p:spPr>
            <a:xfrm>
              <a:off x="5030750" y="725325"/>
              <a:ext cx="2389500" cy="3225600"/>
            </a:xfrm>
            <a:prstGeom prst="roundRect">
              <a:avLst>
                <a:gd name="adj" fmla="val 1888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6"/>
            <p:cNvSpPr/>
            <p:nvPr/>
          </p:nvSpPr>
          <p:spPr>
            <a:xfrm>
              <a:off x="6195950" y="806675"/>
              <a:ext cx="59100" cy="59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24" name="Google Shape;1424;p56"/>
          <p:cNvPicPr preferRelativeResize="0"/>
          <p:nvPr/>
        </p:nvPicPr>
        <p:blipFill rotWithShape="1">
          <a:blip r:embed="rId3">
            <a:alphaModFix/>
          </a:blip>
          <a:srcRect l="1922" t="10584" r="1941" b="1864"/>
          <a:stretch/>
        </p:blipFill>
        <p:spPr>
          <a:xfrm>
            <a:off x="5119550" y="954650"/>
            <a:ext cx="2211900" cy="2892600"/>
          </a:xfrm>
          <a:prstGeom prst="roundRect">
            <a:avLst>
              <a:gd name="adj" fmla="val 16667"/>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28"/>
        <p:cNvGrpSpPr/>
        <p:nvPr/>
      </p:nvGrpSpPr>
      <p:grpSpPr>
        <a:xfrm>
          <a:off x="0" y="0"/>
          <a:ext cx="0" cy="0"/>
          <a:chOff x="0" y="0"/>
          <a:chExt cx="0" cy="0"/>
        </a:xfrm>
      </p:grpSpPr>
      <p:sp>
        <p:nvSpPr>
          <p:cNvPr id="1429" name="Google Shape;1429;p57"/>
          <p:cNvSpPr txBox="1">
            <a:spLocks noGrp="1"/>
          </p:cNvSpPr>
          <p:nvPr>
            <p:ph type="title"/>
          </p:nvPr>
        </p:nvSpPr>
        <p:spPr>
          <a:xfrm>
            <a:off x="4808725" y="1451125"/>
            <a:ext cx="31356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MOBILE </a:t>
            </a:r>
            <a:r>
              <a:rPr lang="en">
                <a:solidFill>
                  <a:schemeClr val="accent6"/>
                </a:solidFill>
              </a:rPr>
              <a:t>APP</a:t>
            </a:r>
            <a:endParaRPr>
              <a:solidFill>
                <a:schemeClr val="accent6"/>
              </a:solidFill>
            </a:endParaRPr>
          </a:p>
        </p:txBody>
      </p:sp>
      <p:sp>
        <p:nvSpPr>
          <p:cNvPr id="1430" name="Google Shape;1430;p57"/>
          <p:cNvSpPr txBox="1">
            <a:spLocks noGrp="1"/>
          </p:cNvSpPr>
          <p:nvPr>
            <p:ph type="subTitle" idx="1"/>
          </p:nvPr>
        </p:nvSpPr>
        <p:spPr>
          <a:xfrm>
            <a:off x="4814925" y="2111625"/>
            <a:ext cx="3135600" cy="11439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replace the image on the screen with your own work. Just right-click on it and select “Replace image”</a:t>
            </a:r>
            <a:endParaRPr/>
          </a:p>
        </p:txBody>
      </p:sp>
      <p:grpSp>
        <p:nvGrpSpPr>
          <p:cNvPr id="1431" name="Google Shape;1431;p57"/>
          <p:cNvGrpSpPr/>
          <p:nvPr/>
        </p:nvGrpSpPr>
        <p:grpSpPr>
          <a:xfrm>
            <a:off x="1960375" y="725325"/>
            <a:ext cx="1650000" cy="3225600"/>
            <a:chOff x="1960375" y="725325"/>
            <a:chExt cx="1650000" cy="3225600"/>
          </a:xfrm>
        </p:grpSpPr>
        <p:sp>
          <p:nvSpPr>
            <p:cNvPr id="1432" name="Google Shape;1432;p57"/>
            <p:cNvSpPr/>
            <p:nvPr/>
          </p:nvSpPr>
          <p:spPr>
            <a:xfrm>
              <a:off x="1960375" y="725325"/>
              <a:ext cx="1650000" cy="3225600"/>
            </a:xfrm>
            <a:prstGeom prst="roundRect">
              <a:avLst>
                <a:gd name="adj" fmla="val 1888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7"/>
            <p:cNvSpPr/>
            <p:nvPr/>
          </p:nvSpPr>
          <p:spPr>
            <a:xfrm>
              <a:off x="2755850" y="784481"/>
              <a:ext cx="59100" cy="59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34" name="Google Shape;1434;p57"/>
          <p:cNvPicPr preferRelativeResize="0"/>
          <p:nvPr/>
        </p:nvPicPr>
        <p:blipFill>
          <a:blip r:embed="rId3">
            <a:alphaModFix/>
          </a:blip>
          <a:stretch>
            <a:fillRect/>
          </a:stretch>
        </p:blipFill>
        <p:spPr>
          <a:xfrm>
            <a:off x="2064025" y="890726"/>
            <a:ext cx="1442700" cy="2984100"/>
          </a:xfrm>
          <a:prstGeom prst="roundRect">
            <a:avLst>
              <a:gd name="adj" fmla="val 16667"/>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438"/>
        <p:cNvGrpSpPr/>
        <p:nvPr/>
      </p:nvGrpSpPr>
      <p:grpSpPr>
        <a:xfrm>
          <a:off x="0" y="0"/>
          <a:ext cx="0" cy="0"/>
          <a:chOff x="0" y="0"/>
          <a:chExt cx="0" cy="0"/>
        </a:xfrm>
      </p:grpSpPr>
      <p:sp>
        <p:nvSpPr>
          <p:cNvPr id="1439" name="Google Shape;1439;p58"/>
          <p:cNvSpPr/>
          <p:nvPr/>
        </p:nvSpPr>
        <p:spPr>
          <a:xfrm>
            <a:off x="1537728" y="1399236"/>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8"/>
          <p:cNvSpPr/>
          <p:nvPr/>
        </p:nvSpPr>
        <p:spPr>
          <a:xfrm>
            <a:off x="4138053" y="1399236"/>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8"/>
          <p:cNvSpPr/>
          <p:nvPr/>
        </p:nvSpPr>
        <p:spPr>
          <a:xfrm>
            <a:off x="6735603" y="1399236"/>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a:t>
            </a:r>
            <a:r>
              <a:rPr lang="en">
                <a:solidFill>
                  <a:schemeClr val="accent6"/>
                </a:solidFill>
              </a:rPr>
              <a:t>TEAM</a:t>
            </a:r>
            <a:endParaRPr>
              <a:solidFill>
                <a:schemeClr val="accent6"/>
              </a:solidFill>
            </a:endParaRPr>
          </a:p>
        </p:txBody>
      </p:sp>
      <p:sp>
        <p:nvSpPr>
          <p:cNvPr id="1443" name="Google Shape;1443;p58"/>
          <p:cNvSpPr txBox="1">
            <a:spLocks noGrp="1"/>
          </p:cNvSpPr>
          <p:nvPr>
            <p:ph type="subTitle" idx="3"/>
          </p:nvPr>
        </p:nvSpPr>
        <p:spPr>
          <a:xfrm>
            <a:off x="3317550" y="2500247"/>
            <a:ext cx="2508900" cy="3195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SAM SMITH</a:t>
            </a:r>
            <a:endParaRPr/>
          </a:p>
        </p:txBody>
      </p:sp>
      <p:sp>
        <p:nvSpPr>
          <p:cNvPr id="1444" name="Google Shape;1444;p58"/>
          <p:cNvSpPr txBox="1">
            <a:spLocks noGrp="1"/>
          </p:cNvSpPr>
          <p:nvPr>
            <p:ph type="subTitle" idx="1"/>
          </p:nvPr>
        </p:nvSpPr>
        <p:spPr>
          <a:xfrm>
            <a:off x="720000" y="2500247"/>
            <a:ext cx="2508900" cy="3195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JANE DOE</a:t>
            </a:r>
            <a:endParaRPr/>
          </a:p>
        </p:txBody>
      </p:sp>
      <p:sp>
        <p:nvSpPr>
          <p:cNvPr id="1445" name="Google Shape;1445;p58"/>
          <p:cNvSpPr txBox="1">
            <a:spLocks noGrp="1"/>
          </p:cNvSpPr>
          <p:nvPr>
            <p:ph type="subTitle" idx="2"/>
          </p:nvPr>
        </p:nvSpPr>
        <p:spPr>
          <a:xfrm>
            <a:off x="720000" y="3052862"/>
            <a:ext cx="2508900" cy="510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You can speak a bit about this person here</a:t>
            </a:r>
            <a:endParaRPr/>
          </a:p>
        </p:txBody>
      </p:sp>
      <p:sp>
        <p:nvSpPr>
          <p:cNvPr id="1446" name="Google Shape;1446;p58"/>
          <p:cNvSpPr txBox="1">
            <a:spLocks noGrp="1"/>
          </p:cNvSpPr>
          <p:nvPr>
            <p:ph type="subTitle" idx="4"/>
          </p:nvPr>
        </p:nvSpPr>
        <p:spPr>
          <a:xfrm>
            <a:off x="3317550" y="3052862"/>
            <a:ext cx="2508900" cy="510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You can speak a bit about this person here</a:t>
            </a:r>
            <a:endParaRPr/>
          </a:p>
        </p:txBody>
      </p:sp>
      <p:sp>
        <p:nvSpPr>
          <p:cNvPr id="1447" name="Google Shape;1447;p58"/>
          <p:cNvSpPr txBox="1">
            <a:spLocks noGrp="1"/>
          </p:cNvSpPr>
          <p:nvPr>
            <p:ph type="subTitle" idx="5"/>
          </p:nvPr>
        </p:nvSpPr>
        <p:spPr>
          <a:xfrm>
            <a:off x="5915100" y="2500247"/>
            <a:ext cx="2508900" cy="3195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a:t>JUNE JONES</a:t>
            </a:r>
            <a:endParaRPr/>
          </a:p>
        </p:txBody>
      </p:sp>
      <p:sp>
        <p:nvSpPr>
          <p:cNvPr id="1448" name="Google Shape;1448;p58"/>
          <p:cNvSpPr txBox="1">
            <a:spLocks noGrp="1"/>
          </p:cNvSpPr>
          <p:nvPr>
            <p:ph type="subTitle" idx="6"/>
          </p:nvPr>
        </p:nvSpPr>
        <p:spPr>
          <a:xfrm>
            <a:off x="5915100" y="3052862"/>
            <a:ext cx="2508900" cy="510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You can speak a bit about this person here</a:t>
            </a:r>
            <a:endParaRPr/>
          </a:p>
        </p:txBody>
      </p:sp>
      <p:grpSp>
        <p:nvGrpSpPr>
          <p:cNvPr id="1449" name="Google Shape;1449;p58"/>
          <p:cNvGrpSpPr/>
          <p:nvPr/>
        </p:nvGrpSpPr>
        <p:grpSpPr>
          <a:xfrm>
            <a:off x="4408850" y="1627534"/>
            <a:ext cx="323535" cy="411302"/>
            <a:chOff x="5599086" y="1808731"/>
            <a:chExt cx="279054" cy="354754"/>
          </a:xfrm>
        </p:grpSpPr>
        <p:sp>
          <p:nvSpPr>
            <p:cNvPr id="1450" name="Google Shape;1450;p58"/>
            <p:cNvSpPr/>
            <p:nvPr/>
          </p:nvSpPr>
          <p:spPr>
            <a:xfrm>
              <a:off x="5599086" y="2051309"/>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8"/>
            <p:cNvSpPr/>
            <p:nvPr/>
          </p:nvSpPr>
          <p:spPr>
            <a:xfrm>
              <a:off x="5639542" y="2000589"/>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8"/>
            <p:cNvSpPr/>
            <p:nvPr/>
          </p:nvSpPr>
          <p:spPr>
            <a:xfrm>
              <a:off x="5658526" y="2018080"/>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8"/>
            <p:cNvSpPr/>
            <p:nvPr/>
          </p:nvSpPr>
          <p:spPr>
            <a:xfrm>
              <a:off x="5683768" y="2006585"/>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8"/>
            <p:cNvSpPr/>
            <p:nvPr/>
          </p:nvSpPr>
          <p:spPr>
            <a:xfrm>
              <a:off x="5640799" y="1849449"/>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8"/>
            <p:cNvSpPr/>
            <p:nvPr/>
          </p:nvSpPr>
          <p:spPr>
            <a:xfrm>
              <a:off x="5697751" y="1919337"/>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8"/>
            <p:cNvSpPr/>
            <p:nvPr/>
          </p:nvSpPr>
          <p:spPr>
            <a:xfrm>
              <a:off x="5767691" y="1919337"/>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8"/>
            <p:cNvSpPr/>
            <p:nvPr/>
          </p:nvSpPr>
          <p:spPr>
            <a:xfrm>
              <a:off x="5689765" y="1899567"/>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8"/>
            <p:cNvSpPr/>
            <p:nvPr/>
          </p:nvSpPr>
          <p:spPr>
            <a:xfrm>
              <a:off x="5759417" y="1899777"/>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8"/>
            <p:cNvSpPr/>
            <p:nvPr/>
          </p:nvSpPr>
          <p:spPr>
            <a:xfrm>
              <a:off x="5663030" y="1808731"/>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8"/>
            <p:cNvSpPr/>
            <p:nvPr/>
          </p:nvSpPr>
          <p:spPr>
            <a:xfrm>
              <a:off x="5709482" y="1808731"/>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8"/>
            <p:cNvSpPr/>
            <p:nvPr/>
          </p:nvSpPr>
          <p:spPr>
            <a:xfrm>
              <a:off x="5703747" y="2087994"/>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8"/>
            <p:cNvSpPr/>
            <p:nvPr/>
          </p:nvSpPr>
          <p:spPr>
            <a:xfrm>
              <a:off x="5761695" y="2087994"/>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8"/>
            <p:cNvSpPr/>
            <p:nvPr/>
          </p:nvSpPr>
          <p:spPr>
            <a:xfrm>
              <a:off x="5712546" y="1959845"/>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58"/>
          <p:cNvGrpSpPr/>
          <p:nvPr/>
        </p:nvGrpSpPr>
        <p:grpSpPr>
          <a:xfrm>
            <a:off x="1821942" y="1627550"/>
            <a:ext cx="305289" cy="411272"/>
            <a:chOff x="5155423" y="1808744"/>
            <a:chExt cx="263316" cy="354728"/>
          </a:xfrm>
        </p:grpSpPr>
        <p:sp>
          <p:nvSpPr>
            <p:cNvPr id="1465" name="Google Shape;1465;p58"/>
            <p:cNvSpPr/>
            <p:nvPr/>
          </p:nvSpPr>
          <p:spPr>
            <a:xfrm>
              <a:off x="5161184" y="1808744"/>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8"/>
            <p:cNvSpPr/>
            <p:nvPr/>
          </p:nvSpPr>
          <p:spPr>
            <a:xfrm>
              <a:off x="5332800" y="1808744"/>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8"/>
            <p:cNvSpPr/>
            <p:nvPr/>
          </p:nvSpPr>
          <p:spPr>
            <a:xfrm>
              <a:off x="5169432" y="1814243"/>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8"/>
            <p:cNvSpPr/>
            <p:nvPr/>
          </p:nvSpPr>
          <p:spPr>
            <a:xfrm>
              <a:off x="5155423" y="2020319"/>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8"/>
            <p:cNvSpPr/>
            <p:nvPr/>
          </p:nvSpPr>
          <p:spPr>
            <a:xfrm>
              <a:off x="5155685" y="2084263"/>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8"/>
            <p:cNvSpPr/>
            <p:nvPr/>
          </p:nvSpPr>
          <p:spPr>
            <a:xfrm>
              <a:off x="5190642" y="1854463"/>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8"/>
            <p:cNvSpPr/>
            <p:nvPr/>
          </p:nvSpPr>
          <p:spPr>
            <a:xfrm>
              <a:off x="5261786" y="1980178"/>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8"/>
            <p:cNvSpPr/>
            <p:nvPr/>
          </p:nvSpPr>
          <p:spPr>
            <a:xfrm>
              <a:off x="5247097" y="1934590"/>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8"/>
            <p:cNvSpPr/>
            <p:nvPr/>
          </p:nvSpPr>
          <p:spPr>
            <a:xfrm>
              <a:off x="5315806" y="1934590"/>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8"/>
            <p:cNvSpPr/>
            <p:nvPr/>
          </p:nvSpPr>
          <p:spPr>
            <a:xfrm>
              <a:off x="5239372" y="1917412"/>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8"/>
            <p:cNvSpPr/>
            <p:nvPr/>
          </p:nvSpPr>
          <p:spPr>
            <a:xfrm>
              <a:off x="5313816" y="1917386"/>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8"/>
            <p:cNvSpPr/>
            <p:nvPr/>
          </p:nvSpPr>
          <p:spPr>
            <a:xfrm>
              <a:off x="5221619" y="1814479"/>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8"/>
            <p:cNvSpPr/>
            <p:nvPr/>
          </p:nvSpPr>
          <p:spPr>
            <a:xfrm>
              <a:off x="5189647" y="2084263"/>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8"/>
            <p:cNvSpPr/>
            <p:nvPr/>
          </p:nvSpPr>
          <p:spPr>
            <a:xfrm>
              <a:off x="5155423" y="2078031"/>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8"/>
            <p:cNvSpPr/>
            <p:nvPr/>
          </p:nvSpPr>
          <p:spPr>
            <a:xfrm>
              <a:off x="5332800" y="2078031"/>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 name="Google Shape;1480;p58"/>
          <p:cNvGrpSpPr/>
          <p:nvPr/>
        </p:nvGrpSpPr>
        <p:grpSpPr>
          <a:xfrm>
            <a:off x="7016766" y="1627534"/>
            <a:ext cx="305562" cy="411302"/>
            <a:chOff x="6058476" y="1808731"/>
            <a:chExt cx="263552" cy="354754"/>
          </a:xfrm>
        </p:grpSpPr>
        <p:sp>
          <p:nvSpPr>
            <p:cNvPr id="1481" name="Google Shape;1481;p58"/>
            <p:cNvSpPr/>
            <p:nvPr/>
          </p:nvSpPr>
          <p:spPr>
            <a:xfrm>
              <a:off x="6058476" y="2009073"/>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8"/>
            <p:cNvSpPr/>
            <p:nvPr/>
          </p:nvSpPr>
          <p:spPr>
            <a:xfrm>
              <a:off x="6078193" y="1808731"/>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8"/>
            <p:cNvSpPr/>
            <p:nvPr/>
          </p:nvSpPr>
          <p:spPr>
            <a:xfrm>
              <a:off x="6092699" y="2014572"/>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8"/>
            <p:cNvSpPr/>
            <p:nvPr/>
          </p:nvSpPr>
          <p:spPr>
            <a:xfrm>
              <a:off x="6111081" y="2031801"/>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8"/>
            <p:cNvSpPr/>
            <p:nvPr/>
          </p:nvSpPr>
          <p:spPr>
            <a:xfrm>
              <a:off x="6144389" y="1808731"/>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8"/>
            <p:cNvSpPr/>
            <p:nvPr/>
          </p:nvSpPr>
          <p:spPr>
            <a:xfrm>
              <a:off x="6138916" y="2009073"/>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8"/>
            <p:cNvSpPr/>
            <p:nvPr/>
          </p:nvSpPr>
          <p:spPr>
            <a:xfrm>
              <a:off x="6115664" y="1881866"/>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8"/>
            <p:cNvSpPr/>
            <p:nvPr/>
          </p:nvSpPr>
          <p:spPr>
            <a:xfrm>
              <a:off x="6142399" y="1917163"/>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8"/>
            <p:cNvSpPr/>
            <p:nvPr/>
          </p:nvSpPr>
          <p:spPr>
            <a:xfrm>
              <a:off x="6211108" y="1917163"/>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8"/>
            <p:cNvSpPr/>
            <p:nvPr/>
          </p:nvSpPr>
          <p:spPr>
            <a:xfrm>
              <a:off x="6150149" y="1934838"/>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8"/>
            <p:cNvSpPr/>
            <p:nvPr/>
          </p:nvSpPr>
          <p:spPr>
            <a:xfrm>
              <a:off x="6218833" y="1934838"/>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8"/>
            <p:cNvSpPr/>
            <p:nvPr/>
          </p:nvSpPr>
          <p:spPr>
            <a:xfrm>
              <a:off x="6061723" y="2095274"/>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8"/>
            <p:cNvSpPr/>
            <p:nvPr/>
          </p:nvSpPr>
          <p:spPr>
            <a:xfrm>
              <a:off x="6270312" y="2095274"/>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8"/>
            <p:cNvSpPr/>
            <p:nvPr/>
          </p:nvSpPr>
          <p:spPr>
            <a:xfrm>
              <a:off x="6164394" y="1972126"/>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8"/>
            <p:cNvSpPr/>
            <p:nvPr/>
          </p:nvSpPr>
          <p:spPr>
            <a:xfrm>
              <a:off x="6155884" y="2100511"/>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8"/>
            <p:cNvSpPr/>
            <p:nvPr/>
          </p:nvSpPr>
          <p:spPr>
            <a:xfrm>
              <a:off x="6213098" y="2100511"/>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00"/>
        <p:cNvGrpSpPr/>
        <p:nvPr/>
      </p:nvGrpSpPr>
      <p:grpSpPr>
        <a:xfrm>
          <a:off x="0" y="0"/>
          <a:ext cx="0" cy="0"/>
          <a:chOff x="0" y="0"/>
          <a:chExt cx="0" cy="0"/>
        </a:xfrm>
      </p:grpSpPr>
      <p:sp>
        <p:nvSpPr>
          <p:cNvPr id="1501" name="Google Shape;1501;p59"/>
          <p:cNvSpPr txBox="1">
            <a:spLocks noGrp="1"/>
          </p:cNvSpPr>
          <p:nvPr>
            <p:ph type="title"/>
          </p:nvPr>
        </p:nvSpPr>
        <p:spPr>
          <a:xfrm flipH="1">
            <a:off x="719875" y="2362313"/>
            <a:ext cx="2988300" cy="6213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SCHEDULE</a:t>
            </a:r>
            <a:endParaRPr/>
          </a:p>
        </p:txBody>
      </p:sp>
      <p:sp>
        <p:nvSpPr>
          <p:cNvPr id="1502" name="Google Shape;1502;p59"/>
          <p:cNvSpPr txBox="1">
            <a:spLocks noGrp="1"/>
          </p:cNvSpPr>
          <p:nvPr>
            <p:ph type="subTitle" idx="1"/>
          </p:nvPr>
        </p:nvSpPr>
        <p:spPr>
          <a:xfrm flipH="1">
            <a:off x="719800" y="3093900"/>
            <a:ext cx="2583000" cy="5643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You can enter a subtitle here if you need it</a:t>
            </a:r>
            <a:endParaRPr/>
          </a:p>
        </p:txBody>
      </p:sp>
      <p:sp>
        <p:nvSpPr>
          <p:cNvPr id="1503" name="Google Shape;1503;p59"/>
          <p:cNvSpPr txBox="1">
            <a:spLocks noGrp="1"/>
          </p:cNvSpPr>
          <p:nvPr>
            <p:ph type="title" idx="2"/>
          </p:nvPr>
        </p:nvSpPr>
        <p:spPr>
          <a:xfrm flipH="1">
            <a:off x="720000" y="844325"/>
            <a:ext cx="4565700" cy="15180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t>02</a:t>
            </a:r>
            <a:endParaRPr/>
          </a:p>
        </p:txBody>
      </p:sp>
      <p:sp>
        <p:nvSpPr>
          <p:cNvPr id="1504" name="Google Shape;1504;p59"/>
          <p:cNvSpPr/>
          <p:nvPr/>
        </p:nvSpPr>
        <p:spPr>
          <a:xfrm>
            <a:off x="5136925" y="4326400"/>
            <a:ext cx="864000" cy="1860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5" name="Google Shape;1505;p59"/>
          <p:cNvGrpSpPr/>
          <p:nvPr/>
        </p:nvGrpSpPr>
        <p:grpSpPr>
          <a:xfrm>
            <a:off x="4574349" y="883459"/>
            <a:ext cx="2243784" cy="3579044"/>
            <a:chOff x="1338183" y="1849087"/>
            <a:chExt cx="427192" cy="681411"/>
          </a:xfrm>
        </p:grpSpPr>
        <p:sp>
          <p:nvSpPr>
            <p:cNvPr id="1506" name="Google Shape;1506;p59"/>
            <p:cNvSpPr/>
            <p:nvPr/>
          </p:nvSpPr>
          <p:spPr>
            <a:xfrm>
              <a:off x="1430359" y="1849087"/>
              <a:ext cx="239672" cy="223253"/>
            </a:xfrm>
            <a:custGeom>
              <a:avLst/>
              <a:gdLst/>
              <a:ahLst/>
              <a:cxnLst/>
              <a:rect l="l" t="t" r="r" b="b"/>
              <a:pathLst>
                <a:path w="5372" h="5004" extrusionOk="0">
                  <a:moveTo>
                    <a:pt x="1894" y="0"/>
                  </a:moveTo>
                  <a:cubicBezTo>
                    <a:pt x="1161" y="0"/>
                    <a:pt x="485" y="329"/>
                    <a:pt x="305" y="623"/>
                  </a:cubicBezTo>
                  <a:cubicBezTo>
                    <a:pt x="0" y="1120"/>
                    <a:pt x="531" y="1562"/>
                    <a:pt x="531" y="1562"/>
                  </a:cubicBezTo>
                  <a:cubicBezTo>
                    <a:pt x="91" y="2217"/>
                    <a:pt x="611" y="2545"/>
                    <a:pt x="611" y="2545"/>
                  </a:cubicBezTo>
                  <a:lnTo>
                    <a:pt x="2273" y="4592"/>
                  </a:lnTo>
                  <a:cubicBezTo>
                    <a:pt x="2273" y="4592"/>
                    <a:pt x="2786" y="5004"/>
                    <a:pt x="3292" y="5004"/>
                  </a:cubicBezTo>
                  <a:cubicBezTo>
                    <a:pt x="3349" y="5004"/>
                    <a:pt x="3405" y="4999"/>
                    <a:pt x="3461" y="4988"/>
                  </a:cubicBezTo>
                  <a:cubicBezTo>
                    <a:pt x="4003" y="4874"/>
                    <a:pt x="4037" y="4208"/>
                    <a:pt x="4037" y="4208"/>
                  </a:cubicBezTo>
                  <a:cubicBezTo>
                    <a:pt x="4037" y="4208"/>
                    <a:pt x="5371" y="3620"/>
                    <a:pt x="5292" y="3042"/>
                  </a:cubicBezTo>
                  <a:cubicBezTo>
                    <a:pt x="5202" y="2466"/>
                    <a:pt x="4806" y="2432"/>
                    <a:pt x="4806" y="2432"/>
                  </a:cubicBezTo>
                  <a:cubicBezTo>
                    <a:pt x="4806" y="2432"/>
                    <a:pt x="5044" y="1154"/>
                    <a:pt x="4524" y="589"/>
                  </a:cubicBezTo>
                  <a:cubicBezTo>
                    <a:pt x="4352" y="399"/>
                    <a:pt x="4168" y="335"/>
                    <a:pt x="3997" y="335"/>
                  </a:cubicBezTo>
                  <a:cubicBezTo>
                    <a:pt x="3649" y="335"/>
                    <a:pt x="3358" y="600"/>
                    <a:pt x="3358" y="600"/>
                  </a:cubicBezTo>
                  <a:cubicBezTo>
                    <a:pt x="2941" y="159"/>
                    <a:pt x="2404" y="0"/>
                    <a:pt x="1894" y="0"/>
                  </a:cubicBezTo>
                  <a:close/>
                </a:path>
              </a:pathLst>
            </a:custGeom>
            <a:solidFill>
              <a:srgbClr val="4A16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9"/>
            <p:cNvSpPr/>
            <p:nvPr/>
          </p:nvSpPr>
          <p:spPr>
            <a:xfrm>
              <a:off x="1462616" y="1857341"/>
              <a:ext cx="175649" cy="103507"/>
            </a:xfrm>
            <a:custGeom>
              <a:avLst/>
              <a:gdLst/>
              <a:ahLst/>
              <a:cxnLst/>
              <a:rect l="l" t="t" r="r" b="b"/>
              <a:pathLst>
                <a:path w="3937" h="2320" extrusionOk="0">
                  <a:moveTo>
                    <a:pt x="1119" y="0"/>
                  </a:moveTo>
                  <a:cubicBezTo>
                    <a:pt x="734" y="0"/>
                    <a:pt x="354" y="149"/>
                    <a:pt x="1" y="314"/>
                  </a:cubicBezTo>
                  <a:cubicBezTo>
                    <a:pt x="1" y="324"/>
                    <a:pt x="1" y="324"/>
                    <a:pt x="12" y="324"/>
                  </a:cubicBezTo>
                  <a:cubicBezTo>
                    <a:pt x="367" y="181"/>
                    <a:pt x="716" y="69"/>
                    <a:pt x="1088" y="69"/>
                  </a:cubicBezTo>
                  <a:cubicBezTo>
                    <a:pt x="1213" y="69"/>
                    <a:pt x="1340" y="82"/>
                    <a:pt x="1471" y="110"/>
                  </a:cubicBezTo>
                  <a:cubicBezTo>
                    <a:pt x="1912" y="223"/>
                    <a:pt x="2217" y="562"/>
                    <a:pt x="2466" y="912"/>
                  </a:cubicBezTo>
                  <a:cubicBezTo>
                    <a:pt x="2473" y="926"/>
                    <a:pt x="2487" y="931"/>
                    <a:pt x="2503" y="931"/>
                  </a:cubicBezTo>
                  <a:cubicBezTo>
                    <a:pt x="2514" y="931"/>
                    <a:pt x="2525" y="929"/>
                    <a:pt x="2534" y="924"/>
                  </a:cubicBezTo>
                  <a:cubicBezTo>
                    <a:pt x="2692" y="766"/>
                    <a:pt x="2839" y="664"/>
                    <a:pt x="3054" y="618"/>
                  </a:cubicBezTo>
                  <a:cubicBezTo>
                    <a:pt x="3081" y="613"/>
                    <a:pt x="3107" y="611"/>
                    <a:pt x="3133" y="611"/>
                  </a:cubicBezTo>
                  <a:cubicBezTo>
                    <a:pt x="3438" y="611"/>
                    <a:pt x="3639" y="967"/>
                    <a:pt x="3744" y="1206"/>
                  </a:cubicBezTo>
                  <a:cubicBezTo>
                    <a:pt x="3879" y="1546"/>
                    <a:pt x="3801" y="1953"/>
                    <a:pt x="3721" y="2292"/>
                  </a:cubicBezTo>
                  <a:cubicBezTo>
                    <a:pt x="3715" y="2311"/>
                    <a:pt x="3729" y="2320"/>
                    <a:pt x="3743" y="2320"/>
                  </a:cubicBezTo>
                  <a:cubicBezTo>
                    <a:pt x="3755" y="2320"/>
                    <a:pt x="3766" y="2314"/>
                    <a:pt x="3766" y="2304"/>
                  </a:cubicBezTo>
                  <a:cubicBezTo>
                    <a:pt x="3924" y="1784"/>
                    <a:pt x="3936" y="1297"/>
                    <a:pt x="3620" y="845"/>
                  </a:cubicBezTo>
                  <a:cubicBezTo>
                    <a:pt x="3491" y="659"/>
                    <a:pt x="3300" y="564"/>
                    <a:pt x="3103" y="564"/>
                  </a:cubicBezTo>
                  <a:cubicBezTo>
                    <a:pt x="2987" y="564"/>
                    <a:pt x="2869" y="597"/>
                    <a:pt x="2760" y="664"/>
                  </a:cubicBezTo>
                  <a:cubicBezTo>
                    <a:pt x="2724" y="691"/>
                    <a:pt x="2600" y="799"/>
                    <a:pt x="2523" y="799"/>
                  </a:cubicBezTo>
                  <a:cubicBezTo>
                    <a:pt x="2504" y="799"/>
                    <a:pt x="2488" y="792"/>
                    <a:pt x="2477" y="777"/>
                  </a:cubicBezTo>
                  <a:cubicBezTo>
                    <a:pt x="2421" y="675"/>
                    <a:pt x="2341" y="596"/>
                    <a:pt x="2263" y="517"/>
                  </a:cubicBezTo>
                  <a:cubicBezTo>
                    <a:pt x="2093" y="324"/>
                    <a:pt x="1866" y="189"/>
                    <a:pt x="1629" y="98"/>
                  </a:cubicBezTo>
                  <a:cubicBezTo>
                    <a:pt x="1459" y="29"/>
                    <a:pt x="1289" y="0"/>
                    <a:pt x="1119"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9"/>
            <p:cNvSpPr/>
            <p:nvPr/>
          </p:nvSpPr>
          <p:spPr>
            <a:xfrm>
              <a:off x="1583702" y="1908024"/>
              <a:ext cx="61613" cy="111671"/>
            </a:xfrm>
            <a:custGeom>
              <a:avLst/>
              <a:gdLst/>
              <a:ahLst/>
              <a:cxnLst/>
              <a:rect l="l" t="t" r="r" b="b"/>
              <a:pathLst>
                <a:path w="1381" h="2503" extrusionOk="0">
                  <a:moveTo>
                    <a:pt x="239" y="0"/>
                  </a:moveTo>
                  <a:cubicBezTo>
                    <a:pt x="164" y="0"/>
                    <a:pt x="86" y="11"/>
                    <a:pt x="12" y="25"/>
                  </a:cubicBezTo>
                  <a:cubicBezTo>
                    <a:pt x="1" y="37"/>
                    <a:pt x="12" y="48"/>
                    <a:pt x="24" y="48"/>
                  </a:cubicBezTo>
                  <a:cubicBezTo>
                    <a:pt x="77" y="38"/>
                    <a:pt x="126" y="34"/>
                    <a:pt x="171" y="34"/>
                  </a:cubicBezTo>
                  <a:cubicBezTo>
                    <a:pt x="808" y="34"/>
                    <a:pt x="684" y="953"/>
                    <a:pt x="600" y="1427"/>
                  </a:cubicBezTo>
                  <a:cubicBezTo>
                    <a:pt x="600" y="1439"/>
                    <a:pt x="622" y="1462"/>
                    <a:pt x="634" y="1462"/>
                  </a:cubicBezTo>
                  <a:cubicBezTo>
                    <a:pt x="644" y="1462"/>
                    <a:pt x="655" y="1461"/>
                    <a:pt x="664" y="1461"/>
                  </a:cubicBezTo>
                  <a:cubicBezTo>
                    <a:pt x="1316" y="1461"/>
                    <a:pt x="1070" y="2190"/>
                    <a:pt x="770" y="2480"/>
                  </a:cubicBezTo>
                  <a:cubicBezTo>
                    <a:pt x="758" y="2490"/>
                    <a:pt x="770" y="2502"/>
                    <a:pt x="781" y="2502"/>
                  </a:cubicBezTo>
                  <a:cubicBezTo>
                    <a:pt x="1154" y="2264"/>
                    <a:pt x="1381" y="1530"/>
                    <a:pt x="815" y="1394"/>
                  </a:cubicBezTo>
                  <a:cubicBezTo>
                    <a:pt x="612" y="1349"/>
                    <a:pt x="713" y="1088"/>
                    <a:pt x="725" y="907"/>
                  </a:cubicBezTo>
                  <a:cubicBezTo>
                    <a:pt x="747" y="681"/>
                    <a:pt x="725" y="455"/>
                    <a:pt x="634" y="241"/>
                  </a:cubicBezTo>
                  <a:cubicBezTo>
                    <a:pt x="564" y="53"/>
                    <a:pt x="408" y="0"/>
                    <a:pt x="239"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9"/>
            <p:cNvSpPr/>
            <p:nvPr/>
          </p:nvSpPr>
          <p:spPr>
            <a:xfrm>
              <a:off x="1636661" y="1966158"/>
              <a:ext cx="27840" cy="45061"/>
            </a:xfrm>
            <a:custGeom>
              <a:avLst/>
              <a:gdLst/>
              <a:ahLst/>
              <a:cxnLst/>
              <a:rect l="l" t="t" r="r" b="b"/>
              <a:pathLst>
                <a:path w="624" h="1010" extrusionOk="0">
                  <a:moveTo>
                    <a:pt x="23" y="1"/>
                  </a:moveTo>
                  <a:cubicBezTo>
                    <a:pt x="1" y="1"/>
                    <a:pt x="1" y="34"/>
                    <a:pt x="23" y="34"/>
                  </a:cubicBezTo>
                  <a:cubicBezTo>
                    <a:pt x="623" y="68"/>
                    <a:pt x="295" y="702"/>
                    <a:pt x="69" y="973"/>
                  </a:cubicBezTo>
                  <a:cubicBezTo>
                    <a:pt x="60" y="991"/>
                    <a:pt x="73" y="1010"/>
                    <a:pt x="90" y="1010"/>
                  </a:cubicBezTo>
                  <a:cubicBezTo>
                    <a:pt x="95" y="1010"/>
                    <a:pt x="99" y="1009"/>
                    <a:pt x="103" y="1007"/>
                  </a:cubicBezTo>
                  <a:cubicBezTo>
                    <a:pt x="295" y="893"/>
                    <a:pt x="431" y="611"/>
                    <a:pt x="442" y="385"/>
                  </a:cubicBezTo>
                  <a:cubicBezTo>
                    <a:pt x="453" y="124"/>
                    <a:pt x="261" y="1"/>
                    <a:pt x="23"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9"/>
            <p:cNvSpPr/>
            <p:nvPr/>
          </p:nvSpPr>
          <p:spPr>
            <a:xfrm>
              <a:off x="1563536" y="1904588"/>
              <a:ext cx="42920" cy="33863"/>
            </a:xfrm>
            <a:custGeom>
              <a:avLst/>
              <a:gdLst/>
              <a:ahLst/>
              <a:cxnLst/>
              <a:rect l="l" t="t" r="r" b="b"/>
              <a:pathLst>
                <a:path w="962" h="759" extrusionOk="0">
                  <a:moveTo>
                    <a:pt x="1" y="1"/>
                  </a:moveTo>
                  <a:cubicBezTo>
                    <a:pt x="147" y="374"/>
                    <a:pt x="521" y="668"/>
                    <a:pt x="916" y="758"/>
                  </a:cubicBezTo>
                  <a:cubicBezTo>
                    <a:pt x="951" y="758"/>
                    <a:pt x="961" y="702"/>
                    <a:pt x="928" y="702"/>
                  </a:cubicBezTo>
                  <a:cubicBezTo>
                    <a:pt x="554" y="622"/>
                    <a:pt x="170" y="340"/>
                    <a:pt x="1"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9"/>
            <p:cNvSpPr/>
            <p:nvPr/>
          </p:nvSpPr>
          <p:spPr>
            <a:xfrm>
              <a:off x="1601905" y="1950141"/>
              <a:ext cx="14768" cy="49924"/>
            </a:xfrm>
            <a:custGeom>
              <a:avLst/>
              <a:gdLst/>
              <a:ahLst/>
              <a:cxnLst/>
              <a:rect l="l" t="t" r="r" b="b"/>
              <a:pathLst>
                <a:path w="331" h="1119" extrusionOk="0">
                  <a:moveTo>
                    <a:pt x="28" y="0"/>
                  </a:moveTo>
                  <a:cubicBezTo>
                    <a:pt x="25" y="0"/>
                    <a:pt x="23" y="3"/>
                    <a:pt x="23" y="9"/>
                  </a:cubicBezTo>
                  <a:cubicBezTo>
                    <a:pt x="0" y="393"/>
                    <a:pt x="79" y="755"/>
                    <a:pt x="249" y="1094"/>
                  </a:cubicBezTo>
                  <a:cubicBezTo>
                    <a:pt x="257" y="1111"/>
                    <a:pt x="273" y="1119"/>
                    <a:pt x="287" y="1119"/>
                  </a:cubicBezTo>
                  <a:cubicBezTo>
                    <a:pt x="310" y="1119"/>
                    <a:pt x="331" y="1099"/>
                    <a:pt x="317" y="1072"/>
                  </a:cubicBezTo>
                  <a:cubicBezTo>
                    <a:pt x="192" y="721"/>
                    <a:pt x="45" y="393"/>
                    <a:pt x="34" y="9"/>
                  </a:cubicBezTo>
                  <a:cubicBezTo>
                    <a:pt x="34" y="3"/>
                    <a:pt x="31" y="0"/>
                    <a:pt x="28"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9"/>
            <p:cNvSpPr/>
            <p:nvPr/>
          </p:nvSpPr>
          <p:spPr>
            <a:xfrm>
              <a:off x="1456771" y="1873893"/>
              <a:ext cx="98733" cy="20657"/>
            </a:xfrm>
            <a:custGeom>
              <a:avLst/>
              <a:gdLst/>
              <a:ahLst/>
              <a:cxnLst/>
              <a:rect l="l" t="t" r="r" b="b"/>
              <a:pathLst>
                <a:path w="2213" h="463" extrusionOk="0">
                  <a:moveTo>
                    <a:pt x="1125" y="0"/>
                  </a:moveTo>
                  <a:cubicBezTo>
                    <a:pt x="701" y="0"/>
                    <a:pt x="272" y="142"/>
                    <a:pt x="19" y="406"/>
                  </a:cubicBezTo>
                  <a:cubicBezTo>
                    <a:pt x="0" y="424"/>
                    <a:pt x="20" y="443"/>
                    <a:pt x="34" y="443"/>
                  </a:cubicBezTo>
                  <a:cubicBezTo>
                    <a:pt x="37" y="443"/>
                    <a:pt x="39" y="442"/>
                    <a:pt x="42" y="440"/>
                  </a:cubicBezTo>
                  <a:cubicBezTo>
                    <a:pt x="394" y="236"/>
                    <a:pt x="828" y="79"/>
                    <a:pt x="1245" y="79"/>
                  </a:cubicBezTo>
                  <a:cubicBezTo>
                    <a:pt x="1590" y="79"/>
                    <a:pt x="1924" y="186"/>
                    <a:pt x="2190" y="463"/>
                  </a:cubicBezTo>
                  <a:cubicBezTo>
                    <a:pt x="2201" y="463"/>
                    <a:pt x="2213" y="451"/>
                    <a:pt x="2201" y="451"/>
                  </a:cubicBezTo>
                  <a:cubicBezTo>
                    <a:pt x="1974" y="144"/>
                    <a:pt x="1552" y="0"/>
                    <a:pt x="1125"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9"/>
            <p:cNvSpPr/>
            <p:nvPr/>
          </p:nvSpPr>
          <p:spPr>
            <a:xfrm>
              <a:off x="1459225" y="1889687"/>
              <a:ext cx="87535" cy="18694"/>
            </a:xfrm>
            <a:custGeom>
              <a:avLst/>
              <a:gdLst/>
              <a:ahLst/>
              <a:cxnLst/>
              <a:rect l="l" t="t" r="r" b="b"/>
              <a:pathLst>
                <a:path w="1962" h="419" extrusionOk="0">
                  <a:moveTo>
                    <a:pt x="935" y="0"/>
                  </a:moveTo>
                  <a:cubicBezTo>
                    <a:pt x="610" y="0"/>
                    <a:pt x="287" y="117"/>
                    <a:pt x="20" y="368"/>
                  </a:cubicBezTo>
                  <a:cubicBezTo>
                    <a:pt x="1" y="388"/>
                    <a:pt x="23" y="416"/>
                    <a:pt x="44" y="416"/>
                  </a:cubicBezTo>
                  <a:cubicBezTo>
                    <a:pt x="48" y="416"/>
                    <a:pt x="51" y="415"/>
                    <a:pt x="54" y="414"/>
                  </a:cubicBezTo>
                  <a:cubicBezTo>
                    <a:pt x="389" y="217"/>
                    <a:pt x="706" y="113"/>
                    <a:pt x="1024" y="113"/>
                  </a:cubicBezTo>
                  <a:cubicBezTo>
                    <a:pt x="1328" y="113"/>
                    <a:pt x="1633" y="209"/>
                    <a:pt x="1954" y="414"/>
                  </a:cubicBezTo>
                  <a:cubicBezTo>
                    <a:pt x="1662" y="146"/>
                    <a:pt x="1297" y="0"/>
                    <a:pt x="935" y="0"/>
                  </a:cubicBezTo>
                  <a:close/>
                  <a:moveTo>
                    <a:pt x="1954" y="414"/>
                  </a:moveTo>
                  <a:cubicBezTo>
                    <a:pt x="1954" y="418"/>
                    <a:pt x="1955" y="419"/>
                    <a:pt x="1957" y="419"/>
                  </a:cubicBezTo>
                  <a:cubicBezTo>
                    <a:pt x="1959" y="419"/>
                    <a:pt x="1961" y="414"/>
                    <a:pt x="1954" y="414"/>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9"/>
            <p:cNvSpPr/>
            <p:nvPr/>
          </p:nvSpPr>
          <p:spPr>
            <a:xfrm>
              <a:off x="1558004" y="2042807"/>
              <a:ext cx="47426" cy="21728"/>
            </a:xfrm>
            <a:custGeom>
              <a:avLst/>
              <a:gdLst/>
              <a:ahLst/>
              <a:cxnLst/>
              <a:rect l="l" t="t" r="r" b="b"/>
              <a:pathLst>
                <a:path w="1063" h="487" extrusionOk="0">
                  <a:moveTo>
                    <a:pt x="1040" y="0"/>
                  </a:moveTo>
                  <a:cubicBezTo>
                    <a:pt x="1034" y="0"/>
                    <a:pt x="1029" y="4"/>
                    <a:pt x="1029" y="12"/>
                  </a:cubicBezTo>
                  <a:cubicBezTo>
                    <a:pt x="912" y="293"/>
                    <a:pt x="661" y="450"/>
                    <a:pt x="386" y="450"/>
                  </a:cubicBezTo>
                  <a:cubicBezTo>
                    <a:pt x="262" y="450"/>
                    <a:pt x="134" y="418"/>
                    <a:pt x="12" y="351"/>
                  </a:cubicBezTo>
                  <a:cubicBezTo>
                    <a:pt x="9" y="349"/>
                    <a:pt x="7" y="349"/>
                    <a:pt x="6" y="349"/>
                  </a:cubicBezTo>
                  <a:cubicBezTo>
                    <a:pt x="0" y="349"/>
                    <a:pt x="2" y="363"/>
                    <a:pt x="12" y="363"/>
                  </a:cubicBezTo>
                  <a:cubicBezTo>
                    <a:pt x="132" y="444"/>
                    <a:pt x="293" y="487"/>
                    <a:pt x="452" y="487"/>
                  </a:cubicBezTo>
                  <a:cubicBezTo>
                    <a:pt x="741" y="487"/>
                    <a:pt x="1027" y="345"/>
                    <a:pt x="1063" y="24"/>
                  </a:cubicBezTo>
                  <a:cubicBezTo>
                    <a:pt x="1063" y="10"/>
                    <a:pt x="1050" y="0"/>
                    <a:pt x="1040"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9"/>
            <p:cNvSpPr/>
            <p:nvPr/>
          </p:nvSpPr>
          <p:spPr>
            <a:xfrm>
              <a:off x="1478767" y="2295107"/>
              <a:ext cx="84768" cy="231284"/>
            </a:xfrm>
            <a:custGeom>
              <a:avLst/>
              <a:gdLst/>
              <a:ahLst/>
              <a:cxnLst/>
              <a:rect l="l" t="t" r="r" b="b"/>
              <a:pathLst>
                <a:path w="1900" h="5184" extrusionOk="0">
                  <a:moveTo>
                    <a:pt x="1" y="0"/>
                  </a:moveTo>
                  <a:cubicBezTo>
                    <a:pt x="1" y="1"/>
                    <a:pt x="34" y="2398"/>
                    <a:pt x="1064" y="4286"/>
                  </a:cubicBezTo>
                  <a:cubicBezTo>
                    <a:pt x="1064" y="4286"/>
                    <a:pt x="419" y="5100"/>
                    <a:pt x="521" y="5180"/>
                  </a:cubicBezTo>
                  <a:cubicBezTo>
                    <a:pt x="525" y="5182"/>
                    <a:pt x="531" y="5184"/>
                    <a:pt x="539" y="5184"/>
                  </a:cubicBezTo>
                  <a:cubicBezTo>
                    <a:pt x="722" y="5184"/>
                    <a:pt x="1899" y="4428"/>
                    <a:pt x="1866" y="4308"/>
                  </a:cubicBezTo>
                  <a:cubicBezTo>
                    <a:pt x="1821" y="4173"/>
                    <a:pt x="1720" y="4094"/>
                    <a:pt x="1720" y="4094"/>
                  </a:cubicBezTo>
                  <a:cubicBezTo>
                    <a:pt x="1720" y="4094"/>
                    <a:pt x="1052" y="1436"/>
                    <a:pt x="1210" y="91"/>
                  </a:cubicBezTo>
                  <a:lnTo>
                    <a:pt x="1"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9"/>
            <p:cNvSpPr/>
            <p:nvPr/>
          </p:nvSpPr>
          <p:spPr>
            <a:xfrm>
              <a:off x="1497416" y="2474774"/>
              <a:ext cx="66164" cy="53003"/>
            </a:xfrm>
            <a:custGeom>
              <a:avLst/>
              <a:gdLst/>
              <a:ahLst/>
              <a:cxnLst/>
              <a:rect l="l" t="t" r="r" b="b"/>
              <a:pathLst>
                <a:path w="1483" h="1188" extrusionOk="0">
                  <a:moveTo>
                    <a:pt x="484" y="0"/>
                  </a:moveTo>
                  <a:cubicBezTo>
                    <a:pt x="453" y="0"/>
                    <a:pt x="426" y="16"/>
                    <a:pt x="408" y="55"/>
                  </a:cubicBezTo>
                  <a:cubicBezTo>
                    <a:pt x="352" y="168"/>
                    <a:pt x="533" y="349"/>
                    <a:pt x="533" y="349"/>
                  </a:cubicBezTo>
                  <a:cubicBezTo>
                    <a:pt x="533" y="349"/>
                    <a:pt x="1" y="1085"/>
                    <a:pt x="35" y="1163"/>
                  </a:cubicBezTo>
                  <a:cubicBezTo>
                    <a:pt x="41" y="1178"/>
                    <a:pt x="61" y="1188"/>
                    <a:pt x="96" y="1188"/>
                  </a:cubicBezTo>
                  <a:cubicBezTo>
                    <a:pt x="248" y="1188"/>
                    <a:pt x="682" y="1010"/>
                    <a:pt x="1483" y="338"/>
                  </a:cubicBezTo>
                  <a:cubicBezTo>
                    <a:pt x="1483" y="338"/>
                    <a:pt x="1460" y="101"/>
                    <a:pt x="1290" y="33"/>
                  </a:cubicBezTo>
                  <a:cubicBezTo>
                    <a:pt x="1290" y="33"/>
                    <a:pt x="1065" y="237"/>
                    <a:pt x="803" y="237"/>
                  </a:cubicBezTo>
                  <a:cubicBezTo>
                    <a:pt x="796" y="237"/>
                    <a:pt x="789" y="237"/>
                    <a:pt x="782" y="236"/>
                  </a:cubicBezTo>
                  <a:cubicBezTo>
                    <a:pt x="782" y="236"/>
                    <a:pt x="602" y="0"/>
                    <a:pt x="484"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9"/>
            <p:cNvSpPr/>
            <p:nvPr/>
          </p:nvSpPr>
          <p:spPr>
            <a:xfrm>
              <a:off x="1495408" y="2486730"/>
              <a:ext cx="69689" cy="43767"/>
            </a:xfrm>
            <a:custGeom>
              <a:avLst/>
              <a:gdLst/>
              <a:ahLst/>
              <a:cxnLst/>
              <a:rect l="l" t="t" r="r" b="b"/>
              <a:pathLst>
                <a:path w="1562" h="981" extrusionOk="0">
                  <a:moveTo>
                    <a:pt x="1525" y="0"/>
                  </a:moveTo>
                  <a:cubicBezTo>
                    <a:pt x="1522" y="0"/>
                    <a:pt x="1519" y="1"/>
                    <a:pt x="1516" y="3"/>
                  </a:cubicBezTo>
                  <a:cubicBezTo>
                    <a:pt x="1493" y="13"/>
                    <a:pt x="623" y="669"/>
                    <a:pt x="623" y="669"/>
                  </a:cubicBezTo>
                  <a:cubicBezTo>
                    <a:pt x="623" y="669"/>
                    <a:pt x="498" y="545"/>
                    <a:pt x="249" y="545"/>
                  </a:cubicBezTo>
                  <a:cubicBezTo>
                    <a:pt x="238" y="545"/>
                    <a:pt x="227" y="545"/>
                    <a:pt x="216" y="545"/>
                  </a:cubicBezTo>
                  <a:cubicBezTo>
                    <a:pt x="216" y="545"/>
                    <a:pt x="1" y="805"/>
                    <a:pt x="35" y="918"/>
                  </a:cubicBezTo>
                  <a:cubicBezTo>
                    <a:pt x="49" y="962"/>
                    <a:pt x="89" y="981"/>
                    <a:pt x="141" y="981"/>
                  </a:cubicBezTo>
                  <a:cubicBezTo>
                    <a:pt x="212" y="981"/>
                    <a:pt x="306" y="947"/>
                    <a:pt x="397" y="895"/>
                  </a:cubicBezTo>
                  <a:cubicBezTo>
                    <a:pt x="804" y="669"/>
                    <a:pt x="1561" y="127"/>
                    <a:pt x="1561" y="70"/>
                  </a:cubicBezTo>
                  <a:cubicBezTo>
                    <a:pt x="1561" y="31"/>
                    <a:pt x="1544" y="0"/>
                    <a:pt x="1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9"/>
            <p:cNvSpPr/>
            <p:nvPr/>
          </p:nvSpPr>
          <p:spPr>
            <a:xfrm>
              <a:off x="1508347" y="2500383"/>
              <a:ext cx="16597" cy="6068"/>
            </a:xfrm>
            <a:custGeom>
              <a:avLst/>
              <a:gdLst/>
              <a:ahLst/>
              <a:cxnLst/>
              <a:rect l="l" t="t" r="r" b="b"/>
              <a:pathLst>
                <a:path w="372" h="136" extrusionOk="0">
                  <a:moveTo>
                    <a:pt x="150" y="1"/>
                  </a:moveTo>
                  <a:cubicBezTo>
                    <a:pt x="112" y="1"/>
                    <a:pt x="75" y="8"/>
                    <a:pt x="39" y="24"/>
                  </a:cubicBezTo>
                  <a:cubicBezTo>
                    <a:pt x="0" y="44"/>
                    <a:pt x="11" y="96"/>
                    <a:pt x="44" y="96"/>
                  </a:cubicBezTo>
                  <a:cubicBezTo>
                    <a:pt x="49" y="96"/>
                    <a:pt x="55" y="95"/>
                    <a:pt x="62" y="92"/>
                  </a:cubicBezTo>
                  <a:cubicBezTo>
                    <a:pt x="88" y="81"/>
                    <a:pt x="115" y="76"/>
                    <a:pt x="142" y="76"/>
                  </a:cubicBezTo>
                  <a:cubicBezTo>
                    <a:pt x="197" y="76"/>
                    <a:pt x="250" y="96"/>
                    <a:pt x="288" y="126"/>
                  </a:cubicBezTo>
                  <a:cubicBezTo>
                    <a:pt x="296" y="133"/>
                    <a:pt x="305" y="135"/>
                    <a:pt x="313" y="135"/>
                  </a:cubicBezTo>
                  <a:cubicBezTo>
                    <a:pt x="347" y="135"/>
                    <a:pt x="372" y="88"/>
                    <a:pt x="344" y="69"/>
                  </a:cubicBezTo>
                  <a:cubicBezTo>
                    <a:pt x="285" y="26"/>
                    <a:pt x="218" y="1"/>
                    <a:pt x="1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9"/>
            <p:cNvSpPr/>
            <p:nvPr/>
          </p:nvSpPr>
          <p:spPr>
            <a:xfrm>
              <a:off x="1514370" y="2492218"/>
              <a:ext cx="14634" cy="5577"/>
            </a:xfrm>
            <a:custGeom>
              <a:avLst/>
              <a:gdLst/>
              <a:ahLst/>
              <a:cxnLst/>
              <a:rect l="l" t="t" r="r" b="b"/>
              <a:pathLst>
                <a:path w="328" h="125" extrusionOk="0">
                  <a:moveTo>
                    <a:pt x="168" y="1"/>
                  </a:moveTo>
                  <a:cubicBezTo>
                    <a:pt x="122" y="1"/>
                    <a:pt x="75" y="11"/>
                    <a:pt x="40" y="26"/>
                  </a:cubicBezTo>
                  <a:cubicBezTo>
                    <a:pt x="0" y="36"/>
                    <a:pt x="12" y="98"/>
                    <a:pt x="47" y="98"/>
                  </a:cubicBezTo>
                  <a:cubicBezTo>
                    <a:pt x="51" y="98"/>
                    <a:pt x="57" y="97"/>
                    <a:pt x="62" y="94"/>
                  </a:cubicBezTo>
                  <a:cubicBezTo>
                    <a:pt x="87" y="88"/>
                    <a:pt x="128" y="79"/>
                    <a:pt x="166" y="79"/>
                  </a:cubicBezTo>
                  <a:cubicBezTo>
                    <a:pt x="198" y="79"/>
                    <a:pt x="228" y="85"/>
                    <a:pt x="243" y="106"/>
                  </a:cubicBezTo>
                  <a:cubicBezTo>
                    <a:pt x="253" y="119"/>
                    <a:pt x="265" y="125"/>
                    <a:pt x="276" y="125"/>
                  </a:cubicBezTo>
                  <a:cubicBezTo>
                    <a:pt x="303" y="125"/>
                    <a:pt x="327" y="93"/>
                    <a:pt x="311" y="61"/>
                  </a:cubicBezTo>
                  <a:cubicBezTo>
                    <a:pt x="280" y="17"/>
                    <a:pt x="224" y="1"/>
                    <a:pt x="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9"/>
            <p:cNvSpPr/>
            <p:nvPr/>
          </p:nvSpPr>
          <p:spPr>
            <a:xfrm>
              <a:off x="1478767" y="2295107"/>
              <a:ext cx="54029" cy="28777"/>
            </a:xfrm>
            <a:custGeom>
              <a:avLst/>
              <a:gdLst/>
              <a:ahLst/>
              <a:cxnLst/>
              <a:rect l="l" t="t" r="r" b="b"/>
              <a:pathLst>
                <a:path w="1211" h="645" extrusionOk="0">
                  <a:moveTo>
                    <a:pt x="1" y="0"/>
                  </a:moveTo>
                  <a:cubicBezTo>
                    <a:pt x="1" y="0"/>
                    <a:pt x="1" y="136"/>
                    <a:pt x="23" y="362"/>
                  </a:cubicBezTo>
                  <a:cubicBezTo>
                    <a:pt x="408" y="441"/>
                    <a:pt x="803" y="543"/>
                    <a:pt x="1188" y="645"/>
                  </a:cubicBezTo>
                  <a:cubicBezTo>
                    <a:pt x="1188" y="441"/>
                    <a:pt x="1188" y="260"/>
                    <a:pt x="1210" y="91"/>
                  </a:cubicBezTo>
                  <a:lnTo>
                    <a:pt x="1" y="0"/>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9"/>
            <p:cNvSpPr/>
            <p:nvPr/>
          </p:nvSpPr>
          <p:spPr>
            <a:xfrm>
              <a:off x="1562554" y="2263296"/>
              <a:ext cx="186089" cy="122022"/>
            </a:xfrm>
            <a:custGeom>
              <a:avLst/>
              <a:gdLst/>
              <a:ahLst/>
              <a:cxnLst/>
              <a:rect l="l" t="t" r="r" b="b"/>
              <a:pathLst>
                <a:path w="4171" h="2735" extrusionOk="0">
                  <a:moveTo>
                    <a:pt x="1345" y="1"/>
                  </a:moveTo>
                  <a:lnTo>
                    <a:pt x="0" y="759"/>
                  </a:lnTo>
                  <a:cubicBezTo>
                    <a:pt x="0" y="759"/>
                    <a:pt x="633" y="2511"/>
                    <a:pt x="1662" y="2715"/>
                  </a:cubicBezTo>
                  <a:cubicBezTo>
                    <a:pt x="1730" y="2728"/>
                    <a:pt x="1797" y="2734"/>
                    <a:pt x="1863" y="2734"/>
                  </a:cubicBezTo>
                  <a:cubicBezTo>
                    <a:pt x="2774" y="2734"/>
                    <a:pt x="3335" y="1493"/>
                    <a:pt x="3335" y="1493"/>
                  </a:cubicBezTo>
                  <a:cubicBezTo>
                    <a:pt x="3335" y="1493"/>
                    <a:pt x="3822" y="1640"/>
                    <a:pt x="4030" y="1640"/>
                  </a:cubicBezTo>
                  <a:cubicBezTo>
                    <a:pt x="4073" y="1640"/>
                    <a:pt x="4104" y="1634"/>
                    <a:pt x="4116" y="1618"/>
                  </a:cubicBezTo>
                  <a:cubicBezTo>
                    <a:pt x="4170" y="1531"/>
                    <a:pt x="3201" y="755"/>
                    <a:pt x="3106" y="755"/>
                  </a:cubicBezTo>
                  <a:cubicBezTo>
                    <a:pt x="3102" y="755"/>
                    <a:pt x="3099" y="756"/>
                    <a:pt x="3098" y="759"/>
                  </a:cubicBezTo>
                  <a:cubicBezTo>
                    <a:pt x="3076" y="827"/>
                    <a:pt x="2940" y="1064"/>
                    <a:pt x="2940" y="1064"/>
                  </a:cubicBezTo>
                  <a:cubicBezTo>
                    <a:pt x="2940" y="1064"/>
                    <a:pt x="2664" y="1624"/>
                    <a:pt x="2395" y="1624"/>
                  </a:cubicBezTo>
                  <a:cubicBezTo>
                    <a:pt x="2342" y="1624"/>
                    <a:pt x="2289" y="1602"/>
                    <a:pt x="2239" y="1550"/>
                  </a:cubicBezTo>
                  <a:cubicBezTo>
                    <a:pt x="1933" y="1234"/>
                    <a:pt x="1345" y="1"/>
                    <a:pt x="1345"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9"/>
            <p:cNvSpPr/>
            <p:nvPr/>
          </p:nvSpPr>
          <p:spPr>
            <a:xfrm>
              <a:off x="1693188" y="2295598"/>
              <a:ext cx="69198" cy="49032"/>
            </a:xfrm>
            <a:custGeom>
              <a:avLst/>
              <a:gdLst/>
              <a:ahLst/>
              <a:cxnLst/>
              <a:rect l="l" t="t" r="r" b="b"/>
              <a:pathLst>
                <a:path w="1551" h="1099" extrusionOk="0">
                  <a:moveTo>
                    <a:pt x="181" y="0"/>
                  </a:moveTo>
                  <a:cubicBezTo>
                    <a:pt x="181" y="0"/>
                    <a:pt x="0" y="159"/>
                    <a:pt x="12" y="340"/>
                  </a:cubicBezTo>
                  <a:cubicBezTo>
                    <a:pt x="12" y="340"/>
                    <a:pt x="249" y="430"/>
                    <a:pt x="351" y="679"/>
                  </a:cubicBezTo>
                  <a:cubicBezTo>
                    <a:pt x="351" y="679"/>
                    <a:pt x="113" y="1086"/>
                    <a:pt x="329" y="1098"/>
                  </a:cubicBezTo>
                  <a:cubicBezTo>
                    <a:pt x="332" y="1098"/>
                    <a:pt x="334" y="1098"/>
                    <a:pt x="337" y="1098"/>
                  </a:cubicBezTo>
                  <a:cubicBezTo>
                    <a:pt x="457" y="1098"/>
                    <a:pt x="555" y="872"/>
                    <a:pt x="555" y="872"/>
                  </a:cubicBezTo>
                  <a:cubicBezTo>
                    <a:pt x="555" y="872"/>
                    <a:pt x="1213" y="1043"/>
                    <a:pt x="1429" y="1043"/>
                  </a:cubicBezTo>
                  <a:cubicBezTo>
                    <a:pt x="1462" y="1043"/>
                    <a:pt x="1484" y="1039"/>
                    <a:pt x="1493" y="1030"/>
                  </a:cubicBezTo>
                  <a:cubicBezTo>
                    <a:pt x="1550" y="962"/>
                    <a:pt x="1324" y="600"/>
                    <a:pt x="181"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9"/>
            <p:cNvSpPr/>
            <p:nvPr/>
          </p:nvSpPr>
          <p:spPr>
            <a:xfrm>
              <a:off x="1697739" y="2294081"/>
              <a:ext cx="67636" cy="50103"/>
            </a:xfrm>
            <a:custGeom>
              <a:avLst/>
              <a:gdLst/>
              <a:ahLst/>
              <a:cxnLst/>
              <a:rect l="l" t="t" r="r" b="b"/>
              <a:pathLst>
                <a:path w="1516" h="1123" extrusionOk="0">
                  <a:moveTo>
                    <a:pt x="73" y="0"/>
                  </a:moveTo>
                  <a:cubicBezTo>
                    <a:pt x="71" y="0"/>
                    <a:pt x="69" y="0"/>
                    <a:pt x="68" y="1"/>
                  </a:cubicBezTo>
                  <a:cubicBezTo>
                    <a:pt x="23" y="23"/>
                    <a:pt x="1" y="57"/>
                    <a:pt x="23" y="80"/>
                  </a:cubicBezTo>
                  <a:cubicBezTo>
                    <a:pt x="34" y="91"/>
                    <a:pt x="984" y="645"/>
                    <a:pt x="984" y="645"/>
                  </a:cubicBezTo>
                  <a:cubicBezTo>
                    <a:pt x="984" y="645"/>
                    <a:pt x="905" y="826"/>
                    <a:pt x="1018" y="1075"/>
                  </a:cubicBezTo>
                  <a:cubicBezTo>
                    <a:pt x="1018" y="1075"/>
                    <a:pt x="1186" y="1123"/>
                    <a:pt x="1312" y="1123"/>
                  </a:cubicBezTo>
                  <a:cubicBezTo>
                    <a:pt x="1359" y="1123"/>
                    <a:pt x="1401" y="1116"/>
                    <a:pt x="1425" y="1097"/>
                  </a:cubicBezTo>
                  <a:cubicBezTo>
                    <a:pt x="1516" y="1019"/>
                    <a:pt x="1414" y="883"/>
                    <a:pt x="1267" y="758"/>
                  </a:cubicBezTo>
                  <a:cubicBezTo>
                    <a:pt x="924" y="482"/>
                    <a:pt x="149"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9"/>
            <p:cNvSpPr/>
            <p:nvPr/>
          </p:nvSpPr>
          <p:spPr>
            <a:xfrm>
              <a:off x="1727498" y="2326338"/>
              <a:ext cx="8611" cy="14723"/>
            </a:xfrm>
            <a:custGeom>
              <a:avLst/>
              <a:gdLst/>
              <a:ahLst/>
              <a:cxnLst/>
              <a:rect l="l" t="t" r="r" b="b"/>
              <a:pathLst>
                <a:path w="193" h="330" extrusionOk="0">
                  <a:moveTo>
                    <a:pt x="63" y="0"/>
                  </a:moveTo>
                  <a:cubicBezTo>
                    <a:pt x="50" y="0"/>
                    <a:pt x="39" y="8"/>
                    <a:pt x="35" y="24"/>
                  </a:cubicBezTo>
                  <a:cubicBezTo>
                    <a:pt x="0" y="126"/>
                    <a:pt x="23" y="250"/>
                    <a:pt x="103" y="318"/>
                  </a:cubicBezTo>
                  <a:cubicBezTo>
                    <a:pt x="111" y="327"/>
                    <a:pt x="121" y="330"/>
                    <a:pt x="132" y="330"/>
                  </a:cubicBezTo>
                  <a:cubicBezTo>
                    <a:pt x="163" y="330"/>
                    <a:pt x="193" y="298"/>
                    <a:pt x="159" y="273"/>
                  </a:cubicBezTo>
                  <a:cubicBezTo>
                    <a:pt x="103" y="216"/>
                    <a:pt x="80" y="126"/>
                    <a:pt x="103" y="58"/>
                  </a:cubicBezTo>
                  <a:cubicBezTo>
                    <a:pt x="109" y="22"/>
                    <a:pt x="85"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9"/>
            <p:cNvSpPr/>
            <p:nvPr/>
          </p:nvSpPr>
          <p:spPr>
            <a:xfrm>
              <a:off x="1716924" y="2325535"/>
              <a:ext cx="9191" cy="13251"/>
            </a:xfrm>
            <a:custGeom>
              <a:avLst/>
              <a:gdLst/>
              <a:ahLst/>
              <a:cxnLst/>
              <a:rect l="l" t="t" r="r" b="b"/>
              <a:pathLst>
                <a:path w="206" h="297" extrusionOk="0">
                  <a:moveTo>
                    <a:pt x="84" y="1"/>
                  </a:moveTo>
                  <a:cubicBezTo>
                    <a:pt x="74" y="1"/>
                    <a:pt x="63" y="6"/>
                    <a:pt x="56" y="20"/>
                  </a:cubicBezTo>
                  <a:cubicBezTo>
                    <a:pt x="0" y="98"/>
                    <a:pt x="56" y="223"/>
                    <a:pt x="124" y="279"/>
                  </a:cubicBezTo>
                  <a:cubicBezTo>
                    <a:pt x="133" y="291"/>
                    <a:pt x="144" y="296"/>
                    <a:pt x="154" y="296"/>
                  </a:cubicBezTo>
                  <a:cubicBezTo>
                    <a:pt x="182" y="296"/>
                    <a:pt x="206" y="259"/>
                    <a:pt x="181" y="234"/>
                  </a:cubicBezTo>
                  <a:cubicBezTo>
                    <a:pt x="147" y="201"/>
                    <a:pt x="91" y="110"/>
                    <a:pt x="124" y="65"/>
                  </a:cubicBezTo>
                  <a:cubicBezTo>
                    <a:pt x="140" y="33"/>
                    <a:pt x="111"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9"/>
            <p:cNvSpPr/>
            <p:nvPr/>
          </p:nvSpPr>
          <p:spPr>
            <a:xfrm>
              <a:off x="1562554" y="2263296"/>
              <a:ext cx="72678" cy="51530"/>
            </a:xfrm>
            <a:custGeom>
              <a:avLst/>
              <a:gdLst/>
              <a:ahLst/>
              <a:cxnLst/>
              <a:rect l="l" t="t" r="r" b="b"/>
              <a:pathLst>
                <a:path w="1629" h="1155" extrusionOk="0">
                  <a:moveTo>
                    <a:pt x="1345" y="1"/>
                  </a:moveTo>
                  <a:lnTo>
                    <a:pt x="0" y="759"/>
                  </a:lnTo>
                  <a:lnTo>
                    <a:pt x="169" y="1154"/>
                  </a:lnTo>
                  <a:cubicBezTo>
                    <a:pt x="678" y="1041"/>
                    <a:pt x="1199" y="849"/>
                    <a:pt x="1628" y="555"/>
                  </a:cubicBezTo>
                  <a:cubicBezTo>
                    <a:pt x="1470" y="249"/>
                    <a:pt x="1345" y="1"/>
                    <a:pt x="1345"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9"/>
            <p:cNvSpPr/>
            <p:nvPr/>
          </p:nvSpPr>
          <p:spPr>
            <a:xfrm>
              <a:off x="1469174" y="2194678"/>
              <a:ext cx="175605" cy="115017"/>
            </a:xfrm>
            <a:custGeom>
              <a:avLst/>
              <a:gdLst/>
              <a:ahLst/>
              <a:cxnLst/>
              <a:rect l="l" t="t" r="r" b="b"/>
              <a:pathLst>
                <a:path w="3936" h="2578" extrusionOk="0">
                  <a:moveTo>
                    <a:pt x="2782" y="1"/>
                  </a:moveTo>
                  <a:lnTo>
                    <a:pt x="284" y="249"/>
                  </a:lnTo>
                  <a:lnTo>
                    <a:pt x="1" y="2365"/>
                  </a:lnTo>
                  <a:cubicBezTo>
                    <a:pt x="1" y="2365"/>
                    <a:pt x="715" y="2578"/>
                    <a:pt x="1304" y="2578"/>
                  </a:cubicBezTo>
                  <a:cubicBezTo>
                    <a:pt x="1406" y="2578"/>
                    <a:pt x="1505" y="2571"/>
                    <a:pt x="1595" y="2556"/>
                  </a:cubicBezTo>
                  <a:lnTo>
                    <a:pt x="1709" y="2161"/>
                  </a:lnTo>
                  <a:lnTo>
                    <a:pt x="1946" y="2534"/>
                  </a:lnTo>
                  <a:cubicBezTo>
                    <a:pt x="1946" y="2534"/>
                    <a:pt x="1977" y="2537"/>
                    <a:pt x="2033" y="2537"/>
                  </a:cubicBezTo>
                  <a:cubicBezTo>
                    <a:pt x="2313" y="2537"/>
                    <a:pt x="3211" y="2466"/>
                    <a:pt x="3936" y="1618"/>
                  </a:cubicBezTo>
                  <a:lnTo>
                    <a:pt x="2782"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9"/>
            <p:cNvSpPr/>
            <p:nvPr/>
          </p:nvSpPr>
          <p:spPr>
            <a:xfrm>
              <a:off x="1510533" y="2259772"/>
              <a:ext cx="34889" cy="49924"/>
            </a:xfrm>
            <a:custGeom>
              <a:avLst/>
              <a:gdLst/>
              <a:ahLst/>
              <a:cxnLst/>
              <a:rect l="l" t="t" r="r" b="b"/>
              <a:pathLst>
                <a:path w="782" h="1119" extrusionOk="0">
                  <a:moveTo>
                    <a:pt x="533" y="1"/>
                  </a:moveTo>
                  <a:lnTo>
                    <a:pt x="1" y="1097"/>
                  </a:lnTo>
                  <a:cubicBezTo>
                    <a:pt x="125" y="1110"/>
                    <a:pt x="253" y="1119"/>
                    <a:pt x="377" y="1119"/>
                  </a:cubicBezTo>
                  <a:cubicBezTo>
                    <a:pt x="478" y="1119"/>
                    <a:pt x="577" y="1113"/>
                    <a:pt x="668" y="1097"/>
                  </a:cubicBezTo>
                  <a:lnTo>
                    <a:pt x="782" y="702"/>
                  </a:lnTo>
                  <a:lnTo>
                    <a:pt x="533" y="1"/>
                  </a:ln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9"/>
            <p:cNvSpPr/>
            <p:nvPr/>
          </p:nvSpPr>
          <p:spPr>
            <a:xfrm>
              <a:off x="1552918" y="2198247"/>
              <a:ext cx="63130" cy="94896"/>
            </a:xfrm>
            <a:custGeom>
              <a:avLst/>
              <a:gdLst/>
              <a:ahLst/>
              <a:cxnLst/>
              <a:rect l="l" t="t" r="r" b="b"/>
              <a:pathLst>
                <a:path w="1415" h="2127" extrusionOk="0">
                  <a:moveTo>
                    <a:pt x="91" y="0"/>
                  </a:moveTo>
                  <a:lnTo>
                    <a:pt x="1" y="11"/>
                  </a:lnTo>
                  <a:lnTo>
                    <a:pt x="1" y="23"/>
                  </a:lnTo>
                  <a:cubicBezTo>
                    <a:pt x="261" y="463"/>
                    <a:pt x="566" y="882"/>
                    <a:pt x="837" y="1323"/>
                  </a:cubicBezTo>
                  <a:cubicBezTo>
                    <a:pt x="1008" y="1594"/>
                    <a:pt x="1166" y="1866"/>
                    <a:pt x="1347" y="2126"/>
                  </a:cubicBezTo>
                  <a:lnTo>
                    <a:pt x="1415" y="2092"/>
                  </a:lnTo>
                  <a:cubicBezTo>
                    <a:pt x="1245" y="1855"/>
                    <a:pt x="1086" y="1594"/>
                    <a:pt x="940" y="1335"/>
                  </a:cubicBezTo>
                  <a:cubicBezTo>
                    <a:pt x="668" y="882"/>
                    <a:pt x="352" y="463"/>
                    <a:pt x="91"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9"/>
            <p:cNvSpPr/>
            <p:nvPr/>
          </p:nvSpPr>
          <p:spPr>
            <a:xfrm>
              <a:off x="1570094" y="2196686"/>
              <a:ext cx="64112" cy="83341"/>
            </a:xfrm>
            <a:custGeom>
              <a:avLst/>
              <a:gdLst/>
              <a:ahLst/>
              <a:cxnLst/>
              <a:rect l="l" t="t" r="r" b="b"/>
              <a:pathLst>
                <a:path w="1437" h="1868" extrusionOk="0">
                  <a:moveTo>
                    <a:pt x="102" y="1"/>
                  </a:moveTo>
                  <a:lnTo>
                    <a:pt x="0" y="13"/>
                  </a:lnTo>
                  <a:cubicBezTo>
                    <a:pt x="351" y="363"/>
                    <a:pt x="600" y="782"/>
                    <a:pt x="871" y="1200"/>
                  </a:cubicBezTo>
                  <a:cubicBezTo>
                    <a:pt x="1018" y="1438"/>
                    <a:pt x="1188" y="1652"/>
                    <a:pt x="1380" y="1867"/>
                  </a:cubicBezTo>
                  <a:cubicBezTo>
                    <a:pt x="1392" y="1855"/>
                    <a:pt x="1414" y="1833"/>
                    <a:pt x="1437" y="1822"/>
                  </a:cubicBezTo>
                  <a:cubicBezTo>
                    <a:pt x="1221" y="1573"/>
                    <a:pt x="1041" y="1313"/>
                    <a:pt x="860" y="1041"/>
                  </a:cubicBezTo>
                  <a:cubicBezTo>
                    <a:pt x="623" y="679"/>
                    <a:pt x="396" y="318"/>
                    <a:pt x="102"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9"/>
            <p:cNvSpPr/>
            <p:nvPr/>
          </p:nvSpPr>
          <p:spPr>
            <a:xfrm>
              <a:off x="1562019" y="2107410"/>
              <a:ext cx="179575" cy="132819"/>
            </a:xfrm>
            <a:custGeom>
              <a:avLst/>
              <a:gdLst/>
              <a:ahLst/>
              <a:cxnLst/>
              <a:rect l="l" t="t" r="r" b="b"/>
              <a:pathLst>
                <a:path w="4025" h="2977" extrusionOk="0">
                  <a:moveTo>
                    <a:pt x="679" y="1"/>
                  </a:moveTo>
                  <a:cubicBezTo>
                    <a:pt x="679" y="1"/>
                    <a:pt x="0" y="589"/>
                    <a:pt x="566" y="758"/>
                  </a:cubicBezTo>
                  <a:cubicBezTo>
                    <a:pt x="1357" y="1007"/>
                    <a:pt x="2884" y="2047"/>
                    <a:pt x="2884" y="2047"/>
                  </a:cubicBezTo>
                  <a:cubicBezTo>
                    <a:pt x="2884" y="2047"/>
                    <a:pt x="2839" y="2308"/>
                    <a:pt x="2963" y="2602"/>
                  </a:cubicBezTo>
                  <a:cubicBezTo>
                    <a:pt x="3059" y="2813"/>
                    <a:pt x="3159" y="2876"/>
                    <a:pt x="3220" y="2876"/>
                  </a:cubicBezTo>
                  <a:cubicBezTo>
                    <a:pt x="3266" y="2876"/>
                    <a:pt x="3288" y="2839"/>
                    <a:pt x="3269" y="2805"/>
                  </a:cubicBezTo>
                  <a:cubicBezTo>
                    <a:pt x="3178" y="2692"/>
                    <a:pt x="3121" y="2466"/>
                    <a:pt x="3144" y="2421"/>
                  </a:cubicBezTo>
                  <a:cubicBezTo>
                    <a:pt x="3146" y="2417"/>
                    <a:pt x="3150" y="2416"/>
                    <a:pt x="3155" y="2416"/>
                  </a:cubicBezTo>
                  <a:cubicBezTo>
                    <a:pt x="3200" y="2416"/>
                    <a:pt x="3347" y="2551"/>
                    <a:pt x="3438" y="2805"/>
                  </a:cubicBezTo>
                  <a:cubicBezTo>
                    <a:pt x="3484" y="2926"/>
                    <a:pt x="3547" y="2976"/>
                    <a:pt x="3594" y="2976"/>
                  </a:cubicBezTo>
                  <a:cubicBezTo>
                    <a:pt x="3640" y="2976"/>
                    <a:pt x="3670" y="2928"/>
                    <a:pt x="3653" y="2851"/>
                  </a:cubicBezTo>
                  <a:cubicBezTo>
                    <a:pt x="3596" y="2613"/>
                    <a:pt x="3450" y="2353"/>
                    <a:pt x="3450" y="2353"/>
                  </a:cubicBezTo>
                  <a:lnTo>
                    <a:pt x="3450" y="2353"/>
                  </a:lnTo>
                  <a:cubicBezTo>
                    <a:pt x="3450" y="2353"/>
                    <a:pt x="3596" y="2421"/>
                    <a:pt x="3744" y="2703"/>
                  </a:cubicBezTo>
                  <a:cubicBezTo>
                    <a:pt x="3793" y="2796"/>
                    <a:pt x="3855" y="2836"/>
                    <a:pt x="3900" y="2836"/>
                  </a:cubicBezTo>
                  <a:cubicBezTo>
                    <a:pt x="3948" y="2836"/>
                    <a:pt x="3976" y="2791"/>
                    <a:pt x="3947" y="2715"/>
                  </a:cubicBezTo>
                  <a:cubicBezTo>
                    <a:pt x="3857" y="2466"/>
                    <a:pt x="3653" y="2149"/>
                    <a:pt x="3653" y="2149"/>
                  </a:cubicBezTo>
                  <a:lnTo>
                    <a:pt x="3653" y="2149"/>
                  </a:lnTo>
                  <a:cubicBezTo>
                    <a:pt x="3813" y="2286"/>
                    <a:pt x="3914" y="2332"/>
                    <a:pt x="3967" y="2332"/>
                  </a:cubicBezTo>
                  <a:cubicBezTo>
                    <a:pt x="4016" y="2332"/>
                    <a:pt x="4025" y="2294"/>
                    <a:pt x="4003" y="2251"/>
                  </a:cubicBezTo>
                  <a:cubicBezTo>
                    <a:pt x="3789" y="1901"/>
                    <a:pt x="3167" y="1674"/>
                    <a:pt x="3167" y="1674"/>
                  </a:cubicBezTo>
                  <a:cubicBezTo>
                    <a:pt x="2104" y="374"/>
                    <a:pt x="679" y="1"/>
                    <a:pt x="679"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9"/>
            <p:cNvSpPr/>
            <p:nvPr/>
          </p:nvSpPr>
          <p:spPr>
            <a:xfrm>
              <a:off x="1562019" y="2107410"/>
              <a:ext cx="59070" cy="40912"/>
            </a:xfrm>
            <a:custGeom>
              <a:avLst/>
              <a:gdLst/>
              <a:ahLst/>
              <a:cxnLst/>
              <a:rect l="l" t="t" r="r" b="b"/>
              <a:pathLst>
                <a:path w="1324" h="917" extrusionOk="0">
                  <a:moveTo>
                    <a:pt x="679" y="1"/>
                  </a:moveTo>
                  <a:cubicBezTo>
                    <a:pt x="679" y="1"/>
                    <a:pt x="0" y="589"/>
                    <a:pt x="566" y="758"/>
                  </a:cubicBezTo>
                  <a:cubicBezTo>
                    <a:pt x="679" y="803"/>
                    <a:pt x="814" y="860"/>
                    <a:pt x="962" y="916"/>
                  </a:cubicBezTo>
                  <a:cubicBezTo>
                    <a:pt x="1086" y="702"/>
                    <a:pt x="1199" y="476"/>
                    <a:pt x="1324" y="250"/>
                  </a:cubicBezTo>
                  <a:cubicBezTo>
                    <a:pt x="939" y="69"/>
                    <a:pt x="679" y="1"/>
                    <a:pt x="679"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9"/>
            <p:cNvSpPr/>
            <p:nvPr/>
          </p:nvSpPr>
          <p:spPr>
            <a:xfrm>
              <a:off x="1552918" y="2092821"/>
              <a:ext cx="62595" cy="57018"/>
            </a:xfrm>
            <a:custGeom>
              <a:avLst/>
              <a:gdLst/>
              <a:ahLst/>
              <a:cxnLst/>
              <a:rect l="l" t="t" r="r" b="b"/>
              <a:pathLst>
                <a:path w="1403" h="1278" extrusionOk="0">
                  <a:moveTo>
                    <a:pt x="467" y="1"/>
                  </a:moveTo>
                  <a:cubicBezTo>
                    <a:pt x="400" y="1"/>
                    <a:pt x="331" y="7"/>
                    <a:pt x="261" y="22"/>
                  </a:cubicBezTo>
                  <a:cubicBezTo>
                    <a:pt x="1" y="79"/>
                    <a:pt x="136" y="565"/>
                    <a:pt x="317" y="814"/>
                  </a:cubicBezTo>
                  <a:cubicBezTo>
                    <a:pt x="510" y="1052"/>
                    <a:pt x="894" y="1278"/>
                    <a:pt x="894" y="1278"/>
                  </a:cubicBezTo>
                  <a:lnTo>
                    <a:pt x="1403" y="361"/>
                  </a:lnTo>
                  <a:cubicBezTo>
                    <a:pt x="1403" y="361"/>
                    <a:pt x="972" y="1"/>
                    <a:pt x="46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9"/>
            <p:cNvSpPr/>
            <p:nvPr/>
          </p:nvSpPr>
          <p:spPr>
            <a:xfrm>
              <a:off x="1587227" y="2105893"/>
              <a:ext cx="28286" cy="43946"/>
            </a:xfrm>
            <a:custGeom>
              <a:avLst/>
              <a:gdLst/>
              <a:ahLst/>
              <a:cxnLst/>
              <a:rect l="l" t="t" r="r" b="b"/>
              <a:pathLst>
                <a:path w="634" h="985" extrusionOk="0">
                  <a:moveTo>
                    <a:pt x="543" y="0"/>
                  </a:moveTo>
                  <a:cubicBezTo>
                    <a:pt x="408" y="114"/>
                    <a:pt x="295" y="261"/>
                    <a:pt x="204" y="419"/>
                  </a:cubicBezTo>
                  <a:cubicBezTo>
                    <a:pt x="148" y="543"/>
                    <a:pt x="46" y="724"/>
                    <a:pt x="1" y="894"/>
                  </a:cubicBezTo>
                  <a:cubicBezTo>
                    <a:pt x="80" y="950"/>
                    <a:pt x="125" y="985"/>
                    <a:pt x="125" y="985"/>
                  </a:cubicBezTo>
                  <a:lnTo>
                    <a:pt x="634" y="68"/>
                  </a:lnTo>
                  <a:cubicBezTo>
                    <a:pt x="634" y="68"/>
                    <a:pt x="600" y="35"/>
                    <a:pt x="543"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9"/>
            <p:cNvSpPr/>
            <p:nvPr/>
          </p:nvSpPr>
          <p:spPr>
            <a:xfrm>
              <a:off x="1338183" y="1956164"/>
              <a:ext cx="145668" cy="169448"/>
            </a:xfrm>
            <a:custGeom>
              <a:avLst/>
              <a:gdLst/>
              <a:ahLst/>
              <a:cxnLst/>
              <a:rect l="l" t="t" r="r" b="b"/>
              <a:pathLst>
                <a:path w="3265" h="3798" extrusionOk="0">
                  <a:moveTo>
                    <a:pt x="343" y="0"/>
                  </a:moveTo>
                  <a:cubicBezTo>
                    <a:pt x="327" y="0"/>
                    <a:pt x="316" y="10"/>
                    <a:pt x="313" y="32"/>
                  </a:cubicBezTo>
                  <a:cubicBezTo>
                    <a:pt x="290" y="157"/>
                    <a:pt x="562" y="575"/>
                    <a:pt x="562" y="575"/>
                  </a:cubicBezTo>
                  <a:cubicBezTo>
                    <a:pt x="449" y="541"/>
                    <a:pt x="370" y="462"/>
                    <a:pt x="223" y="247"/>
                  </a:cubicBezTo>
                  <a:cubicBezTo>
                    <a:pt x="160" y="143"/>
                    <a:pt x="100" y="96"/>
                    <a:pt x="62" y="96"/>
                  </a:cubicBezTo>
                  <a:cubicBezTo>
                    <a:pt x="18" y="96"/>
                    <a:pt x="5" y="160"/>
                    <a:pt x="53" y="270"/>
                  </a:cubicBezTo>
                  <a:cubicBezTo>
                    <a:pt x="132" y="462"/>
                    <a:pt x="393" y="801"/>
                    <a:pt x="393" y="801"/>
                  </a:cubicBezTo>
                  <a:cubicBezTo>
                    <a:pt x="260" y="775"/>
                    <a:pt x="81" y="557"/>
                    <a:pt x="23" y="557"/>
                  </a:cubicBezTo>
                  <a:cubicBezTo>
                    <a:pt x="7" y="557"/>
                    <a:pt x="1" y="575"/>
                    <a:pt x="8" y="620"/>
                  </a:cubicBezTo>
                  <a:cubicBezTo>
                    <a:pt x="87" y="1004"/>
                    <a:pt x="732" y="1321"/>
                    <a:pt x="732" y="1321"/>
                  </a:cubicBezTo>
                  <a:cubicBezTo>
                    <a:pt x="732" y="1321"/>
                    <a:pt x="1026" y="3447"/>
                    <a:pt x="2948" y="3798"/>
                  </a:cubicBezTo>
                  <a:lnTo>
                    <a:pt x="3265" y="3006"/>
                  </a:lnTo>
                  <a:cubicBezTo>
                    <a:pt x="1466" y="2464"/>
                    <a:pt x="1094" y="1220"/>
                    <a:pt x="1094" y="1220"/>
                  </a:cubicBezTo>
                  <a:cubicBezTo>
                    <a:pt x="1194" y="863"/>
                    <a:pt x="976" y="134"/>
                    <a:pt x="883" y="134"/>
                  </a:cubicBezTo>
                  <a:cubicBezTo>
                    <a:pt x="881" y="134"/>
                    <a:pt x="880" y="134"/>
                    <a:pt x="878" y="134"/>
                  </a:cubicBezTo>
                  <a:cubicBezTo>
                    <a:pt x="790" y="156"/>
                    <a:pt x="886" y="621"/>
                    <a:pt x="848" y="621"/>
                  </a:cubicBezTo>
                  <a:cubicBezTo>
                    <a:pt x="847" y="621"/>
                    <a:pt x="846" y="620"/>
                    <a:pt x="845" y="620"/>
                  </a:cubicBezTo>
                  <a:cubicBezTo>
                    <a:pt x="811" y="597"/>
                    <a:pt x="574" y="281"/>
                    <a:pt x="506" y="157"/>
                  </a:cubicBezTo>
                  <a:cubicBezTo>
                    <a:pt x="457" y="66"/>
                    <a:pt x="384" y="0"/>
                    <a:pt x="343"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9"/>
            <p:cNvSpPr/>
            <p:nvPr/>
          </p:nvSpPr>
          <p:spPr>
            <a:xfrm>
              <a:off x="1422774" y="2082202"/>
              <a:ext cx="61078" cy="43410"/>
            </a:xfrm>
            <a:custGeom>
              <a:avLst/>
              <a:gdLst/>
              <a:ahLst/>
              <a:cxnLst/>
              <a:rect l="l" t="t" r="r" b="b"/>
              <a:pathLst>
                <a:path w="1369" h="973" extrusionOk="0">
                  <a:moveTo>
                    <a:pt x="871" y="0"/>
                  </a:moveTo>
                  <a:cubicBezTo>
                    <a:pt x="600" y="227"/>
                    <a:pt x="329" y="408"/>
                    <a:pt x="0" y="521"/>
                  </a:cubicBezTo>
                  <a:cubicBezTo>
                    <a:pt x="283" y="735"/>
                    <a:pt x="623" y="893"/>
                    <a:pt x="1052" y="973"/>
                  </a:cubicBezTo>
                  <a:lnTo>
                    <a:pt x="1369" y="181"/>
                  </a:lnTo>
                  <a:cubicBezTo>
                    <a:pt x="1199" y="124"/>
                    <a:pt x="1030" y="68"/>
                    <a:pt x="871"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9"/>
            <p:cNvSpPr/>
            <p:nvPr/>
          </p:nvSpPr>
          <p:spPr>
            <a:xfrm>
              <a:off x="1456057" y="2078633"/>
              <a:ext cx="58579" cy="57687"/>
            </a:xfrm>
            <a:custGeom>
              <a:avLst/>
              <a:gdLst/>
              <a:ahLst/>
              <a:cxnLst/>
              <a:rect l="l" t="t" r="r" b="b"/>
              <a:pathLst>
                <a:path w="1313" h="1293" extrusionOk="0">
                  <a:moveTo>
                    <a:pt x="306" y="1"/>
                  </a:moveTo>
                  <a:lnTo>
                    <a:pt x="1" y="1076"/>
                  </a:lnTo>
                  <a:cubicBezTo>
                    <a:pt x="207" y="1189"/>
                    <a:pt x="621" y="1293"/>
                    <a:pt x="812" y="1293"/>
                  </a:cubicBezTo>
                  <a:cubicBezTo>
                    <a:pt x="830" y="1293"/>
                    <a:pt x="846" y="1292"/>
                    <a:pt x="860" y="1290"/>
                  </a:cubicBezTo>
                  <a:cubicBezTo>
                    <a:pt x="1312" y="1199"/>
                    <a:pt x="1312" y="555"/>
                    <a:pt x="1154" y="431"/>
                  </a:cubicBezTo>
                  <a:cubicBezTo>
                    <a:pt x="804" y="182"/>
                    <a:pt x="306"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9"/>
            <p:cNvSpPr/>
            <p:nvPr/>
          </p:nvSpPr>
          <p:spPr>
            <a:xfrm>
              <a:off x="1456057" y="2078633"/>
              <a:ext cx="18203" cy="51040"/>
            </a:xfrm>
            <a:custGeom>
              <a:avLst/>
              <a:gdLst/>
              <a:ahLst/>
              <a:cxnLst/>
              <a:rect l="l" t="t" r="r" b="b"/>
              <a:pathLst>
                <a:path w="408" h="1144" extrusionOk="0">
                  <a:moveTo>
                    <a:pt x="306" y="1"/>
                  </a:moveTo>
                  <a:lnTo>
                    <a:pt x="1" y="1076"/>
                  </a:lnTo>
                  <a:cubicBezTo>
                    <a:pt x="46" y="1098"/>
                    <a:pt x="91" y="1121"/>
                    <a:pt x="148" y="1143"/>
                  </a:cubicBezTo>
                  <a:cubicBezTo>
                    <a:pt x="204" y="940"/>
                    <a:pt x="249" y="747"/>
                    <a:pt x="306" y="544"/>
                  </a:cubicBezTo>
                  <a:cubicBezTo>
                    <a:pt x="352" y="374"/>
                    <a:pt x="408" y="194"/>
                    <a:pt x="362" y="23"/>
                  </a:cubicBezTo>
                  <a:cubicBezTo>
                    <a:pt x="329" y="13"/>
                    <a:pt x="306" y="1"/>
                    <a:pt x="306"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9"/>
            <p:cNvSpPr/>
            <p:nvPr/>
          </p:nvSpPr>
          <p:spPr>
            <a:xfrm>
              <a:off x="1476224" y="2091215"/>
              <a:ext cx="126171" cy="135987"/>
            </a:xfrm>
            <a:custGeom>
              <a:avLst/>
              <a:gdLst/>
              <a:ahLst/>
              <a:cxnLst/>
              <a:rect l="l" t="t" r="r" b="b"/>
              <a:pathLst>
                <a:path w="2828" h="3048" extrusionOk="0">
                  <a:moveTo>
                    <a:pt x="1396" y="1"/>
                  </a:moveTo>
                  <a:cubicBezTo>
                    <a:pt x="968" y="1"/>
                    <a:pt x="623" y="70"/>
                    <a:pt x="623" y="70"/>
                  </a:cubicBezTo>
                  <a:cubicBezTo>
                    <a:pt x="35" y="1201"/>
                    <a:pt x="1" y="2897"/>
                    <a:pt x="1" y="2897"/>
                  </a:cubicBezTo>
                  <a:cubicBezTo>
                    <a:pt x="316" y="3005"/>
                    <a:pt x="634" y="3047"/>
                    <a:pt x="938" y="3047"/>
                  </a:cubicBezTo>
                  <a:cubicBezTo>
                    <a:pt x="1966" y="3047"/>
                    <a:pt x="2828" y="2568"/>
                    <a:pt x="2828" y="2568"/>
                  </a:cubicBezTo>
                  <a:cubicBezTo>
                    <a:pt x="2737" y="2309"/>
                    <a:pt x="2014" y="58"/>
                    <a:pt x="2014" y="58"/>
                  </a:cubicBezTo>
                  <a:cubicBezTo>
                    <a:pt x="1807" y="15"/>
                    <a:pt x="1593" y="1"/>
                    <a:pt x="1396"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9"/>
            <p:cNvSpPr/>
            <p:nvPr/>
          </p:nvSpPr>
          <p:spPr>
            <a:xfrm>
              <a:off x="1529227" y="2093312"/>
              <a:ext cx="73169" cy="133711"/>
            </a:xfrm>
            <a:custGeom>
              <a:avLst/>
              <a:gdLst/>
              <a:ahLst/>
              <a:cxnLst/>
              <a:rect l="l" t="t" r="r" b="b"/>
              <a:pathLst>
                <a:path w="1640" h="2997" extrusionOk="0">
                  <a:moveTo>
                    <a:pt x="735" y="0"/>
                  </a:moveTo>
                  <a:cubicBezTo>
                    <a:pt x="803" y="757"/>
                    <a:pt x="747" y="1549"/>
                    <a:pt x="453" y="2262"/>
                  </a:cubicBezTo>
                  <a:cubicBezTo>
                    <a:pt x="340" y="2533"/>
                    <a:pt x="182" y="2770"/>
                    <a:pt x="1" y="2996"/>
                  </a:cubicBezTo>
                  <a:cubicBezTo>
                    <a:pt x="916" y="2929"/>
                    <a:pt x="1640" y="2521"/>
                    <a:pt x="1640" y="2521"/>
                  </a:cubicBezTo>
                  <a:cubicBezTo>
                    <a:pt x="1549" y="2262"/>
                    <a:pt x="826" y="11"/>
                    <a:pt x="826" y="11"/>
                  </a:cubicBezTo>
                  <a:cubicBezTo>
                    <a:pt x="803" y="11"/>
                    <a:pt x="770" y="0"/>
                    <a:pt x="735"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9"/>
            <p:cNvSpPr/>
            <p:nvPr/>
          </p:nvSpPr>
          <p:spPr>
            <a:xfrm>
              <a:off x="1476224" y="2200255"/>
              <a:ext cx="126171" cy="26947"/>
            </a:xfrm>
            <a:custGeom>
              <a:avLst/>
              <a:gdLst/>
              <a:ahLst/>
              <a:cxnLst/>
              <a:rect l="l" t="t" r="r" b="b"/>
              <a:pathLst>
                <a:path w="2828" h="604" extrusionOk="0">
                  <a:moveTo>
                    <a:pt x="2783" y="1"/>
                  </a:moveTo>
                  <a:cubicBezTo>
                    <a:pt x="2404" y="97"/>
                    <a:pt x="1715" y="401"/>
                    <a:pt x="818" y="401"/>
                  </a:cubicBezTo>
                  <a:cubicBezTo>
                    <a:pt x="565" y="401"/>
                    <a:pt x="296" y="377"/>
                    <a:pt x="13" y="317"/>
                  </a:cubicBezTo>
                  <a:cubicBezTo>
                    <a:pt x="1" y="408"/>
                    <a:pt x="1" y="453"/>
                    <a:pt x="1" y="453"/>
                  </a:cubicBezTo>
                  <a:cubicBezTo>
                    <a:pt x="316" y="561"/>
                    <a:pt x="634" y="603"/>
                    <a:pt x="938" y="603"/>
                  </a:cubicBezTo>
                  <a:cubicBezTo>
                    <a:pt x="1966" y="603"/>
                    <a:pt x="2828" y="124"/>
                    <a:pt x="2828" y="124"/>
                  </a:cubicBezTo>
                  <a:cubicBezTo>
                    <a:pt x="2817" y="102"/>
                    <a:pt x="2805" y="57"/>
                    <a:pt x="2783"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9"/>
            <p:cNvSpPr/>
            <p:nvPr/>
          </p:nvSpPr>
          <p:spPr>
            <a:xfrm>
              <a:off x="1508525" y="2067568"/>
              <a:ext cx="31855" cy="41135"/>
            </a:xfrm>
            <a:custGeom>
              <a:avLst/>
              <a:gdLst/>
              <a:ahLst/>
              <a:cxnLst/>
              <a:rect l="l" t="t" r="r" b="b"/>
              <a:pathLst>
                <a:path w="714" h="922" extrusionOk="0">
                  <a:moveTo>
                    <a:pt x="578" y="0"/>
                  </a:moveTo>
                  <a:lnTo>
                    <a:pt x="1" y="34"/>
                  </a:lnTo>
                  <a:lnTo>
                    <a:pt x="103" y="882"/>
                  </a:lnTo>
                  <a:cubicBezTo>
                    <a:pt x="103" y="882"/>
                    <a:pt x="171" y="921"/>
                    <a:pt x="273" y="921"/>
                  </a:cubicBezTo>
                  <a:cubicBezTo>
                    <a:pt x="392" y="921"/>
                    <a:pt x="556" y="869"/>
                    <a:pt x="713" y="645"/>
                  </a:cubicBezTo>
                  <a:lnTo>
                    <a:pt x="578"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9"/>
            <p:cNvSpPr/>
            <p:nvPr/>
          </p:nvSpPr>
          <p:spPr>
            <a:xfrm>
              <a:off x="1508525" y="2067568"/>
              <a:ext cx="28821" cy="17444"/>
            </a:xfrm>
            <a:custGeom>
              <a:avLst/>
              <a:gdLst/>
              <a:ahLst/>
              <a:cxnLst/>
              <a:rect l="l" t="t" r="r" b="b"/>
              <a:pathLst>
                <a:path w="646" h="391" extrusionOk="0">
                  <a:moveTo>
                    <a:pt x="578" y="0"/>
                  </a:moveTo>
                  <a:lnTo>
                    <a:pt x="1" y="34"/>
                  </a:lnTo>
                  <a:lnTo>
                    <a:pt x="46" y="385"/>
                  </a:lnTo>
                  <a:cubicBezTo>
                    <a:pt x="81" y="388"/>
                    <a:pt x="117" y="390"/>
                    <a:pt x="152" y="390"/>
                  </a:cubicBezTo>
                  <a:cubicBezTo>
                    <a:pt x="320" y="390"/>
                    <a:pt x="486" y="348"/>
                    <a:pt x="646" y="283"/>
                  </a:cubicBezTo>
                  <a:lnTo>
                    <a:pt x="578" y="0"/>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9"/>
            <p:cNvSpPr/>
            <p:nvPr/>
          </p:nvSpPr>
          <p:spPr>
            <a:xfrm>
              <a:off x="1426299" y="1900484"/>
              <a:ext cx="179665" cy="175560"/>
            </a:xfrm>
            <a:custGeom>
              <a:avLst/>
              <a:gdLst/>
              <a:ahLst/>
              <a:cxnLst/>
              <a:rect l="l" t="t" r="r" b="b"/>
              <a:pathLst>
                <a:path w="4027" h="3935" extrusionOk="0">
                  <a:moveTo>
                    <a:pt x="2328" y="1"/>
                  </a:moveTo>
                  <a:cubicBezTo>
                    <a:pt x="1920" y="1"/>
                    <a:pt x="1328" y="66"/>
                    <a:pt x="1041" y="410"/>
                  </a:cubicBezTo>
                  <a:cubicBezTo>
                    <a:pt x="577" y="963"/>
                    <a:pt x="668" y="1382"/>
                    <a:pt x="295" y="1947"/>
                  </a:cubicBezTo>
                  <a:cubicBezTo>
                    <a:pt x="12" y="2388"/>
                    <a:pt x="1" y="3632"/>
                    <a:pt x="1493" y="3881"/>
                  </a:cubicBezTo>
                  <a:cubicBezTo>
                    <a:pt x="1704" y="3918"/>
                    <a:pt x="1905" y="3935"/>
                    <a:pt x="2095" y="3935"/>
                  </a:cubicBezTo>
                  <a:cubicBezTo>
                    <a:pt x="3185" y="3935"/>
                    <a:pt x="3901" y="3372"/>
                    <a:pt x="4027" y="2784"/>
                  </a:cubicBezTo>
                  <a:cubicBezTo>
                    <a:pt x="4027" y="2784"/>
                    <a:pt x="3675" y="1789"/>
                    <a:pt x="3766" y="1065"/>
                  </a:cubicBezTo>
                  <a:cubicBezTo>
                    <a:pt x="3766" y="1065"/>
                    <a:pt x="2997" y="579"/>
                    <a:pt x="2760" y="25"/>
                  </a:cubicBezTo>
                  <a:cubicBezTo>
                    <a:pt x="2760" y="25"/>
                    <a:pt x="2578" y="1"/>
                    <a:pt x="2328"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9"/>
            <p:cNvSpPr/>
            <p:nvPr/>
          </p:nvSpPr>
          <p:spPr>
            <a:xfrm>
              <a:off x="1532261" y="1959956"/>
              <a:ext cx="18694" cy="19363"/>
            </a:xfrm>
            <a:custGeom>
              <a:avLst/>
              <a:gdLst/>
              <a:ahLst/>
              <a:cxnLst/>
              <a:rect l="l" t="t" r="r" b="b"/>
              <a:pathLst>
                <a:path w="419" h="434" extrusionOk="0">
                  <a:moveTo>
                    <a:pt x="228" y="1"/>
                  </a:moveTo>
                  <a:cubicBezTo>
                    <a:pt x="183" y="1"/>
                    <a:pt x="139" y="19"/>
                    <a:pt x="102" y="37"/>
                  </a:cubicBezTo>
                  <a:cubicBezTo>
                    <a:pt x="57" y="72"/>
                    <a:pt x="34" y="128"/>
                    <a:pt x="11" y="185"/>
                  </a:cubicBezTo>
                  <a:cubicBezTo>
                    <a:pt x="1" y="241"/>
                    <a:pt x="11" y="298"/>
                    <a:pt x="46" y="343"/>
                  </a:cubicBezTo>
                  <a:cubicBezTo>
                    <a:pt x="79" y="399"/>
                    <a:pt x="159" y="434"/>
                    <a:pt x="227" y="434"/>
                  </a:cubicBezTo>
                  <a:cubicBezTo>
                    <a:pt x="295" y="422"/>
                    <a:pt x="351" y="388"/>
                    <a:pt x="385" y="320"/>
                  </a:cubicBezTo>
                  <a:cubicBezTo>
                    <a:pt x="418" y="263"/>
                    <a:pt x="408" y="140"/>
                    <a:pt x="373" y="83"/>
                  </a:cubicBezTo>
                  <a:cubicBezTo>
                    <a:pt x="351" y="60"/>
                    <a:pt x="328" y="37"/>
                    <a:pt x="295" y="15"/>
                  </a:cubicBezTo>
                  <a:lnTo>
                    <a:pt x="283" y="15"/>
                  </a:lnTo>
                  <a:cubicBezTo>
                    <a:pt x="295" y="26"/>
                    <a:pt x="305" y="26"/>
                    <a:pt x="317" y="37"/>
                  </a:cubicBezTo>
                  <a:cubicBezTo>
                    <a:pt x="295" y="26"/>
                    <a:pt x="283" y="15"/>
                    <a:pt x="260" y="4"/>
                  </a:cubicBezTo>
                  <a:cubicBezTo>
                    <a:pt x="250" y="2"/>
                    <a:pt x="239" y="1"/>
                    <a:pt x="228"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9"/>
            <p:cNvSpPr/>
            <p:nvPr/>
          </p:nvSpPr>
          <p:spPr>
            <a:xfrm>
              <a:off x="1459627" y="1955271"/>
              <a:ext cx="16641" cy="15124"/>
            </a:xfrm>
            <a:custGeom>
              <a:avLst/>
              <a:gdLst/>
              <a:ahLst/>
              <a:cxnLst/>
              <a:rect l="l" t="t" r="r" b="b"/>
              <a:pathLst>
                <a:path w="373" h="339" extrusionOk="0">
                  <a:moveTo>
                    <a:pt x="196" y="1"/>
                  </a:moveTo>
                  <a:cubicBezTo>
                    <a:pt x="135" y="1"/>
                    <a:pt x="85" y="41"/>
                    <a:pt x="56" y="97"/>
                  </a:cubicBezTo>
                  <a:cubicBezTo>
                    <a:pt x="0" y="188"/>
                    <a:pt x="68" y="312"/>
                    <a:pt x="169" y="335"/>
                  </a:cubicBezTo>
                  <a:cubicBezTo>
                    <a:pt x="180" y="337"/>
                    <a:pt x="191" y="338"/>
                    <a:pt x="201" y="338"/>
                  </a:cubicBezTo>
                  <a:cubicBezTo>
                    <a:pt x="292" y="338"/>
                    <a:pt x="373" y="255"/>
                    <a:pt x="373" y="154"/>
                  </a:cubicBezTo>
                  <a:cubicBezTo>
                    <a:pt x="362" y="86"/>
                    <a:pt x="305" y="18"/>
                    <a:pt x="237" y="7"/>
                  </a:cubicBezTo>
                  <a:cubicBezTo>
                    <a:pt x="223" y="3"/>
                    <a:pt x="210" y="1"/>
                    <a:pt x="196"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9"/>
            <p:cNvSpPr/>
            <p:nvPr/>
          </p:nvSpPr>
          <p:spPr>
            <a:xfrm>
              <a:off x="1542834" y="1978070"/>
              <a:ext cx="37387" cy="35558"/>
            </a:xfrm>
            <a:custGeom>
              <a:avLst/>
              <a:gdLst/>
              <a:ahLst/>
              <a:cxnLst/>
              <a:rect l="l" t="t" r="r" b="b"/>
              <a:pathLst>
                <a:path w="838" h="797" extrusionOk="0">
                  <a:moveTo>
                    <a:pt x="399" y="1"/>
                  </a:moveTo>
                  <a:cubicBezTo>
                    <a:pt x="318" y="1"/>
                    <a:pt x="240" y="24"/>
                    <a:pt x="171" y="73"/>
                  </a:cubicBezTo>
                  <a:cubicBezTo>
                    <a:pt x="46" y="151"/>
                    <a:pt x="1" y="287"/>
                    <a:pt x="1" y="435"/>
                  </a:cubicBezTo>
                  <a:cubicBezTo>
                    <a:pt x="1" y="559"/>
                    <a:pt x="103" y="706"/>
                    <a:pt x="227" y="762"/>
                  </a:cubicBezTo>
                  <a:cubicBezTo>
                    <a:pt x="306" y="785"/>
                    <a:pt x="317" y="797"/>
                    <a:pt x="408" y="797"/>
                  </a:cubicBezTo>
                  <a:cubicBezTo>
                    <a:pt x="487" y="797"/>
                    <a:pt x="566" y="762"/>
                    <a:pt x="634" y="717"/>
                  </a:cubicBezTo>
                  <a:cubicBezTo>
                    <a:pt x="724" y="672"/>
                    <a:pt x="781" y="559"/>
                    <a:pt x="804" y="457"/>
                  </a:cubicBezTo>
                  <a:cubicBezTo>
                    <a:pt x="837" y="265"/>
                    <a:pt x="736" y="84"/>
                    <a:pt x="555" y="28"/>
                  </a:cubicBezTo>
                  <a:cubicBezTo>
                    <a:pt x="503" y="10"/>
                    <a:pt x="450" y="1"/>
                    <a:pt x="399"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9"/>
            <p:cNvSpPr/>
            <p:nvPr/>
          </p:nvSpPr>
          <p:spPr>
            <a:xfrm>
              <a:off x="1432367" y="1976553"/>
              <a:ext cx="27751" cy="27171"/>
            </a:xfrm>
            <a:custGeom>
              <a:avLst/>
              <a:gdLst/>
              <a:ahLst/>
              <a:cxnLst/>
              <a:rect l="l" t="t" r="r" b="b"/>
              <a:pathLst>
                <a:path w="622" h="609" extrusionOk="0">
                  <a:moveTo>
                    <a:pt x="333" y="0"/>
                  </a:moveTo>
                  <a:cubicBezTo>
                    <a:pt x="293" y="0"/>
                    <a:pt x="248" y="11"/>
                    <a:pt x="215" y="27"/>
                  </a:cubicBezTo>
                  <a:cubicBezTo>
                    <a:pt x="136" y="50"/>
                    <a:pt x="79" y="107"/>
                    <a:pt x="46" y="175"/>
                  </a:cubicBezTo>
                  <a:cubicBezTo>
                    <a:pt x="0" y="242"/>
                    <a:pt x="11" y="321"/>
                    <a:pt x="34" y="389"/>
                  </a:cubicBezTo>
                  <a:lnTo>
                    <a:pt x="34" y="412"/>
                  </a:lnTo>
                  <a:cubicBezTo>
                    <a:pt x="68" y="514"/>
                    <a:pt x="159" y="593"/>
                    <a:pt x="260" y="604"/>
                  </a:cubicBezTo>
                  <a:cubicBezTo>
                    <a:pt x="279" y="607"/>
                    <a:pt x="297" y="608"/>
                    <a:pt x="316" y="608"/>
                  </a:cubicBezTo>
                  <a:cubicBezTo>
                    <a:pt x="376" y="608"/>
                    <a:pt x="434" y="594"/>
                    <a:pt x="486" y="559"/>
                  </a:cubicBezTo>
                  <a:cubicBezTo>
                    <a:pt x="543" y="514"/>
                    <a:pt x="599" y="446"/>
                    <a:pt x="611" y="366"/>
                  </a:cubicBezTo>
                  <a:cubicBezTo>
                    <a:pt x="622" y="288"/>
                    <a:pt x="599" y="208"/>
                    <a:pt x="554" y="140"/>
                  </a:cubicBezTo>
                  <a:cubicBezTo>
                    <a:pt x="521" y="72"/>
                    <a:pt x="453" y="27"/>
                    <a:pt x="373" y="5"/>
                  </a:cubicBezTo>
                  <a:cubicBezTo>
                    <a:pt x="361" y="2"/>
                    <a:pt x="348" y="0"/>
                    <a:pt x="333"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9"/>
            <p:cNvSpPr/>
            <p:nvPr/>
          </p:nvSpPr>
          <p:spPr>
            <a:xfrm>
              <a:off x="1544351" y="1936176"/>
              <a:ext cx="11154" cy="6826"/>
            </a:xfrm>
            <a:custGeom>
              <a:avLst/>
              <a:gdLst/>
              <a:ahLst/>
              <a:cxnLst/>
              <a:rect l="l" t="t" r="r" b="b"/>
              <a:pathLst>
                <a:path w="250" h="153" extrusionOk="0">
                  <a:moveTo>
                    <a:pt x="127" y="0"/>
                  </a:moveTo>
                  <a:cubicBezTo>
                    <a:pt x="100" y="0"/>
                    <a:pt x="70" y="8"/>
                    <a:pt x="46" y="17"/>
                  </a:cubicBezTo>
                  <a:cubicBezTo>
                    <a:pt x="1" y="39"/>
                    <a:pt x="12" y="95"/>
                    <a:pt x="57" y="95"/>
                  </a:cubicBezTo>
                  <a:cubicBezTo>
                    <a:pt x="91" y="95"/>
                    <a:pt x="114" y="95"/>
                    <a:pt x="137" y="130"/>
                  </a:cubicBezTo>
                  <a:cubicBezTo>
                    <a:pt x="146" y="144"/>
                    <a:pt x="165" y="153"/>
                    <a:pt x="183" y="153"/>
                  </a:cubicBezTo>
                  <a:cubicBezTo>
                    <a:pt x="208" y="153"/>
                    <a:pt x="232" y="139"/>
                    <a:pt x="238" y="107"/>
                  </a:cubicBezTo>
                  <a:cubicBezTo>
                    <a:pt x="250" y="62"/>
                    <a:pt x="204" y="17"/>
                    <a:pt x="159" y="5"/>
                  </a:cubicBezTo>
                  <a:cubicBezTo>
                    <a:pt x="149" y="2"/>
                    <a:pt x="138" y="0"/>
                    <a:pt x="127"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9"/>
            <p:cNvSpPr/>
            <p:nvPr/>
          </p:nvSpPr>
          <p:spPr>
            <a:xfrm>
              <a:off x="1467167" y="1932161"/>
              <a:ext cx="9637" cy="5265"/>
            </a:xfrm>
            <a:custGeom>
              <a:avLst/>
              <a:gdLst/>
              <a:ahLst/>
              <a:cxnLst/>
              <a:rect l="l" t="t" r="r" b="b"/>
              <a:pathLst>
                <a:path w="216" h="118" extrusionOk="0">
                  <a:moveTo>
                    <a:pt x="115" y="1"/>
                  </a:moveTo>
                  <a:cubicBezTo>
                    <a:pt x="78" y="1"/>
                    <a:pt x="40" y="15"/>
                    <a:pt x="23" y="50"/>
                  </a:cubicBezTo>
                  <a:cubicBezTo>
                    <a:pt x="0" y="84"/>
                    <a:pt x="35" y="118"/>
                    <a:pt x="68" y="118"/>
                  </a:cubicBezTo>
                  <a:cubicBezTo>
                    <a:pt x="91" y="118"/>
                    <a:pt x="113" y="118"/>
                    <a:pt x="136" y="107"/>
                  </a:cubicBezTo>
                  <a:cubicBezTo>
                    <a:pt x="140" y="103"/>
                    <a:pt x="145" y="101"/>
                    <a:pt x="150" y="101"/>
                  </a:cubicBezTo>
                  <a:cubicBezTo>
                    <a:pt x="160" y="101"/>
                    <a:pt x="170" y="107"/>
                    <a:pt x="170" y="107"/>
                  </a:cubicBezTo>
                  <a:cubicBezTo>
                    <a:pt x="181" y="107"/>
                    <a:pt x="193" y="107"/>
                    <a:pt x="204" y="95"/>
                  </a:cubicBezTo>
                  <a:cubicBezTo>
                    <a:pt x="216" y="50"/>
                    <a:pt x="193" y="16"/>
                    <a:pt x="148" y="4"/>
                  </a:cubicBezTo>
                  <a:cubicBezTo>
                    <a:pt x="137" y="2"/>
                    <a:pt x="126" y="1"/>
                    <a:pt x="115"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9"/>
            <p:cNvSpPr/>
            <p:nvPr/>
          </p:nvSpPr>
          <p:spPr>
            <a:xfrm>
              <a:off x="1466007" y="1999218"/>
              <a:ext cx="71384" cy="36450"/>
            </a:xfrm>
            <a:custGeom>
              <a:avLst/>
              <a:gdLst/>
              <a:ahLst/>
              <a:cxnLst/>
              <a:rect l="l" t="t" r="r" b="b"/>
              <a:pathLst>
                <a:path w="1600" h="817" extrusionOk="0">
                  <a:moveTo>
                    <a:pt x="1557" y="0"/>
                  </a:moveTo>
                  <a:cubicBezTo>
                    <a:pt x="1541" y="0"/>
                    <a:pt x="1524" y="10"/>
                    <a:pt x="1519" y="28"/>
                  </a:cubicBezTo>
                  <a:cubicBezTo>
                    <a:pt x="1429" y="356"/>
                    <a:pt x="1180" y="684"/>
                    <a:pt x="830" y="740"/>
                  </a:cubicBezTo>
                  <a:cubicBezTo>
                    <a:pt x="807" y="744"/>
                    <a:pt x="784" y="745"/>
                    <a:pt x="762" y="745"/>
                  </a:cubicBezTo>
                  <a:cubicBezTo>
                    <a:pt x="485" y="745"/>
                    <a:pt x="250" y="500"/>
                    <a:pt x="72" y="323"/>
                  </a:cubicBezTo>
                  <a:cubicBezTo>
                    <a:pt x="64" y="315"/>
                    <a:pt x="56" y="312"/>
                    <a:pt x="49" y="312"/>
                  </a:cubicBezTo>
                  <a:cubicBezTo>
                    <a:pt x="22" y="312"/>
                    <a:pt x="0" y="352"/>
                    <a:pt x="26" y="379"/>
                  </a:cubicBezTo>
                  <a:cubicBezTo>
                    <a:pt x="241" y="593"/>
                    <a:pt x="473" y="817"/>
                    <a:pt x="782" y="817"/>
                  </a:cubicBezTo>
                  <a:cubicBezTo>
                    <a:pt x="816" y="817"/>
                    <a:pt x="850" y="814"/>
                    <a:pt x="886" y="808"/>
                  </a:cubicBezTo>
                  <a:cubicBezTo>
                    <a:pt x="1248" y="752"/>
                    <a:pt x="1508" y="368"/>
                    <a:pt x="1587" y="51"/>
                  </a:cubicBezTo>
                  <a:cubicBezTo>
                    <a:pt x="1600" y="18"/>
                    <a:pt x="1579" y="0"/>
                    <a:pt x="1557"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9"/>
            <p:cNvSpPr/>
            <p:nvPr/>
          </p:nvSpPr>
          <p:spPr>
            <a:xfrm>
              <a:off x="1474974" y="1974188"/>
              <a:ext cx="15749" cy="17400"/>
            </a:xfrm>
            <a:custGeom>
              <a:avLst/>
              <a:gdLst/>
              <a:ahLst/>
              <a:cxnLst/>
              <a:rect l="l" t="t" r="r" b="b"/>
              <a:pathLst>
                <a:path w="353" h="390" extrusionOk="0">
                  <a:moveTo>
                    <a:pt x="288" y="0"/>
                  </a:moveTo>
                  <a:cubicBezTo>
                    <a:pt x="285" y="0"/>
                    <a:pt x="281" y="1"/>
                    <a:pt x="278" y="1"/>
                  </a:cubicBezTo>
                  <a:cubicBezTo>
                    <a:pt x="176" y="35"/>
                    <a:pt x="63" y="80"/>
                    <a:pt x="41" y="182"/>
                  </a:cubicBezTo>
                  <a:cubicBezTo>
                    <a:pt x="0" y="304"/>
                    <a:pt x="123" y="389"/>
                    <a:pt x="231" y="389"/>
                  </a:cubicBezTo>
                  <a:cubicBezTo>
                    <a:pt x="243" y="389"/>
                    <a:pt x="255" y="388"/>
                    <a:pt x="267" y="386"/>
                  </a:cubicBezTo>
                  <a:cubicBezTo>
                    <a:pt x="309" y="375"/>
                    <a:pt x="292" y="305"/>
                    <a:pt x="253" y="305"/>
                  </a:cubicBezTo>
                  <a:cubicBezTo>
                    <a:pt x="250" y="305"/>
                    <a:pt x="247" y="306"/>
                    <a:pt x="244" y="306"/>
                  </a:cubicBezTo>
                  <a:cubicBezTo>
                    <a:pt x="235" y="309"/>
                    <a:pt x="225" y="310"/>
                    <a:pt x="216" y="310"/>
                  </a:cubicBezTo>
                  <a:cubicBezTo>
                    <a:pt x="138" y="310"/>
                    <a:pt x="80" y="230"/>
                    <a:pt x="131" y="160"/>
                  </a:cubicBezTo>
                  <a:cubicBezTo>
                    <a:pt x="176" y="115"/>
                    <a:pt x="244" y="92"/>
                    <a:pt x="300" y="69"/>
                  </a:cubicBezTo>
                  <a:cubicBezTo>
                    <a:pt x="353" y="58"/>
                    <a:pt x="328" y="0"/>
                    <a:pt x="288"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9"/>
            <p:cNvSpPr/>
            <p:nvPr/>
          </p:nvSpPr>
          <p:spPr>
            <a:xfrm>
              <a:off x="1592804" y="1988555"/>
              <a:ext cx="53003" cy="55635"/>
            </a:xfrm>
            <a:custGeom>
              <a:avLst/>
              <a:gdLst/>
              <a:ahLst/>
              <a:cxnLst/>
              <a:rect l="l" t="t" r="r" b="b"/>
              <a:pathLst>
                <a:path w="1188" h="1247" extrusionOk="0">
                  <a:moveTo>
                    <a:pt x="550" y="1"/>
                  </a:moveTo>
                  <a:cubicBezTo>
                    <a:pt x="221" y="1"/>
                    <a:pt x="0" y="313"/>
                    <a:pt x="0" y="313"/>
                  </a:cubicBezTo>
                  <a:lnTo>
                    <a:pt x="23" y="1183"/>
                  </a:lnTo>
                  <a:cubicBezTo>
                    <a:pt x="158" y="1227"/>
                    <a:pt x="279" y="1247"/>
                    <a:pt x="385" y="1247"/>
                  </a:cubicBezTo>
                  <a:cubicBezTo>
                    <a:pt x="1150" y="1247"/>
                    <a:pt x="1188" y="231"/>
                    <a:pt x="780" y="52"/>
                  </a:cubicBezTo>
                  <a:cubicBezTo>
                    <a:pt x="699" y="16"/>
                    <a:pt x="622" y="1"/>
                    <a:pt x="550"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9"/>
            <p:cNvSpPr/>
            <p:nvPr/>
          </p:nvSpPr>
          <p:spPr>
            <a:xfrm>
              <a:off x="1597310" y="1999664"/>
              <a:ext cx="29847" cy="34978"/>
            </a:xfrm>
            <a:custGeom>
              <a:avLst/>
              <a:gdLst/>
              <a:ahLst/>
              <a:cxnLst/>
              <a:rect l="l" t="t" r="r" b="b"/>
              <a:pathLst>
                <a:path w="669" h="784" extrusionOk="0">
                  <a:moveTo>
                    <a:pt x="278" y="439"/>
                  </a:moveTo>
                  <a:cubicBezTo>
                    <a:pt x="356" y="439"/>
                    <a:pt x="400" y="549"/>
                    <a:pt x="352" y="617"/>
                  </a:cubicBezTo>
                  <a:cubicBezTo>
                    <a:pt x="309" y="660"/>
                    <a:pt x="261" y="676"/>
                    <a:pt x="212" y="676"/>
                  </a:cubicBezTo>
                  <a:cubicBezTo>
                    <a:pt x="183" y="676"/>
                    <a:pt x="154" y="671"/>
                    <a:pt x="126" y="663"/>
                  </a:cubicBezTo>
                  <a:lnTo>
                    <a:pt x="114" y="663"/>
                  </a:lnTo>
                  <a:cubicBezTo>
                    <a:pt x="114" y="617"/>
                    <a:pt x="126" y="561"/>
                    <a:pt x="137" y="516"/>
                  </a:cubicBezTo>
                  <a:cubicBezTo>
                    <a:pt x="159" y="482"/>
                    <a:pt x="204" y="459"/>
                    <a:pt x="239" y="448"/>
                  </a:cubicBezTo>
                  <a:cubicBezTo>
                    <a:pt x="253" y="442"/>
                    <a:pt x="266" y="439"/>
                    <a:pt x="278" y="439"/>
                  </a:cubicBezTo>
                  <a:close/>
                  <a:moveTo>
                    <a:pt x="504" y="0"/>
                  </a:moveTo>
                  <a:cubicBezTo>
                    <a:pt x="388" y="0"/>
                    <a:pt x="278" y="69"/>
                    <a:pt x="194" y="154"/>
                  </a:cubicBezTo>
                  <a:cubicBezTo>
                    <a:pt x="58" y="313"/>
                    <a:pt x="1" y="539"/>
                    <a:pt x="23" y="730"/>
                  </a:cubicBezTo>
                  <a:cubicBezTo>
                    <a:pt x="33" y="749"/>
                    <a:pt x="42" y="768"/>
                    <a:pt x="58" y="768"/>
                  </a:cubicBezTo>
                  <a:cubicBezTo>
                    <a:pt x="61" y="768"/>
                    <a:pt x="65" y="767"/>
                    <a:pt x="69" y="765"/>
                  </a:cubicBezTo>
                  <a:cubicBezTo>
                    <a:pt x="80" y="776"/>
                    <a:pt x="91" y="776"/>
                    <a:pt x="91" y="776"/>
                  </a:cubicBezTo>
                  <a:cubicBezTo>
                    <a:pt x="123" y="781"/>
                    <a:pt x="152" y="784"/>
                    <a:pt x="180" y="784"/>
                  </a:cubicBezTo>
                  <a:cubicBezTo>
                    <a:pt x="273" y="784"/>
                    <a:pt x="350" y="752"/>
                    <a:pt x="420" y="674"/>
                  </a:cubicBezTo>
                  <a:cubicBezTo>
                    <a:pt x="476" y="607"/>
                    <a:pt x="498" y="482"/>
                    <a:pt x="420" y="414"/>
                  </a:cubicBezTo>
                  <a:cubicBezTo>
                    <a:pt x="387" y="386"/>
                    <a:pt x="352" y="376"/>
                    <a:pt x="315" y="376"/>
                  </a:cubicBezTo>
                  <a:cubicBezTo>
                    <a:pt x="262" y="376"/>
                    <a:pt x="206" y="399"/>
                    <a:pt x="159" y="426"/>
                  </a:cubicBezTo>
                  <a:cubicBezTo>
                    <a:pt x="182" y="369"/>
                    <a:pt x="204" y="323"/>
                    <a:pt x="227" y="278"/>
                  </a:cubicBezTo>
                  <a:cubicBezTo>
                    <a:pt x="317" y="109"/>
                    <a:pt x="476" y="64"/>
                    <a:pt x="657" y="64"/>
                  </a:cubicBezTo>
                  <a:cubicBezTo>
                    <a:pt x="668" y="64"/>
                    <a:pt x="668" y="52"/>
                    <a:pt x="668" y="52"/>
                  </a:cubicBezTo>
                  <a:cubicBezTo>
                    <a:pt x="614" y="16"/>
                    <a:pt x="558" y="0"/>
                    <a:pt x="504"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5" name="Google Shape;1555;p59"/>
          <p:cNvSpPr/>
          <p:nvPr/>
        </p:nvSpPr>
        <p:spPr>
          <a:xfrm>
            <a:off x="6721726" y="1749350"/>
            <a:ext cx="967040" cy="500006"/>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9"/>
          <p:cNvSpPr/>
          <p:nvPr/>
        </p:nvSpPr>
        <p:spPr>
          <a:xfrm flipH="1">
            <a:off x="3252851" y="844325"/>
            <a:ext cx="967040" cy="500006"/>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560"/>
        <p:cNvGrpSpPr/>
        <p:nvPr/>
      </p:nvGrpSpPr>
      <p:grpSpPr>
        <a:xfrm>
          <a:off x="0" y="0"/>
          <a:ext cx="0" cy="0"/>
          <a:chOff x="0" y="0"/>
          <a:chExt cx="0" cy="0"/>
        </a:xfrm>
      </p:grpSpPr>
      <p:sp>
        <p:nvSpPr>
          <p:cNvPr id="1561" name="Google Shape;1561;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WEEKLY </a:t>
            </a:r>
            <a:r>
              <a:rPr lang="en">
                <a:solidFill>
                  <a:schemeClr val="accent6"/>
                </a:solidFill>
              </a:rPr>
              <a:t>SCHEDULE</a:t>
            </a:r>
            <a:endParaRPr>
              <a:solidFill>
                <a:schemeClr val="accent6"/>
              </a:solidFill>
            </a:endParaRPr>
          </a:p>
        </p:txBody>
      </p:sp>
      <p:graphicFrame>
        <p:nvGraphicFramePr>
          <p:cNvPr id="1562" name="Google Shape;1562;p60"/>
          <p:cNvGraphicFramePr/>
          <p:nvPr/>
        </p:nvGraphicFramePr>
        <p:xfrm>
          <a:off x="720000" y="1211650"/>
          <a:ext cx="3000000" cy="3000000"/>
        </p:xfrm>
        <a:graphic>
          <a:graphicData uri="http://schemas.openxmlformats.org/drawingml/2006/table">
            <a:tbl>
              <a:tblPr>
                <a:noFill/>
                <a:tableStyleId>{53F7B14E-DC28-41D8-BE85-2BB71E5D101E}</a:tableStyleId>
              </a:tblPr>
              <a:tblGrid>
                <a:gridCol w="1284000">
                  <a:extLst>
                    <a:ext uri="{9D8B030D-6E8A-4147-A177-3AD203B41FA5}">
                      <a16:colId xmlns:a16="http://schemas.microsoft.com/office/drawing/2014/main" val="20000"/>
                    </a:ext>
                  </a:extLst>
                </a:gridCol>
                <a:gridCol w="1284000">
                  <a:extLst>
                    <a:ext uri="{9D8B030D-6E8A-4147-A177-3AD203B41FA5}">
                      <a16:colId xmlns:a16="http://schemas.microsoft.com/office/drawing/2014/main" val="20001"/>
                    </a:ext>
                  </a:extLst>
                </a:gridCol>
                <a:gridCol w="1284000">
                  <a:extLst>
                    <a:ext uri="{9D8B030D-6E8A-4147-A177-3AD203B41FA5}">
                      <a16:colId xmlns:a16="http://schemas.microsoft.com/office/drawing/2014/main" val="20002"/>
                    </a:ext>
                  </a:extLst>
                </a:gridCol>
                <a:gridCol w="1284000">
                  <a:extLst>
                    <a:ext uri="{9D8B030D-6E8A-4147-A177-3AD203B41FA5}">
                      <a16:colId xmlns:a16="http://schemas.microsoft.com/office/drawing/2014/main" val="20003"/>
                    </a:ext>
                  </a:extLst>
                </a:gridCol>
                <a:gridCol w="1284000">
                  <a:extLst>
                    <a:ext uri="{9D8B030D-6E8A-4147-A177-3AD203B41FA5}">
                      <a16:colId xmlns:a16="http://schemas.microsoft.com/office/drawing/2014/main" val="20004"/>
                    </a:ext>
                  </a:extLst>
                </a:gridCol>
                <a:gridCol w="1284000">
                  <a:extLst>
                    <a:ext uri="{9D8B030D-6E8A-4147-A177-3AD203B41FA5}">
                      <a16:colId xmlns:a16="http://schemas.microsoft.com/office/drawing/2014/main" val="20005"/>
                    </a:ext>
                  </a:extLst>
                </a:gridCol>
              </a:tblGrid>
              <a:tr h="484550">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TIME</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MON</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TUE</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WED</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THU</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FRI</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484550">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09-10h</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rowSpan="2">
                  <a:txBody>
                    <a:bodyPr/>
                    <a:lstStyle/>
                    <a:p>
                      <a:pPr marL="0" lvl="0" indent="0" algn="ctr" rtl="0">
                        <a:spcBef>
                          <a:spcPts val="0"/>
                        </a:spcBef>
                        <a:spcAft>
                          <a:spcPts val="0"/>
                        </a:spcAft>
                        <a:buNone/>
                      </a:pPr>
                      <a:r>
                        <a:rPr lang="en" sz="1600">
                          <a:solidFill>
                            <a:schemeClr val="dk1"/>
                          </a:solidFill>
                          <a:latin typeface="Encode Sans"/>
                          <a:ea typeface="Encode Sans"/>
                          <a:cs typeface="Encode Sans"/>
                          <a:sym typeface="Encode Sans"/>
                        </a:rPr>
                        <a:t>Physical education</a:t>
                      </a: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rowSpan="2">
                  <a:txBody>
                    <a:bodyPr/>
                    <a:lstStyle/>
                    <a:p>
                      <a:pPr marL="0" lvl="0" indent="0" algn="ctr" rtl="0">
                        <a:spcBef>
                          <a:spcPts val="0"/>
                        </a:spcBef>
                        <a:spcAft>
                          <a:spcPts val="0"/>
                        </a:spcAft>
                        <a:buNone/>
                      </a:pPr>
                      <a:r>
                        <a:rPr lang="en" sz="1600">
                          <a:solidFill>
                            <a:schemeClr val="dk1"/>
                          </a:solidFill>
                          <a:latin typeface="Encode Sans"/>
                          <a:ea typeface="Encode Sans"/>
                          <a:cs typeface="Encode Sans"/>
                          <a:sym typeface="Encode Sans"/>
                        </a:rPr>
                        <a:t>Physical education</a:t>
                      </a: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1"/>
                  </a:ext>
                </a:extLst>
              </a:tr>
              <a:tr h="484550">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10-11h</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vMerge="1">
                  <a:txBody>
                    <a:bodyPr/>
                    <a:lstStyle/>
                    <a:p>
                      <a:endParaRPr lang="en-US"/>
                    </a:p>
                  </a:txBody>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vMerge="1">
                  <a:txBody>
                    <a:bodyPr/>
                    <a:lstStyle/>
                    <a:p>
                      <a:endParaRPr lang="en-US"/>
                    </a:p>
                  </a:txBody>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2"/>
                  </a:ext>
                </a:extLst>
              </a:tr>
              <a:tr h="484550">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11-12h</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3"/>
                  </a:ext>
                </a:extLst>
              </a:tr>
              <a:tr h="484550">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12-13h</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gridSpan="5">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LUNCH BREAK</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484550">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13-14h</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rowSpan="2">
                  <a:txBody>
                    <a:bodyPr/>
                    <a:lstStyle/>
                    <a:p>
                      <a:pPr marL="0" lvl="0" indent="0" algn="ctr" rtl="0">
                        <a:spcBef>
                          <a:spcPts val="0"/>
                        </a:spcBef>
                        <a:spcAft>
                          <a:spcPts val="0"/>
                        </a:spcAft>
                        <a:buNone/>
                      </a:pPr>
                      <a:r>
                        <a:rPr lang="en" sz="1600">
                          <a:solidFill>
                            <a:schemeClr val="dk1"/>
                          </a:solidFill>
                          <a:latin typeface="Encode Sans"/>
                          <a:ea typeface="Encode Sans"/>
                          <a:cs typeface="Encode Sans"/>
                          <a:sym typeface="Encode Sans"/>
                        </a:rPr>
                        <a:t>Physical education</a:t>
                      </a: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rowSpan="2">
                  <a:txBody>
                    <a:bodyPr/>
                    <a:lstStyle/>
                    <a:p>
                      <a:pPr marL="0" lvl="0" indent="0" algn="ctr" rtl="0">
                        <a:spcBef>
                          <a:spcPts val="0"/>
                        </a:spcBef>
                        <a:spcAft>
                          <a:spcPts val="0"/>
                        </a:spcAft>
                        <a:buNone/>
                      </a:pPr>
                      <a:r>
                        <a:rPr lang="en" sz="1600">
                          <a:solidFill>
                            <a:schemeClr val="dk1"/>
                          </a:solidFill>
                          <a:latin typeface="Encode Sans"/>
                          <a:ea typeface="Encode Sans"/>
                          <a:cs typeface="Encode Sans"/>
                          <a:sym typeface="Encode Sans"/>
                        </a:rPr>
                        <a:t>Physical education</a:t>
                      </a: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rowSpan="2">
                  <a:txBody>
                    <a:bodyPr/>
                    <a:lstStyle/>
                    <a:p>
                      <a:pPr marL="0" lvl="0" indent="0" algn="ctr" rtl="0">
                        <a:spcBef>
                          <a:spcPts val="0"/>
                        </a:spcBef>
                        <a:spcAft>
                          <a:spcPts val="0"/>
                        </a:spcAft>
                        <a:buNone/>
                      </a:pPr>
                      <a:r>
                        <a:rPr lang="en" sz="1600">
                          <a:solidFill>
                            <a:schemeClr val="dk1"/>
                          </a:solidFill>
                          <a:latin typeface="Encode Sans"/>
                          <a:ea typeface="Encode Sans"/>
                          <a:cs typeface="Encode Sans"/>
                          <a:sym typeface="Encode Sans"/>
                        </a:rPr>
                        <a:t>Physical education</a:t>
                      </a: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extLst>
                  <a:ext uri="{0D108BD9-81ED-4DB2-BD59-A6C34878D82A}">
                    <a16:rowId xmlns:a16="http://schemas.microsoft.com/office/drawing/2014/main" val="10005"/>
                  </a:ext>
                </a:extLst>
              </a:tr>
              <a:tr h="484550">
                <a:tc>
                  <a:txBody>
                    <a:bodyPr/>
                    <a:lstStyle/>
                    <a:p>
                      <a:pPr marL="0" lvl="0" indent="0" algn="ctr" rtl="0">
                        <a:spcBef>
                          <a:spcPts val="0"/>
                        </a:spcBef>
                        <a:spcAft>
                          <a:spcPts val="0"/>
                        </a:spcAft>
                        <a:buNone/>
                      </a:pPr>
                      <a:r>
                        <a:rPr lang="en" sz="1600" b="1">
                          <a:solidFill>
                            <a:schemeClr val="lt1"/>
                          </a:solidFill>
                          <a:latin typeface="Arvo"/>
                          <a:ea typeface="Arvo"/>
                          <a:cs typeface="Arvo"/>
                          <a:sym typeface="Arvo"/>
                        </a:rPr>
                        <a:t>14-15h</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vMerge="1">
                  <a:txBody>
                    <a:bodyPr/>
                    <a:lstStyle/>
                    <a:p>
                      <a:endParaRPr lang="en-US"/>
                    </a:p>
                  </a:txBody>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vMerge="1">
                  <a:txBody>
                    <a:bodyPr/>
                    <a:lstStyle/>
                    <a:p>
                      <a:endParaRPr lang="en-US"/>
                    </a:p>
                  </a:txBody>
                  <a:tcPr/>
                </a:tc>
                <a:tc>
                  <a:txBody>
                    <a:bodyPr/>
                    <a:lstStyle/>
                    <a:p>
                      <a:pPr marL="0" lvl="0" indent="0" algn="ctr" rtl="0">
                        <a:spcBef>
                          <a:spcPts val="0"/>
                        </a:spcBef>
                        <a:spcAft>
                          <a:spcPts val="0"/>
                        </a:spcAft>
                        <a:buNone/>
                      </a:pPr>
                      <a:endParaRPr sz="1600">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vMerge="1">
                  <a:txBody>
                    <a:bodyPr/>
                    <a:lstStyle/>
                    <a:p>
                      <a:endParaRPr lang="en-US"/>
                    </a:p>
                  </a:txBody>
                  <a:tcPr/>
                </a:tc>
                <a:extLst>
                  <a:ext uri="{0D108BD9-81ED-4DB2-BD59-A6C34878D82A}">
                    <a16:rowId xmlns:a16="http://schemas.microsoft.com/office/drawing/2014/main" val="10006"/>
                  </a:ext>
                </a:extLst>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566"/>
        <p:cNvGrpSpPr/>
        <p:nvPr/>
      </p:nvGrpSpPr>
      <p:grpSpPr>
        <a:xfrm>
          <a:off x="0" y="0"/>
          <a:ext cx="0" cy="0"/>
          <a:chOff x="0" y="0"/>
          <a:chExt cx="0" cy="0"/>
        </a:xfrm>
      </p:grpSpPr>
      <p:sp>
        <p:nvSpPr>
          <p:cNvPr id="1567" name="Google Shape;1567;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PSYCHOLOGICAL</a:t>
            </a:r>
            <a:r>
              <a:rPr lang="en">
                <a:solidFill>
                  <a:schemeClr val="accent6"/>
                </a:solidFill>
              </a:rPr>
              <a:t> NEEDS</a:t>
            </a:r>
            <a:endParaRPr>
              <a:solidFill>
                <a:schemeClr val="accent6"/>
              </a:solidFill>
            </a:endParaRPr>
          </a:p>
        </p:txBody>
      </p:sp>
      <p:graphicFrame>
        <p:nvGraphicFramePr>
          <p:cNvPr id="1568" name="Google Shape;1568;p61"/>
          <p:cNvGraphicFramePr/>
          <p:nvPr/>
        </p:nvGraphicFramePr>
        <p:xfrm>
          <a:off x="720000" y="1200600"/>
          <a:ext cx="3000000" cy="3000000"/>
        </p:xfrm>
        <a:graphic>
          <a:graphicData uri="http://schemas.openxmlformats.org/drawingml/2006/table">
            <a:tbl>
              <a:tblPr>
                <a:noFill/>
                <a:tableStyleId>{53F7B14E-DC28-41D8-BE85-2BB71E5D101E}</a:tableStyleId>
              </a:tblPr>
              <a:tblGrid>
                <a:gridCol w="2568000">
                  <a:extLst>
                    <a:ext uri="{9D8B030D-6E8A-4147-A177-3AD203B41FA5}">
                      <a16:colId xmlns:a16="http://schemas.microsoft.com/office/drawing/2014/main" val="20000"/>
                    </a:ext>
                  </a:extLst>
                </a:gridCol>
                <a:gridCol w="2568000">
                  <a:extLst>
                    <a:ext uri="{9D8B030D-6E8A-4147-A177-3AD203B41FA5}">
                      <a16:colId xmlns:a16="http://schemas.microsoft.com/office/drawing/2014/main" val="20001"/>
                    </a:ext>
                  </a:extLst>
                </a:gridCol>
                <a:gridCol w="2568000">
                  <a:extLst>
                    <a:ext uri="{9D8B030D-6E8A-4147-A177-3AD203B41FA5}">
                      <a16:colId xmlns:a16="http://schemas.microsoft.com/office/drawing/2014/main" val="20002"/>
                    </a:ext>
                  </a:extLst>
                </a:gridCol>
              </a:tblGrid>
              <a:tr h="632925">
                <a:tc>
                  <a:txBody>
                    <a:bodyPr/>
                    <a:lstStyle/>
                    <a:p>
                      <a:pPr marL="0" lvl="0" indent="0" algn="l" rtl="0">
                        <a:spcBef>
                          <a:spcPts val="0"/>
                        </a:spcBef>
                        <a:spcAft>
                          <a:spcPts val="0"/>
                        </a:spcAft>
                        <a:buNone/>
                      </a:pPr>
                      <a:r>
                        <a:rPr lang="en" sz="2000" b="1">
                          <a:solidFill>
                            <a:schemeClr val="lt1"/>
                          </a:solidFill>
                          <a:latin typeface="Arvo"/>
                          <a:ea typeface="Arvo"/>
                          <a:cs typeface="Arvo"/>
                          <a:sym typeface="Arvo"/>
                        </a:rPr>
                        <a:t>PSYCHOLOGICAL NEED</a:t>
                      </a:r>
                      <a:endParaRPr sz="20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2000" b="1">
                          <a:solidFill>
                            <a:schemeClr val="lt1"/>
                          </a:solidFill>
                          <a:latin typeface="Arvo"/>
                          <a:ea typeface="Arvo"/>
                          <a:cs typeface="Arvo"/>
                          <a:sym typeface="Arvo"/>
                        </a:rPr>
                        <a:t>DEFINITION OF THAT NEED</a:t>
                      </a:r>
                      <a:endParaRPr sz="20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2000" b="1">
                          <a:solidFill>
                            <a:schemeClr val="lt1"/>
                          </a:solidFill>
                          <a:latin typeface="Arvo"/>
                          <a:ea typeface="Arvo"/>
                          <a:cs typeface="Arvo"/>
                          <a:sym typeface="Arvo"/>
                        </a:rPr>
                        <a:t>EXAMPLE OF A STRATEGY</a:t>
                      </a:r>
                      <a:endParaRPr sz="20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632925">
                <a:tc>
                  <a:txBody>
                    <a:bodyPr/>
                    <a:lstStyle/>
                    <a:p>
                      <a:pPr marL="0" lvl="0" indent="0" algn="l" rtl="0">
                        <a:spcBef>
                          <a:spcPts val="0"/>
                        </a:spcBef>
                        <a:spcAft>
                          <a:spcPts val="0"/>
                        </a:spcAft>
                        <a:buNone/>
                      </a:pPr>
                      <a:r>
                        <a:rPr lang="en" sz="1600" b="1">
                          <a:solidFill>
                            <a:schemeClr val="lt1"/>
                          </a:solidFill>
                          <a:latin typeface="Arvo"/>
                          <a:ea typeface="Arvo"/>
                          <a:cs typeface="Arvo"/>
                          <a:sym typeface="Arvo"/>
                        </a:rPr>
                        <a:t>AUTONOMY</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solidFill>
                            <a:schemeClr val="dk1"/>
                          </a:solidFill>
                          <a:latin typeface="Encode Sans"/>
                          <a:ea typeface="Encode Sans"/>
                          <a:cs typeface="Encode Sans"/>
                          <a:sym typeface="Encode Sans"/>
                        </a:rPr>
                        <a:t>Mercury is the closest planet to the Sun</a:t>
                      </a:r>
                      <a:endParaRPr>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a:txBody>
                    <a:bodyPr/>
                    <a:lstStyle/>
                    <a:p>
                      <a:pPr marL="0" lvl="0" indent="0" algn="l" rtl="0">
                        <a:spcBef>
                          <a:spcPts val="0"/>
                        </a:spcBef>
                        <a:spcAft>
                          <a:spcPts val="0"/>
                        </a:spcAft>
                        <a:buNone/>
                      </a:pPr>
                      <a:r>
                        <a:rPr lang="en">
                          <a:solidFill>
                            <a:schemeClr val="dk1"/>
                          </a:solidFill>
                          <a:latin typeface="Encode Sans"/>
                          <a:ea typeface="Encode Sans"/>
                          <a:cs typeface="Encode Sans"/>
                          <a:sym typeface="Encode Sans"/>
                        </a:rPr>
                        <a:t>Venus is the second planet from the Sun</a:t>
                      </a:r>
                      <a:endParaRPr>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1"/>
                  </a:ext>
                </a:extLst>
              </a:tr>
              <a:tr h="632925">
                <a:tc>
                  <a:txBody>
                    <a:bodyPr/>
                    <a:lstStyle/>
                    <a:p>
                      <a:pPr marL="0" lvl="0" indent="0" algn="l" rtl="0">
                        <a:spcBef>
                          <a:spcPts val="0"/>
                        </a:spcBef>
                        <a:spcAft>
                          <a:spcPts val="0"/>
                        </a:spcAft>
                        <a:buNone/>
                      </a:pPr>
                      <a:r>
                        <a:rPr lang="en" sz="1600" b="1">
                          <a:solidFill>
                            <a:schemeClr val="lt1"/>
                          </a:solidFill>
                          <a:latin typeface="Arvo"/>
                          <a:ea typeface="Arvo"/>
                          <a:cs typeface="Arvo"/>
                          <a:sym typeface="Arvo"/>
                        </a:rPr>
                        <a:t>FLOW</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solidFill>
                            <a:schemeClr val="dk1"/>
                          </a:solidFill>
                          <a:latin typeface="Encode Sans"/>
                          <a:ea typeface="Encode Sans"/>
                          <a:cs typeface="Encode Sans"/>
                          <a:sym typeface="Encode Sans"/>
                        </a:rPr>
                        <a:t>Despite being red, Mars is actually a very cold place</a:t>
                      </a:r>
                      <a:endParaRPr>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a:txBody>
                    <a:bodyPr/>
                    <a:lstStyle/>
                    <a:p>
                      <a:pPr marL="0" lvl="0" indent="0" algn="l" rtl="0">
                        <a:spcBef>
                          <a:spcPts val="0"/>
                        </a:spcBef>
                        <a:spcAft>
                          <a:spcPts val="0"/>
                        </a:spcAft>
                        <a:buNone/>
                      </a:pPr>
                      <a:r>
                        <a:rPr lang="en">
                          <a:solidFill>
                            <a:schemeClr val="dk1"/>
                          </a:solidFill>
                          <a:latin typeface="Encode Sans"/>
                          <a:ea typeface="Encode Sans"/>
                          <a:cs typeface="Encode Sans"/>
                          <a:sym typeface="Encode Sans"/>
                        </a:rPr>
                        <a:t>Jupiter is the biggest planet in the Solar System</a:t>
                      </a:r>
                      <a:endParaRPr>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2"/>
                  </a:ext>
                </a:extLst>
              </a:tr>
              <a:tr h="632925">
                <a:tc>
                  <a:txBody>
                    <a:bodyPr/>
                    <a:lstStyle/>
                    <a:p>
                      <a:pPr marL="0" lvl="0" indent="0" algn="l" rtl="0">
                        <a:spcBef>
                          <a:spcPts val="0"/>
                        </a:spcBef>
                        <a:spcAft>
                          <a:spcPts val="0"/>
                        </a:spcAft>
                        <a:buNone/>
                      </a:pPr>
                      <a:r>
                        <a:rPr lang="en" sz="1600" b="1">
                          <a:solidFill>
                            <a:schemeClr val="lt1"/>
                          </a:solidFill>
                          <a:latin typeface="Arvo"/>
                          <a:ea typeface="Arvo"/>
                          <a:cs typeface="Arvo"/>
                          <a:sym typeface="Arvo"/>
                        </a:rPr>
                        <a:t>PURPOSE</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solidFill>
                            <a:schemeClr val="dk1"/>
                          </a:solidFill>
                          <a:latin typeface="Encode Sans"/>
                          <a:ea typeface="Encode Sans"/>
                          <a:cs typeface="Encode Sans"/>
                          <a:sym typeface="Encode Sans"/>
                        </a:rPr>
                        <a:t>Saturn is composed of hydrogen and helium</a:t>
                      </a:r>
                      <a:endParaRPr>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a:txBody>
                    <a:bodyPr/>
                    <a:lstStyle/>
                    <a:p>
                      <a:pPr marL="0" lvl="0" indent="0" algn="l" rtl="0">
                        <a:spcBef>
                          <a:spcPts val="0"/>
                        </a:spcBef>
                        <a:spcAft>
                          <a:spcPts val="0"/>
                        </a:spcAft>
                        <a:buNone/>
                      </a:pPr>
                      <a:r>
                        <a:rPr lang="en">
                          <a:solidFill>
                            <a:schemeClr val="dk1"/>
                          </a:solidFill>
                          <a:latin typeface="Encode Sans"/>
                          <a:ea typeface="Encode Sans"/>
                          <a:cs typeface="Encode Sans"/>
                          <a:sym typeface="Encode Sans"/>
                        </a:rPr>
                        <a:t>Neptune is the farthest planet from the Sun</a:t>
                      </a:r>
                      <a:endParaRPr>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3"/>
                  </a:ext>
                </a:extLst>
              </a:tr>
              <a:tr h="632925">
                <a:tc>
                  <a:txBody>
                    <a:bodyPr/>
                    <a:lstStyle/>
                    <a:p>
                      <a:pPr marL="0" lvl="0" indent="0" algn="l" rtl="0">
                        <a:spcBef>
                          <a:spcPts val="0"/>
                        </a:spcBef>
                        <a:spcAft>
                          <a:spcPts val="0"/>
                        </a:spcAft>
                        <a:buNone/>
                      </a:pPr>
                      <a:r>
                        <a:rPr lang="en" sz="1600" b="1">
                          <a:solidFill>
                            <a:schemeClr val="lt1"/>
                          </a:solidFill>
                          <a:latin typeface="Arvo"/>
                          <a:ea typeface="Arvo"/>
                          <a:cs typeface="Arvo"/>
                          <a:sym typeface="Arvo"/>
                        </a:rPr>
                        <a:t>RELATEDNESS</a:t>
                      </a:r>
                      <a:endParaRPr sz="1600"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a:solidFill>
                            <a:schemeClr val="dk1"/>
                          </a:solidFill>
                          <a:latin typeface="Encode Sans"/>
                          <a:ea typeface="Encode Sans"/>
                          <a:cs typeface="Encode Sans"/>
                          <a:sym typeface="Encode Sans"/>
                        </a:rPr>
                        <a:t>Earth is also known as the blue planet</a:t>
                      </a:r>
                      <a:endParaRPr>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tc>
                  <a:txBody>
                    <a:bodyPr/>
                    <a:lstStyle/>
                    <a:p>
                      <a:pPr marL="0" lvl="0" indent="0" algn="l" rtl="0">
                        <a:spcBef>
                          <a:spcPts val="0"/>
                        </a:spcBef>
                        <a:spcAft>
                          <a:spcPts val="0"/>
                        </a:spcAft>
                        <a:buNone/>
                      </a:pPr>
                      <a:r>
                        <a:rPr lang="en">
                          <a:solidFill>
                            <a:schemeClr val="dk1"/>
                          </a:solidFill>
                          <a:latin typeface="Encode Sans"/>
                          <a:ea typeface="Encode Sans"/>
                          <a:cs typeface="Encode Sans"/>
                          <a:sym typeface="Encode Sans"/>
                        </a:rPr>
                        <a:t>The Moon is Earth’s only natural satellite</a:t>
                      </a:r>
                      <a:endParaRPr>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rgbClr val="EDB95C">
                        <a:alpha val="47320"/>
                      </a:srgbClr>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72"/>
        <p:cNvGrpSpPr/>
        <p:nvPr/>
      </p:nvGrpSpPr>
      <p:grpSpPr>
        <a:xfrm>
          <a:off x="0" y="0"/>
          <a:ext cx="0" cy="0"/>
          <a:chOff x="0" y="0"/>
          <a:chExt cx="0" cy="0"/>
        </a:xfrm>
      </p:grpSpPr>
      <p:sp>
        <p:nvSpPr>
          <p:cNvPr id="1573" name="Google Shape;1573;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GLOBAL CURRENTS </a:t>
            </a:r>
            <a:r>
              <a:rPr lang="en">
                <a:solidFill>
                  <a:schemeClr val="accent6"/>
                </a:solidFill>
              </a:rPr>
              <a:t>OF PE</a:t>
            </a:r>
            <a:endParaRPr>
              <a:solidFill>
                <a:schemeClr val="accent6"/>
              </a:solidFill>
            </a:endParaRPr>
          </a:p>
        </p:txBody>
      </p:sp>
      <p:sp>
        <p:nvSpPr>
          <p:cNvPr id="1574" name="Google Shape;1574;p62"/>
          <p:cNvSpPr txBox="1">
            <a:spLocks noGrp="1"/>
          </p:cNvSpPr>
          <p:nvPr>
            <p:ph type="subTitle" idx="4294967295"/>
          </p:nvPr>
        </p:nvSpPr>
        <p:spPr>
          <a:xfrm>
            <a:off x="1926825" y="1290805"/>
            <a:ext cx="2764500" cy="319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sz="2000" b="1">
                <a:latin typeface="Arvo"/>
                <a:ea typeface="Arvo"/>
                <a:cs typeface="Arvo"/>
                <a:sym typeface="Arvo"/>
              </a:rPr>
              <a:t>PHYSICAL SPORTS</a:t>
            </a:r>
            <a:endParaRPr sz="2000" b="1">
              <a:latin typeface="Arvo"/>
              <a:ea typeface="Arvo"/>
              <a:cs typeface="Arvo"/>
              <a:sym typeface="Arvo"/>
            </a:endParaRPr>
          </a:p>
        </p:txBody>
      </p:sp>
      <p:sp>
        <p:nvSpPr>
          <p:cNvPr id="1575" name="Google Shape;1575;p62"/>
          <p:cNvSpPr txBox="1">
            <a:spLocks noGrp="1"/>
          </p:cNvSpPr>
          <p:nvPr>
            <p:ph type="subTitle" idx="4294967295"/>
          </p:nvPr>
        </p:nvSpPr>
        <p:spPr>
          <a:xfrm>
            <a:off x="1926825" y="1660050"/>
            <a:ext cx="2550000" cy="510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Mercury is the closest planet to the Sun</a:t>
            </a:r>
            <a:endParaRPr/>
          </a:p>
        </p:txBody>
      </p:sp>
      <p:sp>
        <p:nvSpPr>
          <p:cNvPr id="1576" name="Google Shape;1576;p62"/>
          <p:cNvSpPr txBox="1">
            <a:spLocks noGrp="1"/>
          </p:cNvSpPr>
          <p:nvPr>
            <p:ph type="subTitle" idx="4294967295"/>
          </p:nvPr>
        </p:nvSpPr>
        <p:spPr>
          <a:xfrm>
            <a:off x="1926825" y="2424930"/>
            <a:ext cx="2764500" cy="319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sz="2000" b="1">
                <a:latin typeface="Arvo"/>
                <a:ea typeface="Arvo"/>
                <a:cs typeface="Arvo"/>
                <a:sym typeface="Arvo"/>
              </a:rPr>
              <a:t>PSYCHOMOTOR</a:t>
            </a:r>
            <a:endParaRPr sz="2000" b="1">
              <a:latin typeface="Arvo"/>
              <a:ea typeface="Arvo"/>
              <a:cs typeface="Arvo"/>
              <a:sym typeface="Arvo"/>
            </a:endParaRPr>
          </a:p>
        </p:txBody>
      </p:sp>
      <p:sp>
        <p:nvSpPr>
          <p:cNvPr id="1577" name="Google Shape;1577;p62"/>
          <p:cNvSpPr txBox="1">
            <a:spLocks noGrp="1"/>
          </p:cNvSpPr>
          <p:nvPr>
            <p:ph type="subTitle" idx="4294967295"/>
          </p:nvPr>
        </p:nvSpPr>
        <p:spPr>
          <a:xfrm>
            <a:off x="1926825" y="2794175"/>
            <a:ext cx="2550000" cy="510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Venus is the second planet from the Sun</a:t>
            </a:r>
            <a:endParaRPr/>
          </a:p>
        </p:txBody>
      </p:sp>
      <p:sp>
        <p:nvSpPr>
          <p:cNvPr id="1578" name="Google Shape;1578;p62"/>
          <p:cNvSpPr txBox="1">
            <a:spLocks noGrp="1"/>
          </p:cNvSpPr>
          <p:nvPr>
            <p:ph type="subTitle" idx="4294967295"/>
          </p:nvPr>
        </p:nvSpPr>
        <p:spPr>
          <a:xfrm>
            <a:off x="1926825" y="3559055"/>
            <a:ext cx="2764500" cy="319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sz="2000" b="1">
                <a:latin typeface="Arvo"/>
                <a:ea typeface="Arvo"/>
                <a:cs typeface="Arvo"/>
                <a:sym typeface="Arvo"/>
              </a:rPr>
              <a:t>BODY EXPRESSION</a:t>
            </a:r>
            <a:endParaRPr sz="2000" b="1">
              <a:latin typeface="Arvo"/>
              <a:ea typeface="Arvo"/>
              <a:cs typeface="Arvo"/>
              <a:sym typeface="Arvo"/>
            </a:endParaRPr>
          </a:p>
        </p:txBody>
      </p:sp>
      <p:sp>
        <p:nvSpPr>
          <p:cNvPr id="1579" name="Google Shape;1579;p62"/>
          <p:cNvSpPr txBox="1">
            <a:spLocks noGrp="1"/>
          </p:cNvSpPr>
          <p:nvPr>
            <p:ph type="subTitle" idx="4294967295"/>
          </p:nvPr>
        </p:nvSpPr>
        <p:spPr>
          <a:xfrm>
            <a:off x="1926825" y="3928300"/>
            <a:ext cx="2550000" cy="510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Despite being red, Mars is actually cold</a:t>
            </a:r>
            <a:endParaRPr/>
          </a:p>
        </p:txBody>
      </p:sp>
      <p:sp>
        <p:nvSpPr>
          <p:cNvPr id="1580" name="Google Shape;1580;p62"/>
          <p:cNvSpPr/>
          <p:nvPr/>
        </p:nvSpPr>
        <p:spPr>
          <a:xfrm>
            <a:off x="983853" y="1303048"/>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2"/>
          <p:cNvSpPr/>
          <p:nvPr/>
        </p:nvSpPr>
        <p:spPr>
          <a:xfrm>
            <a:off x="983853" y="2437173"/>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2"/>
          <p:cNvSpPr/>
          <p:nvPr/>
        </p:nvSpPr>
        <p:spPr>
          <a:xfrm>
            <a:off x="983853" y="3571298"/>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3" name="Google Shape;1583;p62"/>
          <p:cNvGrpSpPr/>
          <p:nvPr/>
        </p:nvGrpSpPr>
        <p:grpSpPr>
          <a:xfrm>
            <a:off x="1211875" y="1531355"/>
            <a:ext cx="411869" cy="411284"/>
            <a:chOff x="5962762" y="1974255"/>
            <a:chExt cx="411869" cy="411284"/>
          </a:xfrm>
        </p:grpSpPr>
        <p:sp>
          <p:nvSpPr>
            <p:cNvPr id="1584" name="Google Shape;1584;p62"/>
            <p:cNvSpPr/>
            <p:nvPr/>
          </p:nvSpPr>
          <p:spPr>
            <a:xfrm>
              <a:off x="5963348" y="1974255"/>
              <a:ext cx="410640" cy="411279"/>
            </a:xfrm>
            <a:custGeom>
              <a:avLst/>
              <a:gdLst/>
              <a:ahLst/>
              <a:cxnLst/>
              <a:rect l="l" t="t" r="r" b="b"/>
              <a:pathLst>
                <a:path w="7713" h="7725" extrusionOk="0">
                  <a:moveTo>
                    <a:pt x="5576" y="0"/>
                  </a:moveTo>
                  <a:cubicBezTo>
                    <a:pt x="2545" y="80"/>
                    <a:pt x="80" y="2556"/>
                    <a:pt x="1" y="5587"/>
                  </a:cubicBezTo>
                  <a:lnTo>
                    <a:pt x="2126" y="7724"/>
                  </a:lnTo>
                  <a:cubicBezTo>
                    <a:pt x="5157" y="7634"/>
                    <a:pt x="7634" y="5169"/>
                    <a:pt x="7713" y="2138"/>
                  </a:cubicBezTo>
                  <a:lnTo>
                    <a:pt x="5576"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2"/>
            <p:cNvSpPr/>
            <p:nvPr/>
          </p:nvSpPr>
          <p:spPr>
            <a:xfrm>
              <a:off x="5962762" y="2271659"/>
              <a:ext cx="113827" cy="113880"/>
            </a:xfrm>
            <a:custGeom>
              <a:avLst/>
              <a:gdLst/>
              <a:ahLst/>
              <a:cxnLst/>
              <a:rect l="l" t="t" r="r" b="b"/>
              <a:pathLst>
                <a:path w="2138" h="2139" extrusionOk="0">
                  <a:moveTo>
                    <a:pt x="12" y="1"/>
                  </a:moveTo>
                  <a:cubicBezTo>
                    <a:pt x="1" y="261"/>
                    <a:pt x="12" y="521"/>
                    <a:pt x="46" y="781"/>
                  </a:cubicBezTo>
                  <a:cubicBezTo>
                    <a:pt x="79" y="1143"/>
                    <a:pt x="147" y="1471"/>
                    <a:pt x="260" y="1754"/>
                  </a:cubicBezTo>
                  <a:cubicBezTo>
                    <a:pt x="283" y="1810"/>
                    <a:pt x="328" y="1855"/>
                    <a:pt x="385" y="1878"/>
                  </a:cubicBezTo>
                  <a:cubicBezTo>
                    <a:pt x="667" y="1991"/>
                    <a:pt x="1007" y="2059"/>
                    <a:pt x="1358" y="2104"/>
                  </a:cubicBezTo>
                  <a:cubicBezTo>
                    <a:pt x="1629" y="2127"/>
                    <a:pt x="1889" y="2138"/>
                    <a:pt x="2137" y="2138"/>
                  </a:cubicBezTo>
                  <a:cubicBezTo>
                    <a:pt x="2059" y="1618"/>
                    <a:pt x="1810" y="1121"/>
                    <a:pt x="1414" y="724"/>
                  </a:cubicBezTo>
                  <a:cubicBezTo>
                    <a:pt x="1018" y="329"/>
                    <a:pt x="521" y="91"/>
                    <a:pt x="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2"/>
            <p:cNvSpPr/>
            <p:nvPr/>
          </p:nvSpPr>
          <p:spPr>
            <a:xfrm>
              <a:off x="6260166" y="1974255"/>
              <a:ext cx="114466" cy="113880"/>
            </a:xfrm>
            <a:custGeom>
              <a:avLst/>
              <a:gdLst/>
              <a:ahLst/>
              <a:cxnLst/>
              <a:rect l="l" t="t" r="r" b="b"/>
              <a:pathLst>
                <a:path w="2150" h="2139" extrusionOk="0">
                  <a:moveTo>
                    <a:pt x="1" y="0"/>
                  </a:moveTo>
                  <a:cubicBezTo>
                    <a:pt x="91" y="521"/>
                    <a:pt x="340" y="1007"/>
                    <a:pt x="735" y="1414"/>
                  </a:cubicBezTo>
                  <a:cubicBezTo>
                    <a:pt x="1132" y="1810"/>
                    <a:pt x="1629" y="2048"/>
                    <a:pt x="2138" y="2138"/>
                  </a:cubicBezTo>
                  <a:cubicBezTo>
                    <a:pt x="2149" y="1878"/>
                    <a:pt x="2138" y="1618"/>
                    <a:pt x="2104" y="1357"/>
                  </a:cubicBezTo>
                  <a:cubicBezTo>
                    <a:pt x="2070" y="996"/>
                    <a:pt x="2002" y="668"/>
                    <a:pt x="1889" y="385"/>
                  </a:cubicBezTo>
                  <a:cubicBezTo>
                    <a:pt x="1866" y="329"/>
                    <a:pt x="1821" y="284"/>
                    <a:pt x="1753" y="261"/>
                  </a:cubicBezTo>
                  <a:cubicBezTo>
                    <a:pt x="1471" y="148"/>
                    <a:pt x="1143" y="80"/>
                    <a:pt x="781" y="35"/>
                  </a:cubicBezTo>
                  <a:cubicBezTo>
                    <a:pt x="521" y="12"/>
                    <a:pt x="26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2"/>
            <p:cNvSpPr/>
            <p:nvPr/>
          </p:nvSpPr>
          <p:spPr>
            <a:xfrm>
              <a:off x="6071693" y="2084464"/>
              <a:ext cx="193368" cy="190865"/>
            </a:xfrm>
            <a:custGeom>
              <a:avLst/>
              <a:gdLst/>
              <a:ahLst/>
              <a:cxnLst/>
              <a:rect l="l" t="t" r="r" b="b"/>
              <a:pathLst>
                <a:path w="3632" h="3585" extrusionOk="0">
                  <a:moveTo>
                    <a:pt x="1784" y="0"/>
                  </a:moveTo>
                  <a:cubicBezTo>
                    <a:pt x="1726" y="0"/>
                    <a:pt x="1669" y="23"/>
                    <a:pt x="1629" y="68"/>
                  </a:cubicBezTo>
                  <a:cubicBezTo>
                    <a:pt x="1539" y="159"/>
                    <a:pt x="1539" y="294"/>
                    <a:pt x="1629" y="385"/>
                  </a:cubicBezTo>
                  <a:lnTo>
                    <a:pt x="2263" y="1029"/>
                  </a:lnTo>
                  <a:lnTo>
                    <a:pt x="1822" y="1470"/>
                  </a:lnTo>
                  <a:lnTo>
                    <a:pt x="1177" y="825"/>
                  </a:lnTo>
                  <a:cubicBezTo>
                    <a:pt x="1132" y="786"/>
                    <a:pt x="1075" y="766"/>
                    <a:pt x="1019" y="766"/>
                  </a:cubicBezTo>
                  <a:cubicBezTo>
                    <a:pt x="962" y="766"/>
                    <a:pt x="906" y="786"/>
                    <a:pt x="860" y="825"/>
                  </a:cubicBezTo>
                  <a:cubicBezTo>
                    <a:pt x="770" y="916"/>
                    <a:pt x="770" y="1063"/>
                    <a:pt x="860" y="1154"/>
                  </a:cubicBezTo>
                  <a:lnTo>
                    <a:pt x="1505" y="1787"/>
                  </a:lnTo>
                  <a:lnTo>
                    <a:pt x="1053" y="2239"/>
                  </a:lnTo>
                  <a:lnTo>
                    <a:pt x="408" y="1594"/>
                  </a:lnTo>
                  <a:cubicBezTo>
                    <a:pt x="369" y="1549"/>
                    <a:pt x="312" y="1526"/>
                    <a:pt x="254" y="1526"/>
                  </a:cubicBezTo>
                  <a:cubicBezTo>
                    <a:pt x="196" y="1526"/>
                    <a:pt x="137" y="1549"/>
                    <a:pt x="91" y="1594"/>
                  </a:cubicBezTo>
                  <a:cubicBezTo>
                    <a:pt x="1" y="1685"/>
                    <a:pt x="1" y="1832"/>
                    <a:pt x="91" y="1923"/>
                  </a:cubicBezTo>
                  <a:lnTo>
                    <a:pt x="736" y="2556"/>
                  </a:lnTo>
                  <a:lnTo>
                    <a:pt x="352" y="2940"/>
                  </a:lnTo>
                  <a:cubicBezTo>
                    <a:pt x="262" y="3031"/>
                    <a:pt x="262" y="3167"/>
                    <a:pt x="352" y="3257"/>
                  </a:cubicBezTo>
                  <a:cubicBezTo>
                    <a:pt x="397" y="3302"/>
                    <a:pt x="453" y="3325"/>
                    <a:pt x="510" y="3325"/>
                  </a:cubicBezTo>
                  <a:cubicBezTo>
                    <a:pt x="566" y="3325"/>
                    <a:pt x="634" y="3302"/>
                    <a:pt x="669" y="3257"/>
                  </a:cubicBezTo>
                  <a:lnTo>
                    <a:pt x="1053" y="2873"/>
                  </a:lnTo>
                  <a:lnTo>
                    <a:pt x="1697" y="3517"/>
                  </a:lnTo>
                  <a:cubicBezTo>
                    <a:pt x="1742" y="3562"/>
                    <a:pt x="1799" y="3585"/>
                    <a:pt x="1856" y="3585"/>
                  </a:cubicBezTo>
                  <a:cubicBezTo>
                    <a:pt x="1913" y="3585"/>
                    <a:pt x="1969" y="3562"/>
                    <a:pt x="2014" y="3517"/>
                  </a:cubicBezTo>
                  <a:cubicBezTo>
                    <a:pt x="2104" y="3426"/>
                    <a:pt x="2104" y="3291"/>
                    <a:pt x="2014" y="3200"/>
                  </a:cubicBezTo>
                  <a:lnTo>
                    <a:pt x="1370" y="2556"/>
                  </a:lnTo>
                  <a:lnTo>
                    <a:pt x="1822" y="2115"/>
                  </a:lnTo>
                  <a:lnTo>
                    <a:pt x="2466" y="2748"/>
                  </a:lnTo>
                  <a:cubicBezTo>
                    <a:pt x="2501" y="2793"/>
                    <a:pt x="2568" y="2816"/>
                    <a:pt x="2624" y="2816"/>
                  </a:cubicBezTo>
                  <a:cubicBezTo>
                    <a:pt x="2681" y="2816"/>
                    <a:pt x="2738" y="2793"/>
                    <a:pt x="2783" y="2748"/>
                  </a:cubicBezTo>
                  <a:cubicBezTo>
                    <a:pt x="2873" y="2669"/>
                    <a:pt x="2873" y="2522"/>
                    <a:pt x="2783" y="2431"/>
                  </a:cubicBezTo>
                  <a:lnTo>
                    <a:pt x="2139" y="1787"/>
                  </a:lnTo>
                  <a:lnTo>
                    <a:pt x="2591" y="1346"/>
                  </a:lnTo>
                  <a:lnTo>
                    <a:pt x="3224" y="1991"/>
                  </a:lnTo>
                  <a:cubicBezTo>
                    <a:pt x="3270" y="2036"/>
                    <a:pt x="3326" y="2058"/>
                    <a:pt x="3383" y="2058"/>
                  </a:cubicBezTo>
                  <a:cubicBezTo>
                    <a:pt x="3450" y="2058"/>
                    <a:pt x="3507" y="2036"/>
                    <a:pt x="3552" y="1991"/>
                  </a:cubicBezTo>
                  <a:cubicBezTo>
                    <a:pt x="3631" y="1900"/>
                    <a:pt x="3631" y="1753"/>
                    <a:pt x="3552" y="1662"/>
                  </a:cubicBezTo>
                  <a:lnTo>
                    <a:pt x="2908" y="1029"/>
                  </a:lnTo>
                  <a:lnTo>
                    <a:pt x="3292" y="644"/>
                  </a:lnTo>
                  <a:cubicBezTo>
                    <a:pt x="3371" y="554"/>
                    <a:pt x="3371" y="418"/>
                    <a:pt x="3292" y="328"/>
                  </a:cubicBezTo>
                  <a:cubicBezTo>
                    <a:pt x="3247" y="283"/>
                    <a:pt x="3187" y="260"/>
                    <a:pt x="3128" y="260"/>
                  </a:cubicBezTo>
                  <a:cubicBezTo>
                    <a:pt x="3068" y="260"/>
                    <a:pt x="3009" y="283"/>
                    <a:pt x="2964" y="328"/>
                  </a:cubicBezTo>
                  <a:lnTo>
                    <a:pt x="2591" y="701"/>
                  </a:lnTo>
                  <a:lnTo>
                    <a:pt x="1946" y="68"/>
                  </a:lnTo>
                  <a:cubicBezTo>
                    <a:pt x="1901" y="23"/>
                    <a:pt x="1842" y="0"/>
                    <a:pt x="1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62"/>
          <p:cNvGrpSpPr/>
          <p:nvPr/>
        </p:nvGrpSpPr>
        <p:grpSpPr>
          <a:xfrm>
            <a:off x="1248013" y="2665482"/>
            <a:ext cx="339569" cy="411283"/>
            <a:chOff x="5998913" y="2713557"/>
            <a:chExt cx="339569" cy="411283"/>
          </a:xfrm>
        </p:grpSpPr>
        <p:sp>
          <p:nvSpPr>
            <p:cNvPr id="1589" name="Google Shape;1589;p62"/>
            <p:cNvSpPr/>
            <p:nvPr/>
          </p:nvSpPr>
          <p:spPr>
            <a:xfrm>
              <a:off x="6039855" y="2725643"/>
              <a:ext cx="257096" cy="257149"/>
            </a:xfrm>
            <a:custGeom>
              <a:avLst/>
              <a:gdLst/>
              <a:ahLst/>
              <a:cxnLst/>
              <a:rect l="l" t="t" r="r" b="b"/>
              <a:pathLst>
                <a:path w="4829" h="4830" extrusionOk="0">
                  <a:moveTo>
                    <a:pt x="2420" y="0"/>
                  </a:moveTo>
                  <a:cubicBezTo>
                    <a:pt x="1086" y="0"/>
                    <a:pt x="0" y="1086"/>
                    <a:pt x="0" y="2420"/>
                  </a:cubicBezTo>
                  <a:cubicBezTo>
                    <a:pt x="0" y="3744"/>
                    <a:pt x="1086" y="4829"/>
                    <a:pt x="2420" y="4829"/>
                  </a:cubicBezTo>
                  <a:cubicBezTo>
                    <a:pt x="3754" y="4829"/>
                    <a:pt x="4828" y="3744"/>
                    <a:pt x="4828" y="2420"/>
                  </a:cubicBezTo>
                  <a:cubicBezTo>
                    <a:pt x="4828" y="1086"/>
                    <a:pt x="3754" y="0"/>
                    <a:pt x="242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2"/>
            <p:cNvSpPr/>
            <p:nvPr/>
          </p:nvSpPr>
          <p:spPr>
            <a:xfrm>
              <a:off x="6027769" y="2713557"/>
              <a:ext cx="281214" cy="282438"/>
            </a:xfrm>
            <a:custGeom>
              <a:avLst/>
              <a:gdLst/>
              <a:ahLst/>
              <a:cxnLst/>
              <a:rect l="l" t="t" r="r" b="b"/>
              <a:pathLst>
                <a:path w="5282" h="5305" extrusionOk="0">
                  <a:moveTo>
                    <a:pt x="2647" y="453"/>
                  </a:moveTo>
                  <a:cubicBezTo>
                    <a:pt x="3857" y="453"/>
                    <a:pt x="4829" y="1438"/>
                    <a:pt x="4829" y="2647"/>
                  </a:cubicBezTo>
                  <a:cubicBezTo>
                    <a:pt x="4829" y="3846"/>
                    <a:pt x="3857" y="4830"/>
                    <a:pt x="2647" y="4830"/>
                  </a:cubicBezTo>
                  <a:cubicBezTo>
                    <a:pt x="1437" y="4830"/>
                    <a:pt x="453" y="3846"/>
                    <a:pt x="453" y="2647"/>
                  </a:cubicBezTo>
                  <a:cubicBezTo>
                    <a:pt x="453" y="1438"/>
                    <a:pt x="1437" y="453"/>
                    <a:pt x="2647" y="453"/>
                  </a:cubicBezTo>
                  <a:close/>
                  <a:moveTo>
                    <a:pt x="2647" y="1"/>
                  </a:moveTo>
                  <a:cubicBezTo>
                    <a:pt x="1222" y="1"/>
                    <a:pt x="57" y="1132"/>
                    <a:pt x="12" y="2546"/>
                  </a:cubicBezTo>
                  <a:lnTo>
                    <a:pt x="1" y="5079"/>
                  </a:lnTo>
                  <a:cubicBezTo>
                    <a:pt x="1" y="5203"/>
                    <a:pt x="102" y="5305"/>
                    <a:pt x="227" y="5305"/>
                  </a:cubicBezTo>
                  <a:cubicBezTo>
                    <a:pt x="351" y="5305"/>
                    <a:pt x="453" y="5203"/>
                    <a:pt x="453" y="5079"/>
                  </a:cubicBezTo>
                  <a:lnTo>
                    <a:pt x="453" y="4117"/>
                  </a:lnTo>
                  <a:cubicBezTo>
                    <a:pt x="928" y="4818"/>
                    <a:pt x="1731" y="5282"/>
                    <a:pt x="2647" y="5282"/>
                  </a:cubicBezTo>
                  <a:cubicBezTo>
                    <a:pt x="3552" y="5282"/>
                    <a:pt x="4354" y="4818"/>
                    <a:pt x="4829" y="4117"/>
                  </a:cubicBezTo>
                  <a:lnTo>
                    <a:pt x="4829" y="5079"/>
                  </a:lnTo>
                  <a:cubicBezTo>
                    <a:pt x="4829" y="5203"/>
                    <a:pt x="4931" y="5305"/>
                    <a:pt x="5055" y="5305"/>
                  </a:cubicBezTo>
                  <a:cubicBezTo>
                    <a:pt x="5180" y="5305"/>
                    <a:pt x="5281" y="5203"/>
                    <a:pt x="5281" y="5079"/>
                  </a:cubicBezTo>
                  <a:lnTo>
                    <a:pt x="5281" y="2546"/>
                  </a:lnTo>
                  <a:cubicBezTo>
                    <a:pt x="5225" y="1132"/>
                    <a:pt x="4072" y="1"/>
                    <a:pt x="264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2"/>
            <p:cNvSpPr/>
            <p:nvPr/>
          </p:nvSpPr>
          <p:spPr>
            <a:xfrm>
              <a:off x="6080158" y="2766000"/>
              <a:ext cx="177023" cy="176437"/>
            </a:xfrm>
            <a:custGeom>
              <a:avLst/>
              <a:gdLst/>
              <a:ahLst/>
              <a:cxnLst/>
              <a:rect l="l" t="t" r="r" b="b"/>
              <a:pathLst>
                <a:path w="3325" h="3314" extrusionOk="0">
                  <a:moveTo>
                    <a:pt x="1663" y="453"/>
                  </a:moveTo>
                  <a:cubicBezTo>
                    <a:pt x="2330" y="453"/>
                    <a:pt x="2873" y="995"/>
                    <a:pt x="2873" y="1662"/>
                  </a:cubicBezTo>
                  <a:cubicBezTo>
                    <a:pt x="2873" y="2318"/>
                    <a:pt x="2330" y="2861"/>
                    <a:pt x="1663" y="2861"/>
                  </a:cubicBezTo>
                  <a:cubicBezTo>
                    <a:pt x="995" y="2861"/>
                    <a:pt x="453" y="2318"/>
                    <a:pt x="453" y="1662"/>
                  </a:cubicBezTo>
                  <a:cubicBezTo>
                    <a:pt x="453" y="995"/>
                    <a:pt x="995" y="453"/>
                    <a:pt x="1663" y="453"/>
                  </a:cubicBezTo>
                  <a:close/>
                  <a:moveTo>
                    <a:pt x="1663" y="0"/>
                  </a:moveTo>
                  <a:cubicBezTo>
                    <a:pt x="747" y="0"/>
                    <a:pt x="0" y="747"/>
                    <a:pt x="0" y="1662"/>
                  </a:cubicBezTo>
                  <a:cubicBezTo>
                    <a:pt x="0" y="2567"/>
                    <a:pt x="747" y="3313"/>
                    <a:pt x="1663" y="3313"/>
                  </a:cubicBezTo>
                  <a:cubicBezTo>
                    <a:pt x="2579" y="3313"/>
                    <a:pt x="3325" y="2567"/>
                    <a:pt x="3325" y="1662"/>
                  </a:cubicBezTo>
                  <a:cubicBezTo>
                    <a:pt x="3325" y="747"/>
                    <a:pt x="2579" y="0"/>
                    <a:pt x="1663"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2"/>
            <p:cNvSpPr/>
            <p:nvPr/>
          </p:nvSpPr>
          <p:spPr>
            <a:xfrm>
              <a:off x="6132547" y="2817750"/>
              <a:ext cx="72300" cy="72886"/>
            </a:xfrm>
            <a:custGeom>
              <a:avLst/>
              <a:gdLst/>
              <a:ahLst/>
              <a:cxnLst/>
              <a:rect l="l" t="t" r="r" b="b"/>
              <a:pathLst>
                <a:path w="1358" h="1369" extrusionOk="0">
                  <a:moveTo>
                    <a:pt x="679" y="464"/>
                  </a:moveTo>
                  <a:cubicBezTo>
                    <a:pt x="803" y="464"/>
                    <a:pt x="905" y="554"/>
                    <a:pt x="905" y="690"/>
                  </a:cubicBezTo>
                  <a:cubicBezTo>
                    <a:pt x="905" y="815"/>
                    <a:pt x="803" y="916"/>
                    <a:pt x="679" y="916"/>
                  </a:cubicBezTo>
                  <a:cubicBezTo>
                    <a:pt x="554" y="916"/>
                    <a:pt x="453" y="815"/>
                    <a:pt x="453" y="690"/>
                  </a:cubicBezTo>
                  <a:cubicBezTo>
                    <a:pt x="453" y="554"/>
                    <a:pt x="554" y="464"/>
                    <a:pt x="679" y="464"/>
                  </a:cubicBezTo>
                  <a:close/>
                  <a:moveTo>
                    <a:pt x="679" y="1"/>
                  </a:moveTo>
                  <a:cubicBezTo>
                    <a:pt x="305" y="1"/>
                    <a:pt x="1" y="306"/>
                    <a:pt x="1" y="690"/>
                  </a:cubicBezTo>
                  <a:cubicBezTo>
                    <a:pt x="1" y="1064"/>
                    <a:pt x="305" y="1369"/>
                    <a:pt x="679" y="1369"/>
                  </a:cubicBezTo>
                  <a:cubicBezTo>
                    <a:pt x="1052" y="1369"/>
                    <a:pt x="1358" y="1064"/>
                    <a:pt x="1358" y="690"/>
                  </a:cubicBezTo>
                  <a:cubicBezTo>
                    <a:pt x="1358" y="306"/>
                    <a:pt x="1052" y="1"/>
                    <a:pt x="679"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2"/>
            <p:cNvSpPr/>
            <p:nvPr/>
          </p:nvSpPr>
          <p:spPr>
            <a:xfrm>
              <a:off x="6255960" y="2981518"/>
              <a:ext cx="82522" cy="143322"/>
            </a:xfrm>
            <a:custGeom>
              <a:avLst/>
              <a:gdLst/>
              <a:ahLst/>
              <a:cxnLst/>
              <a:rect l="l" t="t" r="r" b="b"/>
              <a:pathLst>
                <a:path w="1550" h="2692" extrusionOk="0">
                  <a:moveTo>
                    <a:pt x="543" y="1"/>
                  </a:moveTo>
                  <a:lnTo>
                    <a:pt x="23" y="1154"/>
                  </a:lnTo>
                  <a:cubicBezTo>
                    <a:pt x="12" y="1187"/>
                    <a:pt x="0" y="1222"/>
                    <a:pt x="0" y="1244"/>
                  </a:cubicBezTo>
                  <a:lnTo>
                    <a:pt x="0" y="2466"/>
                  </a:lnTo>
                  <a:cubicBezTo>
                    <a:pt x="0" y="2590"/>
                    <a:pt x="103" y="2692"/>
                    <a:pt x="226" y="2692"/>
                  </a:cubicBezTo>
                  <a:lnTo>
                    <a:pt x="1324" y="2692"/>
                  </a:lnTo>
                  <a:cubicBezTo>
                    <a:pt x="1448" y="2692"/>
                    <a:pt x="1550" y="2590"/>
                    <a:pt x="1550" y="2466"/>
                  </a:cubicBezTo>
                  <a:lnTo>
                    <a:pt x="1550" y="1244"/>
                  </a:lnTo>
                  <a:cubicBezTo>
                    <a:pt x="1550" y="1222"/>
                    <a:pt x="1538" y="1187"/>
                    <a:pt x="1527" y="1154"/>
                  </a:cubicBezTo>
                  <a:lnTo>
                    <a:pt x="995" y="1"/>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2"/>
            <p:cNvSpPr/>
            <p:nvPr/>
          </p:nvSpPr>
          <p:spPr>
            <a:xfrm>
              <a:off x="5998913" y="2981518"/>
              <a:ext cx="82469" cy="143322"/>
            </a:xfrm>
            <a:custGeom>
              <a:avLst/>
              <a:gdLst/>
              <a:ahLst/>
              <a:cxnLst/>
              <a:rect l="l" t="t" r="r" b="b"/>
              <a:pathLst>
                <a:path w="1549" h="2692" extrusionOk="0">
                  <a:moveTo>
                    <a:pt x="543" y="1"/>
                  </a:moveTo>
                  <a:lnTo>
                    <a:pt x="23" y="1154"/>
                  </a:lnTo>
                  <a:cubicBezTo>
                    <a:pt x="11" y="1187"/>
                    <a:pt x="0" y="1222"/>
                    <a:pt x="0" y="1244"/>
                  </a:cubicBezTo>
                  <a:lnTo>
                    <a:pt x="0" y="2466"/>
                  </a:lnTo>
                  <a:cubicBezTo>
                    <a:pt x="0" y="2590"/>
                    <a:pt x="101" y="2692"/>
                    <a:pt x="226" y="2692"/>
                  </a:cubicBezTo>
                  <a:lnTo>
                    <a:pt x="1323" y="2692"/>
                  </a:lnTo>
                  <a:cubicBezTo>
                    <a:pt x="1448" y="2692"/>
                    <a:pt x="1549" y="2590"/>
                    <a:pt x="1549" y="2466"/>
                  </a:cubicBezTo>
                  <a:lnTo>
                    <a:pt x="1549" y="1244"/>
                  </a:lnTo>
                  <a:cubicBezTo>
                    <a:pt x="1549" y="1222"/>
                    <a:pt x="1538" y="1187"/>
                    <a:pt x="1526" y="1154"/>
                  </a:cubicBezTo>
                  <a:lnTo>
                    <a:pt x="995" y="1"/>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62"/>
          <p:cNvGrpSpPr/>
          <p:nvPr/>
        </p:nvGrpSpPr>
        <p:grpSpPr>
          <a:xfrm>
            <a:off x="1263352" y="3799588"/>
            <a:ext cx="308901" cy="411284"/>
            <a:chOff x="6013927" y="3452913"/>
            <a:chExt cx="308901" cy="411284"/>
          </a:xfrm>
        </p:grpSpPr>
        <p:sp>
          <p:nvSpPr>
            <p:cNvPr id="1596" name="Google Shape;1596;p62"/>
            <p:cNvSpPr/>
            <p:nvPr/>
          </p:nvSpPr>
          <p:spPr>
            <a:xfrm>
              <a:off x="6210172" y="3725665"/>
              <a:ext cx="109089" cy="138530"/>
            </a:xfrm>
            <a:custGeom>
              <a:avLst/>
              <a:gdLst/>
              <a:ahLst/>
              <a:cxnLst/>
              <a:rect l="l" t="t" r="r" b="b"/>
              <a:pathLst>
                <a:path w="2049" h="2602" extrusionOk="0">
                  <a:moveTo>
                    <a:pt x="227" y="0"/>
                  </a:moveTo>
                  <a:cubicBezTo>
                    <a:pt x="103" y="0"/>
                    <a:pt x="1" y="102"/>
                    <a:pt x="1" y="227"/>
                  </a:cubicBezTo>
                  <a:lnTo>
                    <a:pt x="1" y="803"/>
                  </a:lnTo>
                  <a:lnTo>
                    <a:pt x="453" y="1029"/>
                  </a:lnTo>
                  <a:lnTo>
                    <a:pt x="1030" y="1029"/>
                  </a:lnTo>
                  <a:lnTo>
                    <a:pt x="1030" y="2081"/>
                  </a:lnTo>
                  <a:cubicBezTo>
                    <a:pt x="1030" y="2363"/>
                    <a:pt x="1257" y="2601"/>
                    <a:pt x="1539" y="2601"/>
                  </a:cubicBezTo>
                  <a:cubicBezTo>
                    <a:pt x="1822" y="2601"/>
                    <a:pt x="2048" y="2363"/>
                    <a:pt x="2048" y="2081"/>
                  </a:cubicBezTo>
                  <a:lnTo>
                    <a:pt x="2048" y="792"/>
                  </a:lnTo>
                  <a:cubicBezTo>
                    <a:pt x="2048" y="351"/>
                    <a:pt x="1697" y="0"/>
                    <a:pt x="1267"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2"/>
            <p:cNvSpPr/>
            <p:nvPr/>
          </p:nvSpPr>
          <p:spPr>
            <a:xfrm>
              <a:off x="6039216" y="3725665"/>
              <a:ext cx="106640" cy="138530"/>
            </a:xfrm>
            <a:custGeom>
              <a:avLst/>
              <a:gdLst/>
              <a:ahLst/>
              <a:cxnLst/>
              <a:rect l="l" t="t" r="r" b="b"/>
              <a:pathLst>
                <a:path w="2003" h="2602" extrusionOk="0">
                  <a:moveTo>
                    <a:pt x="792" y="0"/>
                  </a:moveTo>
                  <a:cubicBezTo>
                    <a:pt x="351" y="0"/>
                    <a:pt x="0" y="351"/>
                    <a:pt x="0" y="792"/>
                  </a:cubicBezTo>
                  <a:lnTo>
                    <a:pt x="0" y="2081"/>
                  </a:lnTo>
                  <a:cubicBezTo>
                    <a:pt x="0" y="2363"/>
                    <a:pt x="238" y="2601"/>
                    <a:pt x="521" y="2601"/>
                  </a:cubicBezTo>
                  <a:cubicBezTo>
                    <a:pt x="804" y="2601"/>
                    <a:pt x="1030" y="2363"/>
                    <a:pt x="1030" y="2081"/>
                  </a:cubicBezTo>
                  <a:lnTo>
                    <a:pt x="1030" y="1029"/>
                  </a:lnTo>
                  <a:lnTo>
                    <a:pt x="1550" y="1029"/>
                  </a:lnTo>
                  <a:lnTo>
                    <a:pt x="2002" y="803"/>
                  </a:lnTo>
                  <a:lnTo>
                    <a:pt x="2002" y="227"/>
                  </a:lnTo>
                  <a:cubicBezTo>
                    <a:pt x="2002" y="102"/>
                    <a:pt x="1900" y="0"/>
                    <a:pt x="1776"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2"/>
            <p:cNvSpPr/>
            <p:nvPr/>
          </p:nvSpPr>
          <p:spPr>
            <a:xfrm>
              <a:off x="6178867" y="3452913"/>
              <a:ext cx="143961" cy="128308"/>
            </a:xfrm>
            <a:custGeom>
              <a:avLst/>
              <a:gdLst/>
              <a:ahLst/>
              <a:cxnLst/>
              <a:rect l="l" t="t" r="r" b="b"/>
              <a:pathLst>
                <a:path w="2704" h="2410" extrusionOk="0">
                  <a:moveTo>
                    <a:pt x="782" y="0"/>
                  </a:moveTo>
                  <a:cubicBezTo>
                    <a:pt x="352" y="0"/>
                    <a:pt x="1" y="351"/>
                    <a:pt x="1" y="781"/>
                  </a:cubicBezTo>
                  <a:lnTo>
                    <a:pt x="1" y="2183"/>
                  </a:lnTo>
                  <a:cubicBezTo>
                    <a:pt x="1" y="2307"/>
                    <a:pt x="103" y="2410"/>
                    <a:pt x="227" y="2410"/>
                  </a:cubicBezTo>
                  <a:lnTo>
                    <a:pt x="951" y="2410"/>
                  </a:lnTo>
                  <a:lnTo>
                    <a:pt x="1041" y="2104"/>
                  </a:lnTo>
                  <a:lnTo>
                    <a:pt x="1041" y="1030"/>
                  </a:lnTo>
                  <a:lnTo>
                    <a:pt x="2195" y="1030"/>
                  </a:lnTo>
                  <a:cubicBezTo>
                    <a:pt x="2478" y="1030"/>
                    <a:pt x="2704" y="792"/>
                    <a:pt x="2704" y="510"/>
                  </a:cubicBezTo>
                  <a:cubicBezTo>
                    <a:pt x="2704" y="227"/>
                    <a:pt x="2478" y="0"/>
                    <a:pt x="2195"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2"/>
            <p:cNvSpPr/>
            <p:nvPr/>
          </p:nvSpPr>
          <p:spPr>
            <a:xfrm>
              <a:off x="6121739" y="3581170"/>
              <a:ext cx="112603" cy="199331"/>
            </a:xfrm>
            <a:custGeom>
              <a:avLst/>
              <a:gdLst/>
              <a:ahLst/>
              <a:cxnLst/>
              <a:rect l="l" t="t" r="r" b="b"/>
              <a:pathLst>
                <a:path w="2115" h="3744" extrusionOk="0">
                  <a:moveTo>
                    <a:pt x="0" y="1"/>
                  </a:moveTo>
                  <a:lnTo>
                    <a:pt x="0" y="3743"/>
                  </a:lnTo>
                  <a:lnTo>
                    <a:pt x="2114" y="3743"/>
                  </a:lnTo>
                  <a:lnTo>
                    <a:pt x="2114" y="724"/>
                  </a:lnTo>
                  <a:lnTo>
                    <a:pt x="0" y="1"/>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2"/>
            <p:cNvSpPr/>
            <p:nvPr/>
          </p:nvSpPr>
          <p:spPr>
            <a:xfrm>
              <a:off x="6013927" y="3452913"/>
              <a:ext cx="220414" cy="166854"/>
            </a:xfrm>
            <a:custGeom>
              <a:avLst/>
              <a:gdLst/>
              <a:ahLst/>
              <a:cxnLst/>
              <a:rect l="l" t="t" r="r" b="b"/>
              <a:pathLst>
                <a:path w="4140" h="3134" extrusionOk="0">
                  <a:moveTo>
                    <a:pt x="521" y="0"/>
                  </a:moveTo>
                  <a:cubicBezTo>
                    <a:pt x="238" y="0"/>
                    <a:pt x="0" y="227"/>
                    <a:pt x="0" y="510"/>
                  </a:cubicBezTo>
                  <a:lnTo>
                    <a:pt x="0" y="2342"/>
                  </a:lnTo>
                  <a:cubicBezTo>
                    <a:pt x="0" y="2782"/>
                    <a:pt x="351" y="3133"/>
                    <a:pt x="792" y="3133"/>
                  </a:cubicBezTo>
                  <a:lnTo>
                    <a:pt x="4139" y="3133"/>
                  </a:lnTo>
                  <a:lnTo>
                    <a:pt x="4139" y="2104"/>
                  </a:lnTo>
                  <a:lnTo>
                    <a:pt x="1256" y="2104"/>
                  </a:lnTo>
                  <a:cubicBezTo>
                    <a:pt x="1131" y="2104"/>
                    <a:pt x="1030" y="2002"/>
                    <a:pt x="1030" y="1878"/>
                  </a:cubicBezTo>
                  <a:lnTo>
                    <a:pt x="1030" y="510"/>
                  </a:lnTo>
                  <a:cubicBezTo>
                    <a:pt x="1030" y="227"/>
                    <a:pt x="804" y="0"/>
                    <a:pt x="521"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2"/>
            <p:cNvSpPr/>
            <p:nvPr/>
          </p:nvSpPr>
          <p:spPr>
            <a:xfrm>
              <a:off x="6124135" y="3756332"/>
              <a:ext cx="107758" cy="107864"/>
            </a:xfrm>
            <a:custGeom>
              <a:avLst/>
              <a:gdLst/>
              <a:ahLst/>
              <a:cxnLst/>
              <a:rect l="l" t="t" r="r" b="b"/>
              <a:pathLst>
                <a:path w="2024" h="2026" extrusionOk="0">
                  <a:moveTo>
                    <a:pt x="1018" y="1"/>
                  </a:moveTo>
                  <a:cubicBezTo>
                    <a:pt x="453" y="1"/>
                    <a:pt x="0" y="453"/>
                    <a:pt x="0" y="1008"/>
                  </a:cubicBezTo>
                  <a:cubicBezTo>
                    <a:pt x="0" y="1573"/>
                    <a:pt x="453" y="2025"/>
                    <a:pt x="1018" y="2025"/>
                  </a:cubicBezTo>
                  <a:cubicBezTo>
                    <a:pt x="1572" y="2025"/>
                    <a:pt x="2024" y="1573"/>
                    <a:pt x="2024" y="1008"/>
                  </a:cubicBezTo>
                  <a:cubicBezTo>
                    <a:pt x="2024" y="453"/>
                    <a:pt x="1572" y="1"/>
                    <a:pt x="1018"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62"/>
          <p:cNvGrpSpPr/>
          <p:nvPr/>
        </p:nvGrpSpPr>
        <p:grpSpPr>
          <a:xfrm>
            <a:off x="4736231" y="1805450"/>
            <a:ext cx="3520116" cy="1875294"/>
            <a:chOff x="233350" y="949250"/>
            <a:chExt cx="7137300" cy="3802300"/>
          </a:xfrm>
        </p:grpSpPr>
        <p:sp>
          <p:nvSpPr>
            <p:cNvPr id="1603" name="Google Shape;1603;p6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54" name="Google Shape;1654;p62"/>
          <p:cNvCxnSpPr>
            <a:stCxn id="1574" idx="3"/>
          </p:cNvCxnSpPr>
          <p:nvPr/>
        </p:nvCxnSpPr>
        <p:spPr>
          <a:xfrm>
            <a:off x="4691325" y="1450555"/>
            <a:ext cx="1774800" cy="711900"/>
          </a:xfrm>
          <a:prstGeom prst="bentConnector3">
            <a:avLst>
              <a:gd name="adj1" fmla="val 79150"/>
            </a:avLst>
          </a:prstGeom>
          <a:noFill/>
          <a:ln w="19050" cap="flat" cmpd="sng">
            <a:solidFill>
              <a:schemeClr val="accent6"/>
            </a:solidFill>
            <a:prstDash val="solid"/>
            <a:round/>
            <a:headEnd type="oval" w="med" len="med"/>
            <a:tailEnd type="oval" w="med" len="med"/>
          </a:ln>
        </p:spPr>
      </p:cxnSp>
      <p:cxnSp>
        <p:nvCxnSpPr>
          <p:cNvPr id="1655" name="Google Shape;1655;p62"/>
          <p:cNvCxnSpPr>
            <a:stCxn id="1576" idx="3"/>
          </p:cNvCxnSpPr>
          <p:nvPr/>
        </p:nvCxnSpPr>
        <p:spPr>
          <a:xfrm rot="10800000" flipH="1">
            <a:off x="4691325" y="2192280"/>
            <a:ext cx="509700" cy="392400"/>
          </a:xfrm>
          <a:prstGeom prst="bentConnector3">
            <a:avLst>
              <a:gd name="adj1" fmla="val 40470"/>
            </a:avLst>
          </a:prstGeom>
          <a:noFill/>
          <a:ln w="19050" cap="flat" cmpd="sng">
            <a:solidFill>
              <a:schemeClr val="accent6"/>
            </a:solidFill>
            <a:prstDash val="solid"/>
            <a:round/>
            <a:headEnd type="oval" w="med" len="med"/>
            <a:tailEnd type="oval" w="med" len="med"/>
          </a:ln>
        </p:spPr>
      </p:cxnSp>
      <p:cxnSp>
        <p:nvCxnSpPr>
          <p:cNvPr id="1656" name="Google Shape;1656;p62"/>
          <p:cNvCxnSpPr>
            <a:stCxn id="1578" idx="3"/>
          </p:cNvCxnSpPr>
          <p:nvPr/>
        </p:nvCxnSpPr>
        <p:spPr>
          <a:xfrm rot="10800000" flipH="1">
            <a:off x="4691325" y="3228005"/>
            <a:ext cx="3121200" cy="490800"/>
          </a:xfrm>
          <a:prstGeom prst="bentConnector3">
            <a:avLst>
              <a:gd name="adj1" fmla="val 50000"/>
            </a:avLst>
          </a:prstGeom>
          <a:noFill/>
          <a:ln w="19050" cap="flat" cmpd="sng">
            <a:solidFill>
              <a:schemeClr val="accent6"/>
            </a:solidFill>
            <a:prstDash val="solid"/>
            <a:round/>
            <a:headEnd type="oval" w="med" len="med"/>
            <a:tailEnd type="oval"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660"/>
        <p:cNvGrpSpPr/>
        <p:nvPr/>
      </p:nvGrpSpPr>
      <p:grpSpPr>
        <a:xfrm>
          <a:off x="0" y="0"/>
          <a:ext cx="0" cy="0"/>
          <a:chOff x="0" y="0"/>
          <a:chExt cx="0" cy="0"/>
        </a:xfrm>
      </p:grpSpPr>
      <p:sp>
        <p:nvSpPr>
          <p:cNvPr id="1661" name="Google Shape;1661;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DEVELOPMENT </a:t>
            </a:r>
            <a:r>
              <a:rPr lang="en">
                <a:solidFill>
                  <a:schemeClr val="accent6"/>
                </a:solidFill>
              </a:rPr>
              <a:t>OF A CLASS</a:t>
            </a:r>
            <a:endParaRPr>
              <a:solidFill>
                <a:schemeClr val="accent6"/>
              </a:solidFill>
            </a:endParaRPr>
          </a:p>
        </p:txBody>
      </p:sp>
      <p:sp>
        <p:nvSpPr>
          <p:cNvPr id="1662" name="Google Shape;1662;p63"/>
          <p:cNvSpPr txBox="1">
            <a:spLocks noGrp="1"/>
          </p:cNvSpPr>
          <p:nvPr>
            <p:ph type="subTitle" idx="4294967295"/>
          </p:nvPr>
        </p:nvSpPr>
        <p:spPr>
          <a:xfrm>
            <a:off x="715200" y="1505356"/>
            <a:ext cx="2647500" cy="3225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sz="2000" b="1">
                <a:latin typeface="Arvo"/>
                <a:ea typeface="Arvo"/>
                <a:cs typeface="Arvo"/>
                <a:sym typeface="Arvo"/>
              </a:rPr>
              <a:t>INTRODUCTION</a:t>
            </a:r>
            <a:endParaRPr sz="2000" b="1">
              <a:latin typeface="Arvo"/>
              <a:ea typeface="Arvo"/>
              <a:cs typeface="Arvo"/>
              <a:sym typeface="Arvo"/>
            </a:endParaRPr>
          </a:p>
        </p:txBody>
      </p:sp>
      <p:sp>
        <p:nvSpPr>
          <p:cNvPr id="1663" name="Google Shape;1663;p63"/>
          <p:cNvSpPr txBox="1">
            <a:spLocks noGrp="1"/>
          </p:cNvSpPr>
          <p:nvPr>
            <p:ph type="subTitle" idx="4294967295"/>
          </p:nvPr>
        </p:nvSpPr>
        <p:spPr>
          <a:xfrm>
            <a:off x="715200" y="1879206"/>
            <a:ext cx="2647500" cy="5274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Venus is the second planet from the Sun</a:t>
            </a:r>
            <a:endParaRPr/>
          </a:p>
        </p:txBody>
      </p:sp>
      <p:sp>
        <p:nvSpPr>
          <p:cNvPr id="1664" name="Google Shape;1664;p63"/>
          <p:cNvSpPr txBox="1">
            <a:spLocks noGrp="1"/>
          </p:cNvSpPr>
          <p:nvPr>
            <p:ph type="subTitle" idx="4294967295"/>
          </p:nvPr>
        </p:nvSpPr>
        <p:spPr>
          <a:xfrm>
            <a:off x="4089400" y="1505356"/>
            <a:ext cx="2647500" cy="3225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sz="2000" b="1">
                <a:latin typeface="Arvo"/>
                <a:ea typeface="Arvo"/>
                <a:cs typeface="Arvo"/>
                <a:sym typeface="Arvo"/>
              </a:rPr>
              <a:t>DEVELOPMENT</a:t>
            </a:r>
            <a:endParaRPr sz="2000" b="1">
              <a:latin typeface="Arvo"/>
              <a:ea typeface="Arvo"/>
              <a:cs typeface="Arvo"/>
              <a:sym typeface="Arvo"/>
            </a:endParaRPr>
          </a:p>
        </p:txBody>
      </p:sp>
      <p:sp>
        <p:nvSpPr>
          <p:cNvPr id="1665" name="Google Shape;1665;p63"/>
          <p:cNvSpPr txBox="1">
            <a:spLocks noGrp="1"/>
          </p:cNvSpPr>
          <p:nvPr>
            <p:ph type="subTitle" idx="4294967295"/>
          </p:nvPr>
        </p:nvSpPr>
        <p:spPr>
          <a:xfrm>
            <a:off x="4089400" y="1879206"/>
            <a:ext cx="2647500" cy="5274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Jupiter is the biggest planet in the Solar System</a:t>
            </a:r>
            <a:endParaRPr/>
          </a:p>
        </p:txBody>
      </p:sp>
      <p:sp>
        <p:nvSpPr>
          <p:cNvPr id="1666" name="Google Shape;1666;p63"/>
          <p:cNvSpPr txBox="1">
            <a:spLocks noGrp="1"/>
          </p:cNvSpPr>
          <p:nvPr>
            <p:ph type="subTitle" idx="4294967295"/>
          </p:nvPr>
        </p:nvSpPr>
        <p:spPr>
          <a:xfrm>
            <a:off x="2402300" y="2548006"/>
            <a:ext cx="2647500" cy="3225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sz="2000" b="1">
                <a:latin typeface="Arvo"/>
                <a:ea typeface="Arvo"/>
                <a:cs typeface="Arvo"/>
                <a:sym typeface="Arvo"/>
              </a:rPr>
              <a:t>EXPLANATION</a:t>
            </a:r>
            <a:endParaRPr sz="2000" b="1">
              <a:latin typeface="Arvo"/>
              <a:ea typeface="Arvo"/>
              <a:cs typeface="Arvo"/>
              <a:sym typeface="Arvo"/>
            </a:endParaRPr>
          </a:p>
        </p:txBody>
      </p:sp>
      <p:sp>
        <p:nvSpPr>
          <p:cNvPr id="1667" name="Google Shape;1667;p63"/>
          <p:cNvSpPr txBox="1">
            <a:spLocks noGrp="1"/>
          </p:cNvSpPr>
          <p:nvPr>
            <p:ph type="subTitle" idx="4294967295"/>
          </p:nvPr>
        </p:nvSpPr>
        <p:spPr>
          <a:xfrm>
            <a:off x="2402300" y="2921856"/>
            <a:ext cx="2647500" cy="5274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Despite being red, Mars is actually a cold place</a:t>
            </a:r>
            <a:endParaRPr/>
          </a:p>
        </p:txBody>
      </p:sp>
      <p:sp>
        <p:nvSpPr>
          <p:cNvPr id="1668" name="Google Shape;1668;p63"/>
          <p:cNvSpPr txBox="1">
            <a:spLocks noGrp="1"/>
          </p:cNvSpPr>
          <p:nvPr>
            <p:ph type="subTitle" idx="4294967295"/>
          </p:nvPr>
        </p:nvSpPr>
        <p:spPr>
          <a:xfrm>
            <a:off x="5776500" y="2548006"/>
            <a:ext cx="2647500" cy="322500"/>
          </a:xfrm>
          <a:prstGeom prst="rect">
            <a:avLst/>
          </a:prstGeom>
        </p:spPr>
        <p:txBody>
          <a:bodyPr spcFirstLastPara="1" wrap="square" lIns="91425" tIns="0" rIns="91425" bIns="0" anchor="b" anchorCtr="0">
            <a:noAutofit/>
          </a:bodyPr>
          <a:lstStyle/>
          <a:p>
            <a:pPr marL="0" lvl="0" indent="0" algn="ctr" rtl="0">
              <a:spcBef>
                <a:spcPts val="0"/>
              </a:spcBef>
              <a:spcAft>
                <a:spcPts val="1200"/>
              </a:spcAft>
              <a:buNone/>
            </a:pPr>
            <a:r>
              <a:rPr lang="en" sz="2000" b="1">
                <a:latin typeface="Arvo"/>
                <a:ea typeface="Arvo"/>
                <a:cs typeface="Arvo"/>
                <a:sym typeface="Arvo"/>
              </a:rPr>
              <a:t>REFLECTION</a:t>
            </a:r>
            <a:endParaRPr sz="2000" b="1">
              <a:latin typeface="Arvo"/>
              <a:ea typeface="Arvo"/>
              <a:cs typeface="Arvo"/>
              <a:sym typeface="Arvo"/>
            </a:endParaRPr>
          </a:p>
        </p:txBody>
      </p:sp>
      <p:sp>
        <p:nvSpPr>
          <p:cNvPr id="1669" name="Google Shape;1669;p63"/>
          <p:cNvSpPr txBox="1">
            <a:spLocks noGrp="1"/>
          </p:cNvSpPr>
          <p:nvPr>
            <p:ph type="subTitle" idx="4294967295"/>
          </p:nvPr>
        </p:nvSpPr>
        <p:spPr>
          <a:xfrm>
            <a:off x="5776500" y="2921856"/>
            <a:ext cx="2647500" cy="5274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Saturn is a gas giant and has several rings</a:t>
            </a:r>
            <a:endParaRPr/>
          </a:p>
        </p:txBody>
      </p:sp>
      <p:sp>
        <p:nvSpPr>
          <p:cNvPr id="1670" name="Google Shape;1670;p63"/>
          <p:cNvSpPr txBox="1">
            <a:spLocks noGrp="1"/>
          </p:cNvSpPr>
          <p:nvPr>
            <p:ph type="subTitle" idx="4294967295"/>
          </p:nvPr>
        </p:nvSpPr>
        <p:spPr>
          <a:xfrm>
            <a:off x="1439550" y="4010756"/>
            <a:ext cx="1198800" cy="5727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sz="3600" b="1">
                <a:solidFill>
                  <a:schemeClr val="accent3"/>
                </a:solidFill>
                <a:latin typeface="Arvo"/>
                <a:ea typeface="Arvo"/>
                <a:cs typeface="Arvo"/>
                <a:sym typeface="Arvo"/>
              </a:rPr>
              <a:t>1ST</a:t>
            </a:r>
            <a:endParaRPr sz="3600" b="1">
              <a:solidFill>
                <a:schemeClr val="accent3"/>
              </a:solidFill>
              <a:latin typeface="Arvo"/>
              <a:ea typeface="Arvo"/>
              <a:cs typeface="Arvo"/>
              <a:sym typeface="Arvo"/>
            </a:endParaRPr>
          </a:p>
        </p:txBody>
      </p:sp>
      <p:sp>
        <p:nvSpPr>
          <p:cNvPr id="1671" name="Google Shape;1671;p63"/>
          <p:cNvSpPr txBox="1">
            <a:spLocks noGrp="1"/>
          </p:cNvSpPr>
          <p:nvPr>
            <p:ph type="subTitle" idx="4294967295"/>
          </p:nvPr>
        </p:nvSpPr>
        <p:spPr>
          <a:xfrm>
            <a:off x="3126650" y="4010756"/>
            <a:ext cx="1198800" cy="5727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sz="3600" b="1">
                <a:solidFill>
                  <a:schemeClr val="accent3"/>
                </a:solidFill>
                <a:latin typeface="Arvo"/>
                <a:ea typeface="Arvo"/>
                <a:cs typeface="Arvo"/>
                <a:sym typeface="Arvo"/>
              </a:rPr>
              <a:t>2ND</a:t>
            </a:r>
            <a:endParaRPr sz="3600" b="1">
              <a:solidFill>
                <a:schemeClr val="accent3"/>
              </a:solidFill>
              <a:latin typeface="Arvo"/>
              <a:ea typeface="Arvo"/>
              <a:cs typeface="Arvo"/>
              <a:sym typeface="Arvo"/>
            </a:endParaRPr>
          </a:p>
        </p:txBody>
      </p:sp>
      <p:sp>
        <p:nvSpPr>
          <p:cNvPr id="1672" name="Google Shape;1672;p63"/>
          <p:cNvSpPr txBox="1">
            <a:spLocks noGrp="1"/>
          </p:cNvSpPr>
          <p:nvPr>
            <p:ph type="subTitle" idx="4294967295"/>
          </p:nvPr>
        </p:nvSpPr>
        <p:spPr>
          <a:xfrm>
            <a:off x="4813750" y="4010756"/>
            <a:ext cx="1198800" cy="5727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sz="3600" b="1">
                <a:solidFill>
                  <a:schemeClr val="accent3"/>
                </a:solidFill>
                <a:latin typeface="Arvo"/>
                <a:ea typeface="Arvo"/>
                <a:cs typeface="Arvo"/>
                <a:sym typeface="Arvo"/>
              </a:rPr>
              <a:t>3RD</a:t>
            </a:r>
            <a:endParaRPr sz="3600" b="1">
              <a:solidFill>
                <a:schemeClr val="accent3"/>
              </a:solidFill>
              <a:latin typeface="Arvo"/>
              <a:ea typeface="Arvo"/>
              <a:cs typeface="Arvo"/>
              <a:sym typeface="Arvo"/>
            </a:endParaRPr>
          </a:p>
        </p:txBody>
      </p:sp>
      <p:sp>
        <p:nvSpPr>
          <p:cNvPr id="1673" name="Google Shape;1673;p63"/>
          <p:cNvSpPr txBox="1">
            <a:spLocks noGrp="1"/>
          </p:cNvSpPr>
          <p:nvPr>
            <p:ph type="subTitle" idx="4294967295"/>
          </p:nvPr>
        </p:nvSpPr>
        <p:spPr>
          <a:xfrm>
            <a:off x="6500850" y="4010756"/>
            <a:ext cx="1198800" cy="5727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sz="3600" b="1">
                <a:solidFill>
                  <a:schemeClr val="accent3"/>
                </a:solidFill>
                <a:latin typeface="Arvo"/>
                <a:ea typeface="Arvo"/>
                <a:cs typeface="Arvo"/>
                <a:sym typeface="Arvo"/>
              </a:rPr>
              <a:t>4TH</a:t>
            </a:r>
            <a:endParaRPr sz="3600" b="1">
              <a:solidFill>
                <a:schemeClr val="accent3"/>
              </a:solidFill>
              <a:latin typeface="Arvo"/>
              <a:ea typeface="Arvo"/>
              <a:cs typeface="Arvo"/>
              <a:sym typeface="Arvo"/>
            </a:endParaRPr>
          </a:p>
        </p:txBody>
      </p:sp>
      <p:sp>
        <p:nvSpPr>
          <p:cNvPr id="1674" name="Google Shape;1674;p63"/>
          <p:cNvSpPr/>
          <p:nvPr/>
        </p:nvSpPr>
        <p:spPr>
          <a:xfrm>
            <a:off x="1992450" y="3774856"/>
            <a:ext cx="93000" cy="93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3"/>
          <p:cNvSpPr/>
          <p:nvPr/>
        </p:nvSpPr>
        <p:spPr>
          <a:xfrm>
            <a:off x="3679550" y="3774856"/>
            <a:ext cx="93000" cy="93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3"/>
          <p:cNvSpPr/>
          <p:nvPr/>
        </p:nvSpPr>
        <p:spPr>
          <a:xfrm>
            <a:off x="5366650" y="3774856"/>
            <a:ext cx="93000" cy="93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3"/>
          <p:cNvSpPr/>
          <p:nvPr/>
        </p:nvSpPr>
        <p:spPr>
          <a:xfrm>
            <a:off x="7053750" y="3774856"/>
            <a:ext cx="93000" cy="93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8" name="Google Shape;1678;p63"/>
          <p:cNvCxnSpPr>
            <a:stCxn id="1674" idx="6"/>
            <a:endCxn id="1675" idx="2"/>
          </p:cNvCxnSpPr>
          <p:nvPr/>
        </p:nvCxnSpPr>
        <p:spPr>
          <a:xfrm>
            <a:off x="2085450" y="3821356"/>
            <a:ext cx="1594200" cy="0"/>
          </a:xfrm>
          <a:prstGeom prst="straightConnector1">
            <a:avLst/>
          </a:prstGeom>
          <a:noFill/>
          <a:ln w="19050" cap="flat" cmpd="sng">
            <a:solidFill>
              <a:schemeClr val="accent6"/>
            </a:solidFill>
            <a:prstDash val="dot"/>
            <a:round/>
            <a:headEnd type="none" w="med" len="med"/>
            <a:tailEnd type="none" w="med" len="med"/>
          </a:ln>
        </p:spPr>
      </p:cxnSp>
      <p:cxnSp>
        <p:nvCxnSpPr>
          <p:cNvPr id="1679" name="Google Shape;1679;p63"/>
          <p:cNvCxnSpPr>
            <a:stCxn id="1675" idx="6"/>
            <a:endCxn id="1676" idx="2"/>
          </p:cNvCxnSpPr>
          <p:nvPr/>
        </p:nvCxnSpPr>
        <p:spPr>
          <a:xfrm>
            <a:off x="3772550" y="3821356"/>
            <a:ext cx="1594200" cy="0"/>
          </a:xfrm>
          <a:prstGeom prst="straightConnector1">
            <a:avLst/>
          </a:prstGeom>
          <a:noFill/>
          <a:ln w="19050" cap="flat" cmpd="sng">
            <a:solidFill>
              <a:schemeClr val="accent6"/>
            </a:solidFill>
            <a:prstDash val="dot"/>
            <a:round/>
            <a:headEnd type="none" w="med" len="med"/>
            <a:tailEnd type="none" w="med" len="med"/>
          </a:ln>
        </p:spPr>
      </p:cxnSp>
      <p:cxnSp>
        <p:nvCxnSpPr>
          <p:cNvPr id="1680" name="Google Shape;1680;p63"/>
          <p:cNvCxnSpPr>
            <a:stCxn id="1676" idx="6"/>
            <a:endCxn id="1677" idx="2"/>
          </p:cNvCxnSpPr>
          <p:nvPr/>
        </p:nvCxnSpPr>
        <p:spPr>
          <a:xfrm>
            <a:off x="5459650" y="3821356"/>
            <a:ext cx="1594200" cy="0"/>
          </a:xfrm>
          <a:prstGeom prst="straightConnector1">
            <a:avLst/>
          </a:prstGeom>
          <a:noFill/>
          <a:ln w="19050" cap="flat" cmpd="sng">
            <a:solidFill>
              <a:schemeClr val="accent6"/>
            </a:solidFill>
            <a:prstDash val="dot"/>
            <a:round/>
            <a:headEnd type="none" w="med" len="med"/>
            <a:tailEnd type="none" w="med" len="med"/>
          </a:ln>
        </p:spPr>
      </p:cxnSp>
      <p:cxnSp>
        <p:nvCxnSpPr>
          <p:cNvPr id="1681" name="Google Shape;1681;p63"/>
          <p:cNvCxnSpPr>
            <a:stCxn id="1663" idx="2"/>
            <a:endCxn id="1674" idx="0"/>
          </p:cNvCxnSpPr>
          <p:nvPr/>
        </p:nvCxnSpPr>
        <p:spPr>
          <a:xfrm>
            <a:off x="2038950" y="2406606"/>
            <a:ext cx="0" cy="1368300"/>
          </a:xfrm>
          <a:prstGeom prst="straightConnector1">
            <a:avLst/>
          </a:prstGeom>
          <a:noFill/>
          <a:ln w="19050" cap="flat" cmpd="sng">
            <a:solidFill>
              <a:schemeClr val="accent3"/>
            </a:solidFill>
            <a:prstDash val="solid"/>
            <a:round/>
            <a:headEnd type="oval" w="med" len="med"/>
            <a:tailEnd type="none" w="med" len="med"/>
          </a:ln>
        </p:spPr>
      </p:cxnSp>
      <p:cxnSp>
        <p:nvCxnSpPr>
          <p:cNvPr id="1682" name="Google Shape;1682;p63"/>
          <p:cNvCxnSpPr>
            <a:stCxn id="1667" idx="2"/>
            <a:endCxn id="1675" idx="0"/>
          </p:cNvCxnSpPr>
          <p:nvPr/>
        </p:nvCxnSpPr>
        <p:spPr>
          <a:xfrm>
            <a:off x="3726050" y="3449256"/>
            <a:ext cx="0" cy="325500"/>
          </a:xfrm>
          <a:prstGeom prst="straightConnector1">
            <a:avLst/>
          </a:prstGeom>
          <a:noFill/>
          <a:ln w="19050" cap="flat" cmpd="sng">
            <a:solidFill>
              <a:schemeClr val="accent3"/>
            </a:solidFill>
            <a:prstDash val="solid"/>
            <a:round/>
            <a:headEnd type="oval" w="med" len="med"/>
            <a:tailEnd type="none" w="med" len="med"/>
          </a:ln>
        </p:spPr>
      </p:cxnSp>
      <p:cxnSp>
        <p:nvCxnSpPr>
          <p:cNvPr id="1683" name="Google Shape;1683;p63"/>
          <p:cNvCxnSpPr>
            <a:stCxn id="1665" idx="2"/>
            <a:endCxn id="1676" idx="0"/>
          </p:cNvCxnSpPr>
          <p:nvPr/>
        </p:nvCxnSpPr>
        <p:spPr>
          <a:xfrm>
            <a:off x="5413150" y="2406606"/>
            <a:ext cx="0" cy="1368300"/>
          </a:xfrm>
          <a:prstGeom prst="straightConnector1">
            <a:avLst/>
          </a:prstGeom>
          <a:noFill/>
          <a:ln w="19050" cap="flat" cmpd="sng">
            <a:solidFill>
              <a:schemeClr val="accent3"/>
            </a:solidFill>
            <a:prstDash val="solid"/>
            <a:round/>
            <a:headEnd type="oval" w="med" len="med"/>
            <a:tailEnd type="none" w="med" len="med"/>
          </a:ln>
        </p:spPr>
      </p:cxnSp>
      <p:cxnSp>
        <p:nvCxnSpPr>
          <p:cNvPr id="1684" name="Google Shape;1684;p63"/>
          <p:cNvCxnSpPr>
            <a:stCxn id="1669" idx="2"/>
            <a:endCxn id="1677" idx="0"/>
          </p:cNvCxnSpPr>
          <p:nvPr/>
        </p:nvCxnSpPr>
        <p:spPr>
          <a:xfrm>
            <a:off x="7100250" y="3449256"/>
            <a:ext cx="0" cy="325500"/>
          </a:xfrm>
          <a:prstGeom prst="straightConnector1">
            <a:avLst/>
          </a:prstGeom>
          <a:noFill/>
          <a:ln w="19050" cap="flat" cmpd="sng">
            <a:solidFill>
              <a:schemeClr val="accent3"/>
            </a:solidFill>
            <a:prstDash val="solid"/>
            <a:round/>
            <a:headEnd type="oval" w="med" len="med"/>
            <a:tailEnd type="none"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688"/>
        <p:cNvGrpSpPr/>
        <p:nvPr/>
      </p:nvGrpSpPr>
      <p:grpSpPr>
        <a:xfrm>
          <a:off x="0" y="0"/>
          <a:ext cx="0" cy="0"/>
          <a:chOff x="0" y="0"/>
          <a:chExt cx="0" cy="0"/>
        </a:xfrm>
      </p:grpSpPr>
      <p:sp>
        <p:nvSpPr>
          <p:cNvPr id="1689" name="Google Shape;168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CLASS </a:t>
            </a:r>
            <a:r>
              <a:rPr lang="en">
                <a:solidFill>
                  <a:schemeClr val="accent6"/>
                </a:solidFill>
              </a:rPr>
              <a:t>PLANNING</a:t>
            </a:r>
            <a:endParaRPr>
              <a:solidFill>
                <a:schemeClr val="accent6"/>
              </a:solidFill>
            </a:endParaRPr>
          </a:p>
        </p:txBody>
      </p:sp>
      <p:pic>
        <p:nvPicPr>
          <p:cNvPr id="1690" name="Google Shape;1690;p64" title="Points scored">
            <a:hlinkClick r:id="rId3"/>
          </p:cNvPr>
          <p:cNvPicPr preferRelativeResize="0"/>
          <p:nvPr/>
        </p:nvPicPr>
        <p:blipFill>
          <a:blip r:embed="rId4">
            <a:alphaModFix/>
          </a:blip>
          <a:stretch>
            <a:fillRect/>
          </a:stretch>
        </p:blipFill>
        <p:spPr>
          <a:xfrm>
            <a:off x="3224937" y="1421375"/>
            <a:ext cx="2694126" cy="2512250"/>
          </a:xfrm>
          <a:prstGeom prst="rect">
            <a:avLst/>
          </a:prstGeom>
          <a:noFill/>
          <a:ln>
            <a:noFill/>
          </a:ln>
        </p:spPr>
      </p:pic>
      <p:sp>
        <p:nvSpPr>
          <p:cNvPr id="1691" name="Google Shape;1691;p64"/>
          <p:cNvSpPr txBox="1"/>
          <p:nvPr/>
        </p:nvSpPr>
        <p:spPr>
          <a:xfrm>
            <a:off x="714225" y="4241400"/>
            <a:ext cx="7715400" cy="36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Encode Sans"/>
                <a:ea typeface="Encode Sans"/>
                <a:cs typeface="Encode Sans"/>
                <a:sym typeface="Encode Sans"/>
              </a:rPr>
              <a:t>Follow the link in the graph to modify its data and then paste the new one here. </a:t>
            </a:r>
            <a:r>
              <a:rPr lang="en" sz="1200" b="1">
                <a:solidFill>
                  <a:schemeClr val="dk1"/>
                </a:solidFill>
                <a:uFill>
                  <a:noFill/>
                </a:uFill>
                <a:latin typeface="Encode Sans"/>
                <a:ea typeface="Encode Sans"/>
                <a:cs typeface="Encode Sans"/>
                <a:sym typeface="Encode Sans"/>
                <a:hlinkClick r:id="rId5">
                  <a:extLst>
                    <a:ext uri="{A12FA001-AC4F-418D-AE19-62706E023703}">
                      <ahyp:hlinkClr xmlns:ahyp="http://schemas.microsoft.com/office/drawing/2018/hyperlinkcolor" val="tx"/>
                    </a:ext>
                  </a:extLst>
                </a:hlinkClick>
              </a:rPr>
              <a:t>For more info, click here</a:t>
            </a:r>
            <a:endParaRPr sz="1200" b="1">
              <a:solidFill>
                <a:schemeClr val="dk1"/>
              </a:solidFill>
              <a:latin typeface="Encode Sans"/>
              <a:ea typeface="Encode Sans"/>
              <a:cs typeface="Encode Sans"/>
              <a:sym typeface="Encode Sans"/>
            </a:endParaRPr>
          </a:p>
        </p:txBody>
      </p:sp>
      <p:sp>
        <p:nvSpPr>
          <p:cNvPr id="1692" name="Google Shape;1692;p64"/>
          <p:cNvSpPr txBox="1">
            <a:spLocks noGrp="1"/>
          </p:cNvSpPr>
          <p:nvPr>
            <p:ph type="subTitle" idx="4294967295"/>
          </p:nvPr>
        </p:nvSpPr>
        <p:spPr>
          <a:xfrm>
            <a:off x="714225" y="1664050"/>
            <a:ext cx="2828400" cy="3225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sz="2000" b="1">
                <a:latin typeface="Arvo"/>
                <a:ea typeface="Arvo"/>
                <a:cs typeface="Arvo"/>
                <a:sym typeface="Arvo"/>
              </a:rPr>
              <a:t>TEACHER TALK</a:t>
            </a:r>
            <a:endParaRPr sz="2000" b="1">
              <a:latin typeface="Arvo"/>
              <a:ea typeface="Arvo"/>
              <a:cs typeface="Arvo"/>
              <a:sym typeface="Arvo"/>
            </a:endParaRPr>
          </a:p>
        </p:txBody>
      </p:sp>
      <p:sp>
        <p:nvSpPr>
          <p:cNvPr id="1693" name="Google Shape;1693;p64"/>
          <p:cNvSpPr txBox="1">
            <a:spLocks noGrp="1"/>
          </p:cNvSpPr>
          <p:nvPr>
            <p:ph type="subTitle" idx="4294967295"/>
          </p:nvPr>
        </p:nvSpPr>
        <p:spPr>
          <a:xfrm>
            <a:off x="714225" y="2037900"/>
            <a:ext cx="2828400" cy="527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Venus and the second planet from the Sun</a:t>
            </a:r>
            <a:endParaRPr/>
          </a:p>
        </p:txBody>
      </p:sp>
      <p:sp>
        <p:nvSpPr>
          <p:cNvPr id="1694" name="Google Shape;1694;p64"/>
          <p:cNvSpPr txBox="1">
            <a:spLocks noGrp="1"/>
          </p:cNvSpPr>
          <p:nvPr>
            <p:ph type="subTitle" idx="4294967295"/>
          </p:nvPr>
        </p:nvSpPr>
        <p:spPr>
          <a:xfrm>
            <a:off x="5595450" y="1664050"/>
            <a:ext cx="2828400" cy="3225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sz="2000" b="1">
                <a:latin typeface="Arvo"/>
                <a:ea typeface="Arvo"/>
                <a:cs typeface="Arvo"/>
                <a:sym typeface="Arvo"/>
              </a:rPr>
              <a:t>DEMONSTRATIONS</a:t>
            </a:r>
            <a:endParaRPr sz="2000" b="1">
              <a:latin typeface="Arvo"/>
              <a:ea typeface="Arvo"/>
              <a:cs typeface="Arvo"/>
              <a:sym typeface="Arvo"/>
            </a:endParaRPr>
          </a:p>
        </p:txBody>
      </p:sp>
      <p:sp>
        <p:nvSpPr>
          <p:cNvPr id="1695" name="Google Shape;1695;p64"/>
          <p:cNvSpPr txBox="1">
            <a:spLocks noGrp="1"/>
          </p:cNvSpPr>
          <p:nvPr>
            <p:ph type="subTitle" idx="4294967295"/>
          </p:nvPr>
        </p:nvSpPr>
        <p:spPr>
          <a:xfrm>
            <a:off x="5595450" y="2037900"/>
            <a:ext cx="2828400" cy="5274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Jupiter is the biggest planet in the Solar System</a:t>
            </a:r>
            <a:endParaRPr/>
          </a:p>
        </p:txBody>
      </p:sp>
      <p:sp>
        <p:nvSpPr>
          <p:cNvPr id="1696" name="Google Shape;1696;p64"/>
          <p:cNvSpPr txBox="1">
            <a:spLocks noGrp="1"/>
          </p:cNvSpPr>
          <p:nvPr>
            <p:ph type="subTitle" idx="4294967295"/>
          </p:nvPr>
        </p:nvSpPr>
        <p:spPr>
          <a:xfrm>
            <a:off x="714225" y="3222400"/>
            <a:ext cx="2828400" cy="3225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sz="2000" b="1">
                <a:latin typeface="Arvo"/>
                <a:ea typeface="Arvo"/>
                <a:cs typeface="Arvo"/>
                <a:sym typeface="Arvo"/>
              </a:rPr>
              <a:t>Q&amp;A</a:t>
            </a:r>
            <a:endParaRPr sz="2000" b="1">
              <a:latin typeface="Arvo"/>
              <a:ea typeface="Arvo"/>
              <a:cs typeface="Arvo"/>
              <a:sym typeface="Arvo"/>
            </a:endParaRPr>
          </a:p>
        </p:txBody>
      </p:sp>
      <p:sp>
        <p:nvSpPr>
          <p:cNvPr id="1697" name="Google Shape;1697;p64"/>
          <p:cNvSpPr txBox="1">
            <a:spLocks noGrp="1"/>
          </p:cNvSpPr>
          <p:nvPr>
            <p:ph type="subTitle" idx="4294967295"/>
          </p:nvPr>
        </p:nvSpPr>
        <p:spPr>
          <a:xfrm>
            <a:off x="714225" y="3596250"/>
            <a:ext cx="2828400" cy="527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Despite being red, Mars is actually a cold place</a:t>
            </a:r>
            <a:endParaRPr/>
          </a:p>
        </p:txBody>
      </p:sp>
      <p:sp>
        <p:nvSpPr>
          <p:cNvPr id="1698" name="Google Shape;1698;p64"/>
          <p:cNvSpPr txBox="1">
            <a:spLocks noGrp="1"/>
          </p:cNvSpPr>
          <p:nvPr>
            <p:ph type="subTitle" idx="4294967295"/>
          </p:nvPr>
        </p:nvSpPr>
        <p:spPr>
          <a:xfrm>
            <a:off x="5595450" y="3222400"/>
            <a:ext cx="2828400" cy="3225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sz="2000" b="1">
                <a:latin typeface="Arvo"/>
                <a:ea typeface="Arvo"/>
                <a:cs typeface="Arvo"/>
                <a:sym typeface="Arvo"/>
              </a:rPr>
              <a:t>STUDENT ACTIVITY</a:t>
            </a:r>
            <a:endParaRPr sz="2000" b="1">
              <a:latin typeface="Arvo"/>
              <a:ea typeface="Arvo"/>
              <a:cs typeface="Arvo"/>
              <a:sym typeface="Arvo"/>
            </a:endParaRPr>
          </a:p>
        </p:txBody>
      </p:sp>
      <p:sp>
        <p:nvSpPr>
          <p:cNvPr id="1699" name="Google Shape;1699;p64"/>
          <p:cNvSpPr txBox="1">
            <a:spLocks noGrp="1"/>
          </p:cNvSpPr>
          <p:nvPr>
            <p:ph type="subTitle" idx="4294967295"/>
          </p:nvPr>
        </p:nvSpPr>
        <p:spPr>
          <a:xfrm>
            <a:off x="5595450" y="3596250"/>
            <a:ext cx="2828400" cy="5274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Saturn is composed mostly of hydrogen and helium</a:t>
            </a:r>
            <a:endParaRPr/>
          </a:p>
        </p:txBody>
      </p:sp>
      <p:sp>
        <p:nvSpPr>
          <p:cNvPr id="1700" name="Google Shape;1700;p64"/>
          <p:cNvSpPr txBox="1">
            <a:spLocks noGrp="1"/>
          </p:cNvSpPr>
          <p:nvPr>
            <p:ph type="subTitle" idx="4294967295"/>
          </p:nvPr>
        </p:nvSpPr>
        <p:spPr>
          <a:xfrm>
            <a:off x="714225" y="1284975"/>
            <a:ext cx="953700" cy="3225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sz="2000" b="1">
                <a:solidFill>
                  <a:schemeClr val="accent3"/>
                </a:solidFill>
                <a:latin typeface="Arvo"/>
                <a:ea typeface="Arvo"/>
                <a:cs typeface="Arvo"/>
                <a:sym typeface="Arvo"/>
              </a:rPr>
              <a:t>30%</a:t>
            </a:r>
            <a:endParaRPr sz="2000" b="1">
              <a:solidFill>
                <a:schemeClr val="accent3"/>
              </a:solidFill>
              <a:latin typeface="Arvo"/>
              <a:ea typeface="Arvo"/>
              <a:cs typeface="Arvo"/>
              <a:sym typeface="Arvo"/>
            </a:endParaRPr>
          </a:p>
        </p:txBody>
      </p:sp>
      <p:sp>
        <p:nvSpPr>
          <p:cNvPr id="1701" name="Google Shape;1701;p64"/>
          <p:cNvSpPr txBox="1">
            <a:spLocks noGrp="1"/>
          </p:cNvSpPr>
          <p:nvPr>
            <p:ph type="subTitle" idx="4294967295"/>
          </p:nvPr>
        </p:nvSpPr>
        <p:spPr>
          <a:xfrm>
            <a:off x="7470150" y="1284975"/>
            <a:ext cx="953700" cy="3225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sz="2000" b="1">
                <a:solidFill>
                  <a:schemeClr val="accent4"/>
                </a:solidFill>
                <a:latin typeface="Arvo"/>
                <a:ea typeface="Arvo"/>
                <a:cs typeface="Arvo"/>
                <a:sym typeface="Arvo"/>
              </a:rPr>
              <a:t>20%</a:t>
            </a:r>
            <a:endParaRPr sz="2000" b="1">
              <a:solidFill>
                <a:schemeClr val="accent4"/>
              </a:solidFill>
              <a:latin typeface="Arvo"/>
              <a:ea typeface="Arvo"/>
              <a:cs typeface="Arvo"/>
              <a:sym typeface="Arvo"/>
            </a:endParaRPr>
          </a:p>
        </p:txBody>
      </p:sp>
      <p:sp>
        <p:nvSpPr>
          <p:cNvPr id="1702" name="Google Shape;1702;p64"/>
          <p:cNvSpPr txBox="1">
            <a:spLocks noGrp="1"/>
          </p:cNvSpPr>
          <p:nvPr>
            <p:ph type="subTitle" idx="4294967295"/>
          </p:nvPr>
        </p:nvSpPr>
        <p:spPr>
          <a:xfrm>
            <a:off x="714225" y="2843325"/>
            <a:ext cx="953700" cy="3225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sz="2000" b="1">
                <a:solidFill>
                  <a:schemeClr val="accent6"/>
                </a:solidFill>
                <a:latin typeface="Arvo"/>
                <a:ea typeface="Arvo"/>
                <a:cs typeface="Arvo"/>
                <a:sym typeface="Arvo"/>
              </a:rPr>
              <a:t>10%</a:t>
            </a:r>
            <a:endParaRPr sz="2000" b="1">
              <a:solidFill>
                <a:schemeClr val="accent6"/>
              </a:solidFill>
              <a:latin typeface="Arvo"/>
              <a:ea typeface="Arvo"/>
              <a:cs typeface="Arvo"/>
              <a:sym typeface="Arvo"/>
            </a:endParaRPr>
          </a:p>
        </p:txBody>
      </p:sp>
      <p:sp>
        <p:nvSpPr>
          <p:cNvPr id="1703" name="Google Shape;1703;p64"/>
          <p:cNvSpPr txBox="1">
            <a:spLocks noGrp="1"/>
          </p:cNvSpPr>
          <p:nvPr>
            <p:ph type="subTitle" idx="4294967295"/>
          </p:nvPr>
        </p:nvSpPr>
        <p:spPr>
          <a:xfrm>
            <a:off x="7470150" y="2843325"/>
            <a:ext cx="953700" cy="3225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sz="2000" b="1">
                <a:solidFill>
                  <a:schemeClr val="accent2"/>
                </a:solidFill>
                <a:latin typeface="Arvo"/>
                <a:ea typeface="Arvo"/>
                <a:cs typeface="Arvo"/>
                <a:sym typeface="Arvo"/>
              </a:rPr>
              <a:t>40%</a:t>
            </a:r>
            <a:endParaRPr sz="2000" b="1">
              <a:solidFill>
                <a:schemeClr val="accent2"/>
              </a:solidFill>
              <a:latin typeface="Arvo"/>
              <a:ea typeface="Arvo"/>
              <a:cs typeface="Arvo"/>
              <a:sym typeface="Arvo"/>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63"/>
        <p:cNvGrpSpPr/>
        <p:nvPr/>
      </p:nvGrpSpPr>
      <p:grpSpPr>
        <a:xfrm>
          <a:off x="0" y="0"/>
          <a:ext cx="0" cy="0"/>
          <a:chOff x="0" y="0"/>
          <a:chExt cx="0" cy="0"/>
        </a:xfrm>
      </p:grpSpPr>
      <p:sp>
        <p:nvSpPr>
          <p:cNvPr id="564" name="Google Shape;564;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a:t>
            </a:r>
            <a:r>
              <a:rPr lang="en">
                <a:solidFill>
                  <a:schemeClr val="accent6"/>
                </a:solidFill>
              </a:rPr>
              <a:t>CONTENTS</a:t>
            </a:r>
            <a:endParaRPr>
              <a:solidFill>
                <a:schemeClr val="accent6"/>
              </a:solidFill>
            </a:endParaRPr>
          </a:p>
        </p:txBody>
      </p:sp>
      <p:sp>
        <p:nvSpPr>
          <p:cNvPr id="565" name="Google Shape;565;p38"/>
          <p:cNvSpPr txBox="1">
            <a:spLocks noGrp="1"/>
          </p:cNvSpPr>
          <p:nvPr>
            <p:ph type="subTitle" idx="1"/>
          </p:nvPr>
        </p:nvSpPr>
        <p:spPr>
          <a:xfrm>
            <a:off x="792025" y="1944450"/>
            <a:ext cx="2508900" cy="3168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SYLLABUS</a:t>
            </a:r>
            <a:endParaRPr/>
          </a:p>
        </p:txBody>
      </p:sp>
      <p:sp>
        <p:nvSpPr>
          <p:cNvPr id="566" name="Google Shape;566;p38"/>
          <p:cNvSpPr txBox="1">
            <a:spLocks noGrp="1"/>
          </p:cNvSpPr>
          <p:nvPr>
            <p:ph type="title" idx="2"/>
          </p:nvPr>
        </p:nvSpPr>
        <p:spPr>
          <a:xfrm>
            <a:off x="792025" y="1315250"/>
            <a:ext cx="2508900" cy="6372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t>01</a:t>
            </a:r>
            <a:endParaRPr/>
          </a:p>
        </p:txBody>
      </p:sp>
      <p:sp>
        <p:nvSpPr>
          <p:cNvPr id="567" name="Google Shape;567;p38"/>
          <p:cNvSpPr txBox="1">
            <a:spLocks noGrp="1"/>
          </p:cNvSpPr>
          <p:nvPr>
            <p:ph type="subTitle" idx="3"/>
          </p:nvPr>
        </p:nvSpPr>
        <p:spPr>
          <a:xfrm>
            <a:off x="792025" y="2335150"/>
            <a:ext cx="2508900" cy="5313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You can describe the topic of the section here</a:t>
            </a:r>
            <a:endParaRPr/>
          </a:p>
        </p:txBody>
      </p:sp>
      <p:sp>
        <p:nvSpPr>
          <p:cNvPr id="568" name="Google Shape;568;p38"/>
          <p:cNvSpPr txBox="1">
            <a:spLocks noGrp="1"/>
          </p:cNvSpPr>
          <p:nvPr>
            <p:ph type="title" idx="4"/>
          </p:nvPr>
        </p:nvSpPr>
        <p:spPr>
          <a:xfrm>
            <a:off x="3754150" y="1315250"/>
            <a:ext cx="2508900" cy="6372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t>02</a:t>
            </a:r>
            <a:endParaRPr/>
          </a:p>
        </p:txBody>
      </p:sp>
      <p:sp>
        <p:nvSpPr>
          <p:cNvPr id="569" name="Google Shape;569;p38"/>
          <p:cNvSpPr txBox="1">
            <a:spLocks noGrp="1"/>
          </p:cNvSpPr>
          <p:nvPr>
            <p:ph type="subTitle" idx="5"/>
          </p:nvPr>
        </p:nvSpPr>
        <p:spPr>
          <a:xfrm>
            <a:off x="3754150" y="1944450"/>
            <a:ext cx="2508900" cy="3168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SCHEDULE</a:t>
            </a:r>
            <a:endParaRPr/>
          </a:p>
        </p:txBody>
      </p:sp>
      <p:sp>
        <p:nvSpPr>
          <p:cNvPr id="570" name="Google Shape;570;p38"/>
          <p:cNvSpPr txBox="1">
            <a:spLocks noGrp="1"/>
          </p:cNvSpPr>
          <p:nvPr>
            <p:ph type="subTitle" idx="6"/>
          </p:nvPr>
        </p:nvSpPr>
        <p:spPr>
          <a:xfrm>
            <a:off x="3754150" y="2335150"/>
            <a:ext cx="2508900" cy="5313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You can describe the topic of the section here</a:t>
            </a:r>
            <a:endParaRPr/>
          </a:p>
        </p:txBody>
      </p:sp>
      <p:sp>
        <p:nvSpPr>
          <p:cNvPr id="571" name="Google Shape;571;p38"/>
          <p:cNvSpPr txBox="1">
            <a:spLocks noGrp="1"/>
          </p:cNvSpPr>
          <p:nvPr>
            <p:ph type="title" idx="7"/>
          </p:nvPr>
        </p:nvSpPr>
        <p:spPr>
          <a:xfrm>
            <a:off x="792025" y="3008400"/>
            <a:ext cx="2508900" cy="6372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t>03</a:t>
            </a:r>
            <a:endParaRPr/>
          </a:p>
        </p:txBody>
      </p:sp>
      <p:sp>
        <p:nvSpPr>
          <p:cNvPr id="572" name="Google Shape;572;p38"/>
          <p:cNvSpPr txBox="1">
            <a:spLocks noGrp="1"/>
          </p:cNvSpPr>
          <p:nvPr>
            <p:ph type="subTitle" idx="8"/>
          </p:nvPr>
        </p:nvSpPr>
        <p:spPr>
          <a:xfrm>
            <a:off x="792025" y="3637500"/>
            <a:ext cx="2508900" cy="3168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REQUIREMENTS</a:t>
            </a:r>
            <a:endParaRPr/>
          </a:p>
        </p:txBody>
      </p:sp>
      <p:sp>
        <p:nvSpPr>
          <p:cNvPr id="573" name="Google Shape;573;p38"/>
          <p:cNvSpPr txBox="1">
            <a:spLocks noGrp="1"/>
          </p:cNvSpPr>
          <p:nvPr>
            <p:ph type="subTitle" idx="9"/>
          </p:nvPr>
        </p:nvSpPr>
        <p:spPr>
          <a:xfrm>
            <a:off x="792025" y="4028200"/>
            <a:ext cx="2508900" cy="5313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You can describe the topic of the section here</a:t>
            </a:r>
            <a:endParaRPr/>
          </a:p>
        </p:txBody>
      </p:sp>
      <p:sp>
        <p:nvSpPr>
          <p:cNvPr id="574" name="Google Shape;574;p38"/>
          <p:cNvSpPr txBox="1">
            <a:spLocks noGrp="1"/>
          </p:cNvSpPr>
          <p:nvPr>
            <p:ph type="title" idx="13"/>
          </p:nvPr>
        </p:nvSpPr>
        <p:spPr>
          <a:xfrm>
            <a:off x="3754150" y="3008400"/>
            <a:ext cx="2508900" cy="6372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t>04</a:t>
            </a:r>
            <a:endParaRPr/>
          </a:p>
        </p:txBody>
      </p:sp>
      <p:sp>
        <p:nvSpPr>
          <p:cNvPr id="575" name="Google Shape;575;p38"/>
          <p:cNvSpPr txBox="1">
            <a:spLocks noGrp="1"/>
          </p:cNvSpPr>
          <p:nvPr>
            <p:ph type="subTitle" idx="14"/>
          </p:nvPr>
        </p:nvSpPr>
        <p:spPr>
          <a:xfrm>
            <a:off x="3754150" y="3637500"/>
            <a:ext cx="2508900" cy="3168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EXERCISES</a:t>
            </a:r>
            <a:endParaRPr/>
          </a:p>
        </p:txBody>
      </p:sp>
      <p:sp>
        <p:nvSpPr>
          <p:cNvPr id="576" name="Google Shape;576;p38"/>
          <p:cNvSpPr txBox="1">
            <a:spLocks noGrp="1"/>
          </p:cNvSpPr>
          <p:nvPr>
            <p:ph type="subTitle" idx="15"/>
          </p:nvPr>
        </p:nvSpPr>
        <p:spPr>
          <a:xfrm>
            <a:off x="3754150" y="4028200"/>
            <a:ext cx="2508900" cy="5313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You can describe the topic of the section here</a:t>
            </a:r>
            <a:endParaRPr/>
          </a:p>
        </p:txBody>
      </p:sp>
      <p:grpSp>
        <p:nvGrpSpPr>
          <p:cNvPr id="577" name="Google Shape;577;p38"/>
          <p:cNvGrpSpPr/>
          <p:nvPr/>
        </p:nvGrpSpPr>
        <p:grpSpPr>
          <a:xfrm>
            <a:off x="6263055" y="1382975"/>
            <a:ext cx="2465013" cy="3665271"/>
            <a:chOff x="6263055" y="1382975"/>
            <a:chExt cx="2465013" cy="3665271"/>
          </a:xfrm>
        </p:grpSpPr>
        <p:grpSp>
          <p:nvGrpSpPr>
            <p:cNvPr id="578" name="Google Shape;578;p38"/>
            <p:cNvGrpSpPr/>
            <p:nvPr/>
          </p:nvGrpSpPr>
          <p:grpSpPr>
            <a:xfrm>
              <a:off x="6263055" y="1382975"/>
              <a:ext cx="735225" cy="735202"/>
              <a:chOff x="1434510" y="2019201"/>
              <a:chExt cx="114052" cy="114052"/>
            </a:xfrm>
          </p:grpSpPr>
          <p:sp>
            <p:nvSpPr>
              <p:cNvPr id="579" name="Google Shape;579;p38"/>
              <p:cNvSpPr/>
              <p:nvPr/>
            </p:nvSpPr>
            <p:spPr>
              <a:xfrm>
                <a:off x="1434510" y="2019201"/>
                <a:ext cx="114052" cy="114052"/>
              </a:xfrm>
              <a:custGeom>
                <a:avLst/>
                <a:gdLst/>
                <a:ahLst/>
                <a:cxnLst/>
                <a:rect l="l" t="t" r="r" b="b"/>
                <a:pathLst>
                  <a:path w="3257" h="3257" extrusionOk="0">
                    <a:moveTo>
                      <a:pt x="1628" y="0"/>
                    </a:moveTo>
                    <a:cubicBezTo>
                      <a:pt x="735" y="0"/>
                      <a:pt x="0" y="724"/>
                      <a:pt x="0" y="1628"/>
                    </a:cubicBezTo>
                    <a:cubicBezTo>
                      <a:pt x="0" y="2522"/>
                      <a:pt x="735" y="3257"/>
                      <a:pt x="1628" y="3257"/>
                    </a:cubicBezTo>
                    <a:cubicBezTo>
                      <a:pt x="2533" y="3257"/>
                      <a:pt x="3257" y="2522"/>
                      <a:pt x="3257" y="1628"/>
                    </a:cubicBezTo>
                    <a:cubicBezTo>
                      <a:pt x="3257" y="724"/>
                      <a:pt x="2533" y="0"/>
                      <a:pt x="1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8"/>
              <p:cNvSpPr/>
              <p:nvPr/>
            </p:nvSpPr>
            <p:spPr>
              <a:xfrm>
                <a:off x="1441619" y="2019201"/>
                <a:ext cx="106943" cy="112476"/>
              </a:xfrm>
              <a:custGeom>
                <a:avLst/>
                <a:gdLst/>
                <a:ahLst/>
                <a:cxnLst/>
                <a:rect l="l" t="t" r="r" b="b"/>
                <a:pathLst>
                  <a:path w="3054" h="3212" extrusionOk="0">
                    <a:moveTo>
                      <a:pt x="1323" y="0"/>
                    </a:moveTo>
                    <a:cubicBezTo>
                      <a:pt x="1267" y="12"/>
                      <a:pt x="1210" y="12"/>
                      <a:pt x="1142" y="23"/>
                    </a:cubicBezTo>
                    <a:cubicBezTo>
                      <a:pt x="1810" y="329"/>
                      <a:pt x="2250" y="973"/>
                      <a:pt x="2421" y="1685"/>
                    </a:cubicBezTo>
                    <a:cubicBezTo>
                      <a:pt x="2284" y="1848"/>
                      <a:pt x="2095" y="1978"/>
                      <a:pt x="1884" y="1978"/>
                    </a:cubicBezTo>
                    <a:cubicBezTo>
                      <a:pt x="1816" y="1978"/>
                      <a:pt x="1746" y="1964"/>
                      <a:pt x="1674" y="1934"/>
                    </a:cubicBezTo>
                    <a:cubicBezTo>
                      <a:pt x="1436" y="1821"/>
                      <a:pt x="1346" y="1515"/>
                      <a:pt x="1222" y="1301"/>
                    </a:cubicBezTo>
                    <a:cubicBezTo>
                      <a:pt x="1018" y="917"/>
                      <a:pt x="667" y="668"/>
                      <a:pt x="295" y="452"/>
                    </a:cubicBezTo>
                    <a:cubicBezTo>
                      <a:pt x="272" y="487"/>
                      <a:pt x="249" y="509"/>
                      <a:pt x="227" y="532"/>
                    </a:cubicBezTo>
                    <a:cubicBezTo>
                      <a:pt x="408" y="645"/>
                      <a:pt x="589" y="758"/>
                      <a:pt x="758" y="894"/>
                    </a:cubicBezTo>
                    <a:cubicBezTo>
                      <a:pt x="215" y="1154"/>
                      <a:pt x="1" y="1832"/>
                      <a:pt x="23" y="2443"/>
                    </a:cubicBezTo>
                    <a:cubicBezTo>
                      <a:pt x="57" y="2500"/>
                      <a:pt x="91" y="2556"/>
                      <a:pt x="136" y="2613"/>
                    </a:cubicBezTo>
                    <a:cubicBezTo>
                      <a:pt x="68" y="1990"/>
                      <a:pt x="249" y="1211"/>
                      <a:pt x="848" y="973"/>
                    </a:cubicBezTo>
                    <a:cubicBezTo>
                      <a:pt x="860" y="984"/>
                      <a:pt x="883" y="995"/>
                      <a:pt x="893" y="1018"/>
                    </a:cubicBezTo>
                    <a:cubicBezTo>
                      <a:pt x="1097" y="1211"/>
                      <a:pt x="1177" y="1482"/>
                      <a:pt x="1323" y="1719"/>
                    </a:cubicBezTo>
                    <a:cubicBezTo>
                      <a:pt x="973" y="1855"/>
                      <a:pt x="860" y="2239"/>
                      <a:pt x="1052" y="2522"/>
                    </a:cubicBezTo>
                    <a:cubicBezTo>
                      <a:pt x="848" y="2703"/>
                      <a:pt x="826" y="2963"/>
                      <a:pt x="916" y="3178"/>
                    </a:cubicBezTo>
                    <a:lnTo>
                      <a:pt x="1052" y="3212"/>
                    </a:lnTo>
                    <a:cubicBezTo>
                      <a:pt x="928" y="3020"/>
                      <a:pt x="916" y="2771"/>
                      <a:pt x="1109" y="2601"/>
                    </a:cubicBezTo>
                    <a:cubicBezTo>
                      <a:pt x="1131" y="2624"/>
                      <a:pt x="1165" y="2646"/>
                      <a:pt x="1187" y="2669"/>
                    </a:cubicBezTo>
                    <a:cubicBezTo>
                      <a:pt x="1400" y="2825"/>
                      <a:pt x="1653" y="2881"/>
                      <a:pt x="1916" y="2881"/>
                    </a:cubicBezTo>
                    <a:cubicBezTo>
                      <a:pt x="2129" y="2881"/>
                      <a:pt x="2348" y="2844"/>
                      <a:pt x="2556" y="2794"/>
                    </a:cubicBezTo>
                    <a:cubicBezTo>
                      <a:pt x="2601" y="2748"/>
                      <a:pt x="2647" y="2703"/>
                      <a:pt x="2692" y="2646"/>
                    </a:cubicBezTo>
                    <a:lnTo>
                      <a:pt x="2692" y="2646"/>
                    </a:lnTo>
                    <a:cubicBezTo>
                      <a:pt x="2448" y="2721"/>
                      <a:pt x="2212" y="2765"/>
                      <a:pt x="1958" y="2765"/>
                    </a:cubicBezTo>
                    <a:cubicBezTo>
                      <a:pt x="1906" y="2765"/>
                      <a:pt x="1852" y="2763"/>
                      <a:pt x="1798" y="2759"/>
                    </a:cubicBezTo>
                    <a:cubicBezTo>
                      <a:pt x="1561" y="2748"/>
                      <a:pt x="1323" y="2669"/>
                      <a:pt x="1154" y="2511"/>
                    </a:cubicBezTo>
                    <a:cubicBezTo>
                      <a:pt x="893" y="2284"/>
                      <a:pt x="1120" y="1889"/>
                      <a:pt x="1380" y="1799"/>
                    </a:cubicBezTo>
                    <a:cubicBezTo>
                      <a:pt x="1391" y="1821"/>
                      <a:pt x="1414" y="1832"/>
                      <a:pt x="1425" y="1844"/>
                    </a:cubicBezTo>
                    <a:cubicBezTo>
                      <a:pt x="1565" y="2003"/>
                      <a:pt x="1730" y="2071"/>
                      <a:pt x="1895" y="2071"/>
                    </a:cubicBezTo>
                    <a:cubicBezTo>
                      <a:pt x="2116" y="2071"/>
                      <a:pt x="2337" y="1948"/>
                      <a:pt x="2499" y="1753"/>
                    </a:cubicBezTo>
                    <a:cubicBezTo>
                      <a:pt x="2570" y="1788"/>
                      <a:pt x="2658" y="1806"/>
                      <a:pt x="2742" y="1806"/>
                    </a:cubicBezTo>
                    <a:cubicBezTo>
                      <a:pt x="2792" y="1806"/>
                      <a:pt x="2841" y="1800"/>
                      <a:pt x="2884" y="1787"/>
                    </a:cubicBezTo>
                    <a:cubicBezTo>
                      <a:pt x="2941" y="1776"/>
                      <a:pt x="2997" y="1742"/>
                      <a:pt x="3054" y="1696"/>
                    </a:cubicBezTo>
                    <a:lnTo>
                      <a:pt x="3054" y="1628"/>
                    </a:lnTo>
                    <a:lnTo>
                      <a:pt x="3054" y="1550"/>
                    </a:lnTo>
                    <a:cubicBezTo>
                      <a:pt x="2986" y="1628"/>
                      <a:pt x="2906" y="1696"/>
                      <a:pt x="2805" y="1708"/>
                    </a:cubicBezTo>
                    <a:cubicBezTo>
                      <a:pt x="2792" y="1710"/>
                      <a:pt x="2777" y="1711"/>
                      <a:pt x="2762" y="1711"/>
                    </a:cubicBezTo>
                    <a:cubicBezTo>
                      <a:pt x="2680" y="1711"/>
                      <a:pt x="2568" y="1687"/>
                      <a:pt x="2511" y="1640"/>
                    </a:cubicBezTo>
                    <a:cubicBezTo>
                      <a:pt x="2341" y="950"/>
                      <a:pt x="1934" y="339"/>
                      <a:pt x="1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 name="Google Shape;581;p38"/>
            <p:cNvGrpSpPr/>
            <p:nvPr/>
          </p:nvGrpSpPr>
          <p:grpSpPr>
            <a:xfrm>
              <a:off x="6716209" y="1959723"/>
              <a:ext cx="2011859" cy="3088523"/>
              <a:chOff x="1823689" y="2021258"/>
              <a:chExt cx="437408" cy="671462"/>
            </a:xfrm>
          </p:grpSpPr>
          <p:sp>
            <p:nvSpPr>
              <p:cNvPr id="582" name="Google Shape;582;p38"/>
              <p:cNvSpPr/>
              <p:nvPr/>
            </p:nvSpPr>
            <p:spPr>
              <a:xfrm>
                <a:off x="1940403" y="2644714"/>
                <a:ext cx="240698" cy="48006"/>
              </a:xfrm>
              <a:custGeom>
                <a:avLst/>
                <a:gdLst/>
                <a:ahLst/>
                <a:cxnLst/>
                <a:rect l="l" t="t" r="r" b="b"/>
                <a:pathLst>
                  <a:path w="5395" h="1076" extrusionOk="0">
                    <a:moveTo>
                      <a:pt x="2703" y="1"/>
                    </a:moveTo>
                    <a:cubicBezTo>
                      <a:pt x="1211" y="1"/>
                      <a:pt x="0" y="239"/>
                      <a:pt x="0" y="543"/>
                    </a:cubicBezTo>
                    <a:cubicBezTo>
                      <a:pt x="0" y="837"/>
                      <a:pt x="1211" y="1075"/>
                      <a:pt x="2703" y="1075"/>
                    </a:cubicBezTo>
                    <a:cubicBezTo>
                      <a:pt x="4196" y="1075"/>
                      <a:pt x="5395" y="837"/>
                      <a:pt x="5395" y="543"/>
                    </a:cubicBezTo>
                    <a:cubicBezTo>
                      <a:pt x="5395" y="239"/>
                      <a:pt x="4196" y="1"/>
                      <a:pt x="2703" y="1"/>
                    </a:cubicBezTo>
                    <a:close/>
                  </a:path>
                </a:pathLst>
              </a:cu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8"/>
              <p:cNvSpPr/>
              <p:nvPr/>
            </p:nvSpPr>
            <p:spPr>
              <a:xfrm>
                <a:off x="1823689" y="2215692"/>
                <a:ext cx="188409" cy="113233"/>
              </a:xfrm>
              <a:custGeom>
                <a:avLst/>
                <a:gdLst/>
                <a:ahLst/>
                <a:cxnLst/>
                <a:rect l="l" t="t" r="r" b="b"/>
                <a:pathLst>
                  <a:path w="4223" h="2538" extrusionOk="0">
                    <a:moveTo>
                      <a:pt x="808" y="1"/>
                    </a:moveTo>
                    <a:cubicBezTo>
                      <a:pt x="803" y="1"/>
                      <a:pt x="799" y="2"/>
                      <a:pt x="796" y="5"/>
                    </a:cubicBezTo>
                    <a:cubicBezTo>
                      <a:pt x="728" y="72"/>
                      <a:pt x="1022" y="469"/>
                      <a:pt x="977" y="469"/>
                    </a:cubicBezTo>
                    <a:cubicBezTo>
                      <a:pt x="932" y="457"/>
                      <a:pt x="593" y="265"/>
                      <a:pt x="480" y="186"/>
                    </a:cubicBezTo>
                    <a:cubicBezTo>
                      <a:pt x="408" y="141"/>
                      <a:pt x="334" y="114"/>
                      <a:pt x="287" y="114"/>
                    </a:cubicBezTo>
                    <a:cubicBezTo>
                      <a:pt x="251" y="114"/>
                      <a:pt x="232" y="129"/>
                      <a:pt x="242" y="163"/>
                    </a:cubicBezTo>
                    <a:cubicBezTo>
                      <a:pt x="276" y="276"/>
                      <a:pt x="706" y="547"/>
                      <a:pt x="706" y="547"/>
                    </a:cubicBezTo>
                    <a:cubicBezTo>
                      <a:pt x="691" y="549"/>
                      <a:pt x="676" y="550"/>
                      <a:pt x="662" y="550"/>
                    </a:cubicBezTo>
                    <a:cubicBezTo>
                      <a:pt x="555" y="550"/>
                      <a:pt x="453" y="509"/>
                      <a:pt x="253" y="389"/>
                    </a:cubicBezTo>
                    <a:cubicBezTo>
                      <a:pt x="175" y="338"/>
                      <a:pt x="114" y="317"/>
                      <a:pt x="75" y="317"/>
                    </a:cubicBezTo>
                    <a:cubicBezTo>
                      <a:pt x="1" y="317"/>
                      <a:pt x="3" y="391"/>
                      <a:pt x="106" y="480"/>
                    </a:cubicBezTo>
                    <a:cubicBezTo>
                      <a:pt x="264" y="627"/>
                      <a:pt x="638" y="819"/>
                      <a:pt x="638" y="819"/>
                    </a:cubicBezTo>
                    <a:cubicBezTo>
                      <a:pt x="622" y="823"/>
                      <a:pt x="604" y="825"/>
                      <a:pt x="585" y="825"/>
                    </a:cubicBezTo>
                    <a:cubicBezTo>
                      <a:pt x="465" y="825"/>
                      <a:pt x="289" y="753"/>
                      <a:pt x="222" y="753"/>
                    </a:cubicBezTo>
                    <a:cubicBezTo>
                      <a:pt x="190" y="753"/>
                      <a:pt x="183" y="769"/>
                      <a:pt x="219" y="819"/>
                    </a:cubicBezTo>
                    <a:cubicBezTo>
                      <a:pt x="445" y="1135"/>
                      <a:pt x="1169" y="1147"/>
                      <a:pt x="1169" y="1147"/>
                    </a:cubicBezTo>
                    <a:cubicBezTo>
                      <a:pt x="1169" y="1147"/>
                      <a:pt x="2064" y="2538"/>
                      <a:pt x="3557" y="2538"/>
                    </a:cubicBezTo>
                    <a:cubicBezTo>
                      <a:pt x="3767" y="2538"/>
                      <a:pt x="3989" y="2510"/>
                      <a:pt x="4222" y="2447"/>
                    </a:cubicBezTo>
                    <a:lnTo>
                      <a:pt x="4189" y="1600"/>
                    </a:lnTo>
                    <a:cubicBezTo>
                      <a:pt x="3960" y="1633"/>
                      <a:pt x="3747" y="1647"/>
                      <a:pt x="3548" y="1647"/>
                    </a:cubicBezTo>
                    <a:cubicBezTo>
                      <a:pt x="2125" y="1647"/>
                      <a:pt x="1463" y="898"/>
                      <a:pt x="1463" y="898"/>
                    </a:cubicBezTo>
                    <a:cubicBezTo>
                      <a:pt x="1388" y="542"/>
                      <a:pt x="911" y="1"/>
                      <a:pt x="808"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8"/>
              <p:cNvSpPr/>
              <p:nvPr/>
            </p:nvSpPr>
            <p:spPr>
              <a:xfrm>
                <a:off x="1961595" y="2287032"/>
                <a:ext cx="50504" cy="41938"/>
              </a:xfrm>
              <a:custGeom>
                <a:avLst/>
                <a:gdLst/>
                <a:ahLst/>
                <a:cxnLst/>
                <a:rect l="l" t="t" r="r" b="b"/>
                <a:pathLst>
                  <a:path w="1132" h="940" extrusionOk="0">
                    <a:moveTo>
                      <a:pt x="1098" y="1"/>
                    </a:moveTo>
                    <a:cubicBezTo>
                      <a:pt x="905" y="23"/>
                      <a:pt x="736" y="34"/>
                      <a:pt x="566" y="46"/>
                    </a:cubicBezTo>
                    <a:cubicBezTo>
                      <a:pt x="419" y="373"/>
                      <a:pt x="249" y="656"/>
                      <a:pt x="0" y="893"/>
                    </a:cubicBezTo>
                    <a:cubicBezTo>
                      <a:pt x="148" y="923"/>
                      <a:pt x="303" y="940"/>
                      <a:pt x="465" y="940"/>
                    </a:cubicBezTo>
                    <a:cubicBezTo>
                      <a:pt x="674" y="940"/>
                      <a:pt x="896" y="912"/>
                      <a:pt x="1131" y="848"/>
                    </a:cubicBezTo>
                    <a:lnTo>
                      <a:pt x="1098"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8"/>
              <p:cNvSpPr/>
              <p:nvPr/>
            </p:nvSpPr>
            <p:spPr>
              <a:xfrm>
                <a:off x="1986803" y="2281856"/>
                <a:ext cx="65629" cy="50638"/>
              </a:xfrm>
              <a:custGeom>
                <a:avLst/>
                <a:gdLst/>
                <a:ahLst/>
                <a:cxnLst/>
                <a:rect l="l" t="t" r="r" b="b"/>
                <a:pathLst>
                  <a:path w="1471" h="1135" extrusionOk="0">
                    <a:moveTo>
                      <a:pt x="663" y="0"/>
                    </a:moveTo>
                    <a:cubicBezTo>
                      <a:pt x="323" y="0"/>
                      <a:pt x="1" y="49"/>
                      <a:pt x="1" y="49"/>
                    </a:cubicBezTo>
                    <a:lnTo>
                      <a:pt x="272" y="1134"/>
                    </a:lnTo>
                    <a:cubicBezTo>
                      <a:pt x="521" y="1134"/>
                      <a:pt x="985" y="999"/>
                      <a:pt x="1109" y="896"/>
                    </a:cubicBezTo>
                    <a:cubicBezTo>
                      <a:pt x="1471" y="602"/>
                      <a:pt x="1154" y="37"/>
                      <a:pt x="951" y="14"/>
                    </a:cubicBezTo>
                    <a:cubicBezTo>
                      <a:pt x="858" y="4"/>
                      <a:pt x="760" y="0"/>
                      <a:pt x="663"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8"/>
              <p:cNvSpPr/>
              <p:nvPr/>
            </p:nvSpPr>
            <p:spPr>
              <a:xfrm>
                <a:off x="1986803" y="2283463"/>
                <a:ext cx="18738" cy="49032"/>
              </a:xfrm>
              <a:custGeom>
                <a:avLst/>
                <a:gdLst/>
                <a:ahLst/>
                <a:cxnLst/>
                <a:rect l="l" t="t" r="r" b="b"/>
                <a:pathLst>
                  <a:path w="420" h="1099" extrusionOk="0">
                    <a:moveTo>
                      <a:pt x="69" y="1"/>
                    </a:moveTo>
                    <a:cubicBezTo>
                      <a:pt x="23" y="1"/>
                      <a:pt x="1" y="13"/>
                      <a:pt x="1" y="13"/>
                    </a:cubicBezTo>
                    <a:lnTo>
                      <a:pt x="272" y="1098"/>
                    </a:lnTo>
                    <a:cubicBezTo>
                      <a:pt x="317" y="1098"/>
                      <a:pt x="363" y="1098"/>
                      <a:pt x="420" y="1087"/>
                    </a:cubicBezTo>
                    <a:cubicBezTo>
                      <a:pt x="374" y="883"/>
                      <a:pt x="317" y="691"/>
                      <a:pt x="272" y="488"/>
                    </a:cubicBezTo>
                    <a:cubicBezTo>
                      <a:pt x="227" y="318"/>
                      <a:pt x="182" y="137"/>
                      <a:pt x="69"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8"/>
              <p:cNvSpPr/>
              <p:nvPr/>
            </p:nvSpPr>
            <p:spPr>
              <a:xfrm>
                <a:off x="1939912" y="2460050"/>
                <a:ext cx="91862" cy="212234"/>
              </a:xfrm>
              <a:custGeom>
                <a:avLst/>
                <a:gdLst/>
                <a:ahLst/>
                <a:cxnLst/>
                <a:rect l="l" t="t" r="r" b="b"/>
                <a:pathLst>
                  <a:path w="2059" h="4757" extrusionOk="0">
                    <a:moveTo>
                      <a:pt x="905" y="1"/>
                    </a:moveTo>
                    <a:cubicBezTo>
                      <a:pt x="905" y="1"/>
                      <a:pt x="351" y="2330"/>
                      <a:pt x="883" y="4423"/>
                    </a:cubicBezTo>
                    <a:cubicBezTo>
                      <a:pt x="883" y="4423"/>
                      <a:pt x="1" y="4558"/>
                      <a:pt x="79" y="4660"/>
                    </a:cubicBezTo>
                    <a:cubicBezTo>
                      <a:pt x="125" y="4712"/>
                      <a:pt x="588" y="4757"/>
                      <a:pt x="967" y="4757"/>
                    </a:cubicBezTo>
                    <a:cubicBezTo>
                      <a:pt x="1243" y="4757"/>
                      <a:pt x="1475" y="4733"/>
                      <a:pt x="1471" y="4672"/>
                    </a:cubicBezTo>
                    <a:cubicBezTo>
                      <a:pt x="1471" y="4536"/>
                      <a:pt x="1504" y="4513"/>
                      <a:pt x="1504" y="4513"/>
                    </a:cubicBezTo>
                    <a:cubicBezTo>
                      <a:pt x="1504" y="4513"/>
                      <a:pt x="1561" y="1652"/>
                      <a:pt x="2059" y="385"/>
                    </a:cubicBezTo>
                    <a:lnTo>
                      <a:pt x="905"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8"/>
              <p:cNvSpPr/>
              <p:nvPr/>
            </p:nvSpPr>
            <p:spPr>
              <a:xfrm>
                <a:off x="1974221" y="2460050"/>
                <a:ext cx="57553" cy="51040"/>
              </a:xfrm>
              <a:custGeom>
                <a:avLst/>
                <a:gdLst/>
                <a:ahLst/>
                <a:cxnLst/>
                <a:rect l="l" t="t" r="r" b="b"/>
                <a:pathLst>
                  <a:path w="1290" h="1144" extrusionOk="0">
                    <a:moveTo>
                      <a:pt x="136" y="1"/>
                    </a:moveTo>
                    <a:cubicBezTo>
                      <a:pt x="136" y="1"/>
                      <a:pt x="68" y="284"/>
                      <a:pt x="0" y="759"/>
                    </a:cubicBezTo>
                    <a:cubicBezTo>
                      <a:pt x="351" y="928"/>
                      <a:pt x="712" y="1064"/>
                      <a:pt x="1074" y="1143"/>
                    </a:cubicBezTo>
                    <a:cubicBezTo>
                      <a:pt x="1131" y="860"/>
                      <a:pt x="1210" y="601"/>
                      <a:pt x="1290" y="385"/>
                    </a:cubicBezTo>
                    <a:lnTo>
                      <a:pt x="136"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8"/>
              <p:cNvSpPr/>
              <p:nvPr/>
            </p:nvSpPr>
            <p:spPr>
              <a:xfrm>
                <a:off x="2069074" y="2460050"/>
                <a:ext cx="128090" cy="209021"/>
              </a:xfrm>
              <a:custGeom>
                <a:avLst/>
                <a:gdLst/>
                <a:ahLst/>
                <a:cxnLst/>
                <a:rect l="l" t="t" r="r" b="b"/>
                <a:pathLst>
                  <a:path w="2871" h="4685" extrusionOk="0">
                    <a:moveTo>
                      <a:pt x="1187" y="1"/>
                    </a:moveTo>
                    <a:lnTo>
                      <a:pt x="0" y="227"/>
                    </a:lnTo>
                    <a:cubicBezTo>
                      <a:pt x="0" y="227"/>
                      <a:pt x="667" y="2534"/>
                      <a:pt x="2160" y="4084"/>
                    </a:cubicBezTo>
                    <a:cubicBezTo>
                      <a:pt x="2160" y="4084"/>
                      <a:pt x="1459" y="4649"/>
                      <a:pt x="1584" y="4682"/>
                    </a:cubicBezTo>
                    <a:cubicBezTo>
                      <a:pt x="1588" y="4684"/>
                      <a:pt x="1593" y="4685"/>
                      <a:pt x="1600" y="4685"/>
                    </a:cubicBezTo>
                    <a:cubicBezTo>
                      <a:pt x="1780" y="4685"/>
                      <a:pt x="2870" y="4125"/>
                      <a:pt x="2805" y="4016"/>
                    </a:cubicBezTo>
                    <a:cubicBezTo>
                      <a:pt x="2725" y="3891"/>
                      <a:pt x="2748" y="3857"/>
                      <a:pt x="2748" y="3857"/>
                    </a:cubicBezTo>
                    <a:cubicBezTo>
                      <a:pt x="2748" y="3857"/>
                      <a:pt x="1391" y="1347"/>
                      <a:pt x="1187"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8"/>
              <p:cNvSpPr/>
              <p:nvPr/>
            </p:nvSpPr>
            <p:spPr>
              <a:xfrm>
                <a:off x="2069074" y="2460050"/>
                <a:ext cx="61078" cy="50504"/>
              </a:xfrm>
              <a:custGeom>
                <a:avLst/>
                <a:gdLst/>
                <a:ahLst/>
                <a:cxnLst/>
                <a:rect l="l" t="t" r="r" b="b"/>
                <a:pathLst>
                  <a:path w="1369" h="1132" extrusionOk="0">
                    <a:moveTo>
                      <a:pt x="1187" y="1"/>
                    </a:moveTo>
                    <a:lnTo>
                      <a:pt x="0" y="227"/>
                    </a:lnTo>
                    <a:cubicBezTo>
                      <a:pt x="0" y="227"/>
                      <a:pt x="102" y="601"/>
                      <a:pt x="328" y="1132"/>
                    </a:cubicBezTo>
                    <a:cubicBezTo>
                      <a:pt x="690" y="1098"/>
                      <a:pt x="1063" y="985"/>
                      <a:pt x="1368" y="736"/>
                    </a:cubicBezTo>
                    <a:cubicBezTo>
                      <a:pt x="1312" y="544"/>
                      <a:pt x="1222" y="171"/>
                      <a:pt x="1187"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8"/>
              <p:cNvSpPr/>
              <p:nvPr/>
            </p:nvSpPr>
            <p:spPr>
              <a:xfrm>
                <a:off x="1931435" y="2636504"/>
                <a:ext cx="80173" cy="40153"/>
              </a:xfrm>
              <a:custGeom>
                <a:avLst/>
                <a:gdLst/>
                <a:ahLst/>
                <a:cxnLst/>
                <a:rect l="l" t="t" r="r" b="b"/>
                <a:pathLst>
                  <a:path w="1797" h="900" extrusionOk="0">
                    <a:moveTo>
                      <a:pt x="997" y="1"/>
                    </a:moveTo>
                    <a:cubicBezTo>
                      <a:pt x="982" y="1"/>
                      <a:pt x="966" y="5"/>
                      <a:pt x="948" y="15"/>
                    </a:cubicBezTo>
                    <a:cubicBezTo>
                      <a:pt x="824" y="83"/>
                      <a:pt x="880" y="332"/>
                      <a:pt x="880" y="332"/>
                    </a:cubicBezTo>
                    <a:cubicBezTo>
                      <a:pt x="880" y="332"/>
                      <a:pt x="32" y="626"/>
                      <a:pt x="10" y="717"/>
                    </a:cubicBezTo>
                    <a:cubicBezTo>
                      <a:pt x="1" y="776"/>
                      <a:pt x="223" y="899"/>
                      <a:pt x="876" y="899"/>
                    </a:cubicBezTo>
                    <a:cubicBezTo>
                      <a:pt x="1092" y="899"/>
                      <a:pt x="1355" y="886"/>
                      <a:pt x="1671" y="852"/>
                    </a:cubicBezTo>
                    <a:cubicBezTo>
                      <a:pt x="1671" y="852"/>
                      <a:pt x="1796" y="649"/>
                      <a:pt x="1683" y="501"/>
                    </a:cubicBezTo>
                    <a:lnTo>
                      <a:pt x="1683" y="501"/>
                    </a:lnTo>
                    <a:cubicBezTo>
                      <a:pt x="1683" y="501"/>
                      <a:pt x="1655" y="504"/>
                      <a:pt x="1610" y="504"/>
                    </a:cubicBezTo>
                    <a:cubicBezTo>
                      <a:pt x="1505" y="504"/>
                      <a:pt x="1309" y="488"/>
                      <a:pt x="1151" y="377"/>
                    </a:cubicBezTo>
                    <a:cubicBezTo>
                      <a:pt x="1151" y="377"/>
                      <a:pt x="1133" y="1"/>
                      <a:pt x="99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8"/>
              <p:cNvSpPr/>
              <p:nvPr/>
            </p:nvSpPr>
            <p:spPr>
              <a:xfrm>
                <a:off x="1928267" y="2658857"/>
                <a:ext cx="80307" cy="18828"/>
              </a:xfrm>
              <a:custGeom>
                <a:avLst/>
                <a:gdLst/>
                <a:ahLst/>
                <a:cxnLst/>
                <a:rect l="l" t="t" r="r" b="b"/>
                <a:pathLst>
                  <a:path w="1800" h="422" extrusionOk="0">
                    <a:moveTo>
                      <a:pt x="385" y="0"/>
                    </a:moveTo>
                    <a:cubicBezTo>
                      <a:pt x="385" y="0"/>
                      <a:pt x="69" y="102"/>
                      <a:pt x="35" y="216"/>
                    </a:cubicBezTo>
                    <a:cubicBezTo>
                      <a:pt x="1" y="317"/>
                      <a:pt x="159" y="385"/>
                      <a:pt x="352" y="396"/>
                    </a:cubicBezTo>
                    <a:cubicBezTo>
                      <a:pt x="525" y="414"/>
                      <a:pt x="768" y="421"/>
                      <a:pt x="1005" y="421"/>
                    </a:cubicBezTo>
                    <a:cubicBezTo>
                      <a:pt x="1387" y="421"/>
                      <a:pt x="1751" y="402"/>
                      <a:pt x="1765" y="374"/>
                    </a:cubicBezTo>
                    <a:cubicBezTo>
                      <a:pt x="1799" y="329"/>
                      <a:pt x="1799" y="283"/>
                      <a:pt x="1777" y="283"/>
                    </a:cubicBezTo>
                    <a:cubicBezTo>
                      <a:pt x="1742" y="283"/>
                      <a:pt x="657" y="339"/>
                      <a:pt x="657" y="339"/>
                    </a:cubicBezTo>
                    <a:cubicBezTo>
                      <a:pt x="657" y="339"/>
                      <a:pt x="612" y="148"/>
                      <a:pt x="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8"/>
              <p:cNvSpPr/>
              <p:nvPr/>
            </p:nvSpPr>
            <p:spPr>
              <a:xfrm>
                <a:off x="1952493" y="2653815"/>
                <a:ext cx="13295" cy="11377"/>
              </a:xfrm>
              <a:custGeom>
                <a:avLst/>
                <a:gdLst/>
                <a:ahLst/>
                <a:cxnLst/>
                <a:rect l="l" t="t" r="r" b="b"/>
                <a:pathLst>
                  <a:path w="298" h="255" extrusionOk="0">
                    <a:moveTo>
                      <a:pt x="69" y="0"/>
                    </a:moveTo>
                    <a:cubicBezTo>
                      <a:pt x="13" y="0"/>
                      <a:pt x="1" y="68"/>
                      <a:pt x="46" y="80"/>
                    </a:cubicBezTo>
                    <a:cubicBezTo>
                      <a:pt x="126" y="91"/>
                      <a:pt x="193" y="158"/>
                      <a:pt x="216" y="226"/>
                    </a:cubicBezTo>
                    <a:cubicBezTo>
                      <a:pt x="221" y="245"/>
                      <a:pt x="237" y="254"/>
                      <a:pt x="253" y="254"/>
                    </a:cubicBezTo>
                    <a:cubicBezTo>
                      <a:pt x="276" y="254"/>
                      <a:pt x="297" y="237"/>
                      <a:pt x="284" y="204"/>
                    </a:cubicBezTo>
                    <a:cubicBezTo>
                      <a:pt x="261" y="113"/>
                      <a:pt x="171" y="23"/>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8"/>
              <p:cNvSpPr/>
              <p:nvPr/>
            </p:nvSpPr>
            <p:spPr>
              <a:xfrm>
                <a:off x="1962264" y="2650737"/>
                <a:ext cx="11466" cy="10038"/>
              </a:xfrm>
              <a:custGeom>
                <a:avLst/>
                <a:gdLst/>
                <a:ahLst/>
                <a:cxnLst/>
                <a:rect l="l" t="t" r="r" b="b"/>
                <a:pathLst>
                  <a:path w="257" h="225" extrusionOk="0">
                    <a:moveTo>
                      <a:pt x="53" y="0"/>
                    </a:moveTo>
                    <a:cubicBezTo>
                      <a:pt x="7" y="0"/>
                      <a:pt x="0" y="59"/>
                      <a:pt x="42" y="69"/>
                    </a:cubicBezTo>
                    <a:cubicBezTo>
                      <a:pt x="88" y="81"/>
                      <a:pt x="178" y="126"/>
                      <a:pt x="178" y="182"/>
                    </a:cubicBezTo>
                    <a:cubicBezTo>
                      <a:pt x="178" y="211"/>
                      <a:pt x="198" y="225"/>
                      <a:pt x="217" y="225"/>
                    </a:cubicBezTo>
                    <a:cubicBezTo>
                      <a:pt x="237" y="225"/>
                      <a:pt x="257" y="211"/>
                      <a:pt x="257" y="182"/>
                    </a:cubicBezTo>
                    <a:cubicBezTo>
                      <a:pt x="257" y="92"/>
                      <a:pt x="144" y="13"/>
                      <a:pt x="65" y="1"/>
                    </a:cubicBezTo>
                    <a:cubicBezTo>
                      <a:pt x="61" y="1"/>
                      <a:pt x="57" y="0"/>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8"/>
              <p:cNvSpPr/>
              <p:nvPr/>
            </p:nvSpPr>
            <p:spPr>
              <a:xfrm>
                <a:off x="2128591" y="2625440"/>
                <a:ext cx="68662" cy="51441"/>
              </a:xfrm>
              <a:custGeom>
                <a:avLst/>
                <a:gdLst/>
                <a:ahLst/>
                <a:cxnLst/>
                <a:rect l="l" t="t" r="r" b="b"/>
                <a:pathLst>
                  <a:path w="1539" h="1153" extrusionOk="0">
                    <a:moveTo>
                      <a:pt x="569" y="1"/>
                    </a:moveTo>
                    <a:cubicBezTo>
                      <a:pt x="542" y="1"/>
                      <a:pt x="517" y="15"/>
                      <a:pt x="498" y="48"/>
                    </a:cubicBezTo>
                    <a:cubicBezTo>
                      <a:pt x="419" y="161"/>
                      <a:pt x="589" y="354"/>
                      <a:pt x="589" y="354"/>
                    </a:cubicBezTo>
                    <a:cubicBezTo>
                      <a:pt x="589" y="354"/>
                      <a:pt x="1" y="1032"/>
                      <a:pt x="23" y="1123"/>
                    </a:cubicBezTo>
                    <a:cubicBezTo>
                      <a:pt x="31" y="1140"/>
                      <a:pt x="57" y="1152"/>
                      <a:pt x="106" y="1152"/>
                    </a:cubicBezTo>
                    <a:cubicBezTo>
                      <a:pt x="277" y="1152"/>
                      <a:pt x="719" y="1003"/>
                      <a:pt x="1539" y="422"/>
                    </a:cubicBezTo>
                    <a:cubicBezTo>
                      <a:pt x="1539" y="422"/>
                      <a:pt x="1539" y="184"/>
                      <a:pt x="1380" y="105"/>
                    </a:cubicBezTo>
                    <a:cubicBezTo>
                      <a:pt x="1380" y="105"/>
                      <a:pt x="1150" y="265"/>
                      <a:pt x="906" y="265"/>
                    </a:cubicBezTo>
                    <a:cubicBezTo>
                      <a:pt x="891" y="265"/>
                      <a:pt x="875" y="265"/>
                      <a:pt x="860" y="263"/>
                    </a:cubicBezTo>
                    <a:cubicBezTo>
                      <a:pt x="860" y="263"/>
                      <a:pt x="688" y="1"/>
                      <a:pt x="569"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8"/>
              <p:cNvSpPr/>
              <p:nvPr/>
            </p:nvSpPr>
            <p:spPr>
              <a:xfrm>
                <a:off x="2126583" y="2640698"/>
                <a:ext cx="72187" cy="38860"/>
              </a:xfrm>
              <a:custGeom>
                <a:avLst/>
                <a:gdLst/>
                <a:ahLst/>
                <a:cxnLst/>
                <a:rect l="l" t="t" r="r" b="b"/>
                <a:pathLst>
                  <a:path w="1618" h="871" extrusionOk="0">
                    <a:moveTo>
                      <a:pt x="1572" y="0"/>
                    </a:moveTo>
                    <a:cubicBezTo>
                      <a:pt x="1549" y="12"/>
                      <a:pt x="634" y="600"/>
                      <a:pt x="634" y="600"/>
                    </a:cubicBezTo>
                    <a:cubicBezTo>
                      <a:pt x="634" y="600"/>
                      <a:pt x="509" y="464"/>
                      <a:pt x="238" y="442"/>
                    </a:cubicBezTo>
                    <a:cubicBezTo>
                      <a:pt x="238" y="442"/>
                      <a:pt x="1" y="690"/>
                      <a:pt x="34" y="792"/>
                    </a:cubicBezTo>
                    <a:cubicBezTo>
                      <a:pt x="45" y="848"/>
                      <a:pt x="94" y="871"/>
                      <a:pt x="160" y="871"/>
                    </a:cubicBezTo>
                    <a:cubicBezTo>
                      <a:pt x="226" y="871"/>
                      <a:pt x="311" y="848"/>
                      <a:pt x="396" y="814"/>
                    </a:cubicBezTo>
                    <a:cubicBezTo>
                      <a:pt x="815" y="623"/>
                      <a:pt x="1617" y="136"/>
                      <a:pt x="1617" y="91"/>
                    </a:cubicBezTo>
                    <a:cubicBezTo>
                      <a:pt x="1617" y="35"/>
                      <a:pt x="1595" y="0"/>
                      <a:pt x="1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8"/>
              <p:cNvSpPr/>
              <p:nvPr/>
            </p:nvSpPr>
            <p:spPr>
              <a:xfrm>
                <a:off x="2141351" y="2650469"/>
                <a:ext cx="16240" cy="6871"/>
              </a:xfrm>
              <a:custGeom>
                <a:avLst/>
                <a:gdLst/>
                <a:ahLst/>
                <a:cxnLst/>
                <a:rect l="l" t="t" r="r" b="b"/>
                <a:pathLst>
                  <a:path w="364" h="154" extrusionOk="0">
                    <a:moveTo>
                      <a:pt x="129" y="1"/>
                    </a:moveTo>
                    <a:cubicBezTo>
                      <a:pt x="100" y="1"/>
                      <a:pt x="71" y="6"/>
                      <a:pt x="42" y="19"/>
                    </a:cubicBezTo>
                    <a:cubicBezTo>
                      <a:pt x="1" y="40"/>
                      <a:pt x="7" y="99"/>
                      <a:pt x="44" y="99"/>
                    </a:cubicBezTo>
                    <a:cubicBezTo>
                      <a:pt x="47" y="99"/>
                      <a:pt x="50" y="99"/>
                      <a:pt x="54" y="98"/>
                    </a:cubicBezTo>
                    <a:cubicBezTo>
                      <a:pt x="79" y="87"/>
                      <a:pt x="105" y="82"/>
                      <a:pt x="131" y="82"/>
                    </a:cubicBezTo>
                    <a:cubicBezTo>
                      <a:pt x="187" y="82"/>
                      <a:pt x="241" y="105"/>
                      <a:pt x="280" y="143"/>
                    </a:cubicBezTo>
                    <a:cubicBezTo>
                      <a:pt x="287" y="151"/>
                      <a:pt x="296" y="154"/>
                      <a:pt x="304" y="154"/>
                    </a:cubicBezTo>
                    <a:cubicBezTo>
                      <a:pt x="334" y="154"/>
                      <a:pt x="363" y="113"/>
                      <a:pt x="336" y="87"/>
                    </a:cubicBezTo>
                    <a:cubicBezTo>
                      <a:pt x="280" y="38"/>
                      <a:pt x="205" y="1"/>
                      <a:pt x="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8"/>
              <p:cNvSpPr/>
              <p:nvPr/>
            </p:nvSpPr>
            <p:spPr>
              <a:xfrm>
                <a:off x="2148043" y="2642929"/>
                <a:ext cx="14455" cy="6201"/>
              </a:xfrm>
              <a:custGeom>
                <a:avLst/>
                <a:gdLst/>
                <a:ahLst/>
                <a:cxnLst/>
                <a:rect l="l" t="t" r="r" b="b"/>
                <a:pathLst>
                  <a:path w="324" h="139" extrusionOk="0">
                    <a:moveTo>
                      <a:pt x="135" y="0"/>
                    </a:moveTo>
                    <a:cubicBezTo>
                      <a:pt x="101" y="0"/>
                      <a:pt x="67" y="6"/>
                      <a:pt x="40" y="18"/>
                    </a:cubicBezTo>
                    <a:cubicBezTo>
                      <a:pt x="0" y="28"/>
                      <a:pt x="4" y="90"/>
                      <a:pt x="43" y="90"/>
                    </a:cubicBezTo>
                    <a:cubicBezTo>
                      <a:pt x="49" y="90"/>
                      <a:pt x="55" y="89"/>
                      <a:pt x="62" y="86"/>
                    </a:cubicBezTo>
                    <a:cubicBezTo>
                      <a:pt x="76" y="81"/>
                      <a:pt x="103" y="77"/>
                      <a:pt x="132" y="77"/>
                    </a:cubicBezTo>
                    <a:cubicBezTo>
                      <a:pt x="173" y="77"/>
                      <a:pt x="218" y="86"/>
                      <a:pt x="232" y="120"/>
                    </a:cubicBezTo>
                    <a:cubicBezTo>
                      <a:pt x="242" y="133"/>
                      <a:pt x="255" y="139"/>
                      <a:pt x="267" y="139"/>
                    </a:cubicBezTo>
                    <a:cubicBezTo>
                      <a:pt x="297" y="139"/>
                      <a:pt x="324" y="107"/>
                      <a:pt x="299" y="75"/>
                    </a:cubicBezTo>
                    <a:cubicBezTo>
                      <a:pt x="270" y="23"/>
                      <a:pt x="201" y="0"/>
                      <a:pt x="1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8"/>
              <p:cNvSpPr/>
              <p:nvPr/>
            </p:nvSpPr>
            <p:spPr>
              <a:xfrm>
                <a:off x="1967663" y="2388933"/>
                <a:ext cx="163023" cy="113233"/>
              </a:xfrm>
              <a:custGeom>
                <a:avLst/>
                <a:gdLst/>
                <a:ahLst/>
                <a:cxnLst/>
                <a:rect l="l" t="t" r="r" b="b"/>
                <a:pathLst>
                  <a:path w="3654" h="2538" extrusionOk="0">
                    <a:moveTo>
                      <a:pt x="509" y="1"/>
                    </a:moveTo>
                    <a:lnTo>
                      <a:pt x="0" y="2070"/>
                    </a:lnTo>
                    <a:cubicBezTo>
                      <a:pt x="0" y="2070"/>
                      <a:pt x="876" y="2445"/>
                      <a:pt x="1427" y="2445"/>
                    </a:cubicBezTo>
                    <a:cubicBezTo>
                      <a:pt x="1449" y="2445"/>
                      <a:pt x="1471" y="2445"/>
                      <a:pt x="1493" y="2443"/>
                    </a:cubicBezTo>
                    <a:lnTo>
                      <a:pt x="1606" y="1708"/>
                    </a:lnTo>
                    <a:lnTo>
                      <a:pt x="1719" y="2466"/>
                    </a:lnTo>
                    <a:cubicBezTo>
                      <a:pt x="1719" y="2466"/>
                      <a:pt x="1929" y="2538"/>
                      <a:pt x="2280" y="2538"/>
                    </a:cubicBezTo>
                    <a:cubicBezTo>
                      <a:pt x="2625" y="2538"/>
                      <a:pt x="3104" y="2469"/>
                      <a:pt x="3653" y="2195"/>
                    </a:cubicBezTo>
                    <a:lnTo>
                      <a:pt x="3098" y="34"/>
                    </a:lnTo>
                    <a:lnTo>
                      <a:pt x="5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8"/>
              <p:cNvSpPr/>
              <p:nvPr/>
            </p:nvSpPr>
            <p:spPr>
              <a:xfrm>
                <a:off x="2011029" y="2445461"/>
                <a:ext cx="28286" cy="52646"/>
              </a:xfrm>
              <a:custGeom>
                <a:avLst/>
                <a:gdLst/>
                <a:ahLst/>
                <a:cxnLst/>
                <a:rect l="l" t="t" r="r" b="b"/>
                <a:pathLst>
                  <a:path w="634" h="1180" extrusionOk="0">
                    <a:moveTo>
                      <a:pt x="475" y="0"/>
                    </a:moveTo>
                    <a:lnTo>
                      <a:pt x="1" y="1119"/>
                    </a:lnTo>
                    <a:cubicBezTo>
                      <a:pt x="151" y="1157"/>
                      <a:pt x="310" y="1179"/>
                      <a:pt x="444" y="1179"/>
                    </a:cubicBezTo>
                    <a:cubicBezTo>
                      <a:pt x="471" y="1179"/>
                      <a:pt x="496" y="1178"/>
                      <a:pt x="521" y="1176"/>
                    </a:cubicBezTo>
                    <a:lnTo>
                      <a:pt x="634" y="441"/>
                    </a:lnTo>
                    <a:lnTo>
                      <a:pt x="475" y="0"/>
                    </a:ln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8"/>
              <p:cNvSpPr/>
              <p:nvPr/>
            </p:nvSpPr>
            <p:spPr>
              <a:xfrm>
                <a:off x="2068761" y="2396384"/>
                <a:ext cx="29624" cy="103061"/>
              </a:xfrm>
              <a:custGeom>
                <a:avLst/>
                <a:gdLst/>
                <a:ahLst/>
                <a:cxnLst/>
                <a:rect l="l" t="t" r="r" b="b"/>
                <a:pathLst>
                  <a:path w="664" h="2310" extrusionOk="0">
                    <a:moveTo>
                      <a:pt x="53" y="1"/>
                    </a:moveTo>
                    <a:cubicBezTo>
                      <a:pt x="28" y="1"/>
                      <a:pt x="0" y="20"/>
                      <a:pt x="7" y="48"/>
                    </a:cubicBezTo>
                    <a:cubicBezTo>
                      <a:pt x="154" y="444"/>
                      <a:pt x="199" y="885"/>
                      <a:pt x="301" y="1304"/>
                    </a:cubicBezTo>
                    <a:cubicBezTo>
                      <a:pt x="380" y="1643"/>
                      <a:pt x="482" y="1982"/>
                      <a:pt x="584" y="2310"/>
                    </a:cubicBezTo>
                    <a:cubicBezTo>
                      <a:pt x="606" y="2310"/>
                      <a:pt x="641" y="2299"/>
                      <a:pt x="663" y="2299"/>
                    </a:cubicBezTo>
                    <a:cubicBezTo>
                      <a:pt x="561" y="1960"/>
                      <a:pt x="460" y="1621"/>
                      <a:pt x="380" y="1281"/>
                    </a:cubicBezTo>
                    <a:cubicBezTo>
                      <a:pt x="279" y="874"/>
                      <a:pt x="234" y="433"/>
                      <a:pt x="86" y="26"/>
                    </a:cubicBezTo>
                    <a:cubicBezTo>
                      <a:pt x="82" y="8"/>
                      <a:pt x="68" y="1"/>
                      <a:pt x="53"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8"/>
              <p:cNvSpPr/>
              <p:nvPr/>
            </p:nvSpPr>
            <p:spPr>
              <a:xfrm>
                <a:off x="2082681" y="2390450"/>
                <a:ext cx="35870" cy="103462"/>
              </a:xfrm>
              <a:custGeom>
                <a:avLst/>
                <a:gdLst/>
                <a:ahLst/>
                <a:cxnLst/>
                <a:rect l="l" t="t" r="r" b="b"/>
                <a:pathLst>
                  <a:path w="804" h="2319" extrusionOk="0">
                    <a:moveTo>
                      <a:pt x="0" y="0"/>
                    </a:moveTo>
                    <a:cubicBezTo>
                      <a:pt x="125" y="804"/>
                      <a:pt x="430" y="1561"/>
                      <a:pt x="724" y="2319"/>
                    </a:cubicBezTo>
                    <a:cubicBezTo>
                      <a:pt x="747" y="2307"/>
                      <a:pt x="769" y="2296"/>
                      <a:pt x="804" y="2285"/>
                    </a:cubicBezTo>
                    <a:cubicBezTo>
                      <a:pt x="498" y="1538"/>
                      <a:pt x="204" y="792"/>
                      <a:pt x="80"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8"/>
              <p:cNvSpPr/>
              <p:nvPr/>
            </p:nvSpPr>
            <p:spPr>
              <a:xfrm>
                <a:off x="1983769" y="2277886"/>
                <a:ext cx="126707" cy="137414"/>
              </a:xfrm>
              <a:custGeom>
                <a:avLst/>
                <a:gdLst/>
                <a:ahLst/>
                <a:cxnLst/>
                <a:rect l="l" t="t" r="r" b="b"/>
                <a:pathLst>
                  <a:path w="2840" h="3080" extrusionOk="0">
                    <a:moveTo>
                      <a:pt x="1668" y="1"/>
                    </a:moveTo>
                    <a:cubicBezTo>
                      <a:pt x="1219" y="1"/>
                      <a:pt x="917" y="70"/>
                      <a:pt x="917" y="70"/>
                    </a:cubicBezTo>
                    <a:cubicBezTo>
                      <a:pt x="204" y="1121"/>
                      <a:pt x="1" y="2806"/>
                      <a:pt x="1" y="2806"/>
                    </a:cubicBezTo>
                    <a:cubicBezTo>
                      <a:pt x="433" y="3011"/>
                      <a:pt x="888" y="3080"/>
                      <a:pt x="1304" y="3080"/>
                    </a:cubicBezTo>
                    <a:cubicBezTo>
                      <a:pt x="2153" y="3080"/>
                      <a:pt x="2840" y="2795"/>
                      <a:pt x="2840" y="2795"/>
                    </a:cubicBezTo>
                    <a:cubicBezTo>
                      <a:pt x="2783" y="2523"/>
                      <a:pt x="2365" y="58"/>
                      <a:pt x="2365" y="58"/>
                    </a:cubicBezTo>
                    <a:cubicBezTo>
                      <a:pt x="2112" y="15"/>
                      <a:pt x="1874" y="1"/>
                      <a:pt x="1668"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8"/>
              <p:cNvSpPr/>
              <p:nvPr/>
            </p:nvSpPr>
            <p:spPr>
              <a:xfrm>
                <a:off x="2037798" y="2280473"/>
                <a:ext cx="72678" cy="134827"/>
              </a:xfrm>
              <a:custGeom>
                <a:avLst/>
                <a:gdLst/>
                <a:ahLst/>
                <a:cxnLst/>
                <a:rect l="l" t="t" r="r" b="b"/>
                <a:pathLst>
                  <a:path w="1629" h="3022" extrusionOk="0">
                    <a:moveTo>
                      <a:pt x="1119" y="0"/>
                    </a:moveTo>
                    <a:cubicBezTo>
                      <a:pt x="656" y="306"/>
                      <a:pt x="803" y="1120"/>
                      <a:pt x="690" y="1640"/>
                    </a:cubicBezTo>
                    <a:cubicBezTo>
                      <a:pt x="566" y="2138"/>
                      <a:pt x="340" y="2635"/>
                      <a:pt x="0" y="3020"/>
                    </a:cubicBezTo>
                    <a:cubicBezTo>
                      <a:pt x="32" y="3021"/>
                      <a:pt x="64" y="3021"/>
                      <a:pt x="95" y="3021"/>
                    </a:cubicBezTo>
                    <a:cubicBezTo>
                      <a:pt x="945" y="3021"/>
                      <a:pt x="1629" y="2737"/>
                      <a:pt x="1629" y="2737"/>
                    </a:cubicBezTo>
                    <a:cubicBezTo>
                      <a:pt x="1572" y="2465"/>
                      <a:pt x="1154" y="0"/>
                      <a:pt x="1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8"/>
              <p:cNvSpPr/>
              <p:nvPr/>
            </p:nvSpPr>
            <p:spPr>
              <a:xfrm>
                <a:off x="1983769" y="2396473"/>
                <a:ext cx="126707" cy="18828"/>
              </a:xfrm>
              <a:custGeom>
                <a:avLst/>
                <a:gdLst/>
                <a:ahLst/>
                <a:cxnLst/>
                <a:rect l="l" t="t" r="r" b="b"/>
                <a:pathLst>
                  <a:path w="2840" h="422" extrusionOk="0">
                    <a:moveTo>
                      <a:pt x="2805" y="1"/>
                    </a:moveTo>
                    <a:cubicBezTo>
                      <a:pt x="2482" y="45"/>
                      <a:pt x="1928" y="209"/>
                      <a:pt x="1235" y="209"/>
                    </a:cubicBezTo>
                    <a:cubicBezTo>
                      <a:pt x="863" y="209"/>
                      <a:pt x="451" y="162"/>
                      <a:pt x="13" y="24"/>
                    </a:cubicBezTo>
                    <a:cubicBezTo>
                      <a:pt x="1" y="103"/>
                      <a:pt x="1" y="148"/>
                      <a:pt x="1" y="148"/>
                    </a:cubicBezTo>
                    <a:cubicBezTo>
                      <a:pt x="433" y="353"/>
                      <a:pt x="888" y="422"/>
                      <a:pt x="1304" y="422"/>
                    </a:cubicBezTo>
                    <a:cubicBezTo>
                      <a:pt x="2153" y="422"/>
                      <a:pt x="2840" y="137"/>
                      <a:pt x="2840" y="137"/>
                    </a:cubicBezTo>
                    <a:cubicBezTo>
                      <a:pt x="2828" y="103"/>
                      <a:pt x="2817" y="69"/>
                      <a:pt x="2805"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8"/>
              <p:cNvSpPr/>
              <p:nvPr/>
            </p:nvSpPr>
            <p:spPr>
              <a:xfrm>
                <a:off x="2105391" y="2290066"/>
                <a:ext cx="155706" cy="158874"/>
              </a:xfrm>
              <a:custGeom>
                <a:avLst/>
                <a:gdLst/>
                <a:ahLst/>
                <a:cxnLst/>
                <a:rect l="l" t="t" r="r" b="b"/>
                <a:pathLst>
                  <a:path w="3490" h="3561" extrusionOk="0">
                    <a:moveTo>
                      <a:pt x="260" y="0"/>
                    </a:moveTo>
                    <a:lnTo>
                      <a:pt x="1" y="815"/>
                    </a:lnTo>
                    <a:cubicBezTo>
                      <a:pt x="1833" y="1199"/>
                      <a:pt x="2307" y="2409"/>
                      <a:pt x="2307" y="2409"/>
                    </a:cubicBezTo>
                    <a:cubicBezTo>
                      <a:pt x="2252" y="2774"/>
                      <a:pt x="2521" y="3473"/>
                      <a:pt x="2607" y="3473"/>
                    </a:cubicBezTo>
                    <a:cubicBezTo>
                      <a:pt x="2609" y="3473"/>
                      <a:pt x="2611" y="3472"/>
                      <a:pt x="2612" y="3472"/>
                    </a:cubicBezTo>
                    <a:cubicBezTo>
                      <a:pt x="2701" y="3449"/>
                      <a:pt x="2573" y="2985"/>
                      <a:pt x="2599" y="2985"/>
                    </a:cubicBezTo>
                    <a:cubicBezTo>
                      <a:pt x="2600" y="2985"/>
                      <a:pt x="2601" y="2985"/>
                      <a:pt x="2601" y="2986"/>
                    </a:cubicBezTo>
                    <a:cubicBezTo>
                      <a:pt x="2647" y="2997"/>
                      <a:pt x="2906" y="3302"/>
                      <a:pt x="2986" y="3415"/>
                    </a:cubicBezTo>
                    <a:cubicBezTo>
                      <a:pt x="3043" y="3497"/>
                      <a:pt x="3123" y="3560"/>
                      <a:pt x="3164" y="3560"/>
                    </a:cubicBezTo>
                    <a:cubicBezTo>
                      <a:pt x="3180" y="3560"/>
                      <a:pt x="3190" y="3551"/>
                      <a:pt x="3190" y="3529"/>
                    </a:cubicBezTo>
                    <a:cubicBezTo>
                      <a:pt x="3200" y="3404"/>
                      <a:pt x="2896" y="3008"/>
                      <a:pt x="2896" y="3008"/>
                    </a:cubicBezTo>
                    <a:lnTo>
                      <a:pt x="2896" y="3008"/>
                    </a:lnTo>
                    <a:cubicBezTo>
                      <a:pt x="3019" y="3031"/>
                      <a:pt x="3099" y="3110"/>
                      <a:pt x="3257" y="3313"/>
                    </a:cubicBezTo>
                    <a:cubicBezTo>
                      <a:pt x="3327" y="3402"/>
                      <a:pt x="3387" y="3442"/>
                      <a:pt x="3426" y="3442"/>
                    </a:cubicBezTo>
                    <a:cubicBezTo>
                      <a:pt x="3476" y="3442"/>
                      <a:pt x="3489" y="3376"/>
                      <a:pt x="3438" y="3268"/>
                    </a:cubicBezTo>
                    <a:cubicBezTo>
                      <a:pt x="3336" y="3087"/>
                      <a:pt x="3054" y="2760"/>
                      <a:pt x="3054" y="2760"/>
                    </a:cubicBezTo>
                    <a:lnTo>
                      <a:pt x="3054" y="2760"/>
                    </a:lnTo>
                    <a:cubicBezTo>
                      <a:pt x="3183" y="2785"/>
                      <a:pt x="3380" y="2984"/>
                      <a:pt x="3439" y="2984"/>
                    </a:cubicBezTo>
                    <a:cubicBezTo>
                      <a:pt x="3457" y="2984"/>
                      <a:pt x="3462" y="2966"/>
                      <a:pt x="3449" y="2918"/>
                    </a:cubicBezTo>
                    <a:cubicBezTo>
                      <a:pt x="3336" y="2533"/>
                      <a:pt x="2669" y="2273"/>
                      <a:pt x="2669" y="2273"/>
                    </a:cubicBezTo>
                    <a:cubicBezTo>
                      <a:pt x="2669" y="2273"/>
                      <a:pt x="2194" y="181"/>
                      <a:pt x="260"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8"/>
              <p:cNvSpPr/>
              <p:nvPr/>
            </p:nvSpPr>
            <p:spPr>
              <a:xfrm>
                <a:off x="2105391" y="2290066"/>
                <a:ext cx="59561" cy="42429"/>
              </a:xfrm>
              <a:custGeom>
                <a:avLst/>
                <a:gdLst/>
                <a:ahLst/>
                <a:cxnLst/>
                <a:rect l="l" t="t" r="r" b="b"/>
                <a:pathLst>
                  <a:path w="1335" h="951" extrusionOk="0">
                    <a:moveTo>
                      <a:pt x="260" y="0"/>
                    </a:moveTo>
                    <a:lnTo>
                      <a:pt x="1" y="815"/>
                    </a:lnTo>
                    <a:cubicBezTo>
                      <a:pt x="182" y="848"/>
                      <a:pt x="351" y="893"/>
                      <a:pt x="509" y="950"/>
                    </a:cubicBezTo>
                    <a:cubicBezTo>
                      <a:pt x="758" y="690"/>
                      <a:pt x="1018" y="498"/>
                      <a:pt x="1335" y="351"/>
                    </a:cubicBezTo>
                    <a:cubicBezTo>
                      <a:pt x="1041" y="170"/>
                      <a:pt x="690" y="34"/>
                      <a:pt x="260"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8"/>
              <p:cNvSpPr/>
              <p:nvPr/>
            </p:nvSpPr>
            <p:spPr>
              <a:xfrm>
                <a:off x="2060998" y="2280429"/>
                <a:ext cx="69153" cy="56081"/>
              </a:xfrm>
              <a:custGeom>
                <a:avLst/>
                <a:gdLst/>
                <a:ahLst/>
                <a:cxnLst/>
                <a:rect l="l" t="t" r="r" b="b"/>
                <a:pathLst>
                  <a:path w="1550" h="1257" extrusionOk="0">
                    <a:moveTo>
                      <a:pt x="572" y="1"/>
                    </a:moveTo>
                    <a:cubicBezTo>
                      <a:pt x="514" y="1"/>
                      <a:pt x="468" y="5"/>
                      <a:pt x="441" y="13"/>
                    </a:cubicBezTo>
                    <a:cubicBezTo>
                      <a:pt x="0" y="137"/>
                      <a:pt x="283" y="793"/>
                      <a:pt x="464" y="895"/>
                    </a:cubicBezTo>
                    <a:cubicBezTo>
                      <a:pt x="826" y="1121"/>
                      <a:pt x="1335" y="1257"/>
                      <a:pt x="1335" y="1257"/>
                    </a:cubicBezTo>
                    <a:lnTo>
                      <a:pt x="1549" y="159"/>
                    </a:lnTo>
                    <a:cubicBezTo>
                      <a:pt x="1355" y="77"/>
                      <a:pt x="836" y="1"/>
                      <a:pt x="572"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8"/>
              <p:cNvSpPr/>
              <p:nvPr/>
            </p:nvSpPr>
            <p:spPr>
              <a:xfrm>
                <a:off x="2115474" y="2285024"/>
                <a:ext cx="14678" cy="51486"/>
              </a:xfrm>
              <a:custGeom>
                <a:avLst/>
                <a:gdLst/>
                <a:ahLst/>
                <a:cxnLst/>
                <a:rect l="l" t="t" r="r" b="b"/>
                <a:pathLst>
                  <a:path w="329" h="1154" extrusionOk="0">
                    <a:moveTo>
                      <a:pt x="182" y="0"/>
                    </a:moveTo>
                    <a:cubicBezTo>
                      <a:pt x="136" y="204"/>
                      <a:pt x="102" y="407"/>
                      <a:pt x="69" y="611"/>
                    </a:cubicBezTo>
                    <a:cubicBezTo>
                      <a:pt x="34" y="780"/>
                      <a:pt x="1" y="973"/>
                      <a:pt x="57" y="1142"/>
                    </a:cubicBezTo>
                    <a:cubicBezTo>
                      <a:pt x="91" y="1154"/>
                      <a:pt x="114" y="1154"/>
                      <a:pt x="114" y="1154"/>
                    </a:cubicBezTo>
                    <a:lnTo>
                      <a:pt x="328" y="56"/>
                    </a:lnTo>
                    <a:cubicBezTo>
                      <a:pt x="283" y="34"/>
                      <a:pt x="238" y="23"/>
                      <a:pt x="182"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8"/>
              <p:cNvSpPr/>
              <p:nvPr/>
            </p:nvSpPr>
            <p:spPr>
              <a:xfrm>
                <a:off x="2032221" y="2256247"/>
                <a:ext cx="28821" cy="40778"/>
              </a:xfrm>
              <a:custGeom>
                <a:avLst/>
                <a:gdLst/>
                <a:ahLst/>
                <a:cxnLst/>
                <a:rect l="l" t="t" r="r" b="b"/>
                <a:pathLst>
                  <a:path w="646" h="914" extrusionOk="0">
                    <a:moveTo>
                      <a:pt x="0" y="0"/>
                    </a:moveTo>
                    <a:lnTo>
                      <a:pt x="0" y="860"/>
                    </a:lnTo>
                    <a:cubicBezTo>
                      <a:pt x="0" y="860"/>
                      <a:pt x="78" y="914"/>
                      <a:pt x="202" y="914"/>
                    </a:cubicBezTo>
                    <a:cubicBezTo>
                      <a:pt x="318" y="914"/>
                      <a:pt x="475" y="866"/>
                      <a:pt x="645" y="679"/>
                    </a:cubicBezTo>
                    <a:lnTo>
                      <a:pt x="578" y="23"/>
                    </a:lnTo>
                    <a:lnTo>
                      <a:pt x="0"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p:cNvSpPr/>
              <p:nvPr/>
            </p:nvSpPr>
            <p:spPr>
              <a:xfrm>
                <a:off x="2032221" y="2256247"/>
                <a:ext cx="26814" cy="16775"/>
              </a:xfrm>
              <a:custGeom>
                <a:avLst/>
                <a:gdLst/>
                <a:ahLst/>
                <a:cxnLst/>
                <a:rect l="l" t="t" r="r" b="b"/>
                <a:pathLst>
                  <a:path w="601" h="376" extrusionOk="0">
                    <a:moveTo>
                      <a:pt x="0" y="0"/>
                    </a:moveTo>
                    <a:lnTo>
                      <a:pt x="0" y="351"/>
                    </a:lnTo>
                    <a:cubicBezTo>
                      <a:pt x="71" y="368"/>
                      <a:pt x="145" y="375"/>
                      <a:pt x="219" y="375"/>
                    </a:cubicBezTo>
                    <a:cubicBezTo>
                      <a:pt x="347" y="375"/>
                      <a:pt x="478" y="353"/>
                      <a:pt x="600" y="317"/>
                    </a:cubicBezTo>
                    <a:lnTo>
                      <a:pt x="578" y="23"/>
                    </a:lnTo>
                    <a:lnTo>
                      <a:pt x="0" y="0"/>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8"/>
              <p:cNvSpPr/>
              <p:nvPr/>
            </p:nvSpPr>
            <p:spPr>
              <a:xfrm>
                <a:off x="1969090" y="2051819"/>
                <a:ext cx="234229" cy="211877"/>
              </a:xfrm>
              <a:custGeom>
                <a:avLst/>
                <a:gdLst/>
                <a:ahLst/>
                <a:cxnLst/>
                <a:rect l="l" t="t" r="r" b="b"/>
                <a:pathLst>
                  <a:path w="5250" h="4749" extrusionOk="0">
                    <a:moveTo>
                      <a:pt x="2269" y="0"/>
                    </a:moveTo>
                    <a:cubicBezTo>
                      <a:pt x="1234" y="0"/>
                      <a:pt x="0" y="1088"/>
                      <a:pt x="217" y="2660"/>
                    </a:cubicBezTo>
                    <a:cubicBezTo>
                      <a:pt x="217" y="2660"/>
                      <a:pt x="862" y="4537"/>
                      <a:pt x="2490" y="4730"/>
                    </a:cubicBezTo>
                    <a:cubicBezTo>
                      <a:pt x="2490" y="4730"/>
                      <a:pt x="2583" y="4748"/>
                      <a:pt x="2734" y="4748"/>
                    </a:cubicBezTo>
                    <a:cubicBezTo>
                      <a:pt x="3110" y="4748"/>
                      <a:pt x="3845" y="4633"/>
                      <a:pt x="4378" y="3825"/>
                    </a:cubicBezTo>
                    <a:cubicBezTo>
                      <a:pt x="5034" y="2830"/>
                      <a:pt x="5249" y="410"/>
                      <a:pt x="2988" y="217"/>
                    </a:cubicBezTo>
                    <a:cubicBezTo>
                      <a:pt x="2778" y="69"/>
                      <a:pt x="2530" y="0"/>
                      <a:pt x="22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8"/>
              <p:cNvSpPr/>
              <p:nvPr/>
            </p:nvSpPr>
            <p:spPr>
              <a:xfrm>
                <a:off x="2133141" y="2021258"/>
                <a:ext cx="82270" cy="90747"/>
              </a:xfrm>
              <a:custGeom>
                <a:avLst/>
                <a:gdLst/>
                <a:ahLst/>
                <a:cxnLst/>
                <a:rect l="l" t="t" r="r" b="b"/>
                <a:pathLst>
                  <a:path w="1844" h="2034" extrusionOk="0">
                    <a:moveTo>
                      <a:pt x="916" y="1"/>
                    </a:moveTo>
                    <a:cubicBezTo>
                      <a:pt x="247" y="1"/>
                      <a:pt x="0" y="1151"/>
                      <a:pt x="0" y="1151"/>
                    </a:cubicBezTo>
                    <a:lnTo>
                      <a:pt x="724" y="2033"/>
                    </a:lnTo>
                    <a:cubicBezTo>
                      <a:pt x="1844" y="1852"/>
                      <a:pt x="1764" y="145"/>
                      <a:pt x="1018" y="9"/>
                    </a:cubicBezTo>
                    <a:cubicBezTo>
                      <a:pt x="983" y="4"/>
                      <a:pt x="949" y="1"/>
                      <a:pt x="916"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8"/>
              <p:cNvSpPr/>
              <p:nvPr/>
            </p:nvSpPr>
            <p:spPr>
              <a:xfrm>
                <a:off x="2087411" y="2101030"/>
                <a:ext cx="97216" cy="159856"/>
              </a:xfrm>
              <a:custGeom>
                <a:avLst/>
                <a:gdLst/>
                <a:ahLst/>
                <a:cxnLst/>
                <a:rect l="l" t="t" r="r" b="b"/>
                <a:pathLst>
                  <a:path w="2179" h="3583" extrusionOk="0">
                    <a:moveTo>
                      <a:pt x="1788" y="0"/>
                    </a:moveTo>
                    <a:cubicBezTo>
                      <a:pt x="1779" y="0"/>
                      <a:pt x="1771" y="6"/>
                      <a:pt x="1771" y="19"/>
                    </a:cubicBezTo>
                    <a:cubicBezTo>
                      <a:pt x="1885" y="732"/>
                      <a:pt x="1806" y="1523"/>
                      <a:pt x="1500" y="2179"/>
                    </a:cubicBezTo>
                    <a:cubicBezTo>
                      <a:pt x="1195" y="2823"/>
                      <a:pt x="663" y="3163"/>
                      <a:pt x="64" y="3468"/>
                    </a:cubicBezTo>
                    <a:cubicBezTo>
                      <a:pt x="0" y="3500"/>
                      <a:pt x="37" y="3582"/>
                      <a:pt x="98" y="3582"/>
                    </a:cubicBezTo>
                    <a:cubicBezTo>
                      <a:pt x="102" y="3582"/>
                      <a:pt x="106" y="3582"/>
                      <a:pt x="110" y="3582"/>
                    </a:cubicBezTo>
                    <a:cubicBezTo>
                      <a:pt x="1580" y="3163"/>
                      <a:pt x="2179" y="1399"/>
                      <a:pt x="1806" y="8"/>
                    </a:cubicBezTo>
                    <a:cubicBezTo>
                      <a:pt x="1801" y="3"/>
                      <a:pt x="1794" y="0"/>
                      <a:pt x="1788"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8"/>
              <p:cNvSpPr/>
              <p:nvPr/>
            </p:nvSpPr>
            <p:spPr>
              <a:xfrm>
                <a:off x="2092854" y="2091750"/>
                <a:ext cx="72098" cy="126796"/>
              </a:xfrm>
              <a:custGeom>
                <a:avLst/>
                <a:gdLst/>
                <a:ahLst/>
                <a:cxnLst/>
                <a:rect l="l" t="t" r="r" b="b"/>
                <a:pathLst>
                  <a:path w="1616" h="2842" extrusionOk="0">
                    <a:moveTo>
                      <a:pt x="1548" y="1"/>
                    </a:moveTo>
                    <a:cubicBezTo>
                      <a:pt x="1412" y="1053"/>
                      <a:pt x="1016" y="2285"/>
                      <a:pt x="10" y="2805"/>
                    </a:cubicBezTo>
                    <a:cubicBezTo>
                      <a:pt x="0" y="2815"/>
                      <a:pt x="7" y="2842"/>
                      <a:pt x="24" y="2842"/>
                    </a:cubicBezTo>
                    <a:cubicBezTo>
                      <a:pt x="27" y="2842"/>
                      <a:pt x="30" y="2841"/>
                      <a:pt x="33" y="2840"/>
                    </a:cubicBezTo>
                    <a:cubicBezTo>
                      <a:pt x="508" y="2681"/>
                      <a:pt x="802" y="2297"/>
                      <a:pt x="1039" y="1867"/>
                    </a:cubicBezTo>
                    <a:cubicBezTo>
                      <a:pt x="1333" y="1324"/>
                      <a:pt x="1616" y="623"/>
                      <a:pt x="1548"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8"/>
              <p:cNvSpPr/>
              <p:nvPr/>
            </p:nvSpPr>
            <p:spPr>
              <a:xfrm>
                <a:off x="2095932" y="2084835"/>
                <a:ext cx="60453" cy="78701"/>
              </a:xfrm>
              <a:custGeom>
                <a:avLst/>
                <a:gdLst/>
                <a:ahLst/>
                <a:cxnLst/>
                <a:rect l="l" t="t" r="r" b="b"/>
                <a:pathLst>
                  <a:path w="1355" h="1764" extrusionOk="0">
                    <a:moveTo>
                      <a:pt x="1349" y="0"/>
                    </a:moveTo>
                    <a:cubicBezTo>
                      <a:pt x="1346" y="0"/>
                      <a:pt x="1343" y="3"/>
                      <a:pt x="1343" y="9"/>
                    </a:cubicBezTo>
                    <a:cubicBezTo>
                      <a:pt x="1276" y="349"/>
                      <a:pt x="1105" y="653"/>
                      <a:pt x="947" y="959"/>
                    </a:cubicBezTo>
                    <a:cubicBezTo>
                      <a:pt x="755" y="1332"/>
                      <a:pt x="382" y="1535"/>
                      <a:pt x="20" y="1728"/>
                    </a:cubicBezTo>
                    <a:cubicBezTo>
                      <a:pt x="1" y="1737"/>
                      <a:pt x="14" y="1764"/>
                      <a:pt x="33" y="1764"/>
                    </a:cubicBezTo>
                    <a:cubicBezTo>
                      <a:pt x="36" y="1764"/>
                      <a:pt x="39" y="1763"/>
                      <a:pt x="43" y="1762"/>
                    </a:cubicBezTo>
                    <a:cubicBezTo>
                      <a:pt x="404" y="1592"/>
                      <a:pt x="721" y="1422"/>
                      <a:pt x="959" y="1083"/>
                    </a:cubicBezTo>
                    <a:cubicBezTo>
                      <a:pt x="1162" y="789"/>
                      <a:pt x="1309" y="359"/>
                      <a:pt x="1354" y="9"/>
                    </a:cubicBezTo>
                    <a:cubicBezTo>
                      <a:pt x="1354" y="3"/>
                      <a:pt x="1352" y="0"/>
                      <a:pt x="1349"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8"/>
              <p:cNvSpPr/>
              <p:nvPr/>
            </p:nvSpPr>
            <p:spPr>
              <a:xfrm>
                <a:off x="2067066" y="2079035"/>
                <a:ext cx="84189" cy="46578"/>
              </a:xfrm>
              <a:custGeom>
                <a:avLst/>
                <a:gdLst/>
                <a:ahLst/>
                <a:cxnLst/>
                <a:rect l="l" t="t" r="r" b="b"/>
                <a:pathLst>
                  <a:path w="1887" h="1044" extrusionOk="0">
                    <a:moveTo>
                      <a:pt x="1867" y="0"/>
                    </a:moveTo>
                    <a:cubicBezTo>
                      <a:pt x="1863" y="0"/>
                      <a:pt x="1859" y="1"/>
                      <a:pt x="1855" y="4"/>
                    </a:cubicBezTo>
                    <a:cubicBezTo>
                      <a:pt x="1335" y="546"/>
                      <a:pt x="757" y="840"/>
                      <a:pt x="34" y="999"/>
                    </a:cubicBezTo>
                    <a:cubicBezTo>
                      <a:pt x="0" y="999"/>
                      <a:pt x="11" y="1044"/>
                      <a:pt x="34" y="1044"/>
                    </a:cubicBezTo>
                    <a:cubicBezTo>
                      <a:pt x="803" y="1010"/>
                      <a:pt x="1402" y="592"/>
                      <a:pt x="1877" y="26"/>
                    </a:cubicBezTo>
                    <a:cubicBezTo>
                      <a:pt x="1886" y="17"/>
                      <a:pt x="1881" y="0"/>
                      <a:pt x="1867"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8"/>
              <p:cNvSpPr/>
              <p:nvPr/>
            </p:nvSpPr>
            <p:spPr>
              <a:xfrm>
                <a:off x="2070769" y="2075778"/>
                <a:ext cx="65941" cy="26412"/>
              </a:xfrm>
              <a:custGeom>
                <a:avLst/>
                <a:gdLst/>
                <a:ahLst/>
                <a:cxnLst/>
                <a:rect l="l" t="t" r="r" b="b"/>
                <a:pathLst>
                  <a:path w="1478" h="592" extrusionOk="0">
                    <a:moveTo>
                      <a:pt x="1332" y="1"/>
                    </a:moveTo>
                    <a:cubicBezTo>
                      <a:pt x="858" y="1"/>
                      <a:pt x="378" y="243"/>
                      <a:pt x="19" y="540"/>
                    </a:cubicBezTo>
                    <a:cubicBezTo>
                      <a:pt x="0" y="558"/>
                      <a:pt x="19" y="591"/>
                      <a:pt x="45" y="591"/>
                    </a:cubicBezTo>
                    <a:cubicBezTo>
                      <a:pt x="51" y="591"/>
                      <a:pt x="57" y="589"/>
                      <a:pt x="64" y="585"/>
                    </a:cubicBezTo>
                    <a:cubicBezTo>
                      <a:pt x="505" y="291"/>
                      <a:pt x="935" y="42"/>
                      <a:pt x="1478" y="20"/>
                    </a:cubicBezTo>
                    <a:lnTo>
                      <a:pt x="1478" y="9"/>
                    </a:lnTo>
                    <a:cubicBezTo>
                      <a:pt x="1429" y="3"/>
                      <a:pt x="1381" y="1"/>
                      <a:pt x="1332"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8"/>
              <p:cNvSpPr/>
              <p:nvPr/>
            </p:nvSpPr>
            <p:spPr>
              <a:xfrm>
                <a:off x="2017320" y="2066587"/>
                <a:ext cx="103730" cy="51798"/>
              </a:xfrm>
              <a:custGeom>
                <a:avLst/>
                <a:gdLst/>
                <a:ahLst/>
                <a:cxnLst/>
                <a:rect l="l" t="t" r="r" b="b"/>
                <a:pathLst>
                  <a:path w="2325" h="1161" extrusionOk="0">
                    <a:moveTo>
                      <a:pt x="1984" y="0"/>
                    </a:moveTo>
                    <a:cubicBezTo>
                      <a:pt x="1176" y="0"/>
                      <a:pt x="456" y="400"/>
                      <a:pt x="18" y="1108"/>
                    </a:cubicBezTo>
                    <a:cubicBezTo>
                      <a:pt x="0" y="1134"/>
                      <a:pt x="23" y="1160"/>
                      <a:pt x="51" y="1160"/>
                    </a:cubicBezTo>
                    <a:cubicBezTo>
                      <a:pt x="59" y="1160"/>
                      <a:pt x="67" y="1158"/>
                      <a:pt x="75" y="1153"/>
                    </a:cubicBezTo>
                    <a:cubicBezTo>
                      <a:pt x="324" y="881"/>
                      <a:pt x="538" y="610"/>
                      <a:pt x="855" y="407"/>
                    </a:cubicBezTo>
                    <a:cubicBezTo>
                      <a:pt x="1251" y="135"/>
                      <a:pt x="1839" y="34"/>
                      <a:pt x="2314" y="34"/>
                    </a:cubicBezTo>
                    <a:cubicBezTo>
                      <a:pt x="2325" y="34"/>
                      <a:pt x="2325" y="34"/>
                      <a:pt x="2314" y="22"/>
                    </a:cubicBezTo>
                    <a:cubicBezTo>
                      <a:pt x="2203" y="7"/>
                      <a:pt x="2092" y="0"/>
                      <a:pt x="1984"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8"/>
              <p:cNvSpPr/>
              <p:nvPr/>
            </p:nvSpPr>
            <p:spPr>
              <a:xfrm>
                <a:off x="1982297" y="2058155"/>
                <a:ext cx="112028" cy="127420"/>
              </a:xfrm>
              <a:custGeom>
                <a:avLst/>
                <a:gdLst/>
                <a:ahLst/>
                <a:cxnLst/>
                <a:rect l="l" t="t" r="r" b="b"/>
                <a:pathLst>
                  <a:path w="2511" h="2856" extrusionOk="0">
                    <a:moveTo>
                      <a:pt x="2311" y="0"/>
                    </a:moveTo>
                    <a:cubicBezTo>
                      <a:pt x="1655" y="0"/>
                      <a:pt x="1029" y="267"/>
                      <a:pt x="554" y="731"/>
                    </a:cubicBezTo>
                    <a:cubicBezTo>
                      <a:pt x="0" y="1274"/>
                      <a:pt x="68" y="2145"/>
                      <a:pt x="204" y="2835"/>
                    </a:cubicBezTo>
                    <a:cubicBezTo>
                      <a:pt x="209" y="2849"/>
                      <a:pt x="221" y="2855"/>
                      <a:pt x="234" y="2855"/>
                    </a:cubicBezTo>
                    <a:cubicBezTo>
                      <a:pt x="253" y="2855"/>
                      <a:pt x="272" y="2843"/>
                      <a:pt x="272" y="2824"/>
                    </a:cubicBezTo>
                    <a:cubicBezTo>
                      <a:pt x="249" y="2100"/>
                      <a:pt x="113" y="1410"/>
                      <a:pt x="622" y="811"/>
                    </a:cubicBezTo>
                    <a:cubicBezTo>
                      <a:pt x="1097" y="245"/>
                      <a:pt x="1810" y="98"/>
                      <a:pt x="2499" y="19"/>
                    </a:cubicBezTo>
                    <a:cubicBezTo>
                      <a:pt x="2511" y="19"/>
                      <a:pt x="2511" y="7"/>
                      <a:pt x="2499" y="7"/>
                    </a:cubicBezTo>
                    <a:cubicBezTo>
                      <a:pt x="2436" y="3"/>
                      <a:pt x="2374" y="0"/>
                      <a:pt x="2311"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8"/>
              <p:cNvSpPr/>
              <p:nvPr/>
            </p:nvSpPr>
            <p:spPr>
              <a:xfrm>
                <a:off x="2138183" y="2025675"/>
                <a:ext cx="30294" cy="43321"/>
              </a:xfrm>
              <a:custGeom>
                <a:avLst/>
                <a:gdLst/>
                <a:ahLst/>
                <a:cxnLst/>
                <a:rect l="l" t="t" r="r" b="b"/>
                <a:pathLst>
                  <a:path w="679" h="971" extrusionOk="0">
                    <a:moveTo>
                      <a:pt x="645" y="1"/>
                    </a:moveTo>
                    <a:cubicBezTo>
                      <a:pt x="464" y="34"/>
                      <a:pt x="317" y="227"/>
                      <a:pt x="215" y="374"/>
                    </a:cubicBezTo>
                    <a:cubicBezTo>
                      <a:pt x="102" y="544"/>
                      <a:pt x="0" y="758"/>
                      <a:pt x="45" y="962"/>
                    </a:cubicBezTo>
                    <a:cubicBezTo>
                      <a:pt x="45" y="968"/>
                      <a:pt x="51" y="970"/>
                      <a:pt x="57" y="970"/>
                    </a:cubicBezTo>
                    <a:cubicBezTo>
                      <a:pt x="62" y="970"/>
                      <a:pt x="68" y="968"/>
                      <a:pt x="68" y="962"/>
                    </a:cubicBezTo>
                    <a:cubicBezTo>
                      <a:pt x="91" y="555"/>
                      <a:pt x="339" y="250"/>
                      <a:pt x="668" y="34"/>
                    </a:cubicBezTo>
                    <a:cubicBezTo>
                      <a:pt x="679" y="24"/>
                      <a:pt x="668" y="1"/>
                      <a:pt x="645"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8"/>
              <p:cNvSpPr/>
              <p:nvPr/>
            </p:nvSpPr>
            <p:spPr>
              <a:xfrm>
                <a:off x="2148801" y="2024158"/>
                <a:ext cx="32792" cy="46846"/>
              </a:xfrm>
              <a:custGeom>
                <a:avLst/>
                <a:gdLst/>
                <a:ahLst/>
                <a:cxnLst/>
                <a:rect l="l" t="t" r="r" b="b"/>
                <a:pathLst>
                  <a:path w="735" h="1050" extrusionOk="0">
                    <a:moveTo>
                      <a:pt x="712" y="1"/>
                    </a:moveTo>
                    <a:cubicBezTo>
                      <a:pt x="328" y="171"/>
                      <a:pt x="45" y="634"/>
                      <a:pt x="0" y="1041"/>
                    </a:cubicBezTo>
                    <a:cubicBezTo>
                      <a:pt x="0" y="1047"/>
                      <a:pt x="3" y="1050"/>
                      <a:pt x="6" y="1050"/>
                    </a:cubicBezTo>
                    <a:cubicBezTo>
                      <a:pt x="8" y="1050"/>
                      <a:pt x="11" y="1047"/>
                      <a:pt x="11" y="1041"/>
                    </a:cubicBezTo>
                    <a:cubicBezTo>
                      <a:pt x="91" y="646"/>
                      <a:pt x="362" y="216"/>
                      <a:pt x="712" y="23"/>
                    </a:cubicBezTo>
                    <a:cubicBezTo>
                      <a:pt x="735" y="12"/>
                      <a:pt x="724" y="1"/>
                      <a:pt x="712"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8"/>
              <p:cNvSpPr/>
              <p:nvPr/>
            </p:nvSpPr>
            <p:spPr>
              <a:xfrm>
                <a:off x="2152281" y="2029333"/>
                <a:ext cx="33194" cy="45329"/>
              </a:xfrm>
              <a:custGeom>
                <a:avLst/>
                <a:gdLst/>
                <a:ahLst/>
                <a:cxnLst/>
                <a:rect l="l" t="t" r="r" b="b"/>
                <a:pathLst>
                  <a:path w="744" h="1016" extrusionOk="0">
                    <a:moveTo>
                      <a:pt x="707" y="0"/>
                    </a:moveTo>
                    <a:cubicBezTo>
                      <a:pt x="700" y="0"/>
                      <a:pt x="694" y="3"/>
                      <a:pt x="691" y="9"/>
                    </a:cubicBezTo>
                    <a:cubicBezTo>
                      <a:pt x="533" y="394"/>
                      <a:pt x="239" y="676"/>
                      <a:pt x="1" y="1004"/>
                    </a:cubicBezTo>
                    <a:cubicBezTo>
                      <a:pt x="1" y="1015"/>
                      <a:pt x="13" y="1015"/>
                      <a:pt x="13" y="1015"/>
                    </a:cubicBezTo>
                    <a:cubicBezTo>
                      <a:pt x="295" y="767"/>
                      <a:pt x="623" y="382"/>
                      <a:pt x="736" y="32"/>
                    </a:cubicBezTo>
                    <a:cubicBezTo>
                      <a:pt x="744" y="16"/>
                      <a:pt x="724" y="0"/>
                      <a:pt x="707"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8"/>
              <p:cNvSpPr/>
              <p:nvPr/>
            </p:nvSpPr>
            <p:spPr>
              <a:xfrm>
                <a:off x="2157323" y="2038970"/>
                <a:ext cx="33863" cy="40733"/>
              </a:xfrm>
              <a:custGeom>
                <a:avLst/>
                <a:gdLst/>
                <a:ahLst/>
                <a:cxnLst/>
                <a:rect l="l" t="t" r="r" b="b"/>
                <a:pathLst>
                  <a:path w="759" h="913" extrusionOk="0">
                    <a:moveTo>
                      <a:pt x="745" y="1"/>
                    </a:moveTo>
                    <a:cubicBezTo>
                      <a:pt x="740" y="1"/>
                      <a:pt x="736" y="3"/>
                      <a:pt x="736" y="8"/>
                    </a:cubicBezTo>
                    <a:cubicBezTo>
                      <a:pt x="578" y="347"/>
                      <a:pt x="363" y="743"/>
                      <a:pt x="1" y="902"/>
                    </a:cubicBezTo>
                    <a:cubicBezTo>
                      <a:pt x="1" y="902"/>
                      <a:pt x="1" y="912"/>
                      <a:pt x="13" y="912"/>
                    </a:cubicBezTo>
                    <a:cubicBezTo>
                      <a:pt x="216" y="867"/>
                      <a:pt x="352" y="709"/>
                      <a:pt x="488" y="551"/>
                    </a:cubicBezTo>
                    <a:cubicBezTo>
                      <a:pt x="623" y="404"/>
                      <a:pt x="736" y="211"/>
                      <a:pt x="759" y="20"/>
                    </a:cubicBezTo>
                    <a:cubicBezTo>
                      <a:pt x="759" y="6"/>
                      <a:pt x="751" y="1"/>
                      <a:pt x="745"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8"/>
              <p:cNvSpPr/>
              <p:nvPr/>
            </p:nvSpPr>
            <p:spPr>
              <a:xfrm>
                <a:off x="2163569" y="2048562"/>
                <a:ext cx="36183" cy="39440"/>
              </a:xfrm>
              <a:custGeom>
                <a:avLst/>
                <a:gdLst/>
                <a:ahLst/>
                <a:cxnLst/>
                <a:rect l="l" t="t" r="r" b="b"/>
                <a:pathLst>
                  <a:path w="811" h="884" extrusionOk="0">
                    <a:moveTo>
                      <a:pt x="795" y="0"/>
                    </a:moveTo>
                    <a:cubicBezTo>
                      <a:pt x="788" y="0"/>
                      <a:pt x="782" y="3"/>
                      <a:pt x="777" y="8"/>
                    </a:cubicBezTo>
                    <a:cubicBezTo>
                      <a:pt x="652" y="415"/>
                      <a:pt x="393" y="709"/>
                      <a:pt x="8" y="878"/>
                    </a:cubicBezTo>
                    <a:cubicBezTo>
                      <a:pt x="404" y="765"/>
                      <a:pt x="743" y="449"/>
                      <a:pt x="811" y="19"/>
                    </a:cubicBezTo>
                    <a:cubicBezTo>
                      <a:pt x="811" y="6"/>
                      <a:pt x="803" y="0"/>
                      <a:pt x="795" y="0"/>
                    </a:cubicBezTo>
                    <a:close/>
                    <a:moveTo>
                      <a:pt x="8" y="878"/>
                    </a:moveTo>
                    <a:cubicBezTo>
                      <a:pt x="1" y="878"/>
                      <a:pt x="3" y="884"/>
                      <a:pt x="6" y="884"/>
                    </a:cubicBezTo>
                    <a:cubicBezTo>
                      <a:pt x="7" y="884"/>
                      <a:pt x="8" y="882"/>
                      <a:pt x="8" y="878"/>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8"/>
              <p:cNvSpPr/>
              <p:nvPr/>
            </p:nvSpPr>
            <p:spPr>
              <a:xfrm>
                <a:off x="2173474" y="2067925"/>
                <a:ext cx="28152" cy="27929"/>
              </a:xfrm>
              <a:custGeom>
                <a:avLst/>
                <a:gdLst/>
                <a:ahLst/>
                <a:cxnLst/>
                <a:rect l="l" t="t" r="r" b="b"/>
                <a:pathLst>
                  <a:path w="631" h="626" extrusionOk="0">
                    <a:moveTo>
                      <a:pt x="591" y="0"/>
                    </a:moveTo>
                    <a:cubicBezTo>
                      <a:pt x="582" y="0"/>
                      <a:pt x="573" y="4"/>
                      <a:pt x="566" y="15"/>
                    </a:cubicBezTo>
                    <a:cubicBezTo>
                      <a:pt x="453" y="263"/>
                      <a:pt x="307" y="580"/>
                      <a:pt x="1" y="614"/>
                    </a:cubicBezTo>
                    <a:lnTo>
                      <a:pt x="1" y="625"/>
                    </a:lnTo>
                    <a:cubicBezTo>
                      <a:pt x="307" y="625"/>
                      <a:pt x="566" y="320"/>
                      <a:pt x="623" y="37"/>
                    </a:cubicBezTo>
                    <a:cubicBezTo>
                      <a:pt x="631" y="22"/>
                      <a:pt x="611" y="0"/>
                      <a:pt x="591"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8"/>
              <p:cNvSpPr/>
              <p:nvPr/>
            </p:nvSpPr>
            <p:spPr>
              <a:xfrm>
                <a:off x="1951021" y="2090144"/>
                <a:ext cx="182654" cy="175069"/>
              </a:xfrm>
              <a:custGeom>
                <a:avLst/>
                <a:gdLst/>
                <a:ahLst/>
                <a:cxnLst/>
                <a:rect l="l" t="t" r="r" b="b"/>
                <a:pathLst>
                  <a:path w="4094" h="3924" extrusionOk="0">
                    <a:moveTo>
                      <a:pt x="2334" y="1"/>
                    </a:moveTo>
                    <a:cubicBezTo>
                      <a:pt x="1990" y="1"/>
                      <a:pt x="1613" y="62"/>
                      <a:pt x="1380" y="286"/>
                    </a:cubicBezTo>
                    <a:cubicBezTo>
                      <a:pt x="848" y="795"/>
                      <a:pt x="893" y="1213"/>
                      <a:pt x="475" y="1733"/>
                    </a:cubicBezTo>
                    <a:cubicBezTo>
                      <a:pt x="147" y="2140"/>
                      <a:pt x="0" y="3373"/>
                      <a:pt x="1459" y="3791"/>
                    </a:cubicBezTo>
                    <a:cubicBezTo>
                      <a:pt x="1782" y="3883"/>
                      <a:pt x="2085" y="3924"/>
                      <a:pt x="2363" y="3924"/>
                    </a:cubicBezTo>
                    <a:cubicBezTo>
                      <a:pt x="3284" y="3924"/>
                      <a:pt x="3929" y="3478"/>
                      <a:pt x="4094" y="2966"/>
                    </a:cubicBezTo>
                    <a:cubicBezTo>
                      <a:pt x="4094" y="2966"/>
                      <a:pt x="3845" y="1937"/>
                      <a:pt x="4014" y="1235"/>
                    </a:cubicBezTo>
                    <a:cubicBezTo>
                      <a:pt x="4014" y="1235"/>
                      <a:pt x="3302" y="670"/>
                      <a:pt x="3132" y="94"/>
                    </a:cubicBezTo>
                    <a:cubicBezTo>
                      <a:pt x="3132" y="94"/>
                      <a:pt x="2758" y="1"/>
                      <a:pt x="2334"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8"/>
              <p:cNvSpPr/>
              <p:nvPr/>
            </p:nvSpPr>
            <p:spPr>
              <a:xfrm>
                <a:off x="2073089" y="2171166"/>
                <a:ext cx="38904" cy="35290"/>
              </a:xfrm>
              <a:custGeom>
                <a:avLst/>
                <a:gdLst/>
                <a:ahLst/>
                <a:cxnLst/>
                <a:rect l="l" t="t" r="r" b="b"/>
                <a:pathLst>
                  <a:path w="872" h="791" extrusionOk="0">
                    <a:moveTo>
                      <a:pt x="405" y="0"/>
                    </a:moveTo>
                    <a:cubicBezTo>
                      <a:pt x="343" y="0"/>
                      <a:pt x="281" y="15"/>
                      <a:pt x="227" y="42"/>
                    </a:cubicBezTo>
                    <a:cubicBezTo>
                      <a:pt x="91" y="110"/>
                      <a:pt x="34" y="245"/>
                      <a:pt x="12" y="381"/>
                    </a:cubicBezTo>
                    <a:cubicBezTo>
                      <a:pt x="1" y="517"/>
                      <a:pt x="91" y="675"/>
                      <a:pt x="204" y="743"/>
                    </a:cubicBezTo>
                    <a:cubicBezTo>
                      <a:pt x="272" y="776"/>
                      <a:pt x="295" y="776"/>
                      <a:pt x="374" y="788"/>
                    </a:cubicBezTo>
                    <a:lnTo>
                      <a:pt x="385" y="788"/>
                    </a:lnTo>
                    <a:cubicBezTo>
                      <a:pt x="399" y="790"/>
                      <a:pt x="412" y="791"/>
                      <a:pt x="426" y="791"/>
                    </a:cubicBezTo>
                    <a:cubicBezTo>
                      <a:pt x="491" y="791"/>
                      <a:pt x="555" y="771"/>
                      <a:pt x="612" y="743"/>
                    </a:cubicBezTo>
                    <a:cubicBezTo>
                      <a:pt x="713" y="709"/>
                      <a:pt x="781" y="607"/>
                      <a:pt x="815" y="505"/>
                    </a:cubicBezTo>
                    <a:cubicBezTo>
                      <a:pt x="871" y="313"/>
                      <a:pt x="781" y="121"/>
                      <a:pt x="600" y="53"/>
                    </a:cubicBezTo>
                    <a:cubicBezTo>
                      <a:pt x="541" y="17"/>
                      <a:pt x="473" y="0"/>
                      <a:pt x="405"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8"/>
              <p:cNvSpPr/>
              <p:nvPr/>
            </p:nvSpPr>
            <p:spPr>
              <a:xfrm>
                <a:off x="1965120" y="2157469"/>
                <a:ext cx="27304" cy="27126"/>
              </a:xfrm>
              <a:custGeom>
                <a:avLst/>
                <a:gdLst/>
                <a:ahLst/>
                <a:cxnLst/>
                <a:rect l="l" t="t" r="r" b="b"/>
                <a:pathLst>
                  <a:path w="612" h="608" extrusionOk="0">
                    <a:moveTo>
                      <a:pt x="316" y="1"/>
                    </a:moveTo>
                    <a:cubicBezTo>
                      <a:pt x="286" y="1"/>
                      <a:pt x="255" y="4"/>
                      <a:pt x="227" y="10"/>
                    </a:cubicBezTo>
                    <a:cubicBezTo>
                      <a:pt x="159" y="32"/>
                      <a:pt x="91" y="78"/>
                      <a:pt x="46" y="145"/>
                    </a:cubicBezTo>
                    <a:cubicBezTo>
                      <a:pt x="1" y="201"/>
                      <a:pt x="1" y="292"/>
                      <a:pt x="12" y="360"/>
                    </a:cubicBezTo>
                    <a:lnTo>
                      <a:pt x="12" y="382"/>
                    </a:lnTo>
                    <a:cubicBezTo>
                      <a:pt x="34" y="485"/>
                      <a:pt x="114" y="575"/>
                      <a:pt x="227" y="598"/>
                    </a:cubicBezTo>
                    <a:cubicBezTo>
                      <a:pt x="258" y="603"/>
                      <a:pt x="290" y="608"/>
                      <a:pt x="324" y="608"/>
                    </a:cubicBezTo>
                    <a:cubicBezTo>
                      <a:pt x="366" y="608"/>
                      <a:pt x="409" y="600"/>
                      <a:pt x="453" y="575"/>
                    </a:cubicBezTo>
                    <a:cubicBezTo>
                      <a:pt x="509" y="530"/>
                      <a:pt x="566" y="473"/>
                      <a:pt x="589" y="394"/>
                    </a:cubicBezTo>
                    <a:cubicBezTo>
                      <a:pt x="612" y="315"/>
                      <a:pt x="600" y="236"/>
                      <a:pt x="566" y="168"/>
                    </a:cubicBezTo>
                    <a:cubicBezTo>
                      <a:pt x="532" y="88"/>
                      <a:pt x="476" y="43"/>
                      <a:pt x="396" y="10"/>
                    </a:cubicBezTo>
                    <a:cubicBezTo>
                      <a:pt x="374" y="4"/>
                      <a:pt x="345" y="1"/>
                      <a:pt x="316"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8"/>
              <p:cNvSpPr/>
              <p:nvPr/>
            </p:nvSpPr>
            <p:spPr>
              <a:xfrm>
                <a:off x="2081655" y="2128379"/>
                <a:ext cx="11154" cy="7138"/>
              </a:xfrm>
              <a:custGeom>
                <a:avLst/>
                <a:gdLst/>
                <a:ahLst/>
                <a:cxnLst/>
                <a:rect l="l" t="t" r="r" b="b"/>
                <a:pathLst>
                  <a:path w="250" h="160" extrusionOk="0">
                    <a:moveTo>
                      <a:pt x="127" y="1"/>
                    </a:moveTo>
                    <a:cubicBezTo>
                      <a:pt x="100" y="1"/>
                      <a:pt x="70" y="9"/>
                      <a:pt x="46" y="17"/>
                    </a:cubicBezTo>
                    <a:cubicBezTo>
                      <a:pt x="1" y="28"/>
                      <a:pt x="1" y="84"/>
                      <a:pt x="58" y="84"/>
                    </a:cubicBezTo>
                    <a:cubicBezTo>
                      <a:pt x="80" y="96"/>
                      <a:pt x="103" y="96"/>
                      <a:pt x="126" y="130"/>
                    </a:cubicBezTo>
                    <a:cubicBezTo>
                      <a:pt x="138" y="148"/>
                      <a:pt x="163" y="160"/>
                      <a:pt x="185" y="160"/>
                    </a:cubicBezTo>
                    <a:cubicBezTo>
                      <a:pt x="204" y="160"/>
                      <a:pt x="222" y="151"/>
                      <a:pt x="227" y="130"/>
                    </a:cubicBezTo>
                    <a:cubicBezTo>
                      <a:pt x="249" y="74"/>
                      <a:pt x="204" y="28"/>
                      <a:pt x="159" y="6"/>
                    </a:cubicBezTo>
                    <a:cubicBezTo>
                      <a:pt x="149" y="2"/>
                      <a:pt x="138" y="1"/>
                      <a:pt x="12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8"/>
              <p:cNvSpPr/>
              <p:nvPr/>
            </p:nvSpPr>
            <p:spPr>
              <a:xfrm>
                <a:off x="2004961" y="2115976"/>
                <a:ext cx="9681" cy="5621"/>
              </a:xfrm>
              <a:custGeom>
                <a:avLst/>
                <a:gdLst/>
                <a:ahLst/>
                <a:cxnLst/>
                <a:rect l="l" t="t" r="r" b="b"/>
                <a:pathLst>
                  <a:path w="217" h="126" extrusionOk="0">
                    <a:moveTo>
                      <a:pt x="111" y="1"/>
                    </a:moveTo>
                    <a:cubicBezTo>
                      <a:pt x="79" y="1"/>
                      <a:pt x="46" y="16"/>
                      <a:pt x="23" y="46"/>
                    </a:cubicBezTo>
                    <a:cubicBezTo>
                      <a:pt x="1" y="80"/>
                      <a:pt x="35" y="114"/>
                      <a:pt x="69" y="125"/>
                    </a:cubicBezTo>
                    <a:cubicBezTo>
                      <a:pt x="91" y="125"/>
                      <a:pt x="114" y="114"/>
                      <a:pt x="137" y="114"/>
                    </a:cubicBezTo>
                    <a:cubicBezTo>
                      <a:pt x="140" y="110"/>
                      <a:pt x="146" y="109"/>
                      <a:pt x="151" y="109"/>
                    </a:cubicBezTo>
                    <a:cubicBezTo>
                      <a:pt x="161" y="109"/>
                      <a:pt x="171" y="114"/>
                      <a:pt x="171" y="114"/>
                    </a:cubicBezTo>
                    <a:cubicBezTo>
                      <a:pt x="174" y="117"/>
                      <a:pt x="178" y="119"/>
                      <a:pt x="183" y="119"/>
                    </a:cubicBezTo>
                    <a:cubicBezTo>
                      <a:pt x="193" y="119"/>
                      <a:pt x="204" y="110"/>
                      <a:pt x="204" y="103"/>
                    </a:cubicBezTo>
                    <a:cubicBezTo>
                      <a:pt x="216" y="58"/>
                      <a:pt x="204" y="23"/>
                      <a:pt x="159" y="12"/>
                    </a:cubicBezTo>
                    <a:cubicBezTo>
                      <a:pt x="144" y="5"/>
                      <a:pt x="127" y="1"/>
                      <a:pt x="111"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8"/>
              <p:cNvSpPr/>
              <p:nvPr/>
            </p:nvSpPr>
            <p:spPr>
              <a:xfrm>
                <a:off x="2026912" y="2194232"/>
                <a:ext cx="39663" cy="26011"/>
              </a:xfrm>
              <a:custGeom>
                <a:avLst/>
                <a:gdLst/>
                <a:ahLst/>
                <a:cxnLst/>
                <a:rect l="l" t="t" r="r" b="b"/>
                <a:pathLst>
                  <a:path w="889" h="583" extrusionOk="0">
                    <a:moveTo>
                      <a:pt x="846" y="1"/>
                    </a:moveTo>
                    <a:cubicBezTo>
                      <a:pt x="827" y="1"/>
                      <a:pt x="810" y="12"/>
                      <a:pt x="810" y="33"/>
                    </a:cubicBezTo>
                    <a:cubicBezTo>
                      <a:pt x="810" y="192"/>
                      <a:pt x="775" y="362"/>
                      <a:pt x="629" y="440"/>
                    </a:cubicBezTo>
                    <a:cubicBezTo>
                      <a:pt x="559" y="479"/>
                      <a:pt x="493" y="495"/>
                      <a:pt x="429" y="495"/>
                    </a:cubicBezTo>
                    <a:cubicBezTo>
                      <a:pt x="307" y="495"/>
                      <a:pt x="193" y="436"/>
                      <a:pt x="74" y="362"/>
                    </a:cubicBezTo>
                    <a:cubicBezTo>
                      <a:pt x="68" y="359"/>
                      <a:pt x="62" y="357"/>
                      <a:pt x="56" y="357"/>
                    </a:cubicBezTo>
                    <a:cubicBezTo>
                      <a:pt x="21" y="357"/>
                      <a:pt x="0" y="410"/>
                      <a:pt x="29" y="430"/>
                    </a:cubicBezTo>
                    <a:cubicBezTo>
                      <a:pt x="159" y="506"/>
                      <a:pt x="309" y="582"/>
                      <a:pt x="455" y="582"/>
                    </a:cubicBezTo>
                    <a:cubicBezTo>
                      <a:pt x="526" y="582"/>
                      <a:pt x="596" y="564"/>
                      <a:pt x="662" y="520"/>
                    </a:cubicBezTo>
                    <a:cubicBezTo>
                      <a:pt x="832" y="407"/>
                      <a:pt x="888" y="237"/>
                      <a:pt x="888" y="45"/>
                    </a:cubicBezTo>
                    <a:cubicBezTo>
                      <a:pt x="888" y="15"/>
                      <a:pt x="866" y="1"/>
                      <a:pt x="846"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8"/>
              <p:cNvSpPr/>
              <p:nvPr/>
            </p:nvSpPr>
            <p:spPr>
              <a:xfrm>
                <a:off x="2008530" y="2164205"/>
                <a:ext cx="23869" cy="18248"/>
              </a:xfrm>
              <a:custGeom>
                <a:avLst/>
                <a:gdLst/>
                <a:ahLst/>
                <a:cxnLst/>
                <a:rect l="l" t="t" r="r" b="b"/>
                <a:pathLst>
                  <a:path w="535" h="409" extrusionOk="0">
                    <a:moveTo>
                      <a:pt x="244" y="1"/>
                    </a:moveTo>
                    <a:cubicBezTo>
                      <a:pt x="197" y="1"/>
                      <a:pt x="153" y="12"/>
                      <a:pt x="114" y="40"/>
                    </a:cubicBezTo>
                    <a:cubicBezTo>
                      <a:pt x="0" y="118"/>
                      <a:pt x="34" y="277"/>
                      <a:pt x="91" y="390"/>
                    </a:cubicBezTo>
                    <a:cubicBezTo>
                      <a:pt x="98" y="403"/>
                      <a:pt x="109" y="409"/>
                      <a:pt x="120" y="409"/>
                    </a:cubicBezTo>
                    <a:cubicBezTo>
                      <a:pt x="146" y="409"/>
                      <a:pt x="175" y="380"/>
                      <a:pt x="159" y="356"/>
                    </a:cubicBezTo>
                    <a:cubicBezTo>
                      <a:pt x="124" y="277"/>
                      <a:pt x="68" y="141"/>
                      <a:pt x="170" y="96"/>
                    </a:cubicBezTo>
                    <a:cubicBezTo>
                      <a:pt x="195" y="87"/>
                      <a:pt x="220" y="84"/>
                      <a:pt x="245" y="84"/>
                    </a:cubicBezTo>
                    <a:cubicBezTo>
                      <a:pt x="321" y="84"/>
                      <a:pt x="393" y="116"/>
                      <a:pt x="453" y="141"/>
                    </a:cubicBezTo>
                    <a:cubicBezTo>
                      <a:pt x="462" y="148"/>
                      <a:pt x="470" y="150"/>
                      <a:pt x="479" y="150"/>
                    </a:cubicBezTo>
                    <a:cubicBezTo>
                      <a:pt x="512" y="150"/>
                      <a:pt x="534" y="103"/>
                      <a:pt x="498" y="85"/>
                    </a:cubicBezTo>
                    <a:cubicBezTo>
                      <a:pt x="424" y="40"/>
                      <a:pt x="331" y="1"/>
                      <a:pt x="244"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8"/>
              <p:cNvSpPr/>
              <p:nvPr/>
            </p:nvSpPr>
            <p:spPr>
              <a:xfrm>
                <a:off x="2059972" y="2147698"/>
                <a:ext cx="16686" cy="17177"/>
              </a:xfrm>
              <a:custGeom>
                <a:avLst/>
                <a:gdLst/>
                <a:ahLst/>
                <a:cxnLst/>
                <a:rect l="l" t="t" r="r" b="b"/>
                <a:pathLst>
                  <a:path w="374" h="385" extrusionOk="0">
                    <a:moveTo>
                      <a:pt x="234" y="0"/>
                    </a:moveTo>
                    <a:cubicBezTo>
                      <a:pt x="178" y="0"/>
                      <a:pt x="132" y="31"/>
                      <a:pt x="102" y="70"/>
                    </a:cubicBezTo>
                    <a:cubicBezTo>
                      <a:pt x="91" y="81"/>
                      <a:pt x="80" y="81"/>
                      <a:pt x="69" y="93"/>
                    </a:cubicBezTo>
                    <a:cubicBezTo>
                      <a:pt x="23" y="149"/>
                      <a:pt x="1" y="240"/>
                      <a:pt x="46" y="307"/>
                    </a:cubicBezTo>
                    <a:cubicBezTo>
                      <a:pt x="77" y="354"/>
                      <a:pt x="130" y="385"/>
                      <a:pt x="185" y="385"/>
                    </a:cubicBezTo>
                    <a:cubicBezTo>
                      <a:pt x="210" y="385"/>
                      <a:pt x="236" y="378"/>
                      <a:pt x="261" y="364"/>
                    </a:cubicBezTo>
                    <a:cubicBezTo>
                      <a:pt x="306" y="330"/>
                      <a:pt x="340" y="285"/>
                      <a:pt x="351" y="229"/>
                    </a:cubicBezTo>
                    <a:cubicBezTo>
                      <a:pt x="374" y="149"/>
                      <a:pt x="351" y="25"/>
                      <a:pt x="261" y="2"/>
                    </a:cubicBezTo>
                    <a:cubicBezTo>
                      <a:pt x="251" y="1"/>
                      <a:pt x="242" y="0"/>
                      <a:pt x="234"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8"/>
              <p:cNvSpPr/>
              <p:nvPr/>
            </p:nvSpPr>
            <p:spPr>
              <a:xfrm>
                <a:off x="1996440" y="2139087"/>
                <a:ext cx="14634" cy="15437"/>
              </a:xfrm>
              <a:custGeom>
                <a:avLst/>
                <a:gdLst/>
                <a:ahLst/>
                <a:cxnLst/>
                <a:rect l="l" t="t" r="r" b="b"/>
                <a:pathLst>
                  <a:path w="328" h="346" extrusionOk="0">
                    <a:moveTo>
                      <a:pt x="76" y="71"/>
                    </a:moveTo>
                    <a:cubicBezTo>
                      <a:pt x="74" y="73"/>
                      <a:pt x="72" y="76"/>
                      <a:pt x="68" y="82"/>
                    </a:cubicBezTo>
                    <a:cubicBezTo>
                      <a:pt x="71" y="79"/>
                      <a:pt x="74" y="75"/>
                      <a:pt x="76" y="71"/>
                    </a:cubicBezTo>
                    <a:close/>
                    <a:moveTo>
                      <a:pt x="193" y="0"/>
                    </a:moveTo>
                    <a:cubicBezTo>
                      <a:pt x="156" y="0"/>
                      <a:pt x="119" y="15"/>
                      <a:pt x="91" y="48"/>
                    </a:cubicBezTo>
                    <a:cubicBezTo>
                      <a:pt x="83" y="56"/>
                      <a:pt x="80" y="63"/>
                      <a:pt x="76" y="71"/>
                    </a:cubicBezTo>
                    <a:lnTo>
                      <a:pt x="76" y="71"/>
                    </a:lnTo>
                    <a:cubicBezTo>
                      <a:pt x="77" y="70"/>
                      <a:pt x="77" y="70"/>
                      <a:pt x="77" y="70"/>
                    </a:cubicBezTo>
                    <a:lnTo>
                      <a:pt x="77" y="70"/>
                    </a:lnTo>
                    <a:cubicBezTo>
                      <a:pt x="79" y="70"/>
                      <a:pt x="65" y="93"/>
                      <a:pt x="56" y="93"/>
                    </a:cubicBezTo>
                    <a:cubicBezTo>
                      <a:pt x="45" y="105"/>
                      <a:pt x="45" y="116"/>
                      <a:pt x="45" y="128"/>
                    </a:cubicBezTo>
                    <a:cubicBezTo>
                      <a:pt x="0" y="184"/>
                      <a:pt x="0" y="252"/>
                      <a:pt x="45" y="309"/>
                    </a:cubicBezTo>
                    <a:cubicBezTo>
                      <a:pt x="74" y="335"/>
                      <a:pt x="104" y="346"/>
                      <a:pt x="134" y="346"/>
                    </a:cubicBezTo>
                    <a:cubicBezTo>
                      <a:pt x="234" y="346"/>
                      <a:pt x="328" y="223"/>
                      <a:pt x="328" y="128"/>
                    </a:cubicBezTo>
                    <a:cubicBezTo>
                      <a:pt x="321" y="48"/>
                      <a:pt x="258" y="0"/>
                      <a:pt x="193"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8"/>
              <p:cNvSpPr/>
              <p:nvPr/>
            </p:nvSpPr>
            <p:spPr>
              <a:xfrm>
                <a:off x="2119534" y="2187629"/>
                <a:ext cx="55546" cy="54876"/>
              </a:xfrm>
              <a:custGeom>
                <a:avLst/>
                <a:gdLst/>
                <a:ahLst/>
                <a:cxnLst/>
                <a:rect l="l" t="t" r="r" b="b"/>
                <a:pathLst>
                  <a:path w="1245" h="1230" extrusionOk="0">
                    <a:moveTo>
                      <a:pt x="599" y="1"/>
                    </a:moveTo>
                    <a:cubicBezTo>
                      <a:pt x="301" y="1"/>
                      <a:pt x="79" y="249"/>
                      <a:pt x="79" y="249"/>
                    </a:cubicBezTo>
                    <a:lnTo>
                      <a:pt x="0" y="1120"/>
                    </a:lnTo>
                    <a:cubicBezTo>
                      <a:pt x="169" y="1197"/>
                      <a:pt x="318" y="1230"/>
                      <a:pt x="446" y="1230"/>
                    </a:cubicBezTo>
                    <a:cubicBezTo>
                      <a:pt x="1132" y="1230"/>
                      <a:pt x="1244" y="290"/>
                      <a:pt x="882" y="80"/>
                    </a:cubicBezTo>
                    <a:cubicBezTo>
                      <a:pt x="784" y="23"/>
                      <a:pt x="688" y="1"/>
                      <a:pt x="599"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8"/>
              <p:cNvSpPr/>
              <p:nvPr/>
            </p:nvSpPr>
            <p:spPr>
              <a:xfrm>
                <a:off x="2125066" y="2199139"/>
                <a:ext cx="32301" cy="33372"/>
              </a:xfrm>
              <a:custGeom>
                <a:avLst/>
                <a:gdLst/>
                <a:ahLst/>
                <a:cxnLst/>
                <a:rect l="l" t="t" r="r" b="b"/>
                <a:pathLst>
                  <a:path w="724" h="748" extrusionOk="0">
                    <a:moveTo>
                      <a:pt x="280" y="416"/>
                    </a:moveTo>
                    <a:cubicBezTo>
                      <a:pt x="362" y="416"/>
                      <a:pt x="400" y="531"/>
                      <a:pt x="339" y="602"/>
                    </a:cubicBezTo>
                    <a:cubicBezTo>
                      <a:pt x="305" y="630"/>
                      <a:pt x="266" y="642"/>
                      <a:pt x="225" y="642"/>
                    </a:cubicBezTo>
                    <a:cubicBezTo>
                      <a:pt x="184" y="642"/>
                      <a:pt x="142" y="630"/>
                      <a:pt x="102" y="614"/>
                    </a:cubicBezTo>
                    <a:cubicBezTo>
                      <a:pt x="102" y="568"/>
                      <a:pt x="125" y="523"/>
                      <a:pt x="136" y="478"/>
                    </a:cubicBezTo>
                    <a:cubicBezTo>
                      <a:pt x="170" y="443"/>
                      <a:pt x="215" y="433"/>
                      <a:pt x="249" y="421"/>
                    </a:cubicBezTo>
                    <a:cubicBezTo>
                      <a:pt x="260" y="417"/>
                      <a:pt x="270" y="416"/>
                      <a:pt x="280" y="416"/>
                    </a:cubicBezTo>
                    <a:close/>
                    <a:moveTo>
                      <a:pt x="525" y="1"/>
                    </a:moveTo>
                    <a:cubicBezTo>
                      <a:pt x="424" y="1"/>
                      <a:pt x="321" y="51"/>
                      <a:pt x="238" y="127"/>
                    </a:cubicBezTo>
                    <a:cubicBezTo>
                      <a:pt x="80" y="263"/>
                      <a:pt x="0" y="478"/>
                      <a:pt x="12" y="681"/>
                    </a:cubicBezTo>
                    <a:cubicBezTo>
                      <a:pt x="12" y="704"/>
                      <a:pt x="23" y="715"/>
                      <a:pt x="45" y="715"/>
                    </a:cubicBezTo>
                    <a:lnTo>
                      <a:pt x="68" y="738"/>
                    </a:lnTo>
                    <a:cubicBezTo>
                      <a:pt x="105" y="744"/>
                      <a:pt x="140" y="748"/>
                      <a:pt x="174" y="748"/>
                    </a:cubicBezTo>
                    <a:cubicBezTo>
                      <a:pt x="257" y="748"/>
                      <a:pt x="332" y="726"/>
                      <a:pt x="396" y="670"/>
                    </a:cubicBezTo>
                    <a:cubicBezTo>
                      <a:pt x="475" y="602"/>
                      <a:pt x="509" y="478"/>
                      <a:pt x="430" y="398"/>
                    </a:cubicBezTo>
                    <a:cubicBezTo>
                      <a:pt x="398" y="366"/>
                      <a:pt x="358" y="354"/>
                      <a:pt x="317" y="354"/>
                    </a:cubicBezTo>
                    <a:cubicBezTo>
                      <a:pt x="271" y="354"/>
                      <a:pt x="223" y="369"/>
                      <a:pt x="181" y="387"/>
                    </a:cubicBezTo>
                    <a:lnTo>
                      <a:pt x="249" y="252"/>
                    </a:lnTo>
                    <a:cubicBezTo>
                      <a:pt x="339" y="116"/>
                      <a:pt x="458" y="74"/>
                      <a:pt x="600" y="74"/>
                    </a:cubicBezTo>
                    <a:cubicBezTo>
                      <a:pt x="636" y="74"/>
                      <a:pt x="674" y="77"/>
                      <a:pt x="713" y="82"/>
                    </a:cubicBezTo>
                    <a:cubicBezTo>
                      <a:pt x="713" y="82"/>
                      <a:pt x="724" y="71"/>
                      <a:pt x="713" y="71"/>
                    </a:cubicBezTo>
                    <a:cubicBezTo>
                      <a:pt x="655" y="22"/>
                      <a:pt x="591" y="1"/>
                      <a:pt x="525"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707"/>
        <p:cNvGrpSpPr/>
        <p:nvPr/>
      </p:nvGrpSpPr>
      <p:grpSpPr>
        <a:xfrm>
          <a:off x="0" y="0"/>
          <a:ext cx="0" cy="0"/>
          <a:chOff x="0" y="0"/>
          <a:chExt cx="0" cy="0"/>
        </a:xfrm>
      </p:grpSpPr>
      <p:sp>
        <p:nvSpPr>
          <p:cNvPr id="1708" name="Google Shape;1708;p65"/>
          <p:cNvSpPr/>
          <p:nvPr/>
        </p:nvSpPr>
        <p:spPr>
          <a:xfrm>
            <a:off x="750678" y="1391692"/>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5"/>
          <p:cNvSpPr/>
          <p:nvPr/>
        </p:nvSpPr>
        <p:spPr>
          <a:xfrm>
            <a:off x="750678" y="2949917"/>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5"/>
          <p:cNvSpPr/>
          <p:nvPr/>
        </p:nvSpPr>
        <p:spPr>
          <a:xfrm>
            <a:off x="4756203" y="1391692"/>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5"/>
          <p:cNvSpPr/>
          <p:nvPr/>
        </p:nvSpPr>
        <p:spPr>
          <a:xfrm>
            <a:off x="4756203" y="2949917"/>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TEAMWORK DEVELOPMENT </a:t>
            </a:r>
            <a:r>
              <a:rPr lang="en">
                <a:solidFill>
                  <a:schemeClr val="accent6"/>
                </a:solidFill>
              </a:rPr>
              <a:t>BY SPORT</a:t>
            </a:r>
            <a:endParaRPr>
              <a:solidFill>
                <a:schemeClr val="accent6"/>
              </a:solidFill>
            </a:endParaRPr>
          </a:p>
        </p:txBody>
      </p:sp>
      <p:grpSp>
        <p:nvGrpSpPr>
          <p:cNvPr id="1713" name="Google Shape;1713;p65"/>
          <p:cNvGrpSpPr/>
          <p:nvPr/>
        </p:nvGrpSpPr>
        <p:grpSpPr>
          <a:xfrm>
            <a:off x="4984803" y="3182472"/>
            <a:ext cx="410699" cy="402814"/>
            <a:chOff x="5324565" y="1239159"/>
            <a:chExt cx="410699" cy="402814"/>
          </a:xfrm>
        </p:grpSpPr>
        <p:sp>
          <p:nvSpPr>
            <p:cNvPr id="1714" name="Google Shape;1714;p65"/>
            <p:cNvSpPr/>
            <p:nvPr/>
          </p:nvSpPr>
          <p:spPr>
            <a:xfrm>
              <a:off x="5350440" y="1270465"/>
              <a:ext cx="358891" cy="191504"/>
            </a:xfrm>
            <a:custGeom>
              <a:avLst/>
              <a:gdLst/>
              <a:ahLst/>
              <a:cxnLst/>
              <a:rect l="l" t="t" r="r" b="b"/>
              <a:pathLst>
                <a:path w="6741" h="3597" extrusionOk="0">
                  <a:moveTo>
                    <a:pt x="1053" y="453"/>
                  </a:moveTo>
                  <a:lnTo>
                    <a:pt x="1053" y="1041"/>
                  </a:lnTo>
                  <a:lnTo>
                    <a:pt x="307" y="1041"/>
                  </a:lnTo>
                  <a:lnTo>
                    <a:pt x="307" y="453"/>
                  </a:lnTo>
                  <a:close/>
                  <a:moveTo>
                    <a:pt x="2104" y="453"/>
                  </a:moveTo>
                  <a:lnTo>
                    <a:pt x="2104" y="1041"/>
                  </a:lnTo>
                  <a:lnTo>
                    <a:pt x="1505" y="1041"/>
                  </a:lnTo>
                  <a:lnTo>
                    <a:pt x="1505" y="453"/>
                  </a:lnTo>
                  <a:close/>
                  <a:moveTo>
                    <a:pt x="3144" y="453"/>
                  </a:moveTo>
                  <a:lnTo>
                    <a:pt x="3144" y="1041"/>
                  </a:lnTo>
                  <a:lnTo>
                    <a:pt x="2556" y="1041"/>
                  </a:lnTo>
                  <a:lnTo>
                    <a:pt x="2556" y="453"/>
                  </a:lnTo>
                  <a:close/>
                  <a:moveTo>
                    <a:pt x="4197" y="453"/>
                  </a:moveTo>
                  <a:lnTo>
                    <a:pt x="4197" y="1041"/>
                  </a:lnTo>
                  <a:lnTo>
                    <a:pt x="3597" y="1041"/>
                  </a:lnTo>
                  <a:lnTo>
                    <a:pt x="3597" y="453"/>
                  </a:lnTo>
                  <a:close/>
                  <a:moveTo>
                    <a:pt x="5237" y="453"/>
                  </a:moveTo>
                  <a:lnTo>
                    <a:pt x="5237" y="1041"/>
                  </a:lnTo>
                  <a:lnTo>
                    <a:pt x="4649" y="1041"/>
                  </a:lnTo>
                  <a:lnTo>
                    <a:pt x="4649" y="453"/>
                  </a:lnTo>
                  <a:close/>
                  <a:moveTo>
                    <a:pt x="6436" y="453"/>
                  </a:moveTo>
                  <a:lnTo>
                    <a:pt x="6436" y="1041"/>
                  </a:lnTo>
                  <a:lnTo>
                    <a:pt x="5689" y="1041"/>
                  </a:lnTo>
                  <a:lnTo>
                    <a:pt x="5689" y="453"/>
                  </a:lnTo>
                  <a:close/>
                  <a:moveTo>
                    <a:pt x="1053" y="1493"/>
                  </a:moveTo>
                  <a:lnTo>
                    <a:pt x="1053" y="2092"/>
                  </a:lnTo>
                  <a:lnTo>
                    <a:pt x="307" y="2092"/>
                  </a:lnTo>
                  <a:lnTo>
                    <a:pt x="307" y="1493"/>
                  </a:lnTo>
                  <a:close/>
                  <a:moveTo>
                    <a:pt x="2104" y="1493"/>
                  </a:moveTo>
                  <a:lnTo>
                    <a:pt x="2104" y="2092"/>
                  </a:lnTo>
                  <a:lnTo>
                    <a:pt x="1505" y="2092"/>
                  </a:lnTo>
                  <a:lnTo>
                    <a:pt x="1505" y="1493"/>
                  </a:lnTo>
                  <a:close/>
                  <a:moveTo>
                    <a:pt x="3144" y="1493"/>
                  </a:moveTo>
                  <a:lnTo>
                    <a:pt x="3144" y="2092"/>
                  </a:lnTo>
                  <a:lnTo>
                    <a:pt x="2556" y="2092"/>
                  </a:lnTo>
                  <a:lnTo>
                    <a:pt x="2556" y="1493"/>
                  </a:lnTo>
                  <a:close/>
                  <a:moveTo>
                    <a:pt x="4197" y="1493"/>
                  </a:moveTo>
                  <a:lnTo>
                    <a:pt x="4197" y="2092"/>
                  </a:lnTo>
                  <a:lnTo>
                    <a:pt x="3597" y="2092"/>
                  </a:lnTo>
                  <a:lnTo>
                    <a:pt x="3597" y="1493"/>
                  </a:lnTo>
                  <a:close/>
                  <a:moveTo>
                    <a:pt x="5237" y="1493"/>
                  </a:moveTo>
                  <a:lnTo>
                    <a:pt x="5237" y="2092"/>
                  </a:lnTo>
                  <a:lnTo>
                    <a:pt x="4649" y="2092"/>
                  </a:lnTo>
                  <a:lnTo>
                    <a:pt x="4649" y="1493"/>
                  </a:lnTo>
                  <a:close/>
                  <a:moveTo>
                    <a:pt x="6436" y="1493"/>
                  </a:moveTo>
                  <a:lnTo>
                    <a:pt x="6436" y="2092"/>
                  </a:lnTo>
                  <a:lnTo>
                    <a:pt x="5689" y="2092"/>
                  </a:lnTo>
                  <a:lnTo>
                    <a:pt x="5689" y="1493"/>
                  </a:lnTo>
                  <a:close/>
                  <a:moveTo>
                    <a:pt x="1053" y="2545"/>
                  </a:moveTo>
                  <a:lnTo>
                    <a:pt x="1053" y="3144"/>
                  </a:lnTo>
                  <a:lnTo>
                    <a:pt x="307" y="3144"/>
                  </a:lnTo>
                  <a:lnTo>
                    <a:pt x="307" y="2545"/>
                  </a:lnTo>
                  <a:close/>
                  <a:moveTo>
                    <a:pt x="2104" y="2545"/>
                  </a:moveTo>
                  <a:lnTo>
                    <a:pt x="2104" y="3144"/>
                  </a:lnTo>
                  <a:lnTo>
                    <a:pt x="1505" y="3144"/>
                  </a:lnTo>
                  <a:lnTo>
                    <a:pt x="1505" y="2545"/>
                  </a:lnTo>
                  <a:close/>
                  <a:moveTo>
                    <a:pt x="3144" y="2545"/>
                  </a:moveTo>
                  <a:lnTo>
                    <a:pt x="3144" y="3144"/>
                  </a:lnTo>
                  <a:lnTo>
                    <a:pt x="2556" y="3144"/>
                  </a:lnTo>
                  <a:lnTo>
                    <a:pt x="2556" y="2545"/>
                  </a:lnTo>
                  <a:close/>
                  <a:moveTo>
                    <a:pt x="4197" y="2545"/>
                  </a:moveTo>
                  <a:lnTo>
                    <a:pt x="4197" y="3144"/>
                  </a:lnTo>
                  <a:lnTo>
                    <a:pt x="3597" y="3144"/>
                  </a:lnTo>
                  <a:lnTo>
                    <a:pt x="3597" y="2545"/>
                  </a:lnTo>
                  <a:close/>
                  <a:moveTo>
                    <a:pt x="5237" y="2545"/>
                  </a:moveTo>
                  <a:lnTo>
                    <a:pt x="5237" y="3144"/>
                  </a:lnTo>
                  <a:lnTo>
                    <a:pt x="4649" y="3144"/>
                  </a:lnTo>
                  <a:lnTo>
                    <a:pt x="4649" y="2545"/>
                  </a:lnTo>
                  <a:close/>
                  <a:moveTo>
                    <a:pt x="6436" y="2545"/>
                  </a:moveTo>
                  <a:lnTo>
                    <a:pt x="6436" y="3144"/>
                  </a:lnTo>
                  <a:lnTo>
                    <a:pt x="5689" y="3144"/>
                  </a:lnTo>
                  <a:lnTo>
                    <a:pt x="5689" y="2545"/>
                  </a:lnTo>
                  <a:close/>
                  <a:moveTo>
                    <a:pt x="227" y="1"/>
                  </a:moveTo>
                  <a:cubicBezTo>
                    <a:pt x="103" y="1"/>
                    <a:pt x="1" y="102"/>
                    <a:pt x="1" y="227"/>
                  </a:cubicBezTo>
                  <a:lnTo>
                    <a:pt x="1" y="3370"/>
                  </a:lnTo>
                  <a:cubicBezTo>
                    <a:pt x="1" y="3494"/>
                    <a:pt x="103" y="3597"/>
                    <a:pt x="227" y="3597"/>
                  </a:cubicBezTo>
                  <a:lnTo>
                    <a:pt x="6514" y="3597"/>
                  </a:lnTo>
                  <a:cubicBezTo>
                    <a:pt x="6639" y="3597"/>
                    <a:pt x="6740" y="3494"/>
                    <a:pt x="6740" y="3370"/>
                  </a:cubicBezTo>
                  <a:lnTo>
                    <a:pt x="6740" y="227"/>
                  </a:lnTo>
                  <a:cubicBezTo>
                    <a:pt x="6740" y="102"/>
                    <a:pt x="6639" y="1"/>
                    <a:pt x="6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5"/>
            <p:cNvSpPr/>
            <p:nvPr/>
          </p:nvSpPr>
          <p:spPr>
            <a:xfrm>
              <a:off x="5324565" y="1239159"/>
              <a:ext cx="50046" cy="402814"/>
            </a:xfrm>
            <a:custGeom>
              <a:avLst/>
              <a:gdLst/>
              <a:ahLst/>
              <a:cxnLst/>
              <a:rect l="l" t="t" r="r" b="b"/>
              <a:pathLst>
                <a:path w="940" h="7566" extrusionOk="0">
                  <a:moveTo>
                    <a:pt x="227" y="1"/>
                  </a:moveTo>
                  <a:cubicBezTo>
                    <a:pt x="102" y="1"/>
                    <a:pt x="1" y="102"/>
                    <a:pt x="1" y="227"/>
                  </a:cubicBezTo>
                  <a:lnTo>
                    <a:pt x="1" y="7339"/>
                  </a:lnTo>
                  <a:cubicBezTo>
                    <a:pt x="1" y="7464"/>
                    <a:pt x="102" y="7565"/>
                    <a:pt x="227" y="7565"/>
                  </a:cubicBezTo>
                  <a:lnTo>
                    <a:pt x="713" y="7565"/>
                  </a:lnTo>
                  <a:cubicBezTo>
                    <a:pt x="838" y="7565"/>
                    <a:pt x="939" y="7464"/>
                    <a:pt x="939" y="7339"/>
                  </a:cubicBezTo>
                  <a:lnTo>
                    <a:pt x="939" y="227"/>
                  </a:lnTo>
                  <a:cubicBezTo>
                    <a:pt x="939" y="102"/>
                    <a:pt x="838" y="1"/>
                    <a:pt x="713"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5"/>
            <p:cNvSpPr/>
            <p:nvPr/>
          </p:nvSpPr>
          <p:spPr>
            <a:xfrm>
              <a:off x="5685218" y="1239159"/>
              <a:ext cx="50046" cy="402814"/>
            </a:xfrm>
            <a:custGeom>
              <a:avLst/>
              <a:gdLst/>
              <a:ahLst/>
              <a:cxnLst/>
              <a:rect l="l" t="t" r="r" b="b"/>
              <a:pathLst>
                <a:path w="940" h="7566" extrusionOk="0">
                  <a:moveTo>
                    <a:pt x="226" y="1"/>
                  </a:moveTo>
                  <a:cubicBezTo>
                    <a:pt x="102" y="1"/>
                    <a:pt x="0" y="102"/>
                    <a:pt x="0" y="227"/>
                  </a:cubicBezTo>
                  <a:lnTo>
                    <a:pt x="0" y="7339"/>
                  </a:lnTo>
                  <a:cubicBezTo>
                    <a:pt x="0" y="7464"/>
                    <a:pt x="102" y="7565"/>
                    <a:pt x="226" y="7565"/>
                  </a:cubicBezTo>
                  <a:lnTo>
                    <a:pt x="713" y="7565"/>
                  </a:lnTo>
                  <a:cubicBezTo>
                    <a:pt x="849" y="7565"/>
                    <a:pt x="939" y="7464"/>
                    <a:pt x="939" y="7339"/>
                  </a:cubicBezTo>
                  <a:lnTo>
                    <a:pt x="939" y="227"/>
                  </a:lnTo>
                  <a:cubicBezTo>
                    <a:pt x="939" y="102"/>
                    <a:pt x="849" y="1"/>
                    <a:pt x="713"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65"/>
          <p:cNvGrpSpPr/>
          <p:nvPr/>
        </p:nvGrpSpPr>
        <p:grpSpPr>
          <a:xfrm>
            <a:off x="5050449" y="1620041"/>
            <a:ext cx="279407" cy="411231"/>
            <a:chOff x="6028994" y="1234953"/>
            <a:chExt cx="279407" cy="411231"/>
          </a:xfrm>
        </p:grpSpPr>
        <p:sp>
          <p:nvSpPr>
            <p:cNvPr id="1718" name="Google Shape;1718;p65"/>
            <p:cNvSpPr/>
            <p:nvPr/>
          </p:nvSpPr>
          <p:spPr>
            <a:xfrm>
              <a:off x="6068712" y="1592572"/>
              <a:ext cx="199331" cy="24118"/>
            </a:xfrm>
            <a:custGeom>
              <a:avLst/>
              <a:gdLst/>
              <a:ahLst/>
              <a:cxnLst/>
              <a:rect l="l" t="t" r="r" b="b"/>
              <a:pathLst>
                <a:path w="3744" h="453" extrusionOk="0">
                  <a:moveTo>
                    <a:pt x="227" y="0"/>
                  </a:moveTo>
                  <a:cubicBezTo>
                    <a:pt x="102" y="0"/>
                    <a:pt x="1" y="102"/>
                    <a:pt x="1" y="226"/>
                  </a:cubicBezTo>
                  <a:cubicBezTo>
                    <a:pt x="1" y="351"/>
                    <a:pt x="102" y="452"/>
                    <a:pt x="227" y="452"/>
                  </a:cubicBezTo>
                  <a:lnTo>
                    <a:pt x="3517" y="452"/>
                  </a:lnTo>
                  <a:cubicBezTo>
                    <a:pt x="3653" y="452"/>
                    <a:pt x="3743" y="351"/>
                    <a:pt x="3743" y="226"/>
                  </a:cubicBezTo>
                  <a:cubicBezTo>
                    <a:pt x="3743" y="102"/>
                    <a:pt x="3653" y="0"/>
                    <a:pt x="3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5"/>
            <p:cNvSpPr/>
            <p:nvPr/>
          </p:nvSpPr>
          <p:spPr>
            <a:xfrm>
              <a:off x="6168698" y="1592572"/>
              <a:ext cx="99346" cy="24118"/>
            </a:xfrm>
            <a:custGeom>
              <a:avLst/>
              <a:gdLst/>
              <a:ahLst/>
              <a:cxnLst/>
              <a:rect l="l" t="t" r="r" b="b"/>
              <a:pathLst>
                <a:path w="1866" h="453" extrusionOk="0">
                  <a:moveTo>
                    <a:pt x="0" y="0"/>
                  </a:moveTo>
                  <a:lnTo>
                    <a:pt x="0" y="452"/>
                  </a:lnTo>
                  <a:lnTo>
                    <a:pt x="1639" y="452"/>
                  </a:lnTo>
                  <a:cubicBezTo>
                    <a:pt x="1775" y="452"/>
                    <a:pt x="1865" y="351"/>
                    <a:pt x="1865" y="226"/>
                  </a:cubicBezTo>
                  <a:cubicBezTo>
                    <a:pt x="1865" y="102"/>
                    <a:pt x="1775" y="0"/>
                    <a:pt x="16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5"/>
            <p:cNvSpPr/>
            <p:nvPr/>
          </p:nvSpPr>
          <p:spPr>
            <a:xfrm>
              <a:off x="6068712" y="1264449"/>
              <a:ext cx="199331" cy="24118"/>
            </a:xfrm>
            <a:custGeom>
              <a:avLst/>
              <a:gdLst/>
              <a:ahLst/>
              <a:cxnLst/>
              <a:rect l="l" t="t" r="r" b="b"/>
              <a:pathLst>
                <a:path w="3744" h="453" extrusionOk="0">
                  <a:moveTo>
                    <a:pt x="227" y="1"/>
                  </a:moveTo>
                  <a:cubicBezTo>
                    <a:pt x="102" y="1"/>
                    <a:pt x="1" y="102"/>
                    <a:pt x="1" y="227"/>
                  </a:cubicBezTo>
                  <a:cubicBezTo>
                    <a:pt x="1" y="351"/>
                    <a:pt x="102" y="453"/>
                    <a:pt x="227" y="453"/>
                  </a:cubicBezTo>
                  <a:lnTo>
                    <a:pt x="3517" y="453"/>
                  </a:lnTo>
                  <a:cubicBezTo>
                    <a:pt x="3653" y="453"/>
                    <a:pt x="3743" y="351"/>
                    <a:pt x="3743" y="227"/>
                  </a:cubicBezTo>
                  <a:cubicBezTo>
                    <a:pt x="3743" y="102"/>
                    <a:pt x="3653" y="1"/>
                    <a:pt x="35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5"/>
            <p:cNvSpPr/>
            <p:nvPr/>
          </p:nvSpPr>
          <p:spPr>
            <a:xfrm>
              <a:off x="6168698" y="1264449"/>
              <a:ext cx="99346" cy="24118"/>
            </a:xfrm>
            <a:custGeom>
              <a:avLst/>
              <a:gdLst/>
              <a:ahLst/>
              <a:cxnLst/>
              <a:rect l="l" t="t" r="r" b="b"/>
              <a:pathLst>
                <a:path w="1866" h="453" extrusionOk="0">
                  <a:moveTo>
                    <a:pt x="0" y="1"/>
                  </a:moveTo>
                  <a:lnTo>
                    <a:pt x="0" y="453"/>
                  </a:lnTo>
                  <a:lnTo>
                    <a:pt x="1639" y="453"/>
                  </a:lnTo>
                  <a:cubicBezTo>
                    <a:pt x="1775" y="453"/>
                    <a:pt x="1865" y="351"/>
                    <a:pt x="1865" y="227"/>
                  </a:cubicBezTo>
                  <a:cubicBezTo>
                    <a:pt x="1865" y="102"/>
                    <a:pt x="1775" y="1"/>
                    <a:pt x="16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5"/>
            <p:cNvSpPr/>
            <p:nvPr/>
          </p:nvSpPr>
          <p:spPr>
            <a:xfrm>
              <a:off x="6028994" y="1562438"/>
              <a:ext cx="63888" cy="83747"/>
            </a:xfrm>
            <a:custGeom>
              <a:avLst/>
              <a:gdLst/>
              <a:ahLst/>
              <a:cxnLst/>
              <a:rect l="l" t="t" r="r" b="b"/>
              <a:pathLst>
                <a:path w="1200" h="1573" extrusionOk="0">
                  <a:moveTo>
                    <a:pt x="227" y="1"/>
                  </a:moveTo>
                  <a:cubicBezTo>
                    <a:pt x="102" y="1"/>
                    <a:pt x="1" y="103"/>
                    <a:pt x="1" y="227"/>
                  </a:cubicBezTo>
                  <a:lnTo>
                    <a:pt x="1" y="1347"/>
                  </a:lnTo>
                  <a:cubicBezTo>
                    <a:pt x="1" y="1471"/>
                    <a:pt x="102" y="1573"/>
                    <a:pt x="227" y="1573"/>
                  </a:cubicBezTo>
                  <a:lnTo>
                    <a:pt x="973" y="1573"/>
                  </a:lnTo>
                  <a:cubicBezTo>
                    <a:pt x="1097" y="1573"/>
                    <a:pt x="1199" y="1471"/>
                    <a:pt x="1199" y="1347"/>
                  </a:cubicBezTo>
                  <a:lnTo>
                    <a:pt x="1199" y="227"/>
                  </a:lnTo>
                  <a:cubicBezTo>
                    <a:pt x="1199" y="103"/>
                    <a:pt x="1097" y="1"/>
                    <a:pt x="973"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5"/>
            <p:cNvSpPr/>
            <p:nvPr/>
          </p:nvSpPr>
          <p:spPr>
            <a:xfrm>
              <a:off x="6243927" y="1562438"/>
              <a:ext cx="64474" cy="83747"/>
            </a:xfrm>
            <a:custGeom>
              <a:avLst/>
              <a:gdLst/>
              <a:ahLst/>
              <a:cxnLst/>
              <a:rect l="l" t="t" r="r" b="b"/>
              <a:pathLst>
                <a:path w="1211" h="1573" extrusionOk="0">
                  <a:moveTo>
                    <a:pt x="226" y="1"/>
                  </a:moveTo>
                  <a:cubicBezTo>
                    <a:pt x="102" y="1"/>
                    <a:pt x="0" y="103"/>
                    <a:pt x="0" y="227"/>
                  </a:cubicBezTo>
                  <a:lnTo>
                    <a:pt x="0" y="1347"/>
                  </a:lnTo>
                  <a:cubicBezTo>
                    <a:pt x="0" y="1471"/>
                    <a:pt x="102" y="1573"/>
                    <a:pt x="226" y="1573"/>
                  </a:cubicBezTo>
                  <a:lnTo>
                    <a:pt x="984" y="1573"/>
                  </a:lnTo>
                  <a:cubicBezTo>
                    <a:pt x="1108" y="1573"/>
                    <a:pt x="1211" y="1471"/>
                    <a:pt x="1211" y="1347"/>
                  </a:cubicBezTo>
                  <a:lnTo>
                    <a:pt x="1211" y="227"/>
                  </a:lnTo>
                  <a:cubicBezTo>
                    <a:pt x="1211" y="103"/>
                    <a:pt x="1108" y="1"/>
                    <a:pt x="98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5"/>
            <p:cNvSpPr/>
            <p:nvPr/>
          </p:nvSpPr>
          <p:spPr>
            <a:xfrm>
              <a:off x="6028994" y="1234953"/>
              <a:ext cx="63888" cy="83747"/>
            </a:xfrm>
            <a:custGeom>
              <a:avLst/>
              <a:gdLst/>
              <a:ahLst/>
              <a:cxnLst/>
              <a:rect l="l" t="t" r="r" b="b"/>
              <a:pathLst>
                <a:path w="1200" h="1573" extrusionOk="0">
                  <a:moveTo>
                    <a:pt x="227" y="0"/>
                  </a:moveTo>
                  <a:cubicBezTo>
                    <a:pt x="102" y="0"/>
                    <a:pt x="1" y="102"/>
                    <a:pt x="1" y="226"/>
                  </a:cubicBezTo>
                  <a:lnTo>
                    <a:pt x="1" y="1346"/>
                  </a:lnTo>
                  <a:cubicBezTo>
                    <a:pt x="1" y="1470"/>
                    <a:pt x="102" y="1572"/>
                    <a:pt x="227" y="1572"/>
                  </a:cubicBezTo>
                  <a:lnTo>
                    <a:pt x="973" y="1572"/>
                  </a:lnTo>
                  <a:cubicBezTo>
                    <a:pt x="1097" y="1572"/>
                    <a:pt x="1199" y="1470"/>
                    <a:pt x="1199" y="1346"/>
                  </a:cubicBezTo>
                  <a:lnTo>
                    <a:pt x="1199" y="226"/>
                  </a:lnTo>
                  <a:cubicBezTo>
                    <a:pt x="1199" y="102"/>
                    <a:pt x="1097" y="0"/>
                    <a:pt x="973"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5"/>
            <p:cNvSpPr/>
            <p:nvPr/>
          </p:nvSpPr>
          <p:spPr>
            <a:xfrm>
              <a:off x="6243927" y="1234953"/>
              <a:ext cx="64474" cy="83747"/>
            </a:xfrm>
            <a:custGeom>
              <a:avLst/>
              <a:gdLst/>
              <a:ahLst/>
              <a:cxnLst/>
              <a:rect l="l" t="t" r="r" b="b"/>
              <a:pathLst>
                <a:path w="1211" h="1573" extrusionOk="0">
                  <a:moveTo>
                    <a:pt x="226" y="0"/>
                  </a:moveTo>
                  <a:cubicBezTo>
                    <a:pt x="102" y="0"/>
                    <a:pt x="0" y="102"/>
                    <a:pt x="0" y="226"/>
                  </a:cubicBezTo>
                  <a:lnTo>
                    <a:pt x="0" y="1346"/>
                  </a:lnTo>
                  <a:cubicBezTo>
                    <a:pt x="0" y="1470"/>
                    <a:pt x="102" y="1572"/>
                    <a:pt x="226" y="1572"/>
                  </a:cubicBezTo>
                  <a:lnTo>
                    <a:pt x="984" y="1572"/>
                  </a:lnTo>
                  <a:cubicBezTo>
                    <a:pt x="1108" y="1572"/>
                    <a:pt x="1211" y="1470"/>
                    <a:pt x="1211" y="1346"/>
                  </a:cubicBezTo>
                  <a:lnTo>
                    <a:pt x="1211" y="226"/>
                  </a:lnTo>
                  <a:cubicBezTo>
                    <a:pt x="1211" y="102"/>
                    <a:pt x="1108" y="0"/>
                    <a:pt x="984"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5"/>
            <p:cNvSpPr/>
            <p:nvPr/>
          </p:nvSpPr>
          <p:spPr>
            <a:xfrm>
              <a:off x="6082554" y="1234953"/>
              <a:ext cx="172231" cy="411226"/>
            </a:xfrm>
            <a:custGeom>
              <a:avLst/>
              <a:gdLst/>
              <a:ahLst/>
              <a:cxnLst/>
              <a:rect l="l" t="t" r="r" b="b"/>
              <a:pathLst>
                <a:path w="3235" h="7724" extrusionOk="0">
                  <a:moveTo>
                    <a:pt x="996" y="0"/>
                  </a:moveTo>
                  <a:cubicBezTo>
                    <a:pt x="962" y="0"/>
                    <a:pt x="928" y="12"/>
                    <a:pt x="894" y="23"/>
                  </a:cubicBezTo>
                  <a:cubicBezTo>
                    <a:pt x="815" y="57"/>
                    <a:pt x="759" y="147"/>
                    <a:pt x="759" y="226"/>
                  </a:cubicBezTo>
                  <a:lnTo>
                    <a:pt x="759" y="1561"/>
                  </a:lnTo>
                  <a:cubicBezTo>
                    <a:pt x="759" y="1640"/>
                    <a:pt x="724" y="1708"/>
                    <a:pt x="668" y="1753"/>
                  </a:cubicBezTo>
                  <a:lnTo>
                    <a:pt x="91" y="2171"/>
                  </a:lnTo>
                  <a:cubicBezTo>
                    <a:pt x="35" y="2216"/>
                    <a:pt x="1" y="2284"/>
                    <a:pt x="1" y="2352"/>
                  </a:cubicBezTo>
                  <a:lnTo>
                    <a:pt x="1" y="5360"/>
                  </a:lnTo>
                  <a:cubicBezTo>
                    <a:pt x="1" y="5428"/>
                    <a:pt x="35" y="5496"/>
                    <a:pt x="91" y="5541"/>
                  </a:cubicBezTo>
                  <a:lnTo>
                    <a:pt x="668" y="5971"/>
                  </a:lnTo>
                  <a:cubicBezTo>
                    <a:pt x="724" y="6016"/>
                    <a:pt x="759" y="6084"/>
                    <a:pt x="759" y="6152"/>
                  </a:cubicBezTo>
                  <a:lnTo>
                    <a:pt x="759" y="7498"/>
                  </a:lnTo>
                  <a:cubicBezTo>
                    <a:pt x="759" y="7622"/>
                    <a:pt x="860" y="7724"/>
                    <a:pt x="985" y="7724"/>
                  </a:cubicBezTo>
                  <a:lnTo>
                    <a:pt x="2262" y="7724"/>
                  </a:lnTo>
                  <a:cubicBezTo>
                    <a:pt x="2387" y="7724"/>
                    <a:pt x="2488" y="7622"/>
                    <a:pt x="2488" y="7498"/>
                  </a:cubicBezTo>
                  <a:lnTo>
                    <a:pt x="2488" y="6152"/>
                  </a:lnTo>
                  <a:cubicBezTo>
                    <a:pt x="2488" y="6073"/>
                    <a:pt x="2523" y="6005"/>
                    <a:pt x="2579" y="5971"/>
                  </a:cubicBezTo>
                  <a:lnTo>
                    <a:pt x="3144" y="5541"/>
                  </a:lnTo>
                  <a:cubicBezTo>
                    <a:pt x="3201" y="5496"/>
                    <a:pt x="3235" y="5428"/>
                    <a:pt x="3235" y="5360"/>
                  </a:cubicBezTo>
                  <a:lnTo>
                    <a:pt x="3235" y="2352"/>
                  </a:lnTo>
                  <a:cubicBezTo>
                    <a:pt x="3235" y="2284"/>
                    <a:pt x="3201" y="2216"/>
                    <a:pt x="3144" y="2171"/>
                  </a:cubicBezTo>
                  <a:lnTo>
                    <a:pt x="2579" y="1753"/>
                  </a:lnTo>
                  <a:cubicBezTo>
                    <a:pt x="2523" y="1708"/>
                    <a:pt x="2488" y="1640"/>
                    <a:pt x="2488" y="1572"/>
                  </a:cubicBezTo>
                  <a:lnTo>
                    <a:pt x="2488" y="226"/>
                  </a:lnTo>
                  <a:cubicBezTo>
                    <a:pt x="2488" y="102"/>
                    <a:pt x="2387" y="0"/>
                    <a:pt x="2262"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5"/>
            <p:cNvSpPr/>
            <p:nvPr/>
          </p:nvSpPr>
          <p:spPr>
            <a:xfrm>
              <a:off x="6133133" y="1455903"/>
              <a:ext cx="24757" cy="24118"/>
            </a:xfrm>
            <a:custGeom>
              <a:avLst/>
              <a:gdLst/>
              <a:ahLst/>
              <a:cxnLst/>
              <a:rect l="l" t="t" r="r" b="b"/>
              <a:pathLst>
                <a:path w="465" h="453" extrusionOk="0">
                  <a:moveTo>
                    <a:pt x="227" y="1"/>
                  </a:moveTo>
                  <a:cubicBezTo>
                    <a:pt x="114" y="1"/>
                    <a:pt x="0" y="102"/>
                    <a:pt x="0" y="227"/>
                  </a:cubicBezTo>
                  <a:cubicBezTo>
                    <a:pt x="12" y="340"/>
                    <a:pt x="103" y="453"/>
                    <a:pt x="227" y="453"/>
                  </a:cubicBezTo>
                  <a:cubicBezTo>
                    <a:pt x="351" y="453"/>
                    <a:pt x="465" y="340"/>
                    <a:pt x="465" y="227"/>
                  </a:cubicBezTo>
                  <a:cubicBezTo>
                    <a:pt x="453" y="102"/>
                    <a:pt x="362" y="1"/>
                    <a:pt x="22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5"/>
            <p:cNvSpPr/>
            <p:nvPr/>
          </p:nvSpPr>
          <p:spPr>
            <a:xfrm>
              <a:off x="6133133" y="1401118"/>
              <a:ext cx="24757" cy="24118"/>
            </a:xfrm>
            <a:custGeom>
              <a:avLst/>
              <a:gdLst/>
              <a:ahLst/>
              <a:cxnLst/>
              <a:rect l="l" t="t" r="r" b="b"/>
              <a:pathLst>
                <a:path w="465" h="453" extrusionOk="0">
                  <a:moveTo>
                    <a:pt x="227" y="0"/>
                  </a:moveTo>
                  <a:cubicBezTo>
                    <a:pt x="114" y="0"/>
                    <a:pt x="0" y="113"/>
                    <a:pt x="0" y="226"/>
                  </a:cubicBezTo>
                  <a:cubicBezTo>
                    <a:pt x="12" y="351"/>
                    <a:pt x="103" y="452"/>
                    <a:pt x="227" y="452"/>
                  </a:cubicBezTo>
                  <a:cubicBezTo>
                    <a:pt x="351" y="452"/>
                    <a:pt x="465" y="351"/>
                    <a:pt x="465" y="226"/>
                  </a:cubicBezTo>
                  <a:cubicBezTo>
                    <a:pt x="453" y="113"/>
                    <a:pt x="362" y="0"/>
                    <a:pt x="227"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5"/>
            <p:cNvSpPr/>
            <p:nvPr/>
          </p:nvSpPr>
          <p:spPr>
            <a:xfrm>
              <a:off x="6179506" y="1455903"/>
              <a:ext cx="24703" cy="24118"/>
            </a:xfrm>
            <a:custGeom>
              <a:avLst/>
              <a:gdLst/>
              <a:ahLst/>
              <a:cxnLst/>
              <a:rect l="l" t="t" r="r" b="b"/>
              <a:pathLst>
                <a:path w="464" h="453" extrusionOk="0">
                  <a:moveTo>
                    <a:pt x="227" y="1"/>
                  </a:moveTo>
                  <a:cubicBezTo>
                    <a:pt x="114" y="1"/>
                    <a:pt x="1" y="102"/>
                    <a:pt x="1" y="227"/>
                  </a:cubicBezTo>
                  <a:cubicBezTo>
                    <a:pt x="11" y="340"/>
                    <a:pt x="102" y="453"/>
                    <a:pt x="227" y="453"/>
                  </a:cubicBezTo>
                  <a:cubicBezTo>
                    <a:pt x="351" y="453"/>
                    <a:pt x="464" y="340"/>
                    <a:pt x="453" y="227"/>
                  </a:cubicBezTo>
                  <a:cubicBezTo>
                    <a:pt x="453" y="102"/>
                    <a:pt x="362" y="1"/>
                    <a:pt x="22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5"/>
            <p:cNvSpPr/>
            <p:nvPr/>
          </p:nvSpPr>
          <p:spPr>
            <a:xfrm>
              <a:off x="6179506" y="1401118"/>
              <a:ext cx="24703" cy="24118"/>
            </a:xfrm>
            <a:custGeom>
              <a:avLst/>
              <a:gdLst/>
              <a:ahLst/>
              <a:cxnLst/>
              <a:rect l="l" t="t" r="r" b="b"/>
              <a:pathLst>
                <a:path w="464" h="453" extrusionOk="0">
                  <a:moveTo>
                    <a:pt x="227" y="0"/>
                  </a:moveTo>
                  <a:cubicBezTo>
                    <a:pt x="114" y="0"/>
                    <a:pt x="1" y="113"/>
                    <a:pt x="1" y="226"/>
                  </a:cubicBezTo>
                  <a:cubicBezTo>
                    <a:pt x="11" y="351"/>
                    <a:pt x="102" y="452"/>
                    <a:pt x="227" y="452"/>
                  </a:cubicBezTo>
                  <a:cubicBezTo>
                    <a:pt x="351" y="452"/>
                    <a:pt x="464" y="351"/>
                    <a:pt x="453" y="226"/>
                  </a:cubicBezTo>
                  <a:cubicBezTo>
                    <a:pt x="453" y="113"/>
                    <a:pt x="362" y="0"/>
                    <a:pt x="227"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65"/>
          <p:cNvGrpSpPr/>
          <p:nvPr/>
        </p:nvGrpSpPr>
        <p:grpSpPr>
          <a:xfrm>
            <a:off x="972971" y="1619951"/>
            <a:ext cx="423314" cy="411390"/>
            <a:chOff x="4685781" y="2713451"/>
            <a:chExt cx="423314" cy="411390"/>
          </a:xfrm>
        </p:grpSpPr>
        <p:sp>
          <p:nvSpPr>
            <p:cNvPr id="1732" name="Google Shape;1732;p65"/>
            <p:cNvSpPr/>
            <p:nvPr/>
          </p:nvSpPr>
          <p:spPr>
            <a:xfrm>
              <a:off x="4686846" y="2769088"/>
              <a:ext cx="99719" cy="97482"/>
            </a:xfrm>
            <a:custGeom>
              <a:avLst/>
              <a:gdLst/>
              <a:ahLst/>
              <a:cxnLst/>
              <a:rect l="l" t="t" r="r" b="b"/>
              <a:pathLst>
                <a:path w="1873" h="1831" extrusionOk="0">
                  <a:moveTo>
                    <a:pt x="251" y="0"/>
                  </a:moveTo>
                  <a:cubicBezTo>
                    <a:pt x="115" y="0"/>
                    <a:pt x="0" y="135"/>
                    <a:pt x="38" y="292"/>
                  </a:cubicBezTo>
                  <a:lnTo>
                    <a:pt x="365" y="1536"/>
                  </a:lnTo>
                  <a:lnTo>
                    <a:pt x="930" y="1830"/>
                  </a:lnTo>
                  <a:lnTo>
                    <a:pt x="1496" y="1536"/>
                  </a:lnTo>
                  <a:lnTo>
                    <a:pt x="1835" y="292"/>
                  </a:lnTo>
                  <a:cubicBezTo>
                    <a:pt x="1872" y="135"/>
                    <a:pt x="1750" y="0"/>
                    <a:pt x="1611" y="0"/>
                  </a:cubicBezTo>
                  <a:cubicBezTo>
                    <a:pt x="1580" y="0"/>
                    <a:pt x="1549" y="7"/>
                    <a:pt x="1518" y="21"/>
                  </a:cubicBezTo>
                  <a:lnTo>
                    <a:pt x="1021" y="247"/>
                  </a:lnTo>
                  <a:cubicBezTo>
                    <a:pt x="993" y="258"/>
                    <a:pt x="962" y="264"/>
                    <a:pt x="931" y="264"/>
                  </a:cubicBezTo>
                  <a:cubicBezTo>
                    <a:pt x="900" y="264"/>
                    <a:pt x="868" y="258"/>
                    <a:pt x="840" y="247"/>
                  </a:cubicBezTo>
                  <a:lnTo>
                    <a:pt x="342" y="21"/>
                  </a:lnTo>
                  <a:cubicBezTo>
                    <a:pt x="312" y="7"/>
                    <a:pt x="281"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5"/>
            <p:cNvSpPr/>
            <p:nvPr/>
          </p:nvSpPr>
          <p:spPr>
            <a:xfrm>
              <a:off x="4736360" y="2769088"/>
              <a:ext cx="50205" cy="97482"/>
            </a:xfrm>
            <a:custGeom>
              <a:avLst/>
              <a:gdLst/>
              <a:ahLst/>
              <a:cxnLst/>
              <a:rect l="l" t="t" r="r" b="b"/>
              <a:pathLst>
                <a:path w="943" h="1831" extrusionOk="0">
                  <a:moveTo>
                    <a:pt x="681" y="0"/>
                  </a:moveTo>
                  <a:cubicBezTo>
                    <a:pt x="650" y="0"/>
                    <a:pt x="619" y="7"/>
                    <a:pt x="588" y="21"/>
                  </a:cubicBezTo>
                  <a:lnTo>
                    <a:pt x="91" y="247"/>
                  </a:lnTo>
                  <a:cubicBezTo>
                    <a:pt x="68" y="259"/>
                    <a:pt x="35" y="259"/>
                    <a:pt x="0" y="259"/>
                  </a:cubicBezTo>
                  <a:lnTo>
                    <a:pt x="0" y="1830"/>
                  </a:lnTo>
                  <a:lnTo>
                    <a:pt x="566" y="1536"/>
                  </a:lnTo>
                  <a:lnTo>
                    <a:pt x="905" y="292"/>
                  </a:lnTo>
                  <a:cubicBezTo>
                    <a:pt x="942" y="135"/>
                    <a:pt x="820"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5"/>
            <p:cNvSpPr/>
            <p:nvPr/>
          </p:nvSpPr>
          <p:spPr>
            <a:xfrm>
              <a:off x="4706279" y="2850865"/>
              <a:ext cx="60214" cy="50046"/>
            </a:xfrm>
            <a:custGeom>
              <a:avLst/>
              <a:gdLst/>
              <a:ahLst/>
              <a:cxnLst/>
              <a:rect l="l" t="t" r="r" b="b"/>
              <a:pathLst>
                <a:path w="1131" h="940" extrusionOk="0">
                  <a:moveTo>
                    <a:pt x="0" y="0"/>
                  </a:moveTo>
                  <a:lnTo>
                    <a:pt x="0" y="374"/>
                  </a:lnTo>
                  <a:cubicBezTo>
                    <a:pt x="0" y="690"/>
                    <a:pt x="261" y="939"/>
                    <a:pt x="565" y="939"/>
                  </a:cubicBezTo>
                  <a:cubicBezTo>
                    <a:pt x="882" y="939"/>
                    <a:pt x="1131" y="690"/>
                    <a:pt x="1131" y="374"/>
                  </a:cubicBezTo>
                  <a:lnTo>
                    <a:pt x="11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5"/>
            <p:cNvSpPr/>
            <p:nvPr/>
          </p:nvSpPr>
          <p:spPr>
            <a:xfrm>
              <a:off x="4706279" y="2850865"/>
              <a:ext cx="60214" cy="50046"/>
            </a:xfrm>
            <a:custGeom>
              <a:avLst/>
              <a:gdLst/>
              <a:ahLst/>
              <a:cxnLst/>
              <a:rect l="l" t="t" r="r" b="b"/>
              <a:pathLst>
                <a:path w="1131" h="940" extrusionOk="0">
                  <a:moveTo>
                    <a:pt x="0" y="0"/>
                  </a:moveTo>
                  <a:lnTo>
                    <a:pt x="0" y="374"/>
                  </a:lnTo>
                  <a:cubicBezTo>
                    <a:pt x="0" y="690"/>
                    <a:pt x="261" y="939"/>
                    <a:pt x="565" y="939"/>
                  </a:cubicBezTo>
                  <a:cubicBezTo>
                    <a:pt x="882" y="939"/>
                    <a:pt x="1131" y="690"/>
                    <a:pt x="1131" y="374"/>
                  </a:cubicBezTo>
                  <a:lnTo>
                    <a:pt x="11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5"/>
            <p:cNvSpPr/>
            <p:nvPr/>
          </p:nvSpPr>
          <p:spPr>
            <a:xfrm>
              <a:off x="4736360" y="2850865"/>
              <a:ext cx="30134" cy="50046"/>
            </a:xfrm>
            <a:custGeom>
              <a:avLst/>
              <a:gdLst/>
              <a:ahLst/>
              <a:cxnLst/>
              <a:rect l="l" t="t" r="r" b="b"/>
              <a:pathLst>
                <a:path w="566" h="940" extrusionOk="0">
                  <a:moveTo>
                    <a:pt x="0" y="0"/>
                  </a:moveTo>
                  <a:lnTo>
                    <a:pt x="0" y="939"/>
                  </a:lnTo>
                  <a:cubicBezTo>
                    <a:pt x="317" y="939"/>
                    <a:pt x="566" y="690"/>
                    <a:pt x="566" y="374"/>
                  </a:cubicBezTo>
                  <a:lnTo>
                    <a:pt x="5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5"/>
            <p:cNvSpPr/>
            <p:nvPr/>
          </p:nvSpPr>
          <p:spPr>
            <a:xfrm>
              <a:off x="4770700" y="2912252"/>
              <a:ext cx="127670" cy="126072"/>
            </a:xfrm>
            <a:custGeom>
              <a:avLst/>
              <a:gdLst/>
              <a:ahLst/>
              <a:cxnLst/>
              <a:rect l="l" t="t" r="r" b="b"/>
              <a:pathLst>
                <a:path w="2398" h="2368" extrusionOk="0">
                  <a:moveTo>
                    <a:pt x="2081" y="1"/>
                  </a:moveTo>
                  <a:lnTo>
                    <a:pt x="91" y="1980"/>
                  </a:lnTo>
                  <a:cubicBezTo>
                    <a:pt x="0" y="2071"/>
                    <a:pt x="0" y="2217"/>
                    <a:pt x="91" y="2308"/>
                  </a:cubicBezTo>
                  <a:cubicBezTo>
                    <a:pt x="136" y="2347"/>
                    <a:pt x="193" y="2367"/>
                    <a:pt x="249" y="2367"/>
                  </a:cubicBezTo>
                  <a:cubicBezTo>
                    <a:pt x="306" y="2367"/>
                    <a:pt x="362" y="2347"/>
                    <a:pt x="408" y="2308"/>
                  </a:cubicBezTo>
                  <a:lnTo>
                    <a:pt x="2398" y="317"/>
                  </a:lnTo>
                  <a:lnTo>
                    <a:pt x="20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5"/>
            <p:cNvSpPr/>
            <p:nvPr/>
          </p:nvSpPr>
          <p:spPr>
            <a:xfrm>
              <a:off x="4775492" y="2920664"/>
              <a:ext cx="122878" cy="117660"/>
            </a:xfrm>
            <a:custGeom>
              <a:avLst/>
              <a:gdLst/>
              <a:ahLst/>
              <a:cxnLst/>
              <a:rect l="l" t="t" r="r" b="b"/>
              <a:pathLst>
                <a:path w="2308" h="2210" extrusionOk="0">
                  <a:moveTo>
                    <a:pt x="2149" y="1"/>
                  </a:moveTo>
                  <a:lnTo>
                    <a:pt x="1" y="2150"/>
                  </a:lnTo>
                  <a:cubicBezTo>
                    <a:pt x="46" y="2189"/>
                    <a:pt x="103" y="2209"/>
                    <a:pt x="159" y="2209"/>
                  </a:cubicBezTo>
                  <a:cubicBezTo>
                    <a:pt x="216" y="2209"/>
                    <a:pt x="272" y="2189"/>
                    <a:pt x="318" y="2150"/>
                  </a:cubicBezTo>
                  <a:lnTo>
                    <a:pt x="2308" y="159"/>
                  </a:lnTo>
                  <a:lnTo>
                    <a:pt x="21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5"/>
            <p:cNvSpPr/>
            <p:nvPr/>
          </p:nvSpPr>
          <p:spPr>
            <a:xfrm>
              <a:off x="4685781" y="2998981"/>
              <a:ext cx="126498" cy="125859"/>
            </a:xfrm>
            <a:custGeom>
              <a:avLst/>
              <a:gdLst/>
              <a:ahLst/>
              <a:cxnLst/>
              <a:rect l="l" t="t" r="r" b="b"/>
              <a:pathLst>
                <a:path w="2376" h="2364" extrusionOk="0">
                  <a:moveTo>
                    <a:pt x="1482" y="0"/>
                  </a:moveTo>
                  <a:cubicBezTo>
                    <a:pt x="1415" y="0"/>
                    <a:pt x="1358" y="23"/>
                    <a:pt x="1324" y="68"/>
                  </a:cubicBezTo>
                  <a:lnTo>
                    <a:pt x="204" y="1188"/>
                  </a:lnTo>
                  <a:cubicBezTo>
                    <a:pt x="80" y="1324"/>
                    <a:pt x="1" y="1493"/>
                    <a:pt x="1" y="1674"/>
                  </a:cubicBezTo>
                  <a:cubicBezTo>
                    <a:pt x="1" y="1855"/>
                    <a:pt x="80" y="2036"/>
                    <a:pt x="204" y="2160"/>
                  </a:cubicBezTo>
                  <a:cubicBezTo>
                    <a:pt x="340" y="2296"/>
                    <a:pt x="515" y="2364"/>
                    <a:pt x="690" y="2364"/>
                  </a:cubicBezTo>
                  <a:cubicBezTo>
                    <a:pt x="866" y="2364"/>
                    <a:pt x="1041" y="2296"/>
                    <a:pt x="1177" y="2160"/>
                  </a:cubicBezTo>
                  <a:lnTo>
                    <a:pt x="2285" y="1030"/>
                  </a:lnTo>
                  <a:cubicBezTo>
                    <a:pt x="2375" y="939"/>
                    <a:pt x="2375" y="803"/>
                    <a:pt x="2285" y="713"/>
                  </a:cubicBezTo>
                  <a:lnTo>
                    <a:pt x="1641" y="68"/>
                  </a:lnTo>
                  <a:cubicBezTo>
                    <a:pt x="1595" y="23"/>
                    <a:pt x="1538" y="0"/>
                    <a:pt x="1482"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5"/>
            <p:cNvSpPr/>
            <p:nvPr/>
          </p:nvSpPr>
          <p:spPr>
            <a:xfrm>
              <a:off x="4696642" y="3020065"/>
              <a:ext cx="115637" cy="104776"/>
            </a:xfrm>
            <a:custGeom>
              <a:avLst/>
              <a:gdLst/>
              <a:ahLst/>
              <a:cxnLst/>
              <a:rect l="l" t="t" r="r" b="b"/>
              <a:pathLst>
                <a:path w="2172" h="1968" extrusionOk="0">
                  <a:moveTo>
                    <a:pt x="1764" y="0"/>
                  </a:moveTo>
                  <a:lnTo>
                    <a:pt x="0" y="1764"/>
                  </a:lnTo>
                  <a:cubicBezTo>
                    <a:pt x="136" y="1900"/>
                    <a:pt x="311" y="1968"/>
                    <a:pt x="486" y="1968"/>
                  </a:cubicBezTo>
                  <a:cubicBezTo>
                    <a:pt x="662" y="1968"/>
                    <a:pt x="837" y="1900"/>
                    <a:pt x="973" y="1764"/>
                  </a:cubicBezTo>
                  <a:lnTo>
                    <a:pt x="2081" y="634"/>
                  </a:lnTo>
                  <a:cubicBezTo>
                    <a:pt x="2171" y="543"/>
                    <a:pt x="2171" y="407"/>
                    <a:pt x="2081" y="317"/>
                  </a:cubicBezTo>
                  <a:lnTo>
                    <a:pt x="1764"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5"/>
            <p:cNvSpPr/>
            <p:nvPr/>
          </p:nvSpPr>
          <p:spPr>
            <a:xfrm>
              <a:off x="4841138" y="2713451"/>
              <a:ext cx="267957" cy="256084"/>
            </a:xfrm>
            <a:custGeom>
              <a:avLst/>
              <a:gdLst/>
              <a:ahLst/>
              <a:cxnLst/>
              <a:rect l="l" t="t" r="r" b="b"/>
              <a:pathLst>
                <a:path w="5033" h="4810" extrusionOk="0">
                  <a:moveTo>
                    <a:pt x="2397" y="455"/>
                  </a:moveTo>
                  <a:cubicBezTo>
                    <a:pt x="2500" y="455"/>
                    <a:pt x="2601" y="467"/>
                    <a:pt x="2703" y="478"/>
                  </a:cubicBezTo>
                  <a:lnTo>
                    <a:pt x="2397" y="784"/>
                  </a:lnTo>
                  <a:lnTo>
                    <a:pt x="2093" y="478"/>
                  </a:lnTo>
                  <a:cubicBezTo>
                    <a:pt x="2194" y="467"/>
                    <a:pt x="2296" y="455"/>
                    <a:pt x="2397" y="455"/>
                  </a:cubicBezTo>
                  <a:close/>
                  <a:moveTo>
                    <a:pt x="1606" y="625"/>
                  </a:moveTo>
                  <a:lnTo>
                    <a:pt x="2081" y="1100"/>
                  </a:lnTo>
                  <a:lnTo>
                    <a:pt x="1742" y="1440"/>
                  </a:lnTo>
                  <a:lnTo>
                    <a:pt x="1188" y="874"/>
                  </a:lnTo>
                  <a:cubicBezTo>
                    <a:pt x="1312" y="772"/>
                    <a:pt x="1459" y="693"/>
                    <a:pt x="1606" y="625"/>
                  </a:cubicBezTo>
                  <a:close/>
                  <a:moveTo>
                    <a:pt x="3189" y="625"/>
                  </a:moveTo>
                  <a:cubicBezTo>
                    <a:pt x="3336" y="693"/>
                    <a:pt x="3483" y="772"/>
                    <a:pt x="3608" y="874"/>
                  </a:cubicBezTo>
                  <a:lnTo>
                    <a:pt x="3053" y="1440"/>
                  </a:lnTo>
                  <a:lnTo>
                    <a:pt x="2714" y="1100"/>
                  </a:lnTo>
                  <a:lnTo>
                    <a:pt x="3189" y="625"/>
                  </a:lnTo>
                  <a:close/>
                  <a:moveTo>
                    <a:pt x="2397" y="1417"/>
                  </a:moveTo>
                  <a:lnTo>
                    <a:pt x="2726" y="1756"/>
                  </a:lnTo>
                  <a:lnTo>
                    <a:pt x="2397" y="2084"/>
                  </a:lnTo>
                  <a:lnTo>
                    <a:pt x="2058" y="1756"/>
                  </a:lnTo>
                  <a:lnTo>
                    <a:pt x="2397" y="1417"/>
                  </a:lnTo>
                  <a:close/>
                  <a:moveTo>
                    <a:pt x="3924" y="1191"/>
                  </a:moveTo>
                  <a:cubicBezTo>
                    <a:pt x="4026" y="1326"/>
                    <a:pt x="4116" y="1462"/>
                    <a:pt x="4184" y="1609"/>
                  </a:cubicBezTo>
                  <a:lnTo>
                    <a:pt x="3709" y="2084"/>
                  </a:lnTo>
                  <a:lnTo>
                    <a:pt x="3370" y="1756"/>
                  </a:lnTo>
                  <a:lnTo>
                    <a:pt x="3924" y="1191"/>
                  </a:lnTo>
                  <a:close/>
                  <a:moveTo>
                    <a:pt x="871" y="1202"/>
                  </a:moveTo>
                  <a:lnTo>
                    <a:pt x="1425" y="1756"/>
                  </a:lnTo>
                  <a:lnTo>
                    <a:pt x="1086" y="2095"/>
                  </a:lnTo>
                  <a:lnTo>
                    <a:pt x="611" y="1620"/>
                  </a:lnTo>
                  <a:cubicBezTo>
                    <a:pt x="679" y="1462"/>
                    <a:pt x="769" y="1326"/>
                    <a:pt x="871" y="1202"/>
                  </a:cubicBezTo>
                  <a:close/>
                  <a:moveTo>
                    <a:pt x="464" y="2106"/>
                  </a:moveTo>
                  <a:lnTo>
                    <a:pt x="769" y="2412"/>
                  </a:lnTo>
                  <a:lnTo>
                    <a:pt x="475" y="2706"/>
                  </a:lnTo>
                  <a:cubicBezTo>
                    <a:pt x="452" y="2604"/>
                    <a:pt x="452" y="2503"/>
                    <a:pt x="452" y="2400"/>
                  </a:cubicBezTo>
                  <a:cubicBezTo>
                    <a:pt x="452" y="2310"/>
                    <a:pt x="452" y="2208"/>
                    <a:pt x="464" y="2106"/>
                  </a:cubicBezTo>
                  <a:close/>
                  <a:moveTo>
                    <a:pt x="4320" y="2106"/>
                  </a:moveTo>
                  <a:cubicBezTo>
                    <a:pt x="4354" y="2310"/>
                    <a:pt x="4354" y="2513"/>
                    <a:pt x="4320" y="2706"/>
                  </a:cubicBezTo>
                  <a:lnTo>
                    <a:pt x="4026" y="2412"/>
                  </a:lnTo>
                  <a:lnTo>
                    <a:pt x="4320" y="2106"/>
                  </a:lnTo>
                  <a:close/>
                  <a:moveTo>
                    <a:pt x="1742" y="2073"/>
                  </a:moveTo>
                  <a:lnTo>
                    <a:pt x="2081" y="2412"/>
                  </a:lnTo>
                  <a:lnTo>
                    <a:pt x="1742" y="2740"/>
                  </a:lnTo>
                  <a:lnTo>
                    <a:pt x="1402" y="2412"/>
                  </a:lnTo>
                  <a:lnTo>
                    <a:pt x="1742" y="2073"/>
                  </a:lnTo>
                  <a:close/>
                  <a:moveTo>
                    <a:pt x="3053" y="2073"/>
                  </a:moveTo>
                  <a:lnTo>
                    <a:pt x="3382" y="2412"/>
                  </a:lnTo>
                  <a:lnTo>
                    <a:pt x="3053" y="2740"/>
                  </a:lnTo>
                  <a:lnTo>
                    <a:pt x="2714" y="2412"/>
                  </a:lnTo>
                  <a:lnTo>
                    <a:pt x="3053" y="2073"/>
                  </a:lnTo>
                  <a:close/>
                  <a:moveTo>
                    <a:pt x="2397" y="2729"/>
                  </a:moveTo>
                  <a:lnTo>
                    <a:pt x="2726" y="3068"/>
                  </a:lnTo>
                  <a:lnTo>
                    <a:pt x="2397" y="3395"/>
                  </a:lnTo>
                  <a:lnTo>
                    <a:pt x="2058" y="3068"/>
                  </a:lnTo>
                  <a:lnTo>
                    <a:pt x="2397" y="2729"/>
                  </a:lnTo>
                  <a:close/>
                  <a:moveTo>
                    <a:pt x="1086" y="2729"/>
                  </a:moveTo>
                  <a:lnTo>
                    <a:pt x="1425" y="3068"/>
                  </a:lnTo>
                  <a:lnTo>
                    <a:pt x="871" y="3622"/>
                  </a:lnTo>
                  <a:cubicBezTo>
                    <a:pt x="769" y="3486"/>
                    <a:pt x="679" y="3350"/>
                    <a:pt x="611" y="3204"/>
                  </a:cubicBezTo>
                  <a:lnTo>
                    <a:pt x="1086" y="2729"/>
                  </a:lnTo>
                  <a:close/>
                  <a:moveTo>
                    <a:pt x="3698" y="2729"/>
                  </a:moveTo>
                  <a:lnTo>
                    <a:pt x="4173" y="3204"/>
                  </a:lnTo>
                  <a:cubicBezTo>
                    <a:pt x="4116" y="3350"/>
                    <a:pt x="4026" y="3486"/>
                    <a:pt x="3924" y="3622"/>
                  </a:cubicBezTo>
                  <a:lnTo>
                    <a:pt x="3370" y="3068"/>
                  </a:lnTo>
                  <a:lnTo>
                    <a:pt x="3698" y="2729"/>
                  </a:lnTo>
                  <a:close/>
                  <a:moveTo>
                    <a:pt x="1742" y="3385"/>
                  </a:moveTo>
                  <a:lnTo>
                    <a:pt x="2081" y="3712"/>
                  </a:lnTo>
                  <a:lnTo>
                    <a:pt x="1606" y="4187"/>
                  </a:lnTo>
                  <a:cubicBezTo>
                    <a:pt x="1459" y="4119"/>
                    <a:pt x="1324" y="4040"/>
                    <a:pt x="1188" y="3938"/>
                  </a:cubicBezTo>
                  <a:lnTo>
                    <a:pt x="1742" y="3385"/>
                  </a:lnTo>
                  <a:close/>
                  <a:moveTo>
                    <a:pt x="3053" y="3385"/>
                  </a:moveTo>
                  <a:lnTo>
                    <a:pt x="3608" y="3938"/>
                  </a:lnTo>
                  <a:cubicBezTo>
                    <a:pt x="3472" y="4040"/>
                    <a:pt x="3336" y="4131"/>
                    <a:pt x="3189" y="4187"/>
                  </a:cubicBezTo>
                  <a:lnTo>
                    <a:pt x="2714" y="3724"/>
                  </a:lnTo>
                  <a:lnTo>
                    <a:pt x="3053" y="3385"/>
                  </a:lnTo>
                  <a:close/>
                  <a:moveTo>
                    <a:pt x="2397" y="4040"/>
                  </a:moveTo>
                  <a:lnTo>
                    <a:pt x="2691" y="4334"/>
                  </a:lnTo>
                  <a:cubicBezTo>
                    <a:pt x="2590" y="4345"/>
                    <a:pt x="2500" y="4357"/>
                    <a:pt x="2397" y="4357"/>
                  </a:cubicBezTo>
                  <a:cubicBezTo>
                    <a:pt x="2296" y="4357"/>
                    <a:pt x="2194" y="4345"/>
                    <a:pt x="2103" y="4334"/>
                  </a:cubicBezTo>
                  <a:lnTo>
                    <a:pt x="2397" y="4040"/>
                  </a:lnTo>
                  <a:close/>
                  <a:moveTo>
                    <a:pt x="2398" y="0"/>
                  </a:moveTo>
                  <a:cubicBezTo>
                    <a:pt x="1784" y="0"/>
                    <a:pt x="1171" y="235"/>
                    <a:pt x="701" y="704"/>
                  </a:cubicBezTo>
                  <a:cubicBezTo>
                    <a:pt x="249" y="1156"/>
                    <a:pt x="0" y="1767"/>
                    <a:pt x="0" y="2400"/>
                  </a:cubicBezTo>
                  <a:cubicBezTo>
                    <a:pt x="0" y="3045"/>
                    <a:pt x="249" y="3656"/>
                    <a:pt x="701" y="4108"/>
                  </a:cubicBezTo>
                  <a:cubicBezTo>
                    <a:pt x="1165" y="4571"/>
                    <a:pt x="1787" y="4809"/>
                    <a:pt x="2397" y="4809"/>
                  </a:cubicBezTo>
                  <a:cubicBezTo>
                    <a:pt x="3008" y="4809"/>
                    <a:pt x="3630" y="4571"/>
                    <a:pt x="4094" y="4108"/>
                  </a:cubicBezTo>
                  <a:cubicBezTo>
                    <a:pt x="5033" y="3169"/>
                    <a:pt x="5033" y="1643"/>
                    <a:pt x="4094" y="704"/>
                  </a:cubicBezTo>
                  <a:cubicBezTo>
                    <a:pt x="3625" y="235"/>
                    <a:pt x="3011" y="0"/>
                    <a:pt x="2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5"/>
            <p:cNvSpPr/>
            <p:nvPr/>
          </p:nvSpPr>
          <p:spPr>
            <a:xfrm>
              <a:off x="4878460" y="2750932"/>
              <a:ext cx="230636" cy="218603"/>
            </a:xfrm>
            <a:custGeom>
              <a:avLst/>
              <a:gdLst/>
              <a:ahLst/>
              <a:cxnLst/>
              <a:rect l="l" t="t" r="r" b="b"/>
              <a:pathLst>
                <a:path w="4332" h="4106" extrusionOk="0">
                  <a:moveTo>
                    <a:pt x="3223" y="487"/>
                  </a:moveTo>
                  <a:cubicBezTo>
                    <a:pt x="3325" y="622"/>
                    <a:pt x="3415" y="758"/>
                    <a:pt x="3483" y="905"/>
                  </a:cubicBezTo>
                  <a:lnTo>
                    <a:pt x="3008" y="1380"/>
                  </a:lnTo>
                  <a:lnTo>
                    <a:pt x="2669" y="1052"/>
                  </a:lnTo>
                  <a:lnTo>
                    <a:pt x="3223" y="487"/>
                  </a:lnTo>
                  <a:close/>
                  <a:moveTo>
                    <a:pt x="3619" y="1402"/>
                  </a:moveTo>
                  <a:cubicBezTo>
                    <a:pt x="3653" y="1606"/>
                    <a:pt x="3653" y="1809"/>
                    <a:pt x="3619" y="2002"/>
                  </a:cubicBezTo>
                  <a:lnTo>
                    <a:pt x="3325" y="1708"/>
                  </a:lnTo>
                  <a:lnTo>
                    <a:pt x="3619" y="1402"/>
                  </a:lnTo>
                  <a:close/>
                  <a:moveTo>
                    <a:pt x="2352" y="1369"/>
                  </a:moveTo>
                  <a:lnTo>
                    <a:pt x="2681" y="1708"/>
                  </a:lnTo>
                  <a:lnTo>
                    <a:pt x="2352" y="2036"/>
                  </a:lnTo>
                  <a:lnTo>
                    <a:pt x="2013" y="1708"/>
                  </a:lnTo>
                  <a:lnTo>
                    <a:pt x="2352" y="1369"/>
                  </a:lnTo>
                  <a:close/>
                  <a:moveTo>
                    <a:pt x="1696" y="2025"/>
                  </a:moveTo>
                  <a:lnTo>
                    <a:pt x="2025" y="2364"/>
                  </a:lnTo>
                  <a:lnTo>
                    <a:pt x="1696" y="2691"/>
                  </a:lnTo>
                  <a:lnTo>
                    <a:pt x="1357" y="2364"/>
                  </a:lnTo>
                  <a:lnTo>
                    <a:pt x="1696" y="2025"/>
                  </a:lnTo>
                  <a:close/>
                  <a:moveTo>
                    <a:pt x="2997" y="2025"/>
                  </a:moveTo>
                  <a:lnTo>
                    <a:pt x="3472" y="2500"/>
                  </a:lnTo>
                  <a:cubicBezTo>
                    <a:pt x="3415" y="2646"/>
                    <a:pt x="3325" y="2782"/>
                    <a:pt x="3223" y="2918"/>
                  </a:cubicBezTo>
                  <a:lnTo>
                    <a:pt x="2669" y="2364"/>
                  </a:lnTo>
                  <a:lnTo>
                    <a:pt x="2997" y="2025"/>
                  </a:lnTo>
                  <a:close/>
                  <a:moveTo>
                    <a:pt x="1041" y="2681"/>
                  </a:moveTo>
                  <a:lnTo>
                    <a:pt x="1380" y="3008"/>
                  </a:lnTo>
                  <a:lnTo>
                    <a:pt x="905" y="3483"/>
                  </a:lnTo>
                  <a:cubicBezTo>
                    <a:pt x="758" y="3415"/>
                    <a:pt x="623" y="3336"/>
                    <a:pt x="487" y="3234"/>
                  </a:cubicBezTo>
                  <a:lnTo>
                    <a:pt x="1041" y="2681"/>
                  </a:lnTo>
                  <a:close/>
                  <a:moveTo>
                    <a:pt x="2352" y="2681"/>
                  </a:moveTo>
                  <a:lnTo>
                    <a:pt x="2907" y="3234"/>
                  </a:lnTo>
                  <a:cubicBezTo>
                    <a:pt x="2771" y="3336"/>
                    <a:pt x="2635" y="3427"/>
                    <a:pt x="2488" y="3483"/>
                  </a:cubicBezTo>
                  <a:lnTo>
                    <a:pt x="2013" y="3020"/>
                  </a:lnTo>
                  <a:lnTo>
                    <a:pt x="2352" y="2681"/>
                  </a:lnTo>
                  <a:close/>
                  <a:moveTo>
                    <a:pt x="1696" y="3336"/>
                  </a:moveTo>
                  <a:lnTo>
                    <a:pt x="1990" y="3630"/>
                  </a:lnTo>
                  <a:cubicBezTo>
                    <a:pt x="1889" y="3641"/>
                    <a:pt x="1799" y="3653"/>
                    <a:pt x="1696" y="3653"/>
                  </a:cubicBezTo>
                  <a:cubicBezTo>
                    <a:pt x="1595" y="3653"/>
                    <a:pt x="1493" y="3641"/>
                    <a:pt x="1402" y="3630"/>
                  </a:cubicBezTo>
                  <a:lnTo>
                    <a:pt x="1696" y="3336"/>
                  </a:lnTo>
                  <a:close/>
                  <a:moveTo>
                    <a:pt x="3393" y="0"/>
                  </a:moveTo>
                  <a:lnTo>
                    <a:pt x="0" y="3404"/>
                  </a:lnTo>
                  <a:cubicBezTo>
                    <a:pt x="464" y="3867"/>
                    <a:pt x="1086" y="4105"/>
                    <a:pt x="1696" y="4105"/>
                  </a:cubicBezTo>
                  <a:cubicBezTo>
                    <a:pt x="2307" y="4105"/>
                    <a:pt x="2929" y="3867"/>
                    <a:pt x="3393" y="3404"/>
                  </a:cubicBezTo>
                  <a:cubicBezTo>
                    <a:pt x="4332" y="2465"/>
                    <a:pt x="4332" y="939"/>
                    <a:pt x="3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65"/>
          <p:cNvGrpSpPr/>
          <p:nvPr/>
        </p:nvGrpSpPr>
        <p:grpSpPr>
          <a:xfrm>
            <a:off x="979281" y="3178227"/>
            <a:ext cx="410693" cy="411279"/>
            <a:chOff x="5324565" y="4192215"/>
            <a:chExt cx="410693" cy="411279"/>
          </a:xfrm>
        </p:grpSpPr>
        <p:sp>
          <p:nvSpPr>
            <p:cNvPr id="1744" name="Google Shape;1744;p65"/>
            <p:cNvSpPr/>
            <p:nvPr/>
          </p:nvSpPr>
          <p:spPr>
            <a:xfrm>
              <a:off x="5324565" y="4192854"/>
              <a:ext cx="410693" cy="410054"/>
            </a:xfrm>
            <a:custGeom>
              <a:avLst/>
              <a:gdLst/>
              <a:ahLst/>
              <a:cxnLst/>
              <a:rect l="l" t="t" r="r" b="b"/>
              <a:pathLst>
                <a:path w="7714" h="7702" extrusionOk="0">
                  <a:moveTo>
                    <a:pt x="3630" y="1"/>
                  </a:moveTo>
                  <a:cubicBezTo>
                    <a:pt x="2658" y="57"/>
                    <a:pt x="1788" y="464"/>
                    <a:pt x="1143" y="1109"/>
                  </a:cubicBezTo>
                  <a:lnTo>
                    <a:pt x="1087" y="1368"/>
                  </a:lnTo>
                  <a:lnTo>
                    <a:pt x="838" y="1448"/>
                  </a:lnTo>
                  <a:cubicBezTo>
                    <a:pt x="351" y="2059"/>
                    <a:pt x="46" y="2816"/>
                    <a:pt x="1" y="3642"/>
                  </a:cubicBezTo>
                  <a:lnTo>
                    <a:pt x="295" y="3845"/>
                  </a:lnTo>
                  <a:lnTo>
                    <a:pt x="1" y="4094"/>
                  </a:lnTo>
                  <a:cubicBezTo>
                    <a:pt x="57" y="4908"/>
                    <a:pt x="363" y="5643"/>
                    <a:pt x="838" y="6243"/>
                  </a:cubicBezTo>
                  <a:lnTo>
                    <a:pt x="1087" y="6288"/>
                  </a:lnTo>
                  <a:lnTo>
                    <a:pt x="1143" y="6593"/>
                  </a:lnTo>
                  <a:cubicBezTo>
                    <a:pt x="1788" y="7226"/>
                    <a:pt x="2658" y="7645"/>
                    <a:pt x="3630" y="7701"/>
                  </a:cubicBezTo>
                  <a:lnTo>
                    <a:pt x="3857" y="7555"/>
                  </a:lnTo>
                  <a:lnTo>
                    <a:pt x="4083" y="7701"/>
                  </a:lnTo>
                  <a:cubicBezTo>
                    <a:pt x="5055" y="7645"/>
                    <a:pt x="5926" y="7226"/>
                    <a:pt x="6582" y="6593"/>
                  </a:cubicBezTo>
                  <a:lnTo>
                    <a:pt x="6650" y="6243"/>
                  </a:lnTo>
                  <a:lnTo>
                    <a:pt x="6887" y="6243"/>
                  </a:lnTo>
                  <a:cubicBezTo>
                    <a:pt x="7362" y="5643"/>
                    <a:pt x="7656" y="4908"/>
                    <a:pt x="7713" y="4094"/>
                  </a:cubicBezTo>
                  <a:lnTo>
                    <a:pt x="7510" y="3879"/>
                  </a:lnTo>
                  <a:lnTo>
                    <a:pt x="7713" y="3642"/>
                  </a:lnTo>
                  <a:cubicBezTo>
                    <a:pt x="7668" y="2816"/>
                    <a:pt x="7362" y="2059"/>
                    <a:pt x="6887" y="1448"/>
                  </a:cubicBezTo>
                  <a:lnTo>
                    <a:pt x="6650" y="1414"/>
                  </a:lnTo>
                  <a:lnTo>
                    <a:pt x="6582" y="1109"/>
                  </a:lnTo>
                  <a:cubicBezTo>
                    <a:pt x="5926" y="464"/>
                    <a:pt x="5055" y="57"/>
                    <a:pt x="4083" y="1"/>
                  </a:cubicBezTo>
                  <a:lnTo>
                    <a:pt x="3857" y="136"/>
                  </a:lnTo>
                  <a:lnTo>
                    <a:pt x="3630"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5"/>
            <p:cNvSpPr/>
            <p:nvPr/>
          </p:nvSpPr>
          <p:spPr>
            <a:xfrm>
              <a:off x="5324565" y="4192215"/>
              <a:ext cx="410693" cy="411279"/>
            </a:xfrm>
            <a:custGeom>
              <a:avLst/>
              <a:gdLst/>
              <a:ahLst/>
              <a:cxnLst/>
              <a:rect l="l" t="t" r="r" b="b"/>
              <a:pathLst>
                <a:path w="7714" h="7725" extrusionOk="0">
                  <a:moveTo>
                    <a:pt x="3857" y="1"/>
                  </a:moveTo>
                  <a:cubicBezTo>
                    <a:pt x="3778" y="1"/>
                    <a:pt x="3710" y="1"/>
                    <a:pt x="3630" y="13"/>
                  </a:cubicBezTo>
                  <a:lnTo>
                    <a:pt x="3630" y="3654"/>
                  </a:lnTo>
                  <a:lnTo>
                    <a:pt x="2115" y="3654"/>
                  </a:lnTo>
                  <a:cubicBezTo>
                    <a:pt x="2070" y="2727"/>
                    <a:pt x="1731" y="1845"/>
                    <a:pt x="1143" y="1121"/>
                  </a:cubicBezTo>
                  <a:cubicBezTo>
                    <a:pt x="1030" y="1234"/>
                    <a:pt x="928" y="1347"/>
                    <a:pt x="838" y="1460"/>
                  </a:cubicBezTo>
                  <a:cubicBezTo>
                    <a:pt x="1324" y="2093"/>
                    <a:pt x="1618" y="2851"/>
                    <a:pt x="1652" y="3654"/>
                  </a:cubicBezTo>
                  <a:lnTo>
                    <a:pt x="1" y="3654"/>
                  </a:lnTo>
                  <a:lnTo>
                    <a:pt x="1" y="3857"/>
                  </a:lnTo>
                  <a:cubicBezTo>
                    <a:pt x="1" y="3948"/>
                    <a:pt x="1" y="4027"/>
                    <a:pt x="12" y="4106"/>
                  </a:cubicBezTo>
                  <a:lnTo>
                    <a:pt x="1652" y="4106"/>
                  </a:lnTo>
                  <a:cubicBezTo>
                    <a:pt x="1607" y="4886"/>
                    <a:pt x="1324" y="5644"/>
                    <a:pt x="838" y="6255"/>
                  </a:cubicBezTo>
                  <a:cubicBezTo>
                    <a:pt x="928" y="6379"/>
                    <a:pt x="1030" y="6492"/>
                    <a:pt x="1143" y="6605"/>
                  </a:cubicBezTo>
                  <a:cubicBezTo>
                    <a:pt x="1720" y="5893"/>
                    <a:pt x="2059" y="5022"/>
                    <a:pt x="2104" y="4106"/>
                  </a:cubicBezTo>
                  <a:lnTo>
                    <a:pt x="3630" y="4106"/>
                  </a:lnTo>
                  <a:lnTo>
                    <a:pt x="3630" y="7713"/>
                  </a:lnTo>
                  <a:cubicBezTo>
                    <a:pt x="3710" y="7713"/>
                    <a:pt x="3778" y="7725"/>
                    <a:pt x="3857" y="7725"/>
                  </a:cubicBezTo>
                  <a:cubicBezTo>
                    <a:pt x="3936" y="7725"/>
                    <a:pt x="4015" y="7713"/>
                    <a:pt x="4083" y="7713"/>
                  </a:cubicBezTo>
                  <a:lnTo>
                    <a:pt x="4083" y="4106"/>
                  </a:lnTo>
                  <a:lnTo>
                    <a:pt x="5610" y="4106"/>
                  </a:lnTo>
                  <a:cubicBezTo>
                    <a:pt x="5655" y="5022"/>
                    <a:pt x="5994" y="5893"/>
                    <a:pt x="6582" y="6605"/>
                  </a:cubicBezTo>
                  <a:cubicBezTo>
                    <a:pt x="6684" y="6492"/>
                    <a:pt x="6786" y="6379"/>
                    <a:pt x="6887" y="6255"/>
                  </a:cubicBezTo>
                  <a:cubicBezTo>
                    <a:pt x="6401" y="5644"/>
                    <a:pt x="6107" y="4886"/>
                    <a:pt x="6062" y="4106"/>
                  </a:cubicBezTo>
                  <a:lnTo>
                    <a:pt x="7713" y="4106"/>
                  </a:lnTo>
                  <a:lnTo>
                    <a:pt x="7713" y="3857"/>
                  </a:lnTo>
                  <a:lnTo>
                    <a:pt x="7713" y="3654"/>
                  </a:lnTo>
                  <a:lnTo>
                    <a:pt x="6062" y="3654"/>
                  </a:lnTo>
                  <a:cubicBezTo>
                    <a:pt x="6107" y="2851"/>
                    <a:pt x="6390" y="2093"/>
                    <a:pt x="6887" y="1460"/>
                  </a:cubicBezTo>
                  <a:lnTo>
                    <a:pt x="6582" y="1121"/>
                  </a:lnTo>
                  <a:cubicBezTo>
                    <a:pt x="5994" y="1845"/>
                    <a:pt x="5655" y="2727"/>
                    <a:pt x="5610" y="3654"/>
                  </a:cubicBezTo>
                  <a:lnTo>
                    <a:pt x="4083" y="3654"/>
                  </a:lnTo>
                  <a:lnTo>
                    <a:pt x="4083" y="13"/>
                  </a:lnTo>
                  <a:cubicBezTo>
                    <a:pt x="4015" y="1"/>
                    <a:pt x="3936" y="1"/>
                    <a:pt x="3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6" name="Google Shape;1746;p65"/>
          <p:cNvSpPr txBox="1">
            <a:spLocks noGrp="1"/>
          </p:cNvSpPr>
          <p:nvPr>
            <p:ph type="subTitle" idx="4294967295"/>
          </p:nvPr>
        </p:nvSpPr>
        <p:spPr>
          <a:xfrm>
            <a:off x="1770975" y="1384931"/>
            <a:ext cx="2647500" cy="322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sz="2000" b="1">
                <a:latin typeface="Arvo"/>
                <a:ea typeface="Arvo"/>
                <a:cs typeface="Arvo"/>
                <a:sym typeface="Arvo"/>
              </a:rPr>
              <a:t>SPORT A</a:t>
            </a:r>
            <a:endParaRPr sz="2000" b="1">
              <a:latin typeface="Arvo"/>
              <a:ea typeface="Arvo"/>
              <a:cs typeface="Arvo"/>
              <a:sym typeface="Arvo"/>
            </a:endParaRPr>
          </a:p>
        </p:txBody>
      </p:sp>
      <p:sp>
        <p:nvSpPr>
          <p:cNvPr id="1747" name="Google Shape;1747;p65"/>
          <p:cNvSpPr txBox="1">
            <a:spLocks noGrp="1"/>
          </p:cNvSpPr>
          <p:nvPr>
            <p:ph type="subTitle" idx="4294967295"/>
          </p:nvPr>
        </p:nvSpPr>
        <p:spPr>
          <a:xfrm>
            <a:off x="1770975" y="1758781"/>
            <a:ext cx="2647500" cy="527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Venus and the second planet from the Sun</a:t>
            </a:r>
            <a:endParaRPr/>
          </a:p>
        </p:txBody>
      </p:sp>
      <p:sp>
        <p:nvSpPr>
          <p:cNvPr id="1748" name="Google Shape;1748;p65"/>
          <p:cNvSpPr txBox="1">
            <a:spLocks noGrp="1"/>
          </p:cNvSpPr>
          <p:nvPr>
            <p:ph type="subTitle" idx="4294967295"/>
          </p:nvPr>
        </p:nvSpPr>
        <p:spPr>
          <a:xfrm>
            <a:off x="5776500" y="1384931"/>
            <a:ext cx="2647500" cy="322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sz="2000" b="1">
                <a:latin typeface="Arvo"/>
                <a:ea typeface="Arvo"/>
                <a:cs typeface="Arvo"/>
                <a:sym typeface="Arvo"/>
              </a:rPr>
              <a:t>SPORT B</a:t>
            </a:r>
            <a:endParaRPr sz="2000" b="1">
              <a:latin typeface="Arvo"/>
              <a:ea typeface="Arvo"/>
              <a:cs typeface="Arvo"/>
              <a:sym typeface="Arvo"/>
            </a:endParaRPr>
          </a:p>
        </p:txBody>
      </p:sp>
      <p:sp>
        <p:nvSpPr>
          <p:cNvPr id="1749" name="Google Shape;1749;p65"/>
          <p:cNvSpPr txBox="1">
            <a:spLocks noGrp="1"/>
          </p:cNvSpPr>
          <p:nvPr>
            <p:ph type="subTitle" idx="4294967295"/>
          </p:nvPr>
        </p:nvSpPr>
        <p:spPr>
          <a:xfrm>
            <a:off x="5776500" y="1758781"/>
            <a:ext cx="2647500" cy="527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Jupiter is the biggest planet in the Solar System</a:t>
            </a:r>
            <a:endParaRPr/>
          </a:p>
        </p:txBody>
      </p:sp>
      <p:sp>
        <p:nvSpPr>
          <p:cNvPr id="1750" name="Google Shape;1750;p65"/>
          <p:cNvSpPr txBox="1">
            <a:spLocks noGrp="1"/>
          </p:cNvSpPr>
          <p:nvPr>
            <p:ph type="subTitle" idx="4294967295"/>
          </p:nvPr>
        </p:nvSpPr>
        <p:spPr>
          <a:xfrm>
            <a:off x="1770975" y="2976506"/>
            <a:ext cx="2647500" cy="322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sz="2000" b="1">
                <a:latin typeface="Arvo"/>
                <a:ea typeface="Arvo"/>
                <a:cs typeface="Arvo"/>
                <a:sym typeface="Arvo"/>
              </a:rPr>
              <a:t>SPORT C</a:t>
            </a:r>
            <a:endParaRPr sz="2000" b="1">
              <a:latin typeface="Arvo"/>
              <a:ea typeface="Arvo"/>
              <a:cs typeface="Arvo"/>
              <a:sym typeface="Arvo"/>
            </a:endParaRPr>
          </a:p>
        </p:txBody>
      </p:sp>
      <p:sp>
        <p:nvSpPr>
          <p:cNvPr id="1751" name="Google Shape;1751;p65"/>
          <p:cNvSpPr txBox="1">
            <a:spLocks noGrp="1"/>
          </p:cNvSpPr>
          <p:nvPr>
            <p:ph type="subTitle" idx="4294967295"/>
          </p:nvPr>
        </p:nvSpPr>
        <p:spPr>
          <a:xfrm>
            <a:off x="1770975" y="3350356"/>
            <a:ext cx="2647500" cy="527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Despite being red, Mars is actually a cold place</a:t>
            </a:r>
            <a:endParaRPr/>
          </a:p>
        </p:txBody>
      </p:sp>
      <p:sp>
        <p:nvSpPr>
          <p:cNvPr id="1752" name="Google Shape;1752;p65"/>
          <p:cNvSpPr txBox="1">
            <a:spLocks noGrp="1"/>
          </p:cNvSpPr>
          <p:nvPr>
            <p:ph type="subTitle" idx="4294967295"/>
          </p:nvPr>
        </p:nvSpPr>
        <p:spPr>
          <a:xfrm>
            <a:off x="5776500" y="2976506"/>
            <a:ext cx="2647500" cy="322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sz="2000" b="1">
                <a:latin typeface="Arvo"/>
                <a:ea typeface="Arvo"/>
                <a:cs typeface="Arvo"/>
                <a:sym typeface="Arvo"/>
              </a:rPr>
              <a:t>SPORT C</a:t>
            </a:r>
            <a:endParaRPr sz="2000" b="1">
              <a:latin typeface="Arvo"/>
              <a:ea typeface="Arvo"/>
              <a:cs typeface="Arvo"/>
              <a:sym typeface="Arvo"/>
            </a:endParaRPr>
          </a:p>
        </p:txBody>
      </p:sp>
      <p:sp>
        <p:nvSpPr>
          <p:cNvPr id="1753" name="Google Shape;1753;p65"/>
          <p:cNvSpPr txBox="1">
            <a:spLocks noGrp="1"/>
          </p:cNvSpPr>
          <p:nvPr>
            <p:ph type="subTitle" idx="4294967295"/>
          </p:nvPr>
        </p:nvSpPr>
        <p:spPr>
          <a:xfrm>
            <a:off x="5776500" y="3350356"/>
            <a:ext cx="2647500" cy="527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Saturn is a gas giant and has several rings</a:t>
            </a:r>
            <a:endParaRPr/>
          </a:p>
        </p:txBody>
      </p:sp>
      <p:sp>
        <p:nvSpPr>
          <p:cNvPr id="1754" name="Google Shape;1754;p65"/>
          <p:cNvSpPr/>
          <p:nvPr/>
        </p:nvSpPr>
        <p:spPr>
          <a:xfrm>
            <a:off x="1856450" y="2323050"/>
            <a:ext cx="1785300" cy="266400"/>
          </a:xfrm>
          <a:prstGeom prst="roundRect">
            <a:avLst>
              <a:gd name="adj" fmla="val 50000"/>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55" name="Google Shape;1755;p65"/>
          <p:cNvCxnSpPr/>
          <p:nvPr/>
        </p:nvCxnSpPr>
        <p:spPr>
          <a:xfrm>
            <a:off x="1949413" y="2456250"/>
            <a:ext cx="799500" cy="0"/>
          </a:xfrm>
          <a:prstGeom prst="straightConnector1">
            <a:avLst/>
          </a:prstGeom>
          <a:noFill/>
          <a:ln w="76200" cap="flat" cmpd="sng">
            <a:solidFill>
              <a:schemeClr val="accent6"/>
            </a:solidFill>
            <a:prstDash val="solid"/>
            <a:round/>
            <a:headEnd type="none" w="med" len="med"/>
            <a:tailEnd type="none" w="med" len="med"/>
          </a:ln>
        </p:spPr>
      </p:cxnSp>
      <p:sp>
        <p:nvSpPr>
          <p:cNvPr id="1756" name="Google Shape;1756;p65"/>
          <p:cNvSpPr txBox="1">
            <a:spLocks noGrp="1"/>
          </p:cNvSpPr>
          <p:nvPr>
            <p:ph type="subTitle" idx="4294967295"/>
          </p:nvPr>
        </p:nvSpPr>
        <p:spPr>
          <a:xfrm>
            <a:off x="3656775" y="2323050"/>
            <a:ext cx="761700" cy="3225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sz="2000" b="1">
                <a:latin typeface="Arvo"/>
                <a:ea typeface="Arvo"/>
                <a:cs typeface="Arvo"/>
                <a:sym typeface="Arvo"/>
              </a:rPr>
              <a:t>50%</a:t>
            </a:r>
            <a:endParaRPr sz="2000" b="1">
              <a:latin typeface="Arvo"/>
              <a:ea typeface="Arvo"/>
              <a:cs typeface="Arvo"/>
              <a:sym typeface="Arvo"/>
            </a:endParaRPr>
          </a:p>
        </p:txBody>
      </p:sp>
      <p:sp>
        <p:nvSpPr>
          <p:cNvPr id="1757" name="Google Shape;1757;p65"/>
          <p:cNvSpPr txBox="1">
            <a:spLocks noGrp="1"/>
          </p:cNvSpPr>
          <p:nvPr>
            <p:ph type="subTitle" idx="4294967295"/>
          </p:nvPr>
        </p:nvSpPr>
        <p:spPr>
          <a:xfrm>
            <a:off x="7662150" y="2323050"/>
            <a:ext cx="761700" cy="3225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sz="2000" b="1">
                <a:latin typeface="Arvo"/>
                <a:ea typeface="Arvo"/>
                <a:cs typeface="Arvo"/>
                <a:sym typeface="Arvo"/>
              </a:rPr>
              <a:t>60%</a:t>
            </a:r>
            <a:endParaRPr sz="2000" b="1">
              <a:latin typeface="Arvo"/>
              <a:ea typeface="Arvo"/>
              <a:cs typeface="Arvo"/>
              <a:sym typeface="Arvo"/>
            </a:endParaRPr>
          </a:p>
        </p:txBody>
      </p:sp>
      <p:sp>
        <p:nvSpPr>
          <p:cNvPr id="1758" name="Google Shape;1758;p65"/>
          <p:cNvSpPr txBox="1">
            <a:spLocks noGrp="1"/>
          </p:cNvSpPr>
          <p:nvPr>
            <p:ph type="subTitle" idx="4294967295"/>
          </p:nvPr>
        </p:nvSpPr>
        <p:spPr>
          <a:xfrm>
            <a:off x="3656775" y="3929100"/>
            <a:ext cx="761700" cy="3225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sz="2000" b="1">
                <a:latin typeface="Arvo"/>
                <a:ea typeface="Arvo"/>
                <a:cs typeface="Arvo"/>
                <a:sym typeface="Arvo"/>
              </a:rPr>
              <a:t>20%</a:t>
            </a:r>
            <a:endParaRPr sz="2000" b="1">
              <a:latin typeface="Arvo"/>
              <a:ea typeface="Arvo"/>
              <a:cs typeface="Arvo"/>
              <a:sym typeface="Arvo"/>
            </a:endParaRPr>
          </a:p>
        </p:txBody>
      </p:sp>
      <p:sp>
        <p:nvSpPr>
          <p:cNvPr id="1759" name="Google Shape;1759;p65"/>
          <p:cNvSpPr txBox="1">
            <a:spLocks noGrp="1"/>
          </p:cNvSpPr>
          <p:nvPr>
            <p:ph type="subTitle" idx="4294967295"/>
          </p:nvPr>
        </p:nvSpPr>
        <p:spPr>
          <a:xfrm>
            <a:off x="7662150" y="3929100"/>
            <a:ext cx="761700" cy="3225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sz="2000" b="1">
                <a:latin typeface="Arvo"/>
                <a:ea typeface="Arvo"/>
                <a:cs typeface="Arvo"/>
                <a:sym typeface="Arvo"/>
              </a:rPr>
              <a:t>10%</a:t>
            </a:r>
            <a:endParaRPr sz="2000" b="1">
              <a:latin typeface="Arvo"/>
              <a:ea typeface="Arvo"/>
              <a:cs typeface="Arvo"/>
              <a:sym typeface="Arvo"/>
            </a:endParaRPr>
          </a:p>
        </p:txBody>
      </p:sp>
      <p:sp>
        <p:nvSpPr>
          <p:cNvPr id="1760" name="Google Shape;1760;p65"/>
          <p:cNvSpPr/>
          <p:nvPr/>
        </p:nvSpPr>
        <p:spPr>
          <a:xfrm>
            <a:off x="1856450" y="3929100"/>
            <a:ext cx="1785300" cy="266400"/>
          </a:xfrm>
          <a:prstGeom prst="roundRect">
            <a:avLst>
              <a:gd name="adj" fmla="val 50000"/>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61" name="Google Shape;1761;p65"/>
          <p:cNvCxnSpPr/>
          <p:nvPr/>
        </p:nvCxnSpPr>
        <p:spPr>
          <a:xfrm>
            <a:off x="1949413" y="4062300"/>
            <a:ext cx="323700" cy="0"/>
          </a:xfrm>
          <a:prstGeom prst="straightConnector1">
            <a:avLst/>
          </a:prstGeom>
          <a:noFill/>
          <a:ln w="76200" cap="flat" cmpd="sng">
            <a:solidFill>
              <a:schemeClr val="accent6"/>
            </a:solidFill>
            <a:prstDash val="solid"/>
            <a:round/>
            <a:headEnd type="none" w="med" len="med"/>
            <a:tailEnd type="none" w="med" len="med"/>
          </a:ln>
        </p:spPr>
      </p:cxnSp>
      <p:sp>
        <p:nvSpPr>
          <p:cNvPr id="1762" name="Google Shape;1762;p65"/>
          <p:cNvSpPr/>
          <p:nvPr/>
        </p:nvSpPr>
        <p:spPr>
          <a:xfrm>
            <a:off x="5863586" y="2323050"/>
            <a:ext cx="1785300" cy="266400"/>
          </a:xfrm>
          <a:prstGeom prst="roundRect">
            <a:avLst>
              <a:gd name="adj" fmla="val 50000"/>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63" name="Google Shape;1763;p65"/>
          <p:cNvCxnSpPr/>
          <p:nvPr/>
        </p:nvCxnSpPr>
        <p:spPr>
          <a:xfrm>
            <a:off x="5956549" y="2456250"/>
            <a:ext cx="966300" cy="0"/>
          </a:xfrm>
          <a:prstGeom prst="straightConnector1">
            <a:avLst/>
          </a:prstGeom>
          <a:noFill/>
          <a:ln w="76200" cap="flat" cmpd="sng">
            <a:solidFill>
              <a:schemeClr val="accent6"/>
            </a:solidFill>
            <a:prstDash val="solid"/>
            <a:round/>
            <a:headEnd type="none" w="med" len="med"/>
            <a:tailEnd type="none" w="med" len="med"/>
          </a:ln>
        </p:spPr>
      </p:cxnSp>
      <p:sp>
        <p:nvSpPr>
          <p:cNvPr id="1764" name="Google Shape;1764;p65"/>
          <p:cNvSpPr/>
          <p:nvPr/>
        </p:nvSpPr>
        <p:spPr>
          <a:xfrm>
            <a:off x="5863586" y="3929100"/>
            <a:ext cx="1785300" cy="266400"/>
          </a:xfrm>
          <a:prstGeom prst="roundRect">
            <a:avLst>
              <a:gd name="adj" fmla="val 50000"/>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65" name="Google Shape;1765;p65"/>
          <p:cNvCxnSpPr/>
          <p:nvPr/>
        </p:nvCxnSpPr>
        <p:spPr>
          <a:xfrm>
            <a:off x="5956549" y="4062300"/>
            <a:ext cx="167700" cy="0"/>
          </a:xfrm>
          <a:prstGeom prst="straightConnector1">
            <a:avLst/>
          </a:prstGeom>
          <a:noFill/>
          <a:ln w="76200" cap="flat" cmpd="sng">
            <a:solidFill>
              <a:schemeClr val="accent6"/>
            </a:solidFill>
            <a:prstDash val="solid"/>
            <a:round/>
            <a:headEnd type="none" w="med" len="med"/>
            <a:tailEnd type="none" w="med" len="med"/>
          </a:ln>
        </p:spPr>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769"/>
        <p:cNvGrpSpPr/>
        <p:nvPr/>
      </p:nvGrpSpPr>
      <p:grpSpPr>
        <a:xfrm>
          <a:off x="0" y="0"/>
          <a:ext cx="0" cy="0"/>
          <a:chOff x="0" y="0"/>
          <a:chExt cx="0" cy="0"/>
        </a:xfrm>
      </p:grpSpPr>
      <p:sp>
        <p:nvSpPr>
          <p:cNvPr id="1770" name="Google Shape;1770;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EXPECTED STUDENTS’ </a:t>
            </a:r>
            <a:r>
              <a:rPr lang="en">
                <a:solidFill>
                  <a:schemeClr val="accent6"/>
                </a:solidFill>
              </a:rPr>
              <a:t>DEVELOPMENT</a:t>
            </a:r>
            <a:endParaRPr>
              <a:solidFill>
                <a:schemeClr val="accent6"/>
              </a:solidFill>
            </a:endParaRPr>
          </a:p>
        </p:txBody>
      </p:sp>
      <p:pic>
        <p:nvPicPr>
          <p:cNvPr id="1771" name="Google Shape;1771;p66" title="Chart">
            <a:hlinkClick r:id="rId3"/>
          </p:cNvPr>
          <p:cNvPicPr preferRelativeResize="0"/>
          <p:nvPr/>
        </p:nvPicPr>
        <p:blipFill>
          <a:blip r:embed="rId4">
            <a:alphaModFix/>
          </a:blip>
          <a:stretch>
            <a:fillRect/>
          </a:stretch>
        </p:blipFill>
        <p:spPr>
          <a:xfrm>
            <a:off x="720000" y="1289875"/>
            <a:ext cx="4517476" cy="2823876"/>
          </a:xfrm>
          <a:prstGeom prst="rect">
            <a:avLst/>
          </a:prstGeom>
          <a:noFill/>
          <a:ln>
            <a:noFill/>
          </a:ln>
        </p:spPr>
      </p:pic>
      <p:sp>
        <p:nvSpPr>
          <p:cNvPr id="1772" name="Google Shape;1772;p66"/>
          <p:cNvSpPr txBox="1"/>
          <p:nvPr/>
        </p:nvSpPr>
        <p:spPr>
          <a:xfrm>
            <a:off x="958300" y="4241400"/>
            <a:ext cx="4029300" cy="362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Encode Sans"/>
                <a:ea typeface="Encode Sans"/>
                <a:cs typeface="Encode Sans"/>
                <a:sym typeface="Encode Sans"/>
              </a:rPr>
              <a:t>Follow the link in the graph to modify its data and then paste the new one here. </a:t>
            </a:r>
            <a:r>
              <a:rPr lang="en" sz="1200" b="1">
                <a:solidFill>
                  <a:schemeClr val="dk1"/>
                </a:solidFill>
                <a:uFill>
                  <a:noFill/>
                </a:uFill>
                <a:latin typeface="Encode Sans"/>
                <a:ea typeface="Encode Sans"/>
                <a:cs typeface="Encode Sans"/>
                <a:sym typeface="Encode Sans"/>
                <a:hlinkClick r:id="rId5">
                  <a:extLst>
                    <a:ext uri="{A12FA001-AC4F-418D-AE19-62706E023703}">
                      <ahyp:hlinkClr xmlns:ahyp="http://schemas.microsoft.com/office/drawing/2018/hyperlinkcolor" val="tx"/>
                    </a:ext>
                  </a:extLst>
                </a:hlinkClick>
              </a:rPr>
              <a:t>For more info, click here</a:t>
            </a:r>
            <a:endParaRPr sz="1200" b="1">
              <a:solidFill>
                <a:schemeClr val="dk1"/>
              </a:solidFill>
              <a:latin typeface="Encode Sans"/>
              <a:ea typeface="Encode Sans"/>
              <a:cs typeface="Encode Sans"/>
              <a:sym typeface="Encode Sans"/>
            </a:endParaRPr>
          </a:p>
        </p:txBody>
      </p:sp>
      <p:sp>
        <p:nvSpPr>
          <p:cNvPr id="1773" name="Google Shape;1773;p66"/>
          <p:cNvSpPr txBox="1">
            <a:spLocks noGrp="1"/>
          </p:cNvSpPr>
          <p:nvPr>
            <p:ph type="subTitle" idx="4294967295"/>
          </p:nvPr>
        </p:nvSpPr>
        <p:spPr>
          <a:xfrm>
            <a:off x="5237463" y="2498425"/>
            <a:ext cx="2828400" cy="322500"/>
          </a:xfrm>
          <a:prstGeom prst="rect">
            <a:avLst/>
          </a:prstGeom>
        </p:spPr>
        <p:txBody>
          <a:bodyPr spcFirstLastPara="1" wrap="square" lIns="91425" tIns="0" rIns="91425" bIns="0" anchor="b" anchorCtr="0">
            <a:noAutofit/>
          </a:bodyPr>
          <a:lstStyle/>
          <a:p>
            <a:pPr marL="0" lvl="0" indent="0" algn="r" rtl="0">
              <a:spcBef>
                <a:spcPts val="0"/>
              </a:spcBef>
              <a:spcAft>
                <a:spcPts val="1200"/>
              </a:spcAft>
              <a:buNone/>
            </a:pPr>
            <a:r>
              <a:rPr lang="en" sz="2000" b="1">
                <a:latin typeface="Arvo"/>
                <a:ea typeface="Arvo"/>
                <a:cs typeface="Arvo"/>
                <a:sym typeface="Arvo"/>
              </a:rPr>
              <a:t>AREA B</a:t>
            </a:r>
            <a:endParaRPr sz="2000" b="1">
              <a:latin typeface="Arvo"/>
              <a:ea typeface="Arvo"/>
              <a:cs typeface="Arvo"/>
              <a:sym typeface="Arvo"/>
            </a:endParaRPr>
          </a:p>
        </p:txBody>
      </p:sp>
      <p:sp>
        <p:nvSpPr>
          <p:cNvPr id="1774" name="Google Shape;1774;p66"/>
          <p:cNvSpPr txBox="1">
            <a:spLocks noGrp="1"/>
          </p:cNvSpPr>
          <p:nvPr>
            <p:ph type="subTitle" idx="4294967295"/>
          </p:nvPr>
        </p:nvSpPr>
        <p:spPr>
          <a:xfrm>
            <a:off x="5237463" y="2872275"/>
            <a:ext cx="2828400" cy="5274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Venus and the second planet from the Sun</a:t>
            </a:r>
            <a:endParaRPr/>
          </a:p>
        </p:txBody>
      </p:sp>
      <p:sp>
        <p:nvSpPr>
          <p:cNvPr id="1775" name="Google Shape;1775;p66"/>
          <p:cNvSpPr txBox="1">
            <a:spLocks noGrp="1"/>
          </p:cNvSpPr>
          <p:nvPr>
            <p:ph type="subTitle" idx="4294967295"/>
          </p:nvPr>
        </p:nvSpPr>
        <p:spPr>
          <a:xfrm>
            <a:off x="5237463" y="1444775"/>
            <a:ext cx="2828400" cy="322500"/>
          </a:xfrm>
          <a:prstGeom prst="rect">
            <a:avLst/>
          </a:prstGeom>
        </p:spPr>
        <p:txBody>
          <a:bodyPr spcFirstLastPara="1" wrap="square" lIns="91425" tIns="0" rIns="91425" bIns="0" anchor="b" anchorCtr="0">
            <a:noAutofit/>
          </a:bodyPr>
          <a:lstStyle/>
          <a:p>
            <a:pPr marL="0" lvl="0" indent="0" algn="r" rtl="0">
              <a:spcBef>
                <a:spcPts val="0"/>
              </a:spcBef>
              <a:spcAft>
                <a:spcPts val="1200"/>
              </a:spcAft>
              <a:buNone/>
            </a:pPr>
            <a:r>
              <a:rPr lang="en" sz="2000" b="1">
                <a:latin typeface="Arvo"/>
                <a:ea typeface="Arvo"/>
                <a:cs typeface="Arvo"/>
                <a:sym typeface="Arvo"/>
              </a:rPr>
              <a:t>AREA A</a:t>
            </a:r>
            <a:endParaRPr sz="2000" b="1">
              <a:latin typeface="Arvo"/>
              <a:ea typeface="Arvo"/>
              <a:cs typeface="Arvo"/>
              <a:sym typeface="Arvo"/>
            </a:endParaRPr>
          </a:p>
        </p:txBody>
      </p:sp>
      <p:sp>
        <p:nvSpPr>
          <p:cNvPr id="1776" name="Google Shape;1776;p66"/>
          <p:cNvSpPr txBox="1">
            <a:spLocks noGrp="1"/>
          </p:cNvSpPr>
          <p:nvPr>
            <p:ph type="subTitle" idx="4294967295"/>
          </p:nvPr>
        </p:nvSpPr>
        <p:spPr>
          <a:xfrm>
            <a:off x="5237463" y="1818625"/>
            <a:ext cx="2828400" cy="5274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Jupiter is the biggest planet in the Solar System</a:t>
            </a:r>
            <a:endParaRPr/>
          </a:p>
        </p:txBody>
      </p:sp>
      <p:sp>
        <p:nvSpPr>
          <p:cNvPr id="1777" name="Google Shape;1777;p66"/>
          <p:cNvSpPr txBox="1">
            <a:spLocks noGrp="1"/>
          </p:cNvSpPr>
          <p:nvPr>
            <p:ph type="subTitle" idx="4294967295"/>
          </p:nvPr>
        </p:nvSpPr>
        <p:spPr>
          <a:xfrm>
            <a:off x="5237463" y="3552075"/>
            <a:ext cx="2828400" cy="322500"/>
          </a:xfrm>
          <a:prstGeom prst="rect">
            <a:avLst/>
          </a:prstGeom>
        </p:spPr>
        <p:txBody>
          <a:bodyPr spcFirstLastPara="1" wrap="square" lIns="91425" tIns="0" rIns="91425" bIns="0" anchor="b" anchorCtr="0">
            <a:noAutofit/>
          </a:bodyPr>
          <a:lstStyle/>
          <a:p>
            <a:pPr marL="0" lvl="0" indent="0" algn="r" rtl="0">
              <a:spcBef>
                <a:spcPts val="0"/>
              </a:spcBef>
              <a:spcAft>
                <a:spcPts val="1200"/>
              </a:spcAft>
              <a:buNone/>
            </a:pPr>
            <a:r>
              <a:rPr lang="en" sz="2000" b="1">
                <a:latin typeface="Arvo"/>
                <a:ea typeface="Arvo"/>
                <a:cs typeface="Arvo"/>
                <a:sym typeface="Arvo"/>
              </a:rPr>
              <a:t>AREA C</a:t>
            </a:r>
            <a:endParaRPr sz="2000" b="1">
              <a:latin typeface="Arvo"/>
              <a:ea typeface="Arvo"/>
              <a:cs typeface="Arvo"/>
              <a:sym typeface="Arvo"/>
            </a:endParaRPr>
          </a:p>
        </p:txBody>
      </p:sp>
      <p:sp>
        <p:nvSpPr>
          <p:cNvPr id="1778" name="Google Shape;1778;p66"/>
          <p:cNvSpPr txBox="1">
            <a:spLocks noGrp="1"/>
          </p:cNvSpPr>
          <p:nvPr>
            <p:ph type="subTitle" idx="4294967295"/>
          </p:nvPr>
        </p:nvSpPr>
        <p:spPr>
          <a:xfrm>
            <a:off x="5237463" y="3925925"/>
            <a:ext cx="2828400" cy="5274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Despite being red, Mars is actually a cold place</a:t>
            </a:r>
            <a:endParaRPr/>
          </a:p>
        </p:txBody>
      </p:sp>
      <p:sp>
        <p:nvSpPr>
          <p:cNvPr id="1779" name="Google Shape;1779;p66"/>
          <p:cNvSpPr/>
          <p:nvPr/>
        </p:nvSpPr>
        <p:spPr>
          <a:xfrm>
            <a:off x="8168350" y="1534710"/>
            <a:ext cx="153000" cy="153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6"/>
          <p:cNvSpPr/>
          <p:nvPr/>
        </p:nvSpPr>
        <p:spPr>
          <a:xfrm>
            <a:off x="8168350" y="2585767"/>
            <a:ext cx="153000" cy="153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6"/>
          <p:cNvSpPr/>
          <p:nvPr/>
        </p:nvSpPr>
        <p:spPr>
          <a:xfrm>
            <a:off x="8168350" y="3636825"/>
            <a:ext cx="153000" cy="153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785"/>
        <p:cNvGrpSpPr/>
        <p:nvPr/>
      </p:nvGrpSpPr>
      <p:grpSpPr>
        <a:xfrm>
          <a:off x="0" y="0"/>
          <a:ext cx="0" cy="0"/>
          <a:chOff x="0" y="0"/>
          <a:chExt cx="0" cy="0"/>
        </a:xfrm>
      </p:grpSpPr>
      <p:sp>
        <p:nvSpPr>
          <p:cNvPr id="1786" name="Google Shape;1786;p67"/>
          <p:cNvSpPr/>
          <p:nvPr/>
        </p:nvSpPr>
        <p:spPr>
          <a:xfrm>
            <a:off x="3841100" y="4301300"/>
            <a:ext cx="1242900" cy="1515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REQUESTED UNIFORM </a:t>
            </a:r>
            <a:r>
              <a:rPr lang="en">
                <a:solidFill>
                  <a:schemeClr val="accent6"/>
                </a:solidFill>
              </a:rPr>
              <a:t>FOR CLASS</a:t>
            </a:r>
            <a:endParaRPr>
              <a:solidFill>
                <a:schemeClr val="accent6"/>
              </a:solidFill>
            </a:endParaRPr>
          </a:p>
        </p:txBody>
      </p:sp>
      <p:grpSp>
        <p:nvGrpSpPr>
          <p:cNvPr id="1788" name="Google Shape;1788;p67"/>
          <p:cNvGrpSpPr/>
          <p:nvPr/>
        </p:nvGrpSpPr>
        <p:grpSpPr>
          <a:xfrm>
            <a:off x="3875812" y="1098925"/>
            <a:ext cx="1392393" cy="3295481"/>
            <a:chOff x="8064006" y="2273379"/>
            <a:chExt cx="279782" cy="662182"/>
          </a:xfrm>
        </p:grpSpPr>
        <p:sp>
          <p:nvSpPr>
            <p:cNvPr id="1789" name="Google Shape;1789;p67"/>
            <p:cNvSpPr/>
            <p:nvPr/>
          </p:nvSpPr>
          <p:spPr>
            <a:xfrm>
              <a:off x="8064006" y="2770708"/>
              <a:ext cx="24047" cy="30115"/>
            </a:xfrm>
            <a:custGeom>
              <a:avLst/>
              <a:gdLst/>
              <a:ahLst/>
              <a:cxnLst/>
              <a:rect l="l" t="t" r="r" b="b"/>
              <a:pathLst>
                <a:path w="539" h="675" extrusionOk="0">
                  <a:moveTo>
                    <a:pt x="495" y="0"/>
                  </a:moveTo>
                  <a:cubicBezTo>
                    <a:pt x="443" y="0"/>
                    <a:pt x="357" y="15"/>
                    <a:pt x="312" y="106"/>
                  </a:cubicBezTo>
                  <a:cubicBezTo>
                    <a:pt x="131" y="435"/>
                    <a:pt x="0" y="674"/>
                    <a:pt x="89" y="674"/>
                  </a:cubicBezTo>
                  <a:cubicBezTo>
                    <a:pt x="94" y="674"/>
                    <a:pt x="101" y="673"/>
                    <a:pt x="108" y="671"/>
                  </a:cubicBezTo>
                  <a:cubicBezTo>
                    <a:pt x="244" y="637"/>
                    <a:pt x="538" y="4"/>
                    <a:pt x="538" y="4"/>
                  </a:cubicBezTo>
                  <a:cubicBezTo>
                    <a:pt x="538" y="4"/>
                    <a:pt x="521" y="0"/>
                    <a:pt x="495"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7"/>
            <p:cNvSpPr/>
            <p:nvPr/>
          </p:nvSpPr>
          <p:spPr>
            <a:xfrm>
              <a:off x="8069806" y="2589837"/>
              <a:ext cx="93825" cy="213706"/>
            </a:xfrm>
            <a:custGeom>
              <a:avLst/>
              <a:gdLst/>
              <a:ahLst/>
              <a:cxnLst/>
              <a:rect l="l" t="t" r="r" b="b"/>
              <a:pathLst>
                <a:path w="2103" h="4790" extrusionOk="0">
                  <a:moveTo>
                    <a:pt x="1665" y="0"/>
                  </a:moveTo>
                  <a:cubicBezTo>
                    <a:pt x="1628" y="0"/>
                    <a:pt x="1593" y="14"/>
                    <a:pt x="1561" y="44"/>
                  </a:cubicBezTo>
                  <a:cubicBezTo>
                    <a:pt x="1335" y="270"/>
                    <a:pt x="951" y="1695"/>
                    <a:pt x="781" y="2011"/>
                  </a:cubicBezTo>
                  <a:cubicBezTo>
                    <a:pt x="622" y="2339"/>
                    <a:pt x="408" y="3289"/>
                    <a:pt x="295" y="3594"/>
                  </a:cubicBezTo>
                  <a:cubicBezTo>
                    <a:pt x="295" y="3594"/>
                    <a:pt x="46" y="4646"/>
                    <a:pt x="12" y="4725"/>
                  </a:cubicBezTo>
                  <a:cubicBezTo>
                    <a:pt x="0" y="4765"/>
                    <a:pt x="9" y="4790"/>
                    <a:pt x="33" y="4790"/>
                  </a:cubicBezTo>
                  <a:cubicBezTo>
                    <a:pt x="57" y="4790"/>
                    <a:pt x="97" y="4765"/>
                    <a:pt x="148" y="4703"/>
                  </a:cubicBezTo>
                  <a:cubicBezTo>
                    <a:pt x="238" y="4578"/>
                    <a:pt x="261" y="4216"/>
                    <a:pt x="419" y="4160"/>
                  </a:cubicBezTo>
                  <a:cubicBezTo>
                    <a:pt x="431" y="4261"/>
                    <a:pt x="453" y="4374"/>
                    <a:pt x="453" y="4431"/>
                  </a:cubicBezTo>
                  <a:cubicBezTo>
                    <a:pt x="456" y="4457"/>
                    <a:pt x="469" y="4476"/>
                    <a:pt x="486" y="4476"/>
                  </a:cubicBezTo>
                  <a:cubicBezTo>
                    <a:pt x="534" y="4476"/>
                    <a:pt x="611" y="4317"/>
                    <a:pt x="544" y="3718"/>
                  </a:cubicBezTo>
                  <a:cubicBezTo>
                    <a:pt x="544" y="3718"/>
                    <a:pt x="1256" y="2373"/>
                    <a:pt x="1313" y="2113"/>
                  </a:cubicBezTo>
                  <a:cubicBezTo>
                    <a:pt x="1358" y="1841"/>
                    <a:pt x="1934" y="1050"/>
                    <a:pt x="2036" y="620"/>
                  </a:cubicBezTo>
                  <a:cubicBezTo>
                    <a:pt x="2103" y="391"/>
                    <a:pt x="1864" y="0"/>
                    <a:pt x="1665"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7"/>
            <p:cNvSpPr/>
            <p:nvPr/>
          </p:nvSpPr>
          <p:spPr>
            <a:xfrm>
              <a:off x="8108175" y="2589837"/>
              <a:ext cx="55456" cy="138173"/>
            </a:xfrm>
            <a:custGeom>
              <a:avLst/>
              <a:gdLst/>
              <a:ahLst/>
              <a:cxnLst/>
              <a:rect l="l" t="t" r="r" b="b"/>
              <a:pathLst>
                <a:path w="1243" h="3097" extrusionOk="0">
                  <a:moveTo>
                    <a:pt x="805" y="0"/>
                  </a:moveTo>
                  <a:cubicBezTo>
                    <a:pt x="768" y="0"/>
                    <a:pt x="733" y="14"/>
                    <a:pt x="701" y="44"/>
                  </a:cubicBezTo>
                  <a:cubicBezTo>
                    <a:pt x="622" y="122"/>
                    <a:pt x="521" y="360"/>
                    <a:pt x="418" y="632"/>
                  </a:cubicBezTo>
                  <a:cubicBezTo>
                    <a:pt x="490" y="614"/>
                    <a:pt x="565" y="599"/>
                    <a:pt x="628" y="599"/>
                  </a:cubicBezTo>
                  <a:cubicBezTo>
                    <a:pt x="684" y="599"/>
                    <a:pt x="731" y="611"/>
                    <a:pt x="758" y="643"/>
                  </a:cubicBezTo>
                  <a:cubicBezTo>
                    <a:pt x="871" y="778"/>
                    <a:pt x="634" y="1118"/>
                    <a:pt x="577" y="1220"/>
                  </a:cubicBezTo>
                  <a:cubicBezTo>
                    <a:pt x="260" y="1830"/>
                    <a:pt x="192" y="2441"/>
                    <a:pt x="0" y="3097"/>
                  </a:cubicBezTo>
                  <a:cubicBezTo>
                    <a:pt x="192" y="2712"/>
                    <a:pt x="418" y="2260"/>
                    <a:pt x="453" y="2113"/>
                  </a:cubicBezTo>
                  <a:cubicBezTo>
                    <a:pt x="498" y="1841"/>
                    <a:pt x="1074" y="1050"/>
                    <a:pt x="1176" y="620"/>
                  </a:cubicBezTo>
                  <a:cubicBezTo>
                    <a:pt x="1243" y="391"/>
                    <a:pt x="1004" y="0"/>
                    <a:pt x="805"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7"/>
            <p:cNvSpPr/>
            <p:nvPr/>
          </p:nvSpPr>
          <p:spPr>
            <a:xfrm>
              <a:off x="8108666" y="2578192"/>
              <a:ext cx="60543" cy="71116"/>
            </a:xfrm>
            <a:custGeom>
              <a:avLst/>
              <a:gdLst/>
              <a:ahLst/>
              <a:cxnLst/>
              <a:rect l="l" t="t" r="r" b="b"/>
              <a:pathLst>
                <a:path w="1357" h="1594" extrusionOk="0">
                  <a:moveTo>
                    <a:pt x="1122" y="0"/>
                  </a:moveTo>
                  <a:cubicBezTo>
                    <a:pt x="1030" y="0"/>
                    <a:pt x="895" y="55"/>
                    <a:pt x="701" y="192"/>
                  </a:cubicBezTo>
                  <a:cubicBezTo>
                    <a:pt x="351" y="418"/>
                    <a:pt x="0" y="1220"/>
                    <a:pt x="0" y="1220"/>
                  </a:cubicBezTo>
                  <a:lnTo>
                    <a:pt x="984" y="1594"/>
                  </a:lnTo>
                  <a:cubicBezTo>
                    <a:pt x="984" y="1594"/>
                    <a:pt x="1120" y="1051"/>
                    <a:pt x="1233" y="610"/>
                  </a:cubicBezTo>
                  <a:cubicBezTo>
                    <a:pt x="1306" y="358"/>
                    <a:pt x="1356" y="0"/>
                    <a:pt x="1122"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7"/>
            <p:cNvSpPr/>
            <p:nvPr/>
          </p:nvSpPr>
          <p:spPr>
            <a:xfrm>
              <a:off x="8111700" y="2705792"/>
              <a:ext cx="64603" cy="221781"/>
            </a:xfrm>
            <a:custGeom>
              <a:avLst/>
              <a:gdLst/>
              <a:ahLst/>
              <a:cxnLst/>
              <a:rect l="l" t="t" r="r" b="b"/>
              <a:pathLst>
                <a:path w="1448" h="4971" extrusionOk="0">
                  <a:moveTo>
                    <a:pt x="396" y="0"/>
                  </a:moveTo>
                  <a:cubicBezTo>
                    <a:pt x="396" y="1"/>
                    <a:pt x="362" y="1097"/>
                    <a:pt x="464" y="2431"/>
                  </a:cubicBezTo>
                  <a:cubicBezTo>
                    <a:pt x="543" y="3393"/>
                    <a:pt x="701" y="4591"/>
                    <a:pt x="701" y="4591"/>
                  </a:cubicBezTo>
                  <a:cubicBezTo>
                    <a:pt x="701" y="4591"/>
                    <a:pt x="0" y="4886"/>
                    <a:pt x="57" y="4931"/>
                  </a:cubicBezTo>
                  <a:cubicBezTo>
                    <a:pt x="82" y="4956"/>
                    <a:pt x="355" y="4971"/>
                    <a:pt x="616" y="4971"/>
                  </a:cubicBezTo>
                  <a:cubicBezTo>
                    <a:pt x="822" y="4971"/>
                    <a:pt x="1021" y="4962"/>
                    <a:pt x="1086" y="4942"/>
                  </a:cubicBezTo>
                  <a:cubicBezTo>
                    <a:pt x="1221" y="4886"/>
                    <a:pt x="1143" y="4727"/>
                    <a:pt x="1143" y="4727"/>
                  </a:cubicBezTo>
                  <a:cubicBezTo>
                    <a:pt x="1211" y="4230"/>
                    <a:pt x="1221" y="2770"/>
                    <a:pt x="1221" y="2770"/>
                  </a:cubicBezTo>
                  <a:cubicBezTo>
                    <a:pt x="1244" y="2341"/>
                    <a:pt x="1448" y="712"/>
                    <a:pt x="1448" y="712"/>
                  </a:cubicBezTo>
                  <a:lnTo>
                    <a:pt x="396"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7"/>
            <p:cNvSpPr/>
            <p:nvPr/>
          </p:nvSpPr>
          <p:spPr>
            <a:xfrm>
              <a:off x="8128342" y="2705792"/>
              <a:ext cx="47961" cy="82761"/>
            </a:xfrm>
            <a:custGeom>
              <a:avLst/>
              <a:gdLst/>
              <a:ahLst/>
              <a:cxnLst/>
              <a:rect l="l" t="t" r="r" b="b"/>
              <a:pathLst>
                <a:path w="1075" h="1855" extrusionOk="0">
                  <a:moveTo>
                    <a:pt x="23" y="0"/>
                  </a:moveTo>
                  <a:cubicBezTo>
                    <a:pt x="23" y="0"/>
                    <a:pt x="1" y="747"/>
                    <a:pt x="46" y="1753"/>
                  </a:cubicBezTo>
                  <a:cubicBezTo>
                    <a:pt x="328" y="1832"/>
                    <a:pt x="634" y="1843"/>
                    <a:pt x="939" y="1855"/>
                  </a:cubicBezTo>
                  <a:cubicBezTo>
                    <a:pt x="1007" y="1300"/>
                    <a:pt x="1075" y="712"/>
                    <a:pt x="1075" y="712"/>
                  </a:cubicBezTo>
                  <a:lnTo>
                    <a:pt x="23" y="0"/>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7"/>
            <p:cNvSpPr/>
            <p:nvPr/>
          </p:nvSpPr>
          <p:spPr>
            <a:xfrm>
              <a:off x="8110674" y="2902412"/>
              <a:ext cx="57553" cy="27171"/>
            </a:xfrm>
            <a:custGeom>
              <a:avLst/>
              <a:gdLst/>
              <a:ahLst/>
              <a:cxnLst/>
              <a:rect l="l" t="t" r="r" b="b"/>
              <a:pathLst>
                <a:path w="1290" h="609" extrusionOk="0">
                  <a:moveTo>
                    <a:pt x="765" y="0"/>
                  </a:moveTo>
                  <a:cubicBezTo>
                    <a:pt x="692" y="0"/>
                    <a:pt x="634" y="195"/>
                    <a:pt x="634" y="195"/>
                  </a:cubicBezTo>
                  <a:cubicBezTo>
                    <a:pt x="634" y="195"/>
                    <a:pt x="0" y="479"/>
                    <a:pt x="0" y="546"/>
                  </a:cubicBezTo>
                  <a:cubicBezTo>
                    <a:pt x="7" y="589"/>
                    <a:pt x="266" y="609"/>
                    <a:pt x="534" y="609"/>
                  </a:cubicBezTo>
                  <a:cubicBezTo>
                    <a:pt x="760" y="609"/>
                    <a:pt x="993" y="595"/>
                    <a:pt x="1086" y="569"/>
                  </a:cubicBezTo>
                  <a:cubicBezTo>
                    <a:pt x="1290" y="524"/>
                    <a:pt x="1188" y="286"/>
                    <a:pt x="1188" y="286"/>
                  </a:cubicBezTo>
                  <a:lnTo>
                    <a:pt x="1188" y="286"/>
                  </a:lnTo>
                  <a:cubicBezTo>
                    <a:pt x="1188" y="286"/>
                    <a:pt x="1103" y="301"/>
                    <a:pt x="1005" y="301"/>
                  </a:cubicBezTo>
                  <a:cubicBezTo>
                    <a:pt x="931" y="301"/>
                    <a:pt x="850" y="292"/>
                    <a:pt x="792" y="263"/>
                  </a:cubicBezTo>
                  <a:cubicBezTo>
                    <a:pt x="792" y="263"/>
                    <a:pt x="860" y="37"/>
                    <a:pt x="781" y="4"/>
                  </a:cubicBezTo>
                  <a:cubicBezTo>
                    <a:pt x="776" y="1"/>
                    <a:pt x="770" y="0"/>
                    <a:pt x="765"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7"/>
            <p:cNvSpPr/>
            <p:nvPr/>
          </p:nvSpPr>
          <p:spPr>
            <a:xfrm>
              <a:off x="8135123" y="2918742"/>
              <a:ext cx="6380" cy="10574"/>
            </a:xfrm>
            <a:custGeom>
              <a:avLst/>
              <a:gdLst/>
              <a:ahLst/>
              <a:cxnLst/>
              <a:rect l="l" t="t" r="r" b="b"/>
              <a:pathLst>
                <a:path w="143" h="237" extrusionOk="0">
                  <a:moveTo>
                    <a:pt x="24" y="0"/>
                  </a:moveTo>
                  <a:cubicBezTo>
                    <a:pt x="11" y="0"/>
                    <a:pt x="1" y="10"/>
                    <a:pt x="7" y="22"/>
                  </a:cubicBezTo>
                  <a:cubicBezTo>
                    <a:pt x="30" y="101"/>
                    <a:pt x="63" y="169"/>
                    <a:pt x="86" y="236"/>
                  </a:cubicBezTo>
                  <a:lnTo>
                    <a:pt x="143" y="236"/>
                  </a:lnTo>
                  <a:cubicBezTo>
                    <a:pt x="108" y="169"/>
                    <a:pt x="75" y="90"/>
                    <a:pt x="52" y="22"/>
                  </a:cubicBezTo>
                  <a:cubicBezTo>
                    <a:pt x="47" y="7"/>
                    <a:pt x="35" y="0"/>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7"/>
            <p:cNvSpPr/>
            <p:nvPr/>
          </p:nvSpPr>
          <p:spPr>
            <a:xfrm>
              <a:off x="8139049" y="2916823"/>
              <a:ext cx="7495" cy="12492"/>
            </a:xfrm>
            <a:custGeom>
              <a:avLst/>
              <a:gdLst/>
              <a:ahLst/>
              <a:cxnLst/>
              <a:rect l="l" t="t" r="r" b="b"/>
              <a:pathLst>
                <a:path w="168" h="280" extrusionOk="0">
                  <a:moveTo>
                    <a:pt x="38" y="1"/>
                  </a:moveTo>
                  <a:cubicBezTo>
                    <a:pt x="19" y="1"/>
                    <a:pt x="0" y="25"/>
                    <a:pt x="9" y="42"/>
                  </a:cubicBezTo>
                  <a:cubicBezTo>
                    <a:pt x="66" y="110"/>
                    <a:pt x="100" y="201"/>
                    <a:pt x="123" y="279"/>
                  </a:cubicBezTo>
                  <a:lnTo>
                    <a:pt x="168" y="279"/>
                  </a:lnTo>
                  <a:cubicBezTo>
                    <a:pt x="145" y="189"/>
                    <a:pt x="111" y="88"/>
                    <a:pt x="55" y="8"/>
                  </a:cubicBezTo>
                  <a:cubicBezTo>
                    <a:pt x="50" y="3"/>
                    <a:pt x="44" y="1"/>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7"/>
            <p:cNvSpPr/>
            <p:nvPr/>
          </p:nvSpPr>
          <p:spPr>
            <a:xfrm>
              <a:off x="8131019" y="2904822"/>
              <a:ext cx="8477" cy="8209"/>
            </a:xfrm>
            <a:custGeom>
              <a:avLst/>
              <a:gdLst/>
              <a:ahLst/>
              <a:cxnLst/>
              <a:rect l="l" t="t" r="r" b="b"/>
              <a:pathLst>
                <a:path w="190" h="184" extrusionOk="0">
                  <a:moveTo>
                    <a:pt x="54" y="17"/>
                  </a:moveTo>
                  <a:cubicBezTo>
                    <a:pt x="76" y="17"/>
                    <a:pt x="110" y="63"/>
                    <a:pt x="122" y="73"/>
                  </a:cubicBezTo>
                  <a:cubicBezTo>
                    <a:pt x="139" y="91"/>
                    <a:pt x="156" y="121"/>
                    <a:pt x="163" y="149"/>
                  </a:cubicBezTo>
                  <a:lnTo>
                    <a:pt x="163" y="149"/>
                  </a:lnTo>
                  <a:cubicBezTo>
                    <a:pt x="142" y="140"/>
                    <a:pt x="117" y="114"/>
                    <a:pt x="99" y="96"/>
                  </a:cubicBezTo>
                  <a:cubicBezTo>
                    <a:pt x="99" y="85"/>
                    <a:pt x="42" y="17"/>
                    <a:pt x="54" y="17"/>
                  </a:cubicBezTo>
                  <a:close/>
                  <a:moveTo>
                    <a:pt x="59" y="0"/>
                  </a:moveTo>
                  <a:cubicBezTo>
                    <a:pt x="53" y="0"/>
                    <a:pt x="48" y="2"/>
                    <a:pt x="42" y="6"/>
                  </a:cubicBezTo>
                  <a:cubicBezTo>
                    <a:pt x="1" y="26"/>
                    <a:pt x="120" y="141"/>
                    <a:pt x="167" y="170"/>
                  </a:cubicBezTo>
                  <a:lnTo>
                    <a:pt x="167" y="170"/>
                  </a:lnTo>
                  <a:cubicBezTo>
                    <a:pt x="167" y="172"/>
                    <a:pt x="167" y="174"/>
                    <a:pt x="167" y="176"/>
                  </a:cubicBezTo>
                  <a:cubicBezTo>
                    <a:pt x="161" y="181"/>
                    <a:pt x="164" y="184"/>
                    <a:pt x="168" y="184"/>
                  </a:cubicBezTo>
                  <a:cubicBezTo>
                    <a:pt x="172" y="184"/>
                    <a:pt x="178" y="181"/>
                    <a:pt x="178" y="176"/>
                  </a:cubicBezTo>
                  <a:cubicBezTo>
                    <a:pt x="189" y="176"/>
                    <a:pt x="189" y="156"/>
                    <a:pt x="180" y="153"/>
                  </a:cubicBezTo>
                  <a:lnTo>
                    <a:pt x="180" y="153"/>
                  </a:lnTo>
                  <a:cubicBezTo>
                    <a:pt x="176" y="123"/>
                    <a:pt x="150" y="89"/>
                    <a:pt x="132" y="63"/>
                  </a:cubicBezTo>
                  <a:cubicBezTo>
                    <a:pt x="123" y="44"/>
                    <a:pt x="90" y="0"/>
                    <a:pt x="59"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7"/>
            <p:cNvSpPr/>
            <p:nvPr/>
          </p:nvSpPr>
          <p:spPr>
            <a:xfrm>
              <a:off x="8137756" y="2904063"/>
              <a:ext cx="3212" cy="7986"/>
            </a:xfrm>
            <a:custGeom>
              <a:avLst/>
              <a:gdLst/>
              <a:ahLst/>
              <a:cxnLst/>
              <a:rect l="l" t="t" r="r" b="b"/>
              <a:pathLst>
                <a:path w="72" h="179" extrusionOk="0">
                  <a:moveTo>
                    <a:pt x="43" y="21"/>
                  </a:moveTo>
                  <a:lnTo>
                    <a:pt x="43" y="21"/>
                  </a:lnTo>
                  <a:cubicBezTo>
                    <a:pt x="55" y="53"/>
                    <a:pt x="52" y="90"/>
                    <a:pt x="41" y="124"/>
                  </a:cubicBezTo>
                  <a:lnTo>
                    <a:pt x="41" y="124"/>
                  </a:lnTo>
                  <a:cubicBezTo>
                    <a:pt x="40" y="116"/>
                    <a:pt x="38" y="109"/>
                    <a:pt x="38" y="102"/>
                  </a:cubicBezTo>
                  <a:cubicBezTo>
                    <a:pt x="38" y="82"/>
                    <a:pt x="29" y="45"/>
                    <a:pt x="43" y="21"/>
                  </a:cubicBezTo>
                  <a:close/>
                  <a:moveTo>
                    <a:pt x="38" y="0"/>
                  </a:moveTo>
                  <a:cubicBezTo>
                    <a:pt x="0" y="29"/>
                    <a:pt x="18" y="99"/>
                    <a:pt x="32" y="147"/>
                  </a:cubicBezTo>
                  <a:lnTo>
                    <a:pt x="32" y="147"/>
                  </a:lnTo>
                  <a:cubicBezTo>
                    <a:pt x="30" y="151"/>
                    <a:pt x="29" y="155"/>
                    <a:pt x="27" y="158"/>
                  </a:cubicBezTo>
                  <a:cubicBezTo>
                    <a:pt x="27" y="166"/>
                    <a:pt x="32" y="169"/>
                    <a:pt x="38" y="170"/>
                  </a:cubicBezTo>
                  <a:lnTo>
                    <a:pt x="38" y="170"/>
                  </a:lnTo>
                  <a:cubicBezTo>
                    <a:pt x="38" y="170"/>
                    <a:pt x="38" y="170"/>
                    <a:pt x="38" y="170"/>
                  </a:cubicBezTo>
                  <a:cubicBezTo>
                    <a:pt x="38" y="176"/>
                    <a:pt x="41" y="178"/>
                    <a:pt x="44" y="178"/>
                  </a:cubicBezTo>
                  <a:cubicBezTo>
                    <a:pt x="47" y="178"/>
                    <a:pt x="49" y="176"/>
                    <a:pt x="49" y="170"/>
                  </a:cubicBezTo>
                  <a:cubicBezTo>
                    <a:pt x="61" y="113"/>
                    <a:pt x="72" y="45"/>
                    <a:pt x="49"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7"/>
            <p:cNvSpPr/>
            <p:nvPr/>
          </p:nvSpPr>
          <p:spPr>
            <a:xfrm>
              <a:off x="8187903" y="2712306"/>
              <a:ext cx="62059" cy="221112"/>
            </a:xfrm>
            <a:custGeom>
              <a:avLst/>
              <a:gdLst/>
              <a:ahLst/>
              <a:cxnLst/>
              <a:rect l="l" t="t" r="r" b="b"/>
              <a:pathLst>
                <a:path w="1391" h="4956" extrusionOk="0">
                  <a:moveTo>
                    <a:pt x="0" y="1"/>
                  </a:moveTo>
                  <a:lnTo>
                    <a:pt x="0" y="1"/>
                  </a:lnTo>
                  <a:cubicBezTo>
                    <a:pt x="0" y="1"/>
                    <a:pt x="91" y="1098"/>
                    <a:pt x="350" y="2410"/>
                  </a:cubicBezTo>
                  <a:cubicBezTo>
                    <a:pt x="543" y="3360"/>
                    <a:pt x="825" y="4536"/>
                    <a:pt x="825" y="4536"/>
                  </a:cubicBezTo>
                  <a:cubicBezTo>
                    <a:pt x="825" y="4536"/>
                    <a:pt x="169" y="4909"/>
                    <a:pt x="226" y="4943"/>
                  </a:cubicBezTo>
                  <a:cubicBezTo>
                    <a:pt x="237" y="4952"/>
                    <a:pt x="274" y="4955"/>
                    <a:pt x="329" y="4955"/>
                  </a:cubicBezTo>
                  <a:cubicBezTo>
                    <a:pt x="568" y="4955"/>
                    <a:pt x="1136" y="4885"/>
                    <a:pt x="1255" y="4830"/>
                  </a:cubicBezTo>
                  <a:cubicBezTo>
                    <a:pt x="1391" y="4762"/>
                    <a:pt x="1289" y="4615"/>
                    <a:pt x="1289" y="4615"/>
                  </a:cubicBezTo>
                  <a:cubicBezTo>
                    <a:pt x="1300" y="4117"/>
                    <a:pt x="1142" y="2659"/>
                    <a:pt x="1142" y="2659"/>
                  </a:cubicBezTo>
                  <a:cubicBezTo>
                    <a:pt x="1119" y="2229"/>
                    <a:pt x="1131" y="589"/>
                    <a:pt x="1131" y="589"/>
                  </a:cubicBezTo>
                  <a:lnTo>
                    <a:pt x="0"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7"/>
            <p:cNvSpPr/>
            <p:nvPr/>
          </p:nvSpPr>
          <p:spPr>
            <a:xfrm>
              <a:off x="8187903" y="2712306"/>
              <a:ext cx="50460" cy="87356"/>
            </a:xfrm>
            <a:custGeom>
              <a:avLst/>
              <a:gdLst/>
              <a:ahLst/>
              <a:cxnLst/>
              <a:rect l="l" t="t" r="r" b="b"/>
              <a:pathLst>
                <a:path w="1131" h="1958" extrusionOk="0">
                  <a:moveTo>
                    <a:pt x="0" y="1"/>
                  </a:moveTo>
                  <a:cubicBezTo>
                    <a:pt x="0" y="1"/>
                    <a:pt x="68" y="827"/>
                    <a:pt x="260" y="1912"/>
                  </a:cubicBezTo>
                  <a:cubicBezTo>
                    <a:pt x="395" y="1923"/>
                    <a:pt x="531" y="1935"/>
                    <a:pt x="656" y="1946"/>
                  </a:cubicBezTo>
                  <a:cubicBezTo>
                    <a:pt x="814" y="1946"/>
                    <a:pt x="973" y="1946"/>
                    <a:pt x="1131" y="1958"/>
                  </a:cubicBezTo>
                  <a:lnTo>
                    <a:pt x="1131" y="589"/>
                  </a:lnTo>
                  <a:lnTo>
                    <a:pt x="0"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7"/>
            <p:cNvSpPr/>
            <p:nvPr/>
          </p:nvSpPr>
          <p:spPr>
            <a:xfrm>
              <a:off x="8194417" y="2905982"/>
              <a:ext cx="57553" cy="29580"/>
            </a:xfrm>
            <a:custGeom>
              <a:avLst/>
              <a:gdLst/>
              <a:ahLst/>
              <a:cxnLst/>
              <a:rect l="l" t="t" r="r" b="b"/>
              <a:pathLst>
                <a:path w="1290" h="663" extrusionOk="0">
                  <a:moveTo>
                    <a:pt x="713" y="1"/>
                  </a:moveTo>
                  <a:cubicBezTo>
                    <a:pt x="640" y="1"/>
                    <a:pt x="589" y="206"/>
                    <a:pt x="589" y="206"/>
                  </a:cubicBezTo>
                  <a:cubicBezTo>
                    <a:pt x="589" y="206"/>
                    <a:pt x="1" y="557"/>
                    <a:pt x="12" y="636"/>
                  </a:cubicBezTo>
                  <a:cubicBezTo>
                    <a:pt x="18" y="655"/>
                    <a:pt x="73" y="663"/>
                    <a:pt x="156" y="663"/>
                  </a:cubicBezTo>
                  <a:cubicBezTo>
                    <a:pt x="414" y="663"/>
                    <a:pt x="944" y="586"/>
                    <a:pt x="1098" y="534"/>
                  </a:cubicBezTo>
                  <a:cubicBezTo>
                    <a:pt x="1290" y="466"/>
                    <a:pt x="1154" y="240"/>
                    <a:pt x="1154" y="240"/>
                  </a:cubicBezTo>
                  <a:lnTo>
                    <a:pt x="1154" y="240"/>
                  </a:lnTo>
                  <a:cubicBezTo>
                    <a:pt x="1154" y="240"/>
                    <a:pt x="1014" y="278"/>
                    <a:pt x="882" y="278"/>
                  </a:cubicBezTo>
                  <a:cubicBezTo>
                    <a:pt x="838" y="278"/>
                    <a:pt x="795" y="274"/>
                    <a:pt x="759" y="263"/>
                  </a:cubicBezTo>
                  <a:cubicBezTo>
                    <a:pt x="759" y="263"/>
                    <a:pt x="815" y="25"/>
                    <a:pt x="724" y="2"/>
                  </a:cubicBezTo>
                  <a:cubicBezTo>
                    <a:pt x="721" y="1"/>
                    <a:pt x="717" y="1"/>
                    <a:pt x="713"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7"/>
            <p:cNvSpPr/>
            <p:nvPr/>
          </p:nvSpPr>
          <p:spPr>
            <a:xfrm>
              <a:off x="8218331" y="2923203"/>
              <a:ext cx="7406" cy="10663"/>
            </a:xfrm>
            <a:custGeom>
              <a:avLst/>
              <a:gdLst/>
              <a:ahLst/>
              <a:cxnLst/>
              <a:rect l="l" t="t" r="r" b="b"/>
              <a:pathLst>
                <a:path w="166" h="239" extrusionOk="0">
                  <a:moveTo>
                    <a:pt x="32" y="1"/>
                  </a:moveTo>
                  <a:cubicBezTo>
                    <a:pt x="17" y="1"/>
                    <a:pt x="0" y="13"/>
                    <a:pt x="7" y="35"/>
                  </a:cubicBezTo>
                  <a:cubicBezTo>
                    <a:pt x="30" y="103"/>
                    <a:pt x="75" y="159"/>
                    <a:pt x="110" y="239"/>
                  </a:cubicBezTo>
                  <a:cubicBezTo>
                    <a:pt x="132" y="227"/>
                    <a:pt x="143" y="227"/>
                    <a:pt x="166" y="227"/>
                  </a:cubicBezTo>
                  <a:cubicBezTo>
                    <a:pt x="120" y="159"/>
                    <a:pt x="87" y="91"/>
                    <a:pt x="53" y="13"/>
                  </a:cubicBezTo>
                  <a:cubicBezTo>
                    <a:pt x="49" y="4"/>
                    <a:pt x="41" y="1"/>
                    <a:pt x="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7"/>
            <p:cNvSpPr/>
            <p:nvPr/>
          </p:nvSpPr>
          <p:spPr>
            <a:xfrm>
              <a:off x="8221900" y="2920883"/>
              <a:ext cx="8878" cy="12001"/>
            </a:xfrm>
            <a:custGeom>
              <a:avLst/>
              <a:gdLst/>
              <a:ahLst/>
              <a:cxnLst/>
              <a:rect l="l" t="t" r="r" b="b"/>
              <a:pathLst>
                <a:path w="199" h="269" extrusionOk="0">
                  <a:moveTo>
                    <a:pt x="36" y="0"/>
                  </a:moveTo>
                  <a:cubicBezTo>
                    <a:pt x="17" y="0"/>
                    <a:pt x="0" y="24"/>
                    <a:pt x="18" y="42"/>
                  </a:cubicBezTo>
                  <a:cubicBezTo>
                    <a:pt x="75" y="110"/>
                    <a:pt x="120" y="188"/>
                    <a:pt x="154" y="268"/>
                  </a:cubicBezTo>
                  <a:cubicBezTo>
                    <a:pt x="165" y="268"/>
                    <a:pt x="188" y="268"/>
                    <a:pt x="199" y="256"/>
                  </a:cubicBezTo>
                  <a:cubicBezTo>
                    <a:pt x="154" y="166"/>
                    <a:pt x="120" y="87"/>
                    <a:pt x="52" y="8"/>
                  </a:cubicBezTo>
                  <a:cubicBezTo>
                    <a:pt x="47" y="2"/>
                    <a:pt x="41"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7"/>
            <p:cNvSpPr/>
            <p:nvPr/>
          </p:nvSpPr>
          <p:spPr>
            <a:xfrm>
              <a:off x="8212263" y="2909506"/>
              <a:ext cx="9414" cy="7718"/>
            </a:xfrm>
            <a:custGeom>
              <a:avLst/>
              <a:gdLst/>
              <a:ahLst/>
              <a:cxnLst/>
              <a:rect l="l" t="t" r="r" b="b"/>
              <a:pathLst>
                <a:path w="211" h="173" extrusionOk="0">
                  <a:moveTo>
                    <a:pt x="65" y="24"/>
                  </a:moveTo>
                  <a:cubicBezTo>
                    <a:pt x="95" y="24"/>
                    <a:pt x="122" y="60"/>
                    <a:pt x="133" y="71"/>
                  </a:cubicBezTo>
                  <a:cubicBezTo>
                    <a:pt x="151" y="89"/>
                    <a:pt x="176" y="122"/>
                    <a:pt x="185" y="146"/>
                  </a:cubicBezTo>
                  <a:lnTo>
                    <a:pt x="185" y="146"/>
                  </a:lnTo>
                  <a:cubicBezTo>
                    <a:pt x="162" y="137"/>
                    <a:pt x="130" y="112"/>
                    <a:pt x="121" y="93"/>
                  </a:cubicBezTo>
                  <a:cubicBezTo>
                    <a:pt x="110" y="93"/>
                    <a:pt x="42" y="25"/>
                    <a:pt x="53" y="25"/>
                  </a:cubicBezTo>
                  <a:cubicBezTo>
                    <a:pt x="57" y="24"/>
                    <a:pt x="61" y="24"/>
                    <a:pt x="65" y="24"/>
                  </a:cubicBezTo>
                  <a:close/>
                  <a:moveTo>
                    <a:pt x="54" y="1"/>
                  </a:moveTo>
                  <a:cubicBezTo>
                    <a:pt x="50" y="1"/>
                    <a:pt x="46" y="2"/>
                    <a:pt x="42" y="3"/>
                  </a:cubicBezTo>
                  <a:cubicBezTo>
                    <a:pt x="1" y="33"/>
                    <a:pt x="138" y="140"/>
                    <a:pt x="188" y="158"/>
                  </a:cubicBezTo>
                  <a:lnTo>
                    <a:pt x="188" y="158"/>
                  </a:lnTo>
                  <a:cubicBezTo>
                    <a:pt x="189" y="159"/>
                    <a:pt x="189" y="160"/>
                    <a:pt x="189" y="161"/>
                  </a:cubicBezTo>
                  <a:cubicBezTo>
                    <a:pt x="178" y="172"/>
                    <a:pt x="200" y="172"/>
                    <a:pt x="200" y="172"/>
                  </a:cubicBezTo>
                  <a:cubicBezTo>
                    <a:pt x="201" y="168"/>
                    <a:pt x="202" y="165"/>
                    <a:pt x="202" y="161"/>
                  </a:cubicBezTo>
                  <a:lnTo>
                    <a:pt x="202" y="161"/>
                  </a:lnTo>
                  <a:cubicBezTo>
                    <a:pt x="209" y="159"/>
                    <a:pt x="211" y="146"/>
                    <a:pt x="205" y="146"/>
                  </a:cubicBezTo>
                  <a:cubicBezTo>
                    <a:pt x="204" y="146"/>
                    <a:pt x="203" y="147"/>
                    <a:pt x="201" y="149"/>
                  </a:cubicBezTo>
                  <a:lnTo>
                    <a:pt x="201" y="149"/>
                  </a:lnTo>
                  <a:cubicBezTo>
                    <a:pt x="196" y="112"/>
                    <a:pt x="162" y="78"/>
                    <a:pt x="143" y="59"/>
                  </a:cubicBezTo>
                  <a:cubicBezTo>
                    <a:pt x="123" y="39"/>
                    <a:pt x="85" y="1"/>
                    <a:pt x="5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7"/>
            <p:cNvSpPr/>
            <p:nvPr/>
          </p:nvSpPr>
          <p:spPr>
            <a:xfrm>
              <a:off x="8219402" y="2908079"/>
              <a:ext cx="3302" cy="8343"/>
            </a:xfrm>
            <a:custGeom>
              <a:avLst/>
              <a:gdLst/>
              <a:ahLst/>
              <a:cxnLst/>
              <a:rect l="l" t="t" r="r" b="b"/>
              <a:pathLst>
                <a:path w="74" h="187" extrusionOk="0">
                  <a:moveTo>
                    <a:pt x="33" y="23"/>
                  </a:moveTo>
                  <a:cubicBezTo>
                    <a:pt x="46" y="53"/>
                    <a:pt x="49" y="87"/>
                    <a:pt x="47" y="119"/>
                  </a:cubicBezTo>
                  <a:lnTo>
                    <a:pt x="47" y="119"/>
                  </a:lnTo>
                  <a:cubicBezTo>
                    <a:pt x="45" y="114"/>
                    <a:pt x="43" y="108"/>
                    <a:pt x="40" y="103"/>
                  </a:cubicBezTo>
                  <a:cubicBezTo>
                    <a:pt x="40" y="83"/>
                    <a:pt x="24" y="47"/>
                    <a:pt x="33" y="23"/>
                  </a:cubicBezTo>
                  <a:close/>
                  <a:moveTo>
                    <a:pt x="29" y="0"/>
                  </a:moveTo>
                  <a:cubicBezTo>
                    <a:pt x="0" y="39"/>
                    <a:pt x="20" y="110"/>
                    <a:pt x="41" y="158"/>
                  </a:cubicBezTo>
                  <a:lnTo>
                    <a:pt x="41" y="158"/>
                  </a:lnTo>
                  <a:cubicBezTo>
                    <a:pt x="41" y="158"/>
                    <a:pt x="40" y="159"/>
                    <a:pt x="40" y="159"/>
                  </a:cubicBezTo>
                  <a:cubicBezTo>
                    <a:pt x="40" y="166"/>
                    <a:pt x="45" y="173"/>
                    <a:pt x="48" y="175"/>
                  </a:cubicBezTo>
                  <a:lnTo>
                    <a:pt x="48" y="175"/>
                  </a:lnTo>
                  <a:cubicBezTo>
                    <a:pt x="49" y="177"/>
                    <a:pt x="50" y="179"/>
                    <a:pt x="51" y="181"/>
                  </a:cubicBezTo>
                  <a:cubicBezTo>
                    <a:pt x="51" y="185"/>
                    <a:pt x="52" y="186"/>
                    <a:pt x="54" y="186"/>
                  </a:cubicBezTo>
                  <a:cubicBezTo>
                    <a:pt x="57" y="186"/>
                    <a:pt x="63" y="178"/>
                    <a:pt x="63" y="171"/>
                  </a:cubicBezTo>
                  <a:cubicBezTo>
                    <a:pt x="60" y="166"/>
                    <a:pt x="58" y="160"/>
                    <a:pt x="57" y="155"/>
                  </a:cubicBezTo>
                  <a:lnTo>
                    <a:pt x="57" y="155"/>
                  </a:lnTo>
                  <a:cubicBezTo>
                    <a:pt x="74" y="102"/>
                    <a:pt x="71" y="42"/>
                    <a:pt x="4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7"/>
            <p:cNvSpPr/>
            <p:nvPr/>
          </p:nvSpPr>
          <p:spPr>
            <a:xfrm>
              <a:off x="8117232" y="2696691"/>
              <a:ext cx="134247" cy="89052"/>
            </a:xfrm>
            <a:custGeom>
              <a:avLst/>
              <a:gdLst/>
              <a:ahLst/>
              <a:cxnLst/>
              <a:rect l="l" t="t" r="r" b="b"/>
              <a:pathLst>
                <a:path w="3009" h="1996" extrusionOk="0">
                  <a:moveTo>
                    <a:pt x="351" y="1"/>
                  </a:moveTo>
                  <a:cubicBezTo>
                    <a:pt x="351" y="1"/>
                    <a:pt x="1" y="1086"/>
                    <a:pt x="1" y="1742"/>
                  </a:cubicBezTo>
                  <a:cubicBezTo>
                    <a:pt x="1" y="1742"/>
                    <a:pt x="710" y="1935"/>
                    <a:pt x="1204" y="1935"/>
                  </a:cubicBezTo>
                  <a:cubicBezTo>
                    <a:pt x="1271" y="1935"/>
                    <a:pt x="1334" y="1931"/>
                    <a:pt x="1391" y="1923"/>
                  </a:cubicBezTo>
                  <a:lnTo>
                    <a:pt x="1482" y="1607"/>
                  </a:lnTo>
                  <a:lnTo>
                    <a:pt x="1584" y="1934"/>
                  </a:lnTo>
                  <a:cubicBezTo>
                    <a:pt x="1584" y="1934"/>
                    <a:pt x="1799" y="1995"/>
                    <a:pt x="2119" y="1995"/>
                  </a:cubicBezTo>
                  <a:cubicBezTo>
                    <a:pt x="2348" y="1995"/>
                    <a:pt x="2632" y="1964"/>
                    <a:pt x="2929" y="1855"/>
                  </a:cubicBezTo>
                  <a:cubicBezTo>
                    <a:pt x="2929" y="1855"/>
                    <a:pt x="3009" y="803"/>
                    <a:pt x="247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7"/>
            <p:cNvSpPr/>
            <p:nvPr/>
          </p:nvSpPr>
          <p:spPr>
            <a:xfrm>
              <a:off x="8161134" y="2738540"/>
              <a:ext cx="22218" cy="44570"/>
            </a:xfrm>
            <a:custGeom>
              <a:avLst/>
              <a:gdLst/>
              <a:ahLst/>
              <a:cxnLst/>
              <a:rect l="l" t="t" r="r" b="b"/>
              <a:pathLst>
                <a:path w="498" h="999" extrusionOk="0">
                  <a:moveTo>
                    <a:pt x="351" y="1"/>
                  </a:moveTo>
                  <a:lnTo>
                    <a:pt x="0" y="985"/>
                  </a:lnTo>
                  <a:cubicBezTo>
                    <a:pt x="86" y="992"/>
                    <a:pt x="168" y="998"/>
                    <a:pt x="245" y="998"/>
                  </a:cubicBezTo>
                  <a:cubicBezTo>
                    <a:pt x="301" y="998"/>
                    <a:pt x="355" y="995"/>
                    <a:pt x="407" y="985"/>
                  </a:cubicBezTo>
                  <a:lnTo>
                    <a:pt x="498" y="669"/>
                  </a:lnTo>
                  <a:lnTo>
                    <a:pt x="351" y="1"/>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7"/>
            <p:cNvSpPr/>
            <p:nvPr/>
          </p:nvSpPr>
          <p:spPr>
            <a:xfrm>
              <a:off x="8127806" y="2696691"/>
              <a:ext cx="118141" cy="48497"/>
            </a:xfrm>
            <a:custGeom>
              <a:avLst/>
              <a:gdLst/>
              <a:ahLst/>
              <a:cxnLst/>
              <a:rect l="l" t="t" r="r" b="b"/>
              <a:pathLst>
                <a:path w="2648" h="1087" extrusionOk="0">
                  <a:moveTo>
                    <a:pt x="81" y="1"/>
                  </a:moveTo>
                  <a:cubicBezTo>
                    <a:pt x="81" y="1"/>
                    <a:pt x="46" y="182"/>
                    <a:pt x="1" y="396"/>
                  </a:cubicBezTo>
                  <a:cubicBezTo>
                    <a:pt x="182" y="464"/>
                    <a:pt x="307" y="532"/>
                    <a:pt x="465" y="600"/>
                  </a:cubicBezTo>
                  <a:cubicBezTo>
                    <a:pt x="872" y="713"/>
                    <a:pt x="1290" y="826"/>
                    <a:pt x="1720" y="916"/>
                  </a:cubicBezTo>
                  <a:cubicBezTo>
                    <a:pt x="2026" y="1007"/>
                    <a:pt x="2330" y="1052"/>
                    <a:pt x="2647" y="1086"/>
                  </a:cubicBezTo>
                  <a:cubicBezTo>
                    <a:pt x="2591" y="758"/>
                    <a:pt x="2466" y="351"/>
                    <a:pt x="2240"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7"/>
            <p:cNvSpPr/>
            <p:nvPr/>
          </p:nvSpPr>
          <p:spPr>
            <a:xfrm>
              <a:off x="8206240" y="2717972"/>
              <a:ext cx="18515" cy="67592"/>
            </a:xfrm>
            <a:custGeom>
              <a:avLst/>
              <a:gdLst/>
              <a:ahLst/>
              <a:cxnLst/>
              <a:rect l="l" t="t" r="r" b="b"/>
              <a:pathLst>
                <a:path w="415" h="1515" extrusionOk="0">
                  <a:moveTo>
                    <a:pt x="27" y="1"/>
                  </a:moveTo>
                  <a:cubicBezTo>
                    <a:pt x="13" y="1"/>
                    <a:pt x="1" y="13"/>
                    <a:pt x="7" y="32"/>
                  </a:cubicBezTo>
                  <a:cubicBezTo>
                    <a:pt x="52" y="371"/>
                    <a:pt x="188" y="688"/>
                    <a:pt x="268" y="1027"/>
                  </a:cubicBezTo>
                  <a:cubicBezTo>
                    <a:pt x="313" y="1186"/>
                    <a:pt x="335" y="1344"/>
                    <a:pt x="369" y="1514"/>
                  </a:cubicBezTo>
                  <a:cubicBezTo>
                    <a:pt x="381" y="1514"/>
                    <a:pt x="391" y="1502"/>
                    <a:pt x="414" y="1502"/>
                  </a:cubicBezTo>
                  <a:cubicBezTo>
                    <a:pt x="391" y="1356"/>
                    <a:pt x="358" y="1208"/>
                    <a:pt x="324" y="1050"/>
                  </a:cubicBezTo>
                  <a:cubicBezTo>
                    <a:pt x="245" y="711"/>
                    <a:pt x="109" y="371"/>
                    <a:pt x="52" y="21"/>
                  </a:cubicBezTo>
                  <a:cubicBezTo>
                    <a:pt x="48" y="7"/>
                    <a:pt x="37" y="1"/>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7"/>
            <p:cNvSpPr/>
            <p:nvPr/>
          </p:nvSpPr>
          <p:spPr>
            <a:xfrm>
              <a:off x="8215342" y="2709897"/>
              <a:ext cx="17489" cy="74106"/>
            </a:xfrm>
            <a:custGeom>
              <a:avLst/>
              <a:gdLst/>
              <a:ahLst/>
              <a:cxnLst/>
              <a:rect l="l" t="t" r="r" b="b"/>
              <a:pathLst>
                <a:path w="392" h="1661" extrusionOk="0">
                  <a:moveTo>
                    <a:pt x="27" y="1"/>
                  </a:moveTo>
                  <a:cubicBezTo>
                    <a:pt x="13" y="1"/>
                    <a:pt x="0" y="13"/>
                    <a:pt x="7" y="32"/>
                  </a:cubicBezTo>
                  <a:cubicBezTo>
                    <a:pt x="74" y="394"/>
                    <a:pt x="177" y="733"/>
                    <a:pt x="267" y="1084"/>
                  </a:cubicBezTo>
                  <a:cubicBezTo>
                    <a:pt x="312" y="1276"/>
                    <a:pt x="335" y="1469"/>
                    <a:pt x="346" y="1661"/>
                  </a:cubicBezTo>
                  <a:lnTo>
                    <a:pt x="391" y="1661"/>
                  </a:lnTo>
                  <a:cubicBezTo>
                    <a:pt x="380" y="1492"/>
                    <a:pt x="358" y="1333"/>
                    <a:pt x="323" y="1163"/>
                  </a:cubicBezTo>
                  <a:cubicBezTo>
                    <a:pt x="267" y="779"/>
                    <a:pt x="120" y="406"/>
                    <a:pt x="52" y="21"/>
                  </a:cubicBezTo>
                  <a:cubicBezTo>
                    <a:pt x="47" y="7"/>
                    <a:pt x="37" y="1"/>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7"/>
            <p:cNvSpPr/>
            <p:nvPr/>
          </p:nvSpPr>
          <p:spPr>
            <a:xfrm>
              <a:off x="8126825" y="2577344"/>
              <a:ext cx="122647" cy="150665"/>
            </a:xfrm>
            <a:custGeom>
              <a:avLst/>
              <a:gdLst/>
              <a:ahLst/>
              <a:cxnLst/>
              <a:rect l="l" t="t" r="r" b="b"/>
              <a:pathLst>
                <a:path w="2749" h="3377" extrusionOk="0">
                  <a:moveTo>
                    <a:pt x="1064" y="0"/>
                  </a:moveTo>
                  <a:cubicBezTo>
                    <a:pt x="938" y="0"/>
                    <a:pt x="802" y="5"/>
                    <a:pt x="656" y="18"/>
                  </a:cubicBezTo>
                  <a:cubicBezTo>
                    <a:pt x="656" y="18"/>
                    <a:pt x="148" y="2280"/>
                    <a:pt x="0" y="2947"/>
                  </a:cubicBezTo>
                  <a:cubicBezTo>
                    <a:pt x="0" y="2947"/>
                    <a:pt x="614" y="3377"/>
                    <a:pt x="1753" y="3377"/>
                  </a:cubicBezTo>
                  <a:cubicBezTo>
                    <a:pt x="1997" y="3377"/>
                    <a:pt x="2265" y="3357"/>
                    <a:pt x="2556" y="3309"/>
                  </a:cubicBezTo>
                  <a:cubicBezTo>
                    <a:pt x="2556" y="3309"/>
                    <a:pt x="2749" y="1239"/>
                    <a:pt x="2375" y="278"/>
                  </a:cubicBezTo>
                  <a:cubicBezTo>
                    <a:pt x="2375" y="278"/>
                    <a:pt x="1966" y="0"/>
                    <a:pt x="10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7"/>
            <p:cNvSpPr/>
            <p:nvPr/>
          </p:nvSpPr>
          <p:spPr>
            <a:xfrm>
              <a:off x="8172734" y="2586714"/>
              <a:ext cx="77229" cy="141340"/>
            </a:xfrm>
            <a:custGeom>
              <a:avLst/>
              <a:gdLst/>
              <a:ahLst/>
              <a:cxnLst/>
              <a:rect l="l" t="t" r="r" b="b"/>
              <a:pathLst>
                <a:path w="1731" h="3168" extrusionOk="0">
                  <a:moveTo>
                    <a:pt x="1120" y="1"/>
                  </a:moveTo>
                  <a:lnTo>
                    <a:pt x="1120" y="1"/>
                  </a:lnTo>
                  <a:cubicBezTo>
                    <a:pt x="1358" y="1142"/>
                    <a:pt x="894" y="2386"/>
                    <a:pt x="1" y="3110"/>
                  </a:cubicBezTo>
                  <a:cubicBezTo>
                    <a:pt x="205" y="3145"/>
                    <a:pt x="443" y="3168"/>
                    <a:pt x="710" y="3168"/>
                  </a:cubicBezTo>
                  <a:cubicBezTo>
                    <a:pt x="958" y="3168"/>
                    <a:pt x="1232" y="3148"/>
                    <a:pt x="1527" y="3099"/>
                  </a:cubicBezTo>
                  <a:cubicBezTo>
                    <a:pt x="1527" y="3099"/>
                    <a:pt x="1731" y="1074"/>
                    <a:pt x="1358" y="114"/>
                  </a:cubicBezTo>
                  <a:cubicBezTo>
                    <a:pt x="1358" y="114"/>
                    <a:pt x="1278" y="68"/>
                    <a:pt x="1120"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7"/>
            <p:cNvSpPr/>
            <p:nvPr/>
          </p:nvSpPr>
          <p:spPr>
            <a:xfrm>
              <a:off x="8172734" y="2538083"/>
              <a:ext cx="47426" cy="57776"/>
            </a:xfrm>
            <a:custGeom>
              <a:avLst/>
              <a:gdLst/>
              <a:ahLst/>
              <a:cxnLst/>
              <a:rect l="l" t="t" r="r" b="b"/>
              <a:pathLst>
                <a:path w="1063" h="1295" extrusionOk="0">
                  <a:moveTo>
                    <a:pt x="431" y="0"/>
                  </a:moveTo>
                  <a:cubicBezTo>
                    <a:pt x="253" y="0"/>
                    <a:pt x="98" y="45"/>
                    <a:pt x="80" y="197"/>
                  </a:cubicBezTo>
                  <a:cubicBezTo>
                    <a:pt x="23" y="581"/>
                    <a:pt x="1" y="1282"/>
                    <a:pt x="532" y="1294"/>
                  </a:cubicBezTo>
                  <a:cubicBezTo>
                    <a:pt x="537" y="1294"/>
                    <a:pt x="542" y="1294"/>
                    <a:pt x="546" y="1294"/>
                  </a:cubicBezTo>
                  <a:cubicBezTo>
                    <a:pt x="1063" y="1294"/>
                    <a:pt x="996" y="96"/>
                    <a:pt x="996" y="96"/>
                  </a:cubicBezTo>
                  <a:cubicBezTo>
                    <a:pt x="996" y="96"/>
                    <a:pt x="690" y="0"/>
                    <a:pt x="431"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7"/>
            <p:cNvSpPr/>
            <p:nvPr/>
          </p:nvSpPr>
          <p:spPr>
            <a:xfrm>
              <a:off x="8065791" y="2339946"/>
              <a:ext cx="257339" cy="231240"/>
            </a:xfrm>
            <a:custGeom>
              <a:avLst/>
              <a:gdLst/>
              <a:ahLst/>
              <a:cxnLst/>
              <a:rect l="l" t="t" r="r" b="b"/>
              <a:pathLst>
                <a:path w="5768" h="5183" extrusionOk="0">
                  <a:moveTo>
                    <a:pt x="2851" y="0"/>
                  </a:moveTo>
                  <a:cubicBezTo>
                    <a:pt x="1511" y="0"/>
                    <a:pt x="358" y="935"/>
                    <a:pt x="192" y="2240"/>
                  </a:cubicBezTo>
                  <a:cubicBezTo>
                    <a:pt x="0" y="3654"/>
                    <a:pt x="1063" y="4966"/>
                    <a:pt x="2544" y="5158"/>
                  </a:cubicBezTo>
                  <a:cubicBezTo>
                    <a:pt x="2670" y="5174"/>
                    <a:pt x="2794" y="5182"/>
                    <a:pt x="2917" y="5182"/>
                  </a:cubicBezTo>
                  <a:cubicBezTo>
                    <a:pt x="4257" y="5182"/>
                    <a:pt x="5409" y="4247"/>
                    <a:pt x="5575" y="2942"/>
                  </a:cubicBezTo>
                  <a:cubicBezTo>
                    <a:pt x="5768" y="1529"/>
                    <a:pt x="4716" y="217"/>
                    <a:pt x="3223" y="24"/>
                  </a:cubicBezTo>
                  <a:cubicBezTo>
                    <a:pt x="3098" y="8"/>
                    <a:pt x="2974" y="0"/>
                    <a:pt x="2851"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7"/>
            <p:cNvSpPr/>
            <p:nvPr/>
          </p:nvSpPr>
          <p:spPr>
            <a:xfrm>
              <a:off x="8228726" y="2273379"/>
              <a:ext cx="115062" cy="108682"/>
            </a:xfrm>
            <a:custGeom>
              <a:avLst/>
              <a:gdLst/>
              <a:ahLst/>
              <a:cxnLst/>
              <a:rect l="l" t="t" r="r" b="b"/>
              <a:pathLst>
                <a:path w="2579" h="2436" extrusionOk="0">
                  <a:moveTo>
                    <a:pt x="1018" y="1"/>
                  </a:moveTo>
                  <a:cubicBezTo>
                    <a:pt x="1" y="1"/>
                    <a:pt x="306" y="1448"/>
                    <a:pt x="306" y="1448"/>
                  </a:cubicBezTo>
                  <a:cubicBezTo>
                    <a:pt x="306" y="1448"/>
                    <a:pt x="356" y="2436"/>
                    <a:pt x="929" y="2436"/>
                  </a:cubicBezTo>
                  <a:cubicBezTo>
                    <a:pt x="1076" y="2436"/>
                    <a:pt x="1258" y="2370"/>
                    <a:pt x="1482" y="2206"/>
                  </a:cubicBezTo>
                  <a:cubicBezTo>
                    <a:pt x="2579" y="1403"/>
                    <a:pt x="2048" y="1"/>
                    <a:pt x="1018"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7"/>
            <p:cNvSpPr/>
            <p:nvPr/>
          </p:nvSpPr>
          <p:spPr>
            <a:xfrm>
              <a:off x="8244877" y="2276949"/>
              <a:ext cx="27304" cy="86687"/>
            </a:xfrm>
            <a:custGeom>
              <a:avLst/>
              <a:gdLst/>
              <a:ahLst/>
              <a:cxnLst/>
              <a:rect l="l" t="t" r="r" b="b"/>
              <a:pathLst>
                <a:path w="612" h="1943" extrusionOk="0">
                  <a:moveTo>
                    <a:pt x="600" y="0"/>
                  </a:moveTo>
                  <a:cubicBezTo>
                    <a:pt x="0" y="418"/>
                    <a:pt x="46" y="1425"/>
                    <a:pt x="487" y="1934"/>
                  </a:cubicBezTo>
                  <a:cubicBezTo>
                    <a:pt x="490" y="1940"/>
                    <a:pt x="496" y="1943"/>
                    <a:pt x="501" y="1943"/>
                  </a:cubicBezTo>
                  <a:cubicBezTo>
                    <a:pt x="514" y="1943"/>
                    <a:pt x="529" y="1927"/>
                    <a:pt x="521" y="1911"/>
                  </a:cubicBezTo>
                  <a:cubicBezTo>
                    <a:pt x="204" y="1335"/>
                    <a:pt x="46" y="498"/>
                    <a:pt x="611" y="23"/>
                  </a:cubicBezTo>
                  <a:cubicBezTo>
                    <a:pt x="611" y="11"/>
                    <a:pt x="611" y="0"/>
                    <a:pt x="600"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7"/>
            <p:cNvSpPr/>
            <p:nvPr/>
          </p:nvSpPr>
          <p:spPr>
            <a:xfrm>
              <a:off x="8266783" y="2280607"/>
              <a:ext cx="10440" cy="74061"/>
            </a:xfrm>
            <a:custGeom>
              <a:avLst/>
              <a:gdLst/>
              <a:ahLst/>
              <a:cxnLst/>
              <a:rect l="l" t="t" r="r" b="b"/>
              <a:pathLst>
                <a:path w="234" h="1660" extrusionOk="0">
                  <a:moveTo>
                    <a:pt x="228" y="0"/>
                  </a:moveTo>
                  <a:cubicBezTo>
                    <a:pt x="225" y="0"/>
                    <a:pt x="222" y="3"/>
                    <a:pt x="222" y="9"/>
                  </a:cubicBezTo>
                  <a:cubicBezTo>
                    <a:pt x="177" y="258"/>
                    <a:pt x="132" y="506"/>
                    <a:pt x="97" y="755"/>
                  </a:cubicBezTo>
                  <a:cubicBezTo>
                    <a:pt x="64" y="1049"/>
                    <a:pt x="87" y="1343"/>
                    <a:pt x="7" y="1625"/>
                  </a:cubicBezTo>
                  <a:cubicBezTo>
                    <a:pt x="0" y="1648"/>
                    <a:pt x="16" y="1660"/>
                    <a:pt x="35" y="1660"/>
                  </a:cubicBezTo>
                  <a:cubicBezTo>
                    <a:pt x="45" y="1660"/>
                    <a:pt x="56" y="1656"/>
                    <a:pt x="64" y="1648"/>
                  </a:cubicBezTo>
                  <a:cubicBezTo>
                    <a:pt x="177" y="1456"/>
                    <a:pt x="154" y="1230"/>
                    <a:pt x="143" y="1015"/>
                  </a:cubicBezTo>
                  <a:cubicBezTo>
                    <a:pt x="143" y="687"/>
                    <a:pt x="200" y="336"/>
                    <a:pt x="233" y="9"/>
                  </a:cubicBezTo>
                  <a:cubicBezTo>
                    <a:pt x="233" y="3"/>
                    <a:pt x="230" y="0"/>
                    <a:pt x="228"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7"/>
            <p:cNvSpPr/>
            <p:nvPr/>
          </p:nvSpPr>
          <p:spPr>
            <a:xfrm>
              <a:off x="8269193" y="2286496"/>
              <a:ext cx="21148" cy="74552"/>
            </a:xfrm>
            <a:custGeom>
              <a:avLst/>
              <a:gdLst/>
              <a:ahLst/>
              <a:cxnLst/>
              <a:rect l="l" t="t" r="r" b="b"/>
              <a:pathLst>
                <a:path w="474" h="1671" extrusionOk="0">
                  <a:moveTo>
                    <a:pt x="405" y="1"/>
                  </a:moveTo>
                  <a:cubicBezTo>
                    <a:pt x="417" y="295"/>
                    <a:pt x="394" y="566"/>
                    <a:pt x="327" y="849"/>
                  </a:cubicBezTo>
                  <a:cubicBezTo>
                    <a:pt x="259" y="1132"/>
                    <a:pt x="123" y="1370"/>
                    <a:pt x="10" y="1629"/>
                  </a:cubicBezTo>
                  <a:cubicBezTo>
                    <a:pt x="1" y="1647"/>
                    <a:pt x="19" y="1671"/>
                    <a:pt x="33" y="1671"/>
                  </a:cubicBezTo>
                  <a:cubicBezTo>
                    <a:pt x="37" y="1671"/>
                    <a:pt x="41" y="1669"/>
                    <a:pt x="43" y="1664"/>
                  </a:cubicBezTo>
                  <a:cubicBezTo>
                    <a:pt x="417" y="1222"/>
                    <a:pt x="473" y="544"/>
                    <a:pt x="417"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7"/>
            <p:cNvSpPr/>
            <p:nvPr/>
          </p:nvSpPr>
          <p:spPr>
            <a:xfrm>
              <a:off x="8281373" y="2286318"/>
              <a:ext cx="31677" cy="73704"/>
            </a:xfrm>
            <a:custGeom>
              <a:avLst/>
              <a:gdLst/>
              <a:ahLst/>
              <a:cxnLst/>
              <a:rect l="l" t="t" r="r" b="b"/>
              <a:pathLst>
                <a:path w="710" h="1652" extrusionOk="0">
                  <a:moveTo>
                    <a:pt x="424" y="0"/>
                  </a:moveTo>
                  <a:cubicBezTo>
                    <a:pt x="421" y="0"/>
                    <a:pt x="415" y="8"/>
                    <a:pt x="415" y="17"/>
                  </a:cubicBezTo>
                  <a:cubicBezTo>
                    <a:pt x="675" y="593"/>
                    <a:pt x="404" y="1158"/>
                    <a:pt x="19" y="1600"/>
                  </a:cubicBezTo>
                  <a:cubicBezTo>
                    <a:pt x="1" y="1618"/>
                    <a:pt x="27" y="1651"/>
                    <a:pt x="50" y="1651"/>
                  </a:cubicBezTo>
                  <a:cubicBezTo>
                    <a:pt x="55" y="1651"/>
                    <a:pt x="60" y="1649"/>
                    <a:pt x="64" y="1645"/>
                  </a:cubicBezTo>
                  <a:cubicBezTo>
                    <a:pt x="517" y="1249"/>
                    <a:pt x="709" y="548"/>
                    <a:pt x="426" y="5"/>
                  </a:cubicBezTo>
                  <a:cubicBezTo>
                    <a:pt x="426" y="2"/>
                    <a:pt x="425" y="0"/>
                    <a:pt x="424"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7"/>
            <p:cNvSpPr/>
            <p:nvPr/>
          </p:nvSpPr>
          <p:spPr>
            <a:xfrm>
              <a:off x="8274145" y="2301443"/>
              <a:ext cx="47470" cy="67859"/>
            </a:xfrm>
            <a:custGeom>
              <a:avLst/>
              <a:gdLst/>
              <a:ahLst/>
              <a:cxnLst/>
              <a:rect l="l" t="t" r="r" b="b"/>
              <a:pathLst>
                <a:path w="1064" h="1521" extrusionOk="0">
                  <a:moveTo>
                    <a:pt x="894" y="0"/>
                  </a:moveTo>
                  <a:cubicBezTo>
                    <a:pt x="888" y="0"/>
                    <a:pt x="882" y="5"/>
                    <a:pt x="882" y="5"/>
                  </a:cubicBezTo>
                  <a:cubicBezTo>
                    <a:pt x="950" y="322"/>
                    <a:pt x="905" y="627"/>
                    <a:pt x="747" y="910"/>
                  </a:cubicBezTo>
                  <a:cubicBezTo>
                    <a:pt x="588" y="1193"/>
                    <a:pt x="317" y="1329"/>
                    <a:pt x="35" y="1464"/>
                  </a:cubicBezTo>
                  <a:cubicBezTo>
                    <a:pt x="0" y="1475"/>
                    <a:pt x="23" y="1520"/>
                    <a:pt x="57" y="1520"/>
                  </a:cubicBezTo>
                  <a:cubicBezTo>
                    <a:pt x="736" y="1385"/>
                    <a:pt x="1063" y="627"/>
                    <a:pt x="905" y="5"/>
                  </a:cubicBezTo>
                  <a:cubicBezTo>
                    <a:pt x="901" y="1"/>
                    <a:pt x="898" y="0"/>
                    <a:pt x="894"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7"/>
            <p:cNvSpPr/>
            <p:nvPr/>
          </p:nvSpPr>
          <p:spPr>
            <a:xfrm>
              <a:off x="8236311" y="2329506"/>
              <a:ext cx="74195" cy="46667"/>
            </a:xfrm>
            <a:custGeom>
              <a:avLst/>
              <a:gdLst/>
              <a:ahLst/>
              <a:cxnLst/>
              <a:rect l="l" t="t" r="r" b="b"/>
              <a:pathLst>
                <a:path w="1663" h="1046" extrusionOk="0">
                  <a:moveTo>
                    <a:pt x="318" y="1"/>
                  </a:moveTo>
                  <a:cubicBezTo>
                    <a:pt x="215" y="1"/>
                    <a:pt x="115" y="14"/>
                    <a:pt x="23" y="44"/>
                  </a:cubicBezTo>
                  <a:cubicBezTo>
                    <a:pt x="12" y="55"/>
                    <a:pt x="1" y="77"/>
                    <a:pt x="23" y="89"/>
                  </a:cubicBezTo>
                  <a:cubicBezTo>
                    <a:pt x="260" y="213"/>
                    <a:pt x="532" y="281"/>
                    <a:pt x="770" y="406"/>
                  </a:cubicBezTo>
                  <a:cubicBezTo>
                    <a:pt x="916" y="484"/>
                    <a:pt x="1041" y="564"/>
                    <a:pt x="1165" y="677"/>
                  </a:cubicBezTo>
                  <a:cubicBezTo>
                    <a:pt x="1267" y="778"/>
                    <a:pt x="1323" y="926"/>
                    <a:pt x="1436" y="1016"/>
                  </a:cubicBezTo>
                  <a:cubicBezTo>
                    <a:pt x="1455" y="1035"/>
                    <a:pt x="1484" y="1046"/>
                    <a:pt x="1512" y="1046"/>
                  </a:cubicBezTo>
                  <a:cubicBezTo>
                    <a:pt x="1553" y="1046"/>
                    <a:pt x="1593" y="1024"/>
                    <a:pt x="1606" y="971"/>
                  </a:cubicBezTo>
                  <a:cubicBezTo>
                    <a:pt x="1663" y="632"/>
                    <a:pt x="1301" y="349"/>
                    <a:pt x="1041" y="202"/>
                  </a:cubicBezTo>
                  <a:cubicBezTo>
                    <a:pt x="840" y="81"/>
                    <a:pt x="571" y="1"/>
                    <a:pt x="318"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7"/>
            <p:cNvSpPr/>
            <p:nvPr/>
          </p:nvSpPr>
          <p:spPr>
            <a:xfrm>
              <a:off x="8089482" y="2329193"/>
              <a:ext cx="238155" cy="196038"/>
            </a:xfrm>
            <a:custGeom>
              <a:avLst/>
              <a:gdLst/>
              <a:ahLst/>
              <a:cxnLst/>
              <a:rect l="l" t="t" r="r" b="b"/>
              <a:pathLst>
                <a:path w="5338" h="4394" extrusionOk="0">
                  <a:moveTo>
                    <a:pt x="2470" y="1"/>
                  </a:moveTo>
                  <a:cubicBezTo>
                    <a:pt x="1706" y="1"/>
                    <a:pt x="395" y="214"/>
                    <a:pt x="1" y="1430"/>
                  </a:cubicBezTo>
                  <a:cubicBezTo>
                    <a:pt x="1" y="1430"/>
                    <a:pt x="586" y="1551"/>
                    <a:pt x="1496" y="1551"/>
                  </a:cubicBezTo>
                  <a:cubicBezTo>
                    <a:pt x="2186" y="1551"/>
                    <a:pt x="3064" y="1481"/>
                    <a:pt x="4015" y="1238"/>
                  </a:cubicBezTo>
                  <a:lnTo>
                    <a:pt x="4015" y="1238"/>
                  </a:lnTo>
                  <a:cubicBezTo>
                    <a:pt x="4015" y="1238"/>
                    <a:pt x="3744" y="2425"/>
                    <a:pt x="4705" y="3160"/>
                  </a:cubicBezTo>
                  <a:cubicBezTo>
                    <a:pt x="4705" y="3160"/>
                    <a:pt x="4513" y="4019"/>
                    <a:pt x="4795" y="4393"/>
                  </a:cubicBezTo>
                  <a:cubicBezTo>
                    <a:pt x="4795" y="4393"/>
                    <a:pt x="5338" y="4054"/>
                    <a:pt x="5293" y="2481"/>
                  </a:cubicBezTo>
                  <a:cubicBezTo>
                    <a:pt x="5225" y="435"/>
                    <a:pt x="3586" y="51"/>
                    <a:pt x="2658" y="5"/>
                  </a:cubicBezTo>
                  <a:cubicBezTo>
                    <a:pt x="2600" y="3"/>
                    <a:pt x="2537" y="1"/>
                    <a:pt x="2470"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7"/>
            <p:cNvSpPr/>
            <p:nvPr/>
          </p:nvSpPr>
          <p:spPr>
            <a:xfrm>
              <a:off x="8274680" y="2379341"/>
              <a:ext cx="38369" cy="124431"/>
            </a:xfrm>
            <a:custGeom>
              <a:avLst/>
              <a:gdLst/>
              <a:ahLst/>
              <a:cxnLst/>
              <a:rect l="l" t="t" r="r" b="b"/>
              <a:pathLst>
                <a:path w="860" h="2789" extrusionOk="0">
                  <a:moveTo>
                    <a:pt x="45" y="1"/>
                  </a:moveTo>
                  <a:cubicBezTo>
                    <a:pt x="0" y="555"/>
                    <a:pt x="56" y="1686"/>
                    <a:pt x="746" y="1832"/>
                  </a:cubicBezTo>
                  <a:cubicBezTo>
                    <a:pt x="633" y="2138"/>
                    <a:pt x="724" y="2466"/>
                    <a:pt x="769" y="2771"/>
                  </a:cubicBezTo>
                  <a:cubicBezTo>
                    <a:pt x="774" y="2783"/>
                    <a:pt x="786" y="2788"/>
                    <a:pt x="796" y="2788"/>
                  </a:cubicBezTo>
                  <a:cubicBezTo>
                    <a:pt x="806" y="2788"/>
                    <a:pt x="814" y="2783"/>
                    <a:pt x="814" y="2771"/>
                  </a:cubicBezTo>
                  <a:cubicBezTo>
                    <a:pt x="848" y="2443"/>
                    <a:pt x="689" y="2138"/>
                    <a:pt x="848" y="1822"/>
                  </a:cubicBezTo>
                  <a:cubicBezTo>
                    <a:pt x="859" y="1799"/>
                    <a:pt x="848" y="1765"/>
                    <a:pt x="825" y="1765"/>
                  </a:cubicBezTo>
                  <a:cubicBezTo>
                    <a:pt x="452" y="1708"/>
                    <a:pt x="294" y="1290"/>
                    <a:pt x="204" y="985"/>
                  </a:cubicBezTo>
                  <a:cubicBezTo>
                    <a:pt x="101" y="668"/>
                    <a:pt x="45" y="329"/>
                    <a:pt x="45"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7"/>
            <p:cNvSpPr/>
            <p:nvPr/>
          </p:nvSpPr>
          <p:spPr>
            <a:xfrm>
              <a:off x="8302386" y="2381884"/>
              <a:ext cx="18738" cy="68886"/>
            </a:xfrm>
            <a:custGeom>
              <a:avLst/>
              <a:gdLst/>
              <a:ahLst/>
              <a:cxnLst/>
              <a:rect l="l" t="t" r="r" b="b"/>
              <a:pathLst>
                <a:path w="420" h="1544" extrusionOk="0">
                  <a:moveTo>
                    <a:pt x="12" y="0"/>
                  </a:moveTo>
                  <a:cubicBezTo>
                    <a:pt x="1" y="0"/>
                    <a:pt x="1" y="0"/>
                    <a:pt x="1" y="11"/>
                  </a:cubicBezTo>
                  <a:cubicBezTo>
                    <a:pt x="216" y="475"/>
                    <a:pt x="306" y="1006"/>
                    <a:pt x="261" y="1527"/>
                  </a:cubicBezTo>
                  <a:cubicBezTo>
                    <a:pt x="255" y="1538"/>
                    <a:pt x="264" y="1544"/>
                    <a:pt x="273" y="1544"/>
                  </a:cubicBezTo>
                  <a:cubicBezTo>
                    <a:pt x="283" y="1544"/>
                    <a:pt x="295" y="1538"/>
                    <a:pt x="295" y="1527"/>
                  </a:cubicBezTo>
                  <a:cubicBezTo>
                    <a:pt x="419" y="1018"/>
                    <a:pt x="249" y="453"/>
                    <a:pt x="12"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7"/>
            <p:cNvSpPr/>
            <p:nvPr/>
          </p:nvSpPr>
          <p:spPr>
            <a:xfrm>
              <a:off x="8286771" y="2378270"/>
              <a:ext cx="22129" cy="72589"/>
            </a:xfrm>
            <a:custGeom>
              <a:avLst/>
              <a:gdLst/>
              <a:ahLst/>
              <a:cxnLst/>
              <a:rect l="l" t="t" r="r" b="b"/>
              <a:pathLst>
                <a:path w="496" h="1627" extrusionOk="0">
                  <a:moveTo>
                    <a:pt x="14" y="0"/>
                  </a:moveTo>
                  <a:cubicBezTo>
                    <a:pt x="8" y="0"/>
                    <a:pt x="0" y="7"/>
                    <a:pt x="0" y="14"/>
                  </a:cubicBezTo>
                  <a:cubicBezTo>
                    <a:pt x="79" y="534"/>
                    <a:pt x="79" y="1212"/>
                    <a:pt x="453" y="1619"/>
                  </a:cubicBezTo>
                  <a:cubicBezTo>
                    <a:pt x="458" y="1625"/>
                    <a:pt x="464" y="1627"/>
                    <a:pt x="469" y="1627"/>
                  </a:cubicBezTo>
                  <a:cubicBezTo>
                    <a:pt x="484" y="1627"/>
                    <a:pt x="495" y="1605"/>
                    <a:pt x="486" y="1597"/>
                  </a:cubicBezTo>
                  <a:cubicBezTo>
                    <a:pt x="147" y="1167"/>
                    <a:pt x="114" y="522"/>
                    <a:pt x="23" y="14"/>
                  </a:cubicBezTo>
                  <a:cubicBezTo>
                    <a:pt x="23" y="4"/>
                    <a:pt x="19" y="0"/>
                    <a:pt x="14"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7"/>
            <p:cNvSpPr/>
            <p:nvPr/>
          </p:nvSpPr>
          <p:spPr>
            <a:xfrm>
              <a:off x="8309302" y="2462594"/>
              <a:ext cx="11823" cy="48006"/>
            </a:xfrm>
            <a:custGeom>
              <a:avLst/>
              <a:gdLst/>
              <a:ahLst/>
              <a:cxnLst/>
              <a:rect l="l" t="t" r="r" b="b"/>
              <a:pathLst>
                <a:path w="265" h="1076" extrusionOk="0">
                  <a:moveTo>
                    <a:pt x="207" y="1"/>
                  </a:moveTo>
                  <a:cubicBezTo>
                    <a:pt x="230" y="374"/>
                    <a:pt x="174" y="713"/>
                    <a:pt x="16" y="1041"/>
                  </a:cubicBezTo>
                  <a:cubicBezTo>
                    <a:pt x="1" y="1063"/>
                    <a:pt x="15" y="1075"/>
                    <a:pt x="29" y="1075"/>
                  </a:cubicBezTo>
                  <a:cubicBezTo>
                    <a:pt x="37" y="1075"/>
                    <a:pt x="45" y="1072"/>
                    <a:pt x="49" y="1064"/>
                  </a:cubicBezTo>
                  <a:cubicBezTo>
                    <a:pt x="230" y="735"/>
                    <a:pt x="264" y="374"/>
                    <a:pt x="219"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7"/>
            <p:cNvSpPr/>
            <p:nvPr/>
          </p:nvSpPr>
          <p:spPr>
            <a:xfrm>
              <a:off x="8110183" y="2362967"/>
              <a:ext cx="171589" cy="31498"/>
            </a:xfrm>
            <a:custGeom>
              <a:avLst/>
              <a:gdLst/>
              <a:ahLst/>
              <a:cxnLst/>
              <a:rect l="l" t="t" r="r" b="b"/>
              <a:pathLst>
                <a:path w="3846" h="706" extrusionOk="0">
                  <a:moveTo>
                    <a:pt x="3842" y="1"/>
                  </a:moveTo>
                  <a:cubicBezTo>
                    <a:pt x="3840" y="1"/>
                    <a:pt x="3838" y="2"/>
                    <a:pt x="3834" y="6"/>
                  </a:cubicBezTo>
                  <a:cubicBezTo>
                    <a:pt x="3404" y="379"/>
                    <a:pt x="2715" y="458"/>
                    <a:pt x="2172" y="538"/>
                  </a:cubicBezTo>
                  <a:cubicBezTo>
                    <a:pt x="1763" y="602"/>
                    <a:pt x="1351" y="634"/>
                    <a:pt x="939" y="634"/>
                  </a:cubicBezTo>
                  <a:cubicBezTo>
                    <a:pt x="633" y="634"/>
                    <a:pt x="327" y="616"/>
                    <a:pt x="23" y="583"/>
                  </a:cubicBezTo>
                  <a:cubicBezTo>
                    <a:pt x="11" y="583"/>
                    <a:pt x="1" y="616"/>
                    <a:pt x="23" y="616"/>
                  </a:cubicBezTo>
                  <a:cubicBezTo>
                    <a:pt x="349" y="679"/>
                    <a:pt x="688" y="706"/>
                    <a:pt x="1028" y="706"/>
                  </a:cubicBezTo>
                  <a:cubicBezTo>
                    <a:pt x="1419" y="706"/>
                    <a:pt x="1813" y="671"/>
                    <a:pt x="2194" y="616"/>
                  </a:cubicBezTo>
                  <a:cubicBezTo>
                    <a:pt x="2737" y="538"/>
                    <a:pt x="3438" y="424"/>
                    <a:pt x="3845" y="6"/>
                  </a:cubicBezTo>
                  <a:cubicBezTo>
                    <a:pt x="3845" y="6"/>
                    <a:pt x="3845" y="1"/>
                    <a:pt x="3842"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7"/>
            <p:cNvSpPr/>
            <p:nvPr/>
          </p:nvSpPr>
          <p:spPr>
            <a:xfrm>
              <a:off x="8107149" y="2363101"/>
              <a:ext cx="160480" cy="16463"/>
            </a:xfrm>
            <a:custGeom>
              <a:avLst/>
              <a:gdLst/>
              <a:ahLst/>
              <a:cxnLst/>
              <a:rect l="l" t="t" r="r" b="b"/>
              <a:pathLst>
                <a:path w="3597" h="369" extrusionOk="0">
                  <a:moveTo>
                    <a:pt x="3582" y="0"/>
                  </a:moveTo>
                  <a:cubicBezTo>
                    <a:pt x="3580" y="0"/>
                    <a:pt x="3577" y="1"/>
                    <a:pt x="3574" y="3"/>
                  </a:cubicBezTo>
                  <a:cubicBezTo>
                    <a:pt x="2898" y="235"/>
                    <a:pt x="2164" y="319"/>
                    <a:pt x="1432" y="319"/>
                  </a:cubicBezTo>
                  <a:cubicBezTo>
                    <a:pt x="952" y="319"/>
                    <a:pt x="473" y="283"/>
                    <a:pt x="12" y="229"/>
                  </a:cubicBezTo>
                  <a:cubicBezTo>
                    <a:pt x="1" y="229"/>
                    <a:pt x="1" y="241"/>
                    <a:pt x="12" y="241"/>
                  </a:cubicBezTo>
                  <a:cubicBezTo>
                    <a:pt x="489" y="320"/>
                    <a:pt x="993" y="368"/>
                    <a:pt x="1498" y="368"/>
                  </a:cubicBezTo>
                  <a:cubicBezTo>
                    <a:pt x="2215" y="368"/>
                    <a:pt x="2935" y="271"/>
                    <a:pt x="3585" y="25"/>
                  </a:cubicBezTo>
                  <a:cubicBezTo>
                    <a:pt x="3595" y="25"/>
                    <a:pt x="3597" y="0"/>
                    <a:pt x="3582"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7"/>
            <p:cNvSpPr/>
            <p:nvPr/>
          </p:nvSpPr>
          <p:spPr>
            <a:xfrm>
              <a:off x="8133874" y="2340615"/>
              <a:ext cx="130945" cy="19586"/>
            </a:xfrm>
            <a:custGeom>
              <a:avLst/>
              <a:gdLst/>
              <a:ahLst/>
              <a:cxnLst/>
              <a:rect l="l" t="t" r="r" b="b"/>
              <a:pathLst>
                <a:path w="2935" h="439" extrusionOk="0">
                  <a:moveTo>
                    <a:pt x="1782" y="0"/>
                  </a:moveTo>
                  <a:cubicBezTo>
                    <a:pt x="1669" y="0"/>
                    <a:pt x="1557" y="4"/>
                    <a:pt x="1448" y="9"/>
                  </a:cubicBezTo>
                  <a:cubicBezTo>
                    <a:pt x="928" y="32"/>
                    <a:pt x="442" y="134"/>
                    <a:pt x="12" y="428"/>
                  </a:cubicBezTo>
                  <a:cubicBezTo>
                    <a:pt x="1" y="428"/>
                    <a:pt x="12" y="439"/>
                    <a:pt x="12" y="439"/>
                  </a:cubicBezTo>
                  <a:cubicBezTo>
                    <a:pt x="468" y="168"/>
                    <a:pt x="1022" y="38"/>
                    <a:pt x="1572" y="38"/>
                  </a:cubicBezTo>
                  <a:cubicBezTo>
                    <a:pt x="2031" y="38"/>
                    <a:pt x="2488" y="128"/>
                    <a:pt x="2885" y="303"/>
                  </a:cubicBezTo>
                  <a:cubicBezTo>
                    <a:pt x="2891" y="307"/>
                    <a:pt x="2897" y="309"/>
                    <a:pt x="2902" y="309"/>
                  </a:cubicBezTo>
                  <a:cubicBezTo>
                    <a:pt x="2925" y="309"/>
                    <a:pt x="2934" y="276"/>
                    <a:pt x="2907" y="258"/>
                  </a:cubicBezTo>
                  <a:cubicBezTo>
                    <a:pt x="2574" y="47"/>
                    <a:pt x="2172" y="0"/>
                    <a:pt x="1782"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7"/>
            <p:cNvSpPr/>
            <p:nvPr/>
          </p:nvSpPr>
          <p:spPr>
            <a:xfrm>
              <a:off x="8131866" y="2353330"/>
              <a:ext cx="121977" cy="15481"/>
            </a:xfrm>
            <a:custGeom>
              <a:avLst/>
              <a:gdLst/>
              <a:ahLst/>
              <a:cxnLst/>
              <a:rect l="l" t="t" r="r" b="b"/>
              <a:pathLst>
                <a:path w="2734" h="347" extrusionOk="0">
                  <a:moveTo>
                    <a:pt x="1991" y="0"/>
                  </a:moveTo>
                  <a:cubicBezTo>
                    <a:pt x="1802" y="0"/>
                    <a:pt x="1613" y="15"/>
                    <a:pt x="1437" y="30"/>
                  </a:cubicBezTo>
                  <a:cubicBezTo>
                    <a:pt x="962" y="75"/>
                    <a:pt x="464" y="166"/>
                    <a:pt x="12" y="335"/>
                  </a:cubicBezTo>
                  <a:cubicBezTo>
                    <a:pt x="0" y="335"/>
                    <a:pt x="0" y="346"/>
                    <a:pt x="12" y="346"/>
                  </a:cubicBezTo>
                  <a:cubicBezTo>
                    <a:pt x="577" y="166"/>
                    <a:pt x="1193" y="65"/>
                    <a:pt x="1799" y="65"/>
                  </a:cubicBezTo>
                  <a:cubicBezTo>
                    <a:pt x="2101" y="65"/>
                    <a:pt x="2402" y="90"/>
                    <a:pt x="2692" y="143"/>
                  </a:cubicBezTo>
                  <a:cubicBezTo>
                    <a:pt x="2695" y="144"/>
                    <a:pt x="2699" y="145"/>
                    <a:pt x="2702" y="145"/>
                  </a:cubicBezTo>
                  <a:cubicBezTo>
                    <a:pt x="2728" y="145"/>
                    <a:pt x="2733" y="109"/>
                    <a:pt x="2704" y="109"/>
                  </a:cubicBezTo>
                  <a:cubicBezTo>
                    <a:pt x="2486" y="25"/>
                    <a:pt x="2238" y="0"/>
                    <a:pt x="1991"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7"/>
            <p:cNvSpPr/>
            <p:nvPr/>
          </p:nvSpPr>
          <p:spPr>
            <a:xfrm>
              <a:off x="8276688" y="2489987"/>
              <a:ext cx="60855" cy="48675"/>
            </a:xfrm>
            <a:custGeom>
              <a:avLst/>
              <a:gdLst/>
              <a:ahLst/>
              <a:cxnLst/>
              <a:rect l="l" t="t" r="r" b="b"/>
              <a:pathLst>
                <a:path w="1364" h="1091" extrusionOk="0">
                  <a:moveTo>
                    <a:pt x="792" y="1"/>
                  </a:moveTo>
                  <a:cubicBezTo>
                    <a:pt x="554" y="1"/>
                    <a:pt x="328" y="167"/>
                    <a:pt x="328" y="167"/>
                  </a:cubicBezTo>
                  <a:lnTo>
                    <a:pt x="0" y="936"/>
                  </a:lnTo>
                  <a:cubicBezTo>
                    <a:pt x="157" y="1045"/>
                    <a:pt x="312" y="1090"/>
                    <a:pt x="454" y="1090"/>
                  </a:cubicBezTo>
                  <a:cubicBezTo>
                    <a:pt x="989" y="1090"/>
                    <a:pt x="1363" y="452"/>
                    <a:pt x="1131" y="167"/>
                  </a:cubicBezTo>
                  <a:cubicBezTo>
                    <a:pt x="1033" y="42"/>
                    <a:pt x="911" y="1"/>
                    <a:pt x="792"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7"/>
            <p:cNvSpPr/>
            <p:nvPr/>
          </p:nvSpPr>
          <p:spPr>
            <a:xfrm>
              <a:off x="8282845" y="2508235"/>
              <a:ext cx="37075" cy="25654"/>
            </a:xfrm>
            <a:custGeom>
              <a:avLst/>
              <a:gdLst/>
              <a:ahLst/>
              <a:cxnLst/>
              <a:rect l="l" t="t" r="r" b="b"/>
              <a:pathLst>
                <a:path w="831" h="575" extrusionOk="0">
                  <a:moveTo>
                    <a:pt x="224" y="210"/>
                  </a:moveTo>
                  <a:cubicBezTo>
                    <a:pt x="269" y="222"/>
                    <a:pt x="303" y="233"/>
                    <a:pt x="337" y="255"/>
                  </a:cubicBezTo>
                  <a:cubicBezTo>
                    <a:pt x="405" y="290"/>
                    <a:pt x="450" y="380"/>
                    <a:pt x="382" y="448"/>
                  </a:cubicBezTo>
                  <a:cubicBezTo>
                    <a:pt x="354" y="476"/>
                    <a:pt x="318" y="487"/>
                    <a:pt x="279" y="487"/>
                  </a:cubicBezTo>
                  <a:cubicBezTo>
                    <a:pt x="207" y="487"/>
                    <a:pt x="128" y="450"/>
                    <a:pt x="77" y="413"/>
                  </a:cubicBezTo>
                  <a:cubicBezTo>
                    <a:pt x="134" y="346"/>
                    <a:pt x="167" y="267"/>
                    <a:pt x="224" y="210"/>
                  </a:cubicBezTo>
                  <a:close/>
                  <a:moveTo>
                    <a:pt x="519" y="0"/>
                  </a:moveTo>
                  <a:cubicBezTo>
                    <a:pt x="276" y="0"/>
                    <a:pt x="41" y="176"/>
                    <a:pt x="9" y="448"/>
                  </a:cubicBezTo>
                  <a:cubicBezTo>
                    <a:pt x="1" y="464"/>
                    <a:pt x="11" y="475"/>
                    <a:pt x="21" y="475"/>
                  </a:cubicBezTo>
                  <a:cubicBezTo>
                    <a:pt x="25" y="475"/>
                    <a:pt x="29" y="473"/>
                    <a:pt x="31" y="470"/>
                  </a:cubicBezTo>
                  <a:cubicBezTo>
                    <a:pt x="93" y="526"/>
                    <a:pt x="199" y="574"/>
                    <a:pt x="294" y="574"/>
                  </a:cubicBezTo>
                  <a:cubicBezTo>
                    <a:pt x="375" y="574"/>
                    <a:pt x="448" y="540"/>
                    <a:pt x="484" y="448"/>
                  </a:cubicBezTo>
                  <a:cubicBezTo>
                    <a:pt x="518" y="368"/>
                    <a:pt x="506" y="278"/>
                    <a:pt x="428" y="222"/>
                  </a:cubicBezTo>
                  <a:cubicBezTo>
                    <a:pt x="382" y="187"/>
                    <a:pt x="325" y="176"/>
                    <a:pt x="269" y="176"/>
                  </a:cubicBezTo>
                  <a:lnTo>
                    <a:pt x="280" y="165"/>
                  </a:lnTo>
                  <a:cubicBezTo>
                    <a:pt x="373" y="105"/>
                    <a:pt x="473" y="77"/>
                    <a:pt x="577" y="77"/>
                  </a:cubicBezTo>
                  <a:cubicBezTo>
                    <a:pt x="650" y="77"/>
                    <a:pt x="725" y="91"/>
                    <a:pt x="800" y="119"/>
                  </a:cubicBezTo>
                  <a:cubicBezTo>
                    <a:pt x="803" y="122"/>
                    <a:pt x="805" y="123"/>
                    <a:pt x="808" y="123"/>
                  </a:cubicBezTo>
                  <a:cubicBezTo>
                    <a:pt x="819" y="123"/>
                    <a:pt x="830" y="106"/>
                    <a:pt x="812" y="97"/>
                  </a:cubicBezTo>
                  <a:cubicBezTo>
                    <a:pt x="723" y="31"/>
                    <a:pt x="620" y="0"/>
                    <a:pt x="519" y="0"/>
                  </a:cubicBezTo>
                  <a:close/>
                </a:path>
              </a:pathLst>
            </a:custGeom>
            <a:solidFill>
              <a:srgbClr val="CD6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7"/>
            <p:cNvSpPr/>
            <p:nvPr/>
          </p:nvSpPr>
          <p:spPr>
            <a:xfrm>
              <a:off x="8279722" y="2785966"/>
              <a:ext cx="19988" cy="32569"/>
            </a:xfrm>
            <a:custGeom>
              <a:avLst/>
              <a:gdLst/>
              <a:ahLst/>
              <a:cxnLst/>
              <a:rect l="l" t="t" r="r" b="b"/>
              <a:pathLst>
                <a:path w="448" h="730" extrusionOk="0">
                  <a:moveTo>
                    <a:pt x="8" y="1"/>
                  </a:moveTo>
                  <a:cubicBezTo>
                    <a:pt x="3" y="1"/>
                    <a:pt x="0" y="1"/>
                    <a:pt x="0" y="1"/>
                  </a:cubicBezTo>
                  <a:cubicBezTo>
                    <a:pt x="0" y="1"/>
                    <a:pt x="215" y="669"/>
                    <a:pt x="350" y="725"/>
                  </a:cubicBezTo>
                  <a:cubicBezTo>
                    <a:pt x="359" y="728"/>
                    <a:pt x="366" y="730"/>
                    <a:pt x="372" y="730"/>
                  </a:cubicBezTo>
                  <a:cubicBezTo>
                    <a:pt x="448" y="730"/>
                    <a:pt x="351" y="482"/>
                    <a:pt x="215" y="137"/>
                  </a:cubicBezTo>
                  <a:cubicBezTo>
                    <a:pt x="175" y="9"/>
                    <a:pt x="42" y="1"/>
                    <a:pt x="8"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7"/>
            <p:cNvSpPr/>
            <p:nvPr/>
          </p:nvSpPr>
          <p:spPr>
            <a:xfrm>
              <a:off x="8225603" y="2599340"/>
              <a:ext cx="68484" cy="221513"/>
            </a:xfrm>
            <a:custGeom>
              <a:avLst/>
              <a:gdLst/>
              <a:ahLst/>
              <a:cxnLst/>
              <a:rect l="l" t="t" r="r" b="b"/>
              <a:pathLst>
                <a:path w="1535" h="4965" extrusionOk="0">
                  <a:moveTo>
                    <a:pt x="467" y="1"/>
                  </a:moveTo>
                  <a:cubicBezTo>
                    <a:pt x="273" y="1"/>
                    <a:pt x="0" y="345"/>
                    <a:pt x="37" y="577"/>
                  </a:cubicBezTo>
                  <a:cubicBezTo>
                    <a:pt x="93" y="1007"/>
                    <a:pt x="557" y="1866"/>
                    <a:pt x="568" y="2138"/>
                  </a:cubicBezTo>
                  <a:cubicBezTo>
                    <a:pt x="591" y="2409"/>
                    <a:pt x="1134" y="3834"/>
                    <a:pt x="1134" y="3834"/>
                  </a:cubicBezTo>
                  <a:cubicBezTo>
                    <a:pt x="988" y="4424"/>
                    <a:pt x="1044" y="4587"/>
                    <a:pt x="1089" y="4587"/>
                  </a:cubicBezTo>
                  <a:cubicBezTo>
                    <a:pt x="1104" y="4587"/>
                    <a:pt x="1117" y="4571"/>
                    <a:pt x="1123" y="4546"/>
                  </a:cubicBezTo>
                  <a:cubicBezTo>
                    <a:pt x="1134" y="4501"/>
                    <a:pt x="1168" y="4387"/>
                    <a:pt x="1191" y="4286"/>
                  </a:cubicBezTo>
                  <a:cubicBezTo>
                    <a:pt x="1349" y="4365"/>
                    <a:pt x="1326" y="4727"/>
                    <a:pt x="1405" y="4862"/>
                  </a:cubicBezTo>
                  <a:cubicBezTo>
                    <a:pt x="1447" y="4934"/>
                    <a:pt x="1482" y="4965"/>
                    <a:pt x="1505" y="4965"/>
                  </a:cubicBezTo>
                  <a:cubicBezTo>
                    <a:pt x="1525" y="4965"/>
                    <a:pt x="1535" y="4940"/>
                    <a:pt x="1530" y="4897"/>
                  </a:cubicBezTo>
                  <a:cubicBezTo>
                    <a:pt x="1507" y="4817"/>
                    <a:pt x="1394" y="3732"/>
                    <a:pt x="1394" y="3732"/>
                  </a:cubicBezTo>
                  <a:cubicBezTo>
                    <a:pt x="1314" y="3427"/>
                    <a:pt x="1224" y="2454"/>
                    <a:pt x="1100" y="2115"/>
                  </a:cubicBezTo>
                  <a:cubicBezTo>
                    <a:pt x="987" y="1776"/>
                    <a:pt x="783" y="317"/>
                    <a:pt x="580" y="57"/>
                  </a:cubicBezTo>
                  <a:cubicBezTo>
                    <a:pt x="549" y="18"/>
                    <a:pt x="510" y="1"/>
                    <a:pt x="467"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7"/>
            <p:cNvSpPr/>
            <p:nvPr/>
          </p:nvSpPr>
          <p:spPr>
            <a:xfrm>
              <a:off x="8225603" y="2599340"/>
              <a:ext cx="40020" cy="141786"/>
            </a:xfrm>
            <a:custGeom>
              <a:avLst/>
              <a:gdLst/>
              <a:ahLst/>
              <a:cxnLst/>
              <a:rect l="l" t="t" r="r" b="b"/>
              <a:pathLst>
                <a:path w="897" h="3178" extrusionOk="0">
                  <a:moveTo>
                    <a:pt x="467" y="1"/>
                  </a:moveTo>
                  <a:cubicBezTo>
                    <a:pt x="273" y="1"/>
                    <a:pt x="0" y="345"/>
                    <a:pt x="37" y="577"/>
                  </a:cubicBezTo>
                  <a:cubicBezTo>
                    <a:pt x="93" y="1007"/>
                    <a:pt x="557" y="1866"/>
                    <a:pt x="568" y="2138"/>
                  </a:cubicBezTo>
                  <a:cubicBezTo>
                    <a:pt x="580" y="2296"/>
                    <a:pt x="749" y="2771"/>
                    <a:pt x="897" y="3178"/>
                  </a:cubicBezTo>
                  <a:cubicBezTo>
                    <a:pt x="794" y="2510"/>
                    <a:pt x="794" y="1889"/>
                    <a:pt x="557" y="1244"/>
                  </a:cubicBezTo>
                  <a:cubicBezTo>
                    <a:pt x="512" y="1131"/>
                    <a:pt x="319" y="769"/>
                    <a:pt x="444" y="645"/>
                  </a:cubicBezTo>
                  <a:cubicBezTo>
                    <a:pt x="473" y="624"/>
                    <a:pt x="509" y="616"/>
                    <a:pt x="549" y="616"/>
                  </a:cubicBezTo>
                  <a:cubicBezTo>
                    <a:pt x="621" y="616"/>
                    <a:pt x="708" y="643"/>
                    <a:pt x="794" y="678"/>
                  </a:cubicBezTo>
                  <a:cubicBezTo>
                    <a:pt x="726" y="396"/>
                    <a:pt x="648" y="147"/>
                    <a:pt x="580" y="57"/>
                  </a:cubicBezTo>
                  <a:cubicBezTo>
                    <a:pt x="549" y="18"/>
                    <a:pt x="510" y="1"/>
                    <a:pt x="467"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7"/>
            <p:cNvSpPr/>
            <p:nvPr/>
          </p:nvSpPr>
          <p:spPr>
            <a:xfrm>
              <a:off x="8217706" y="2586624"/>
              <a:ext cx="55456" cy="72767"/>
            </a:xfrm>
            <a:custGeom>
              <a:avLst/>
              <a:gdLst/>
              <a:ahLst/>
              <a:cxnLst/>
              <a:rect l="l" t="t" r="r" b="b"/>
              <a:pathLst>
                <a:path w="1243" h="1631" extrusionOk="0">
                  <a:moveTo>
                    <a:pt x="209" y="0"/>
                  </a:moveTo>
                  <a:cubicBezTo>
                    <a:pt x="0" y="0"/>
                    <a:pt x="58" y="363"/>
                    <a:pt x="89" y="613"/>
                  </a:cubicBezTo>
                  <a:cubicBezTo>
                    <a:pt x="157" y="1066"/>
                    <a:pt x="214" y="1631"/>
                    <a:pt x="214" y="1631"/>
                  </a:cubicBezTo>
                  <a:lnTo>
                    <a:pt x="1243" y="1382"/>
                  </a:lnTo>
                  <a:cubicBezTo>
                    <a:pt x="1243" y="1382"/>
                    <a:pt x="994" y="534"/>
                    <a:pt x="677" y="262"/>
                  </a:cubicBezTo>
                  <a:cubicBezTo>
                    <a:pt x="450" y="73"/>
                    <a:pt x="303" y="0"/>
                    <a:pt x="209"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7"/>
            <p:cNvSpPr/>
            <p:nvPr/>
          </p:nvSpPr>
          <p:spPr>
            <a:xfrm>
              <a:off x="8211594" y="2471026"/>
              <a:ext cx="47470" cy="44570"/>
            </a:xfrm>
            <a:custGeom>
              <a:avLst/>
              <a:gdLst/>
              <a:ahLst/>
              <a:cxnLst/>
              <a:rect l="l" t="t" r="r" b="b"/>
              <a:pathLst>
                <a:path w="1064" h="999" extrusionOk="0">
                  <a:moveTo>
                    <a:pt x="493" y="0"/>
                  </a:moveTo>
                  <a:cubicBezTo>
                    <a:pt x="405" y="0"/>
                    <a:pt x="317" y="23"/>
                    <a:pt x="238" y="71"/>
                  </a:cubicBezTo>
                  <a:cubicBezTo>
                    <a:pt x="80" y="162"/>
                    <a:pt x="12" y="343"/>
                    <a:pt x="0" y="513"/>
                  </a:cubicBezTo>
                  <a:cubicBezTo>
                    <a:pt x="0" y="682"/>
                    <a:pt x="113" y="875"/>
                    <a:pt x="261" y="943"/>
                  </a:cubicBezTo>
                  <a:cubicBezTo>
                    <a:pt x="351" y="988"/>
                    <a:pt x="374" y="988"/>
                    <a:pt x="475" y="999"/>
                  </a:cubicBezTo>
                  <a:lnTo>
                    <a:pt x="487" y="999"/>
                  </a:lnTo>
                  <a:cubicBezTo>
                    <a:pt x="588" y="999"/>
                    <a:pt x="690" y="965"/>
                    <a:pt x="769" y="920"/>
                  </a:cubicBezTo>
                  <a:cubicBezTo>
                    <a:pt x="894" y="863"/>
                    <a:pt x="973" y="727"/>
                    <a:pt x="995" y="603"/>
                  </a:cubicBezTo>
                  <a:cubicBezTo>
                    <a:pt x="1063" y="365"/>
                    <a:pt x="939" y="139"/>
                    <a:pt x="713" y="49"/>
                  </a:cubicBezTo>
                  <a:cubicBezTo>
                    <a:pt x="645" y="17"/>
                    <a:pt x="569" y="0"/>
                    <a:pt x="493"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7"/>
            <p:cNvSpPr/>
            <p:nvPr/>
          </p:nvSpPr>
          <p:spPr>
            <a:xfrm>
              <a:off x="8074357" y="2461523"/>
              <a:ext cx="34354" cy="34175"/>
            </a:xfrm>
            <a:custGeom>
              <a:avLst/>
              <a:gdLst/>
              <a:ahLst/>
              <a:cxnLst/>
              <a:rect l="l" t="t" r="r" b="b"/>
              <a:pathLst>
                <a:path w="770" h="766" extrusionOk="0">
                  <a:moveTo>
                    <a:pt x="406" y="1"/>
                  </a:moveTo>
                  <a:cubicBezTo>
                    <a:pt x="361" y="1"/>
                    <a:pt x="314" y="11"/>
                    <a:pt x="272" y="25"/>
                  </a:cubicBezTo>
                  <a:cubicBezTo>
                    <a:pt x="181" y="47"/>
                    <a:pt x="113" y="115"/>
                    <a:pt x="57" y="194"/>
                  </a:cubicBezTo>
                  <a:cubicBezTo>
                    <a:pt x="0" y="284"/>
                    <a:pt x="12" y="387"/>
                    <a:pt x="23" y="477"/>
                  </a:cubicBezTo>
                  <a:cubicBezTo>
                    <a:pt x="23" y="488"/>
                    <a:pt x="35" y="488"/>
                    <a:pt x="35" y="500"/>
                  </a:cubicBezTo>
                  <a:cubicBezTo>
                    <a:pt x="68" y="624"/>
                    <a:pt x="170" y="737"/>
                    <a:pt x="306" y="759"/>
                  </a:cubicBezTo>
                  <a:cubicBezTo>
                    <a:pt x="334" y="763"/>
                    <a:pt x="364" y="766"/>
                    <a:pt x="393" y="766"/>
                  </a:cubicBezTo>
                  <a:cubicBezTo>
                    <a:pt x="459" y="766"/>
                    <a:pt x="526" y="753"/>
                    <a:pt x="588" y="714"/>
                  </a:cubicBezTo>
                  <a:cubicBezTo>
                    <a:pt x="668" y="658"/>
                    <a:pt x="724" y="578"/>
                    <a:pt x="747" y="477"/>
                  </a:cubicBezTo>
                  <a:cubicBezTo>
                    <a:pt x="769" y="375"/>
                    <a:pt x="747" y="284"/>
                    <a:pt x="701" y="194"/>
                  </a:cubicBezTo>
                  <a:cubicBezTo>
                    <a:pt x="656" y="104"/>
                    <a:pt x="577" y="47"/>
                    <a:pt x="487" y="13"/>
                  </a:cubicBezTo>
                  <a:cubicBezTo>
                    <a:pt x="461" y="5"/>
                    <a:pt x="434" y="1"/>
                    <a:pt x="406"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7"/>
            <p:cNvSpPr/>
            <p:nvPr/>
          </p:nvSpPr>
          <p:spPr>
            <a:xfrm>
              <a:off x="8217617" y="2418023"/>
              <a:ext cx="13697" cy="8923"/>
            </a:xfrm>
            <a:custGeom>
              <a:avLst/>
              <a:gdLst/>
              <a:ahLst/>
              <a:cxnLst/>
              <a:rect l="l" t="t" r="r" b="b"/>
              <a:pathLst>
                <a:path w="307" h="200" extrusionOk="0">
                  <a:moveTo>
                    <a:pt x="155" y="0"/>
                  </a:moveTo>
                  <a:cubicBezTo>
                    <a:pt x="118" y="0"/>
                    <a:pt x="79" y="11"/>
                    <a:pt x="46" y="27"/>
                  </a:cubicBezTo>
                  <a:cubicBezTo>
                    <a:pt x="1" y="38"/>
                    <a:pt x="13" y="118"/>
                    <a:pt x="69" y="118"/>
                  </a:cubicBezTo>
                  <a:cubicBezTo>
                    <a:pt x="103" y="118"/>
                    <a:pt x="136" y="129"/>
                    <a:pt x="159" y="163"/>
                  </a:cubicBezTo>
                  <a:cubicBezTo>
                    <a:pt x="176" y="186"/>
                    <a:pt x="204" y="200"/>
                    <a:pt x="231" y="200"/>
                  </a:cubicBezTo>
                  <a:cubicBezTo>
                    <a:pt x="258" y="200"/>
                    <a:pt x="283" y="185"/>
                    <a:pt x="295" y="151"/>
                  </a:cubicBezTo>
                  <a:cubicBezTo>
                    <a:pt x="307" y="83"/>
                    <a:pt x="250" y="27"/>
                    <a:pt x="193" y="5"/>
                  </a:cubicBezTo>
                  <a:cubicBezTo>
                    <a:pt x="181" y="2"/>
                    <a:pt x="168" y="0"/>
                    <a:pt x="155"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7"/>
            <p:cNvSpPr/>
            <p:nvPr/>
          </p:nvSpPr>
          <p:spPr>
            <a:xfrm>
              <a:off x="8120757" y="2407717"/>
              <a:ext cx="12671" cy="7005"/>
            </a:xfrm>
            <a:custGeom>
              <a:avLst/>
              <a:gdLst/>
              <a:ahLst/>
              <a:cxnLst/>
              <a:rect l="l" t="t" r="r" b="b"/>
              <a:pathLst>
                <a:path w="284" h="157" extrusionOk="0">
                  <a:moveTo>
                    <a:pt x="152" y="1"/>
                  </a:moveTo>
                  <a:cubicBezTo>
                    <a:pt x="104" y="1"/>
                    <a:pt x="60" y="24"/>
                    <a:pt x="35" y="66"/>
                  </a:cubicBezTo>
                  <a:cubicBezTo>
                    <a:pt x="1" y="100"/>
                    <a:pt x="46" y="156"/>
                    <a:pt x="91" y="156"/>
                  </a:cubicBezTo>
                  <a:cubicBezTo>
                    <a:pt x="125" y="156"/>
                    <a:pt x="148" y="145"/>
                    <a:pt x="171" y="133"/>
                  </a:cubicBezTo>
                  <a:cubicBezTo>
                    <a:pt x="193" y="133"/>
                    <a:pt x="216" y="133"/>
                    <a:pt x="227" y="145"/>
                  </a:cubicBezTo>
                  <a:cubicBezTo>
                    <a:pt x="239" y="145"/>
                    <a:pt x="261" y="133"/>
                    <a:pt x="261" y="123"/>
                  </a:cubicBezTo>
                  <a:cubicBezTo>
                    <a:pt x="284" y="66"/>
                    <a:pt x="249" y="32"/>
                    <a:pt x="204" y="10"/>
                  </a:cubicBezTo>
                  <a:cubicBezTo>
                    <a:pt x="187" y="4"/>
                    <a:pt x="169" y="1"/>
                    <a:pt x="152"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7"/>
            <p:cNvSpPr/>
            <p:nvPr/>
          </p:nvSpPr>
          <p:spPr>
            <a:xfrm>
              <a:off x="8186832" y="2442115"/>
              <a:ext cx="36897" cy="24449"/>
            </a:xfrm>
            <a:custGeom>
              <a:avLst/>
              <a:gdLst/>
              <a:ahLst/>
              <a:cxnLst/>
              <a:rect l="l" t="t" r="r" b="b"/>
              <a:pathLst>
                <a:path w="827" h="548" extrusionOk="0">
                  <a:moveTo>
                    <a:pt x="485" y="0"/>
                  </a:moveTo>
                  <a:cubicBezTo>
                    <a:pt x="292" y="0"/>
                    <a:pt x="111" y="93"/>
                    <a:pt x="24" y="279"/>
                  </a:cubicBezTo>
                  <a:cubicBezTo>
                    <a:pt x="1" y="317"/>
                    <a:pt x="30" y="350"/>
                    <a:pt x="61" y="350"/>
                  </a:cubicBezTo>
                  <a:cubicBezTo>
                    <a:pt x="76" y="350"/>
                    <a:pt x="92" y="342"/>
                    <a:pt x="103" y="324"/>
                  </a:cubicBezTo>
                  <a:cubicBezTo>
                    <a:pt x="166" y="198"/>
                    <a:pt x="316" y="86"/>
                    <a:pt x="471" y="86"/>
                  </a:cubicBezTo>
                  <a:cubicBezTo>
                    <a:pt x="511" y="86"/>
                    <a:pt x="551" y="93"/>
                    <a:pt x="589" y="109"/>
                  </a:cubicBezTo>
                  <a:cubicBezTo>
                    <a:pt x="736" y="177"/>
                    <a:pt x="736" y="369"/>
                    <a:pt x="725" y="505"/>
                  </a:cubicBezTo>
                  <a:cubicBezTo>
                    <a:pt x="725" y="533"/>
                    <a:pt x="751" y="547"/>
                    <a:pt x="776" y="547"/>
                  </a:cubicBezTo>
                  <a:cubicBezTo>
                    <a:pt x="801" y="547"/>
                    <a:pt x="826" y="533"/>
                    <a:pt x="826" y="505"/>
                  </a:cubicBezTo>
                  <a:cubicBezTo>
                    <a:pt x="826" y="324"/>
                    <a:pt x="804" y="41"/>
                    <a:pt x="578" y="7"/>
                  </a:cubicBezTo>
                  <a:cubicBezTo>
                    <a:pt x="547" y="3"/>
                    <a:pt x="515" y="0"/>
                    <a:pt x="485"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7"/>
            <p:cNvSpPr/>
            <p:nvPr/>
          </p:nvSpPr>
          <p:spPr>
            <a:xfrm>
              <a:off x="8107952" y="2428552"/>
              <a:ext cx="28241" cy="20211"/>
            </a:xfrm>
            <a:custGeom>
              <a:avLst/>
              <a:gdLst/>
              <a:ahLst/>
              <a:cxnLst/>
              <a:rect l="l" t="t" r="r" b="b"/>
              <a:pathLst>
                <a:path w="633" h="453" extrusionOk="0">
                  <a:moveTo>
                    <a:pt x="350" y="0"/>
                  </a:moveTo>
                  <a:cubicBezTo>
                    <a:pt x="202" y="0"/>
                    <a:pt x="82" y="123"/>
                    <a:pt x="16" y="254"/>
                  </a:cubicBezTo>
                  <a:cubicBezTo>
                    <a:pt x="0" y="295"/>
                    <a:pt x="35" y="335"/>
                    <a:pt x="69" y="335"/>
                  </a:cubicBezTo>
                  <a:cubicBezTo>
                    <a:pt x="83" y="335"/>
                    <a:pt x="97" y="328"/>
                    <a:pt x="107" y="311"/>
                  </a:cubicBezTo>
                  <a:cubicBezTo>
                    <a:pt x="144" y="219"/>
                    <a:pt x="242" y="87"/>
                    <a:pt x="357" y="87"/>
                  </a:cubicBezTo>
                  <a:cubicBezTo>
                    <a:pt x="383" y="87"/>
                    <a:pt x="409" y="94"/>
                    <a:pt x="435" y="108"/>
                  </a:cubicBezTo>
                  <a:cubicBezTo>
                    <a:pt x="526" y="176"/>
                    <a:pt x="526" y="300"/>
                    <a:pt x="536" y="402"/>
                  </a:cubicBezTo>
                  <a:cubicBezTo>
                    <a:pt x="536" y="436"/>
                    <a:pt x="562" y="453"/>
                    <a:pt x="586" y="453"/>
                  </a:cubicBezTo>
                  <a:cubicBezTo>
                    <a:pt x="610" y="453"/>
                    <a:pt x="633" y="436"/>
                    <a:pt x="627" y="402"/>
                  </a:cubicBezTo>
                  <a:cubicBezTo>
                    <a:pt x="627" y="266"/>
                    <a:pt x="604" y="63"/>
                    <a:pt x="446" y="17"/>
                  </a:cubicBezTo>
                  <a:cubicBezTo>
                    <a:pt x="413" y="6"/>
                    <a:pt x="381" y="0"/>
                    <a:pt x="350"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7"/>
            <p:cNvSpPr/>
            <p:nvPr/>
          </p:nvSpPr>
          <p:spPr>
            <a:xfrm>
              <a:off x="8154352" y="2502078"/>
              <a:ext cx="49210" cy="33461"/>
            </a:xfrm>
            <a:custGeom>
              <a:avLst/>
              <a:gdLst/>
              <a:ahLst/>
              <a:cxnLst/>
              <a:rect l="l" t="t" r="r" b="b"/>
              <a:pathLst>
                <a:path w="1103" h="750" extrusionOk="0">
                  <a:moveTo>
                    <a:pt x="1042" y="0"/>
                  </a:moveTo>
                  <a:cubicBezTo>
                    <a:pt x="1018" y="0"/>
                    <a:pt x="995" y="15"/>
                    <a:pt x="1001" y="43"/>
                  </a:cubicBezTo>
                  <a:cubicBezTo>
                    <a:pt x="1001" y="235"/>
                    <a:pt x="966" y="461"/>
                    <a:pt x="797" y="563"/>
                  </a:cubicBezTo>
                  <a:cubicBezTo>
                    <a:pt x="707" y="621"/>
                    <a:pt x="620" y="644"/>
                    <a:pt x="536" y="644"/>
                  </a:cubicBezTo>
                  <a:cubicBezTo>
                    <a:pt x="389" y="644"/>
                    <a:pt x="247" y="574"/>
                    <a:pt x="96" y="495"/>
                  </a:cubicBezTo>
                  <a:cubicBezTo>
                    <a:pt x="89" y="493"/>
                    <a:pt x="82" y="491"/>
                    <a:pt x="76" y="491"/>
                  </a:cubicBezTo>
                  <a:cubicBezTo>
                    <a:pt x="30" y="491"/>
                    <a:pt x="1" y="556"/>
                    <a:pt x="51" y="586"/>
                  </a:cubicBezTo>
                  <a:cubicBezTo>
                    <a:pt x="210" y="665"/>
                    <a:pt x="388" y="749"/>
                    <a:pt x="561" y="749"/>
                  </a:cubicBezTo>
                  <a:cubicBezTo>
                    <a:pt x="658" y="749"/>
                    <a:pt x="753" y="723"/>
                    <a:pt x="843" y="654"/>
                  </a:cubicBezTo>
                  <a:cubicBezTo>
                    <a:pt x="1046" y="495"/>
                    <a:pt x="1102" y="280"/>
                    <a:pt x="1091" y="43"/>
                  </a:cubicBezTo>
                  <a:cubicBezTo>
                    <a:pt x="1091" y="15"/>
                    <a:pt x="1066" y="0"/>
                    <a:pt x="1042"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7"/>
            <p:cNvSpPr/>
            <p:nvPr/>
          </p:nvSpPr>
          <p:spPr>
            <a:xfrm>
              <a:off x="8128342" y="2467457"/>
              <a:ext cx="30427" cy="22977"/>
            </a:xfrm>
            <a:custGeom>
              <a:avLst/>
              <a:gdLst/>
              <a:ahLst/>
              <a:cxnLst/>
              <a:rect l="l" t="t" r="r" b="b"/>
              <a:pathLst>
                <a:path w="682" h="515" extrusionOk="0">
                  <a:moveTo>
                    <a:pt x="328" y="0"/>
                  </a:moveTo>
                  <a:cubicBezTo>
                    <a:pt x="263" y="0"/>
                    <a:pt x="200" y="17"/>
                    <a:pt x="147" y="61"/>
                  </a:cubicBezTo>
                  <a:cubicBezTo>
                    <a:pt x="1" y="163"/>
                    <a:pt x="69" y="355"/>
                    <a:pt x="136" y="491"/>
                  </a:cubicBezTo>
                  <a:cubicBezTo>
                    <a:pt x="146" y="508"/>
                    <a:pt x="162" y="515"/>
                    <a:pt x="177" y="515"/>
                  </a:cubicBezTo>
                  <a:cubicBezTo>
                    <a:pt x="213" y="515"/>
                    <a:pt x="250" y="477"/>
                    <a:pt x="227" y="445"/>
                  </a:cubicBezTo>
                  <a:cubicBezTo>
                    <a:pt x="170" y="355"/>
                    <a:pt x="102" y="186"/>
                    <a:pt x="227" y="118"/>
                  </a:cubicBezTo>
                  <a:cubicBezTo>
                    <a:pt x="260" y="105"/>
                    <a:pt x="295" y="99"/>
                    <a:pt x="331" y="99"/>
                  </a:cubicBezTo>
                  <a:cubicBezTo>
                    <a:pt x="416" y="99"/>
                    <a:pt x="505" y="131"/>
                    <a:pt x="577" y="163"/>
                  </a:cubicBezTo>
                  <a:cubicBezTo>
                    <a:pt x="586" y="168"/>
                    <a:pt x="594" y="171"/>
                    <a:pt x="603" y="171"/>
                  </a:cubicBezTo>
                  <a:cubicBezTo>
                    <a:pt x="649" y="171"/>
                    <a:pt x="681" y="103"/>
                    <a:pt x="634" y="84"/>
                  </a:cubicBezTo>
                  <a:cubicBezTo>
                    <a:pt x="544" y="42"/>
                    <a:pt x="432" y="0"/>
                    <a:pt x="328"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6" name="Google Shape;1846;p67"/>
          <p:cNvSpPr txBox="1">
            <a:spLocks noGrp="1"/>
          </p:cNvSpPr>
          <p:nvPr>
            <p:ph type="subTitle" idx="4294967295"/>
          </p:nvPr>
        </p:nvSpPr>
        <p:spPr>
          <a:xfrm>
            <a:off x="6485925" y="3179825"/>
            <a:ext cx="1938000" cy="322500"/>
          </a:xfrm>
          <a:prstGeom prst="rect">
            <a:avLst/>
          </a:prstGeom>
        </p:spPr>
        <p:txBody>
          <a:bodyPr spcFirstLastPara="1" wrap="square" lIns="91425" tIns="0" rIns="91425" bIns="0" anchor="b" anchorCtr="0">
            <a:noAutofit/>
          </a:bodyPr>
          <a:lstStyle/>
          <a:p>
            <a:pPr marL="0" lvl="0" indent="0" algn="r" rtl="0">
              <a:spcBef>
                <a:spcPts val="0"/>
              </a:spcBef>
              <a:spcAft>
                <a:spcPts val="1200"/>
              </a:spcAft>
              <a:buNone/>
            </a:pPr>
            <a:r>
              <a:rPr lang="en" sz="2000" b="1">
                <a:latin typeface="Arvo"/>
                <a:ea typeface="Arvo"/>
                <a:cs typeface="Arvo"/>
                <a:sym typeface="Arvo"/>
              </a:rPr>
              <a:t>VENUS</a:t>
            </a:r>
            <a:endParaRPr sz="2000" b="1">
              <a:latin typeface="Arvo"/>
              <a:ea typeface="Arvo"/>
              <a:cs typeface="Arvo"/>
              <a:sym typeface="Arvo"/>
            </a:endParaRPr>
          </a:p>
        </p:txBody>
      </p:sp>
      <p:sp>
        <p:nvSpPr>
          <p:cNvPr id="1847" name="Google Shape;1847;p67"/>
          <p:cNvSpPr txBox="1">
            <a:spLocks noGrp="1"/>
          </p:cNvSpPr>
          <p:nvPr>
            <p:ph type="subTitle" idx="4294967295"/>
          </p:nvPr>
        </p:nvSpPr>
        <p:spPr>
          <a:xfrm>
            <a:off x="6485925" y="3553675"/>
            <a:ext cx="1938000" cy="7764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Venus and the second planet from the Sun</a:t>
            </a:r>
            <a:endParaRPr/>
          </a:p>
        </p:txBody>
      </p:sp>
      <p:sp>
        <p:nvSpPr>
          <p:cNvPr id="1848" name="Google Shape;1848;p67"/>
          <p:cNvSpPr txBox="1">
            <a:spLocks noGrp="1"/>
          </p:cNvSpPr>
          <p:nvPr>
            <p:ph type="subTitle" idx="4294967295"/>
          </p:nvPr>
        </p:nvSpPr>
        <p:spPr>
          <a:xfrm>
            <a:off x="6485925" y="1667625"/>
            <a:ext cx="1938000" cy="322500"/>
          </a:xfrm>
          <a:prstGeom prst="rect">
            <a:avLst/>
          </a:prstGeom>
        </p:spPr>
        <p:txBody>
          <a:bodyPr spcFirstLastPara="1" wrap="square" lIns="91425" tIns="0" rIns="91425" bIns="0" anchor="b" anchorCtr="0">
            <a:noAutofit/>
          </a:bodyPr>
          <a:lstStyle/>
          <a:p>
            <a:pPr marL="0" lvl="0" indent="0" algn="r" rtl="0">
              <a:spcBef>
                <a:spcPts val="0"/>
              </a:spcBef>
              <a:spcAft>
                <a:spcPts val="1200"/>
              </a:spcAft>
              <a:buNone/>
            </a:pPr>
            <a:r>
              <a:rPr lang="en" sz="2000" b="1">
                <a:latin typeface="Arvo"/>
                <a:ea typeface="Arvo"/>
                <a:cs typeface="Arvo"/>
                <a:sym typeface="Arvo"/>
              </a:rPr>
              <a:t>JUPITER</a:t>
            </a:r>
            <a:endParaRPr sz="2000" b="1">
              <a:latin typeface="Arvo"/>
              <a:ea typeface="Arvo"/>
              <a:cs typeface="Arvo"/>
              <a:sym typeface="Arvo"/>
            </a:endParaRPr>
          </a:p>
        </p:txBody>
      </p:sp>
      <p:sp>
        <p:nvSpPr>
          <p:cNvPr id="1849" name="Google Shape;1849;p67"/>
          <p:cNvSpPr txBox="1">
            <a:spLocks noGrp="1"/>
          </p:cNvSpPr>
          <p:nvPr>
            <p:ph type="subTitle" idx="4294967295"/>
          </p:nvPr>
        </p:nvSpPr>
        <p:spPr>
          <a:xfrm>
            <a:off x="6485925" y="2041475"/>
            <a:ext cx="1938000" cy="7764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Jupiter is the biggest planet in the Solar System</a:t>
            </a:r>
            <a:endParaRPr/>
          </a:p>
        </p:txBody>
      </p:sp>
      <p:sp>
        <p:nvSpPr>
          <p:cNvPr id="1850" name="Google Shape;1850;p67"/>
          <p:cNvSpPr txBox="1">
            <a:spLocks noGrp="1"/>
          </p:cNvSpPr>
          <p:nvPr>
            <p:ph type="subTitle" idx="4294967295"/>
          </p:nvPr>
        </p:nvSpPr>
        <p:spPr>
          <a:xfrm>
            <a:off x="720150" y="3179825"/>
            <a:ext cx="1938000" cy="322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sz="2000" b="1">
                <a:latin typeface="Arvo"/>
                <a:ea typeface="Arvo"/>
                <a:cs typeface="Arvo"/>
                <a:sym typeface="Arvo"/>
              </a:rPr>
              <a:t>EARTH</a:t>
            </a:r>
            <a:endParaRPr sz="2000" b="1">
              <a:latin typeface="Arvo"/>
              <a:ea typeface="Arvo"/>
              <a:cs typeface="Arvo"/>
              <a:sym typeface="Arvo"/>
            </a:endParaRPr>
          </a:p>
        </p:txBody>
      </p:sp>
      <p:sp>
        <p:nvSpPr>
          <p:cNvPr id="1851" name="Google Shape;1851;p67"/>
          <p:cNvSpPr txBox="1">
            <a:spLocks noGrp="1"/>
          </p:cNvSpPr>
          <p:nvPr>
            <p:ph type="subTitle" idx="4294967295"/>
          </p:nvPr>
        </p:nvSpPr>
        <p:spPr>
          <a:xfrm>
            <a:off x="720150" y="3553675"/>
            <a:ext cx="1938000" cy="776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Earth is the third planet from the Sun and has life</a:t>
            </a:r>
            <a:endParaRPr/>
          </a:p>
        </p:txBody>
      </p:sp>
      <p:sp>
        <p:nvSpPr>
          <p:cNvPr id="1852" name="Google Shape;1852;p67"/>
          <p:cNvSpPr txBox="1">
            <a:spLocks noGrp="1"/>
          </p:cNvSpPr>
          <p:nvPr>
            <p:ph type="subTitle" idx="4294967295"/>
          </p:nvPr>
        </p:nvSpPr>
        <p:spPr>
          <a:xfrm>
            <a:off x="720150" y="1667625"/>
            <a:ext cx="1938000" cy="322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sz="2000" b="1">
                <a:latin typeface="Arvo"/>
                <a:ea typeface="Arvo"/>
                <a:cs typeface="Arvo"/>
                <a:sym typeface="Arvo"/>
              </a:rPr>
              <a:t>MERCURY</a:t>
            </a:r>
            <a:endParaRPr sz="2000" b="1">
              <a:latin typeface="Arvo"/>
              <a:ea typeface="Arvo"/>
              <a:cs typeface="Arvo"/>
              <a:sym typeface="Arvo"/>
            </a:endParaRPr>
          </a:p>
        </p:txBody>
      </p:sp>
      <p:sp>
        <p:nvSpPr>
          <p:cNvPr id="1853" name="Google Shape;1853;p67"/>
          <p:cNvSpPr txBox="1">
            <a:spLocks noGrp="1"/>
          </p:cNvSpPr>
          <p:nvPr>
            <p:ph type="subTitle" idx="4294967295"/>
          </p:nvPr>
        </p:nvSpPr>
        <p:spPr>
          <a:xfrm>
            <a:off x="720150" y="2041475"/>
            <a:ext cx="1938000" cy="776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Mercury is the closest planet to the Sun</a:t>
            </a:r>
            <a:endParaRPr/>
          </a:p>
        </p:txBody>
      </p:sp>
      <p:sp>
        <p:nvSpPr>
          <p:cNvPr id="1854" name="Google Shape;1854;p67"/>
          <p:cNvSpPr/>
          <p:nvPr/>
        </p:nvSpPr>
        <p:spPr>
          <a:xfrm>
            <a:off x="2658075" y="1752375"/>
            <a:ext cx="153000" cy="153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7"/>
          <p:cNvSpPr/>
          <p:nvPr/>
        </p:nvSpPr>
        <p:spPr>
          <a:xfrm>
            <a:off x="2658075" y="3264575"/>
            <a:ext cx="153000" cy="153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7"/>
          <p:cNvSpPr/>
          <p:nvPr/>
        </p:nvSpPr>
        <p:spPr>
          <a:xfrm>
            <a:off x="6332925" y="1752375"/>
            <a:ext cx="153000" cy="153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7"/>
          <p:cNvSpPr/>
          <p:nvPr/>
        </p:nvSpPr>
        <p:spPr>
          <a:xfrm>
            <a:off x="6332925" y="3264575"/>
            <a:ext cx="153000" cy="153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58" name="Google Shape;1858;p67"/>
          <p:cNvCxnSpPr>
            <a:stCxn id="1856" idx="2"/>
          </p:cNvCxnSpPr>
          <p:nvPr/>
        </p:nvCxnSpPr>
        <p:spPr>
          <a:xfrm rot="10800000">
            <a:off x="5156925" y="1545675"/>
            <a:ext cx="1176000" cy="283200"/>
          </a:xfrm>
          <a:prstGeom prst="bentConnector3">
            <a:avLst>
              <a:gd name="adj1" fmla="val 50000"/>
            </a:avLst>
          </a:prstGeom>
          <a:noFill/>
          <a:ln w="19050" cap="flat" cmpd="sng">
            <a:solidFill>
              <a:schemeClr val="accent4"/>
            </a:solidFill>
            <a:prstDash val="solid"/>
            <a:round/>
            <a:headEnd type="none" w="med" len="med"/>
            <a:tailEnd type="oval" w="med" len="med"/>
          </a:ln>
        </p:spPr>
      </p:cxnSp>
      <p:cxnSp>
        <p:nvCxnSpPr>
          <p:cNvPr id="1859" name="Google Shape;1859;p67"/>
          <p:cNvCxnSpPr>
            <a:stCxn id="1854" idx="6"/>
          </p:cNvCxnSpPr>
          <p:nvPr/>
        </p:nvCxnSpPr>
        <p:spPr>
          <a:xfrm>
            <a:off x="2811075" y="1828875"/>
            <a:ext cx="1594800" cy="972600"/>
          </a:xfrm>
          <a:prstGeom prst="bentConnector3">
            <a:avLst>
              <a:gd name="adj1" fmla="val 50000"/>
            </a:avLst>
          </a:prstGeom>
          <a:noFill/>
          <a:ln w="19050" cap="flat" cmpd="sng">
            <a:solidFill>
              <a:schemeClr val="accent4"/>
            </a:solidFill>
            <a:prstDash val="solid"/>
            <a:round/>
            <a:headEnd type="none" w="med" len="med"/>
            <a:tailEnd type="oval" w="med" len="med"/>
          </a:ln>
        </p:spPr>
      </p:cxnSp>
      <p:cxnSp>
        <p:nvCxnSpPr>
          <p:cNvPr id="1860" name="Google Shape;1860;p67"/>
          <p:cNvCxnSpPr>
            <a:stCxn id="1855" idx="6"/>
          </p:cNvCxnSpPr>
          <p:nvPr/>
        </p:nvCxnSpPr>
        <p:spPr>
          <a:xfrm>
            <a:off x="2811075" y="3341075"/>
            <a:ext cx="1461900" cy="151500"/>
          </a:xfrm>
          <a:prstGeom prst="bentConnector3">
            <a:avLst>
              <a:gd name="adj1" fmla="val 50000"/>
            </a:avLst>
          </a:prstGeom>
          <a:noFill/>
          <a:ln w="19050" cap="flat" cmpd="sng">
            <a:solidFill>
              <a:schemeClr val="accent4"/>
            </a:solidFill>
            <a:prstDash val="solid"/>
            <a:round/>
            <a:headEnd type="none" w="med" len="med"/>
            <a:tailEnd type="oval" w="med" len="med"/>
          </a:ln>
        </p:spPr>
      </p:cxnSp>
      <p:cxnSp>
        <p:nvCxnSpPr>
          <p:cNvPr id="1861" name="Google Shape;1861;p67"/>
          <p:cNvCxnSpPr>
            <a:stCxn id="1857" idx="2"/>
          </p:cNvCxnSpPr>
          <p:nvPr/>
        </p:nvCxnSpPr>
        <p:spPr>
          <a:xfrm flipH="1">
            <a:off x="4838025" y="3341075"/>
            <a:ext cx="1494900" cy="988800"/>
          </a:xfrm>
          <a:prstGeom prst="bentConnector3">
            <a:avLst>
              <a:gd name="adj1" fmla="val 50000"/>
            </a:avLst>
          </a:prstGeom>
          <a:noFill/>
          <a:ln w="19050" cap="flat" cmpd="sng">
            <a:solidFill>
              <a:schemeClr val="accent4"/>
            </a:solidFill>
            <a:prstDash val="solid"/>
            <a:round/>
            <a:headEnd type="none" w="med" len="med"/>
            <a:tailEnd type="oval" w="med" len="med"/>
          </a:ln>
        </p:spPr>
      </p:cxn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865"/>
        <p:cNvGrpSpPr/>
        <p:nvPr/>
      </p:nvGrpSpPr>
      <p:grpSpPr>
        <a:xfrm>
          <a:off x="0" y="0"/>
          <a:ext cx="0" cy="0"/>
          <a:chOff x="0" y="0"/>
          <a:chExt cx="0" cy="0"/>
        </a:xfrm>
      </p:grpSpPr>
      <p:sp>
        <p:nvSpPr>
          <p:cNvPr id="1866" name="Google Shape;1866;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HOW TO PREPARE </a:t>
            </a:r>
            <a:r>
              <a:rPr lang="en">
                <a:solidFill>
                  <a:schemeClr val="accent6"/>
                </a:solidFill>
              </a:rPr>
              <a:t>A CLASS</a:t>
            </a:r>
            <a:endParaRPr>
              <a:solidFill>
                <a:schemeClr val="accent6"/>
              </a:solidFill>
            </a:endParaRPr>
          </a:p>
        </p:txBody>
      </p:sp>
      <p:sp>
        <p:nvSpPr>
          <p:cNvPr id="1867" name="Google Shape;1867;p68"/>
          <p:cNvSpPr txBox="1">
            <a:spLocks noGrp="1"/>
          </p:cNvSpPr>
          <p:nvPr>
            <p:ph type="subTitle" idx="4294967295"/>
          </p:nvPr>
        </p:nvSpPr>
        <p:spPr>
          <a:xfrm>
            <a:off x="715200" y="2253600"/>
            <a:ext cx="1927200" cy="322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sz="2000" b="1">
                <a:latin typeface="Arvo"/>
                <a:ea typeface="Arvo"/>
                <a:cs typeface="Arvo"/>
                <a:sym typeface="Arvo"/>
              </a:rPr>
              <a:t>STEP 01</a:t>
            </a:r>
            <a:endParaRPr sz="2000" b="1">
              <a:latin typeface="Arvo"/>
              <a:ea typeface="Arvo"/>
              <a:cs typeface="Arvo"/>
              <a:sym typeface="Arvo"/>
            </a:endParaRPr>
          </a:p>
        </p:txBody>
      </p:sp>
      <p:sp>
        <p:nvSpPr>
          <p:cNvPr id="1868" name="Google Shape;1868;p68"/>
          <p:cNvSpPr txBox="1">
            <a:spLocks noGrp="1"/>
          </p:cNvSpPr>
          <p:nvPr>
            <p:ph type="subTitle" idx="4294967295"/>
          </p:nvPr>
        </p:nvSpPr>
        <p:spPr>
          <a:xfrm>
            <a:off x="715200" y="2627450"/>
            <a:ext cx="1927200" cy="765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Venus and the second planet from the Sun</a:t>
            </a:r>
            <a:endParaRPr/>
          </a:p>
        </p:txBody>
      </p:sp>
      <p:sp>
        <p:nvSpPr>
          <p:cNvPr id="1869" name="Google Shape;1869;p68"/>
          <p:cNvSpPr txBox="1">
            <a:spLocks noGrp="1"/>
          </p:cNvSpPr>
          <p:nvPr>
            <p:ph type="subTitle" idx="4294967295"/>
          </p:nvPr>
        </p:nvSpPr>
        <p:spPr>
          <a:xfrm>
            <a:off x="3606006" y="2253600"/>
            <a:ext cx="1927200" cy="322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sz="2000" b="1">
                <a:latin typeface="Arvo"/>
                <a:ea typeface="Arvo"/>
                <a:cs typeface="Arvo"/>
                <a:sym typeface="Arvo"/>
              </a:rPr>
              <a:t>STEP 3</a:t>
            </a:r>
            <a:endParaRPr sz="2000" b="1">
              <a:latin typeface="Arvo"/>
              <a:ea typeface="Arvo"/>
              <a:cs typeface="Arvo"/>
              <a:sym typeface="Arvo"/>
            </a:endParaRPr>
          </a:p>
        </p:txBody>
      </p:sp>
      <p:sp>
        <p:nvSpPr>
          <p:cNvPr id="1870" name="Google Shape;1870;p68"/>
          <p:cNvSpPr txBox="1">
            <a:spLocks noGrp="1"/>
          </p:cNvSpPr>
          <p:nvPr>
            <p:ph type="subTitle" idx="4294967295"/>
          </p:nvPr>
        </p:nvSpPr>
        <p:spPr>
          <a:xfrm>
            <a:off x="3606006" y="2627450"/>
            <a:ext cx="1927200" cy="765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Jupiter is the biggest planet in the Solar System</a:t>
            </a:r>
            <a:endParaRPr/>
          </a:p>
        </p:txBody>
      </p:sp>
      <p:sp>
        <p:nvSpPr>
          <p:cNvPr id="1871" name="Google Shape;1871;p68"/>
          <p:cNvSpPr txBox="1">
            <a:spLocks noGrp="1"/>
          </p:cNvSpPr>
          <p:nvPr>
            <p:ph type="subTitle" idx="4294967295"/>
          </p:nvPr>
        </p:nvSpPr>
        <p:spPr>
          <a:xfrm>
            <a:off x="2160601" y="3448650"/>
            <a:ext cx="1927200" cy="322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sz="2000" b="1">
                <a:latin typeface="Arvo"/>
                <a:ea typeface="Arvo"/>
                <a:cs typeface="Arvo"/>
                <a:sym typeface="Arvo"/>
              </a:rPr>
              <a:t>STEP 02</a:t>
            </a:r>
            <a:endParaRPr sz="2000" b="1">
              <a:latin typeface="Arvo"/>
              <a:ea typeface="Arvo"/>
              <a:cs typeface="Arvo"/>
              <a:sym typeface="Arvo"/>
            </a:endParaRPr>
          </a:p>
        </p:txBody>
      </p:sp>
      <p:sp>
        <p:nvSpPr>
          <p:cNvPr id="1872" name="Google Shape;1872;p68"/>
          <p:cNvSpPr txBox="1">
            <a:spLocks noGrp="1"/>
          </p:cNvSpPr>
          <p:nvPr>
            <p:ph type="subTitle" idx="4294967295"/>
          </p:nvPr>
        </p:nvSpPr>
        <p:spPr>
          <a:xfrm>
            <a:off x="2160601" y="3822500"/>
            <a:ext cx="1927200" cy="765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Despite being red, Mars is actually a cold place</a:t>
            </a:r>
            <a:endParaRPr/>
          </a:p>
        </p:txBody>
      </p:sp>
      <p:sp>
        <p:nvSpPr>
          <p:cNvPr id="1873" name="Google Shape;1873;p68"/>
          <p:cNvSpPr txBox="1">
            <a:spLocks noGrp="1"/>
          </p:cNvSpPr>
          <p:nvPr>
            <p:ph type="subTitle" idx="4294967295"/>
          </p:nvPr>
        </p:nvSpPr>
        <p:spPr>
          <a:xfrm>
            <a:off x="5051407" y="3448650"/>
            <a:ext cx="1927200" cy="322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sz="2000" b="1">
                <a:latin typeface="Arvo"/>
                <a:ea typeface="Arvo"/>
                <a:cs typeface="Arvo"/>
                <a:sym typeface="Arvo"/>
              </a:rPr>
              <a:t>STEP 04</a:t>
            </a:r>
            <a:endParaRPr sz="2000" b="1">
              <a:latin typeface="Arvo"/>
              <a:ea typeface="Arvo"/>
              <a:cs typeface="Arvo"/>
              <a:sym typeface="Arvo"/>
            </a:endParaRPr>
          </a:p>
        </p:txBody>
      </p:sp>
      <p:sp>
        <p:nvSpPr>
          <p:cNvPr id="1874" name="Google Shape;1874;p68"/>
          <p:cNvSpPr txBox="1">
            <a:spLocks noGrp="1"/>
          </p:cNvSpPr>
          <p:nvPr>
            <p:ph type="subTitle" idx="4294967295"/>
          </p:nvPr>
        </p:nvSpPr>
        <p:spPr>
          <a:xfrm>
            <a:off x="5051407" y="3822500"/>
            <a:ext cx="1927200" cy="765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Saturn is a gas giant and has several rings</a:t>
            </a:r>
            <a:endParaRPr/>
          </a:p>
        </p:txBody>
      </p:sp>
      <p:sp>
        <p:nvSpPr>
          <p:cNvPr id="1875" name="Google Shape;1875;p68"/>
          <p:cNvSpPr txBox="1">
            <a:spLocks noGrp="1"/>
          </p:cNvSpPr>
          <p:nvPr>
            <p:ph type="subTitle" idx="4294967295"/>
          </p:nvPr>
        </p:nvSpPr>
        <p:spPr>
          <a:xfrm>
            <a:off x="6496807" y="2253600"/>
            <a:ext cx="1927200" cy="3225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sz="2000" b="1">
                <a:latin typeface="Arvo"/>
                <a:ea typeface="Arvo"/>
                <a:cs typeface="Arvo"/>
                <a:sym typeface="Arvo"/>
              </a:rPr>
              <a:t>STEP 05</a:t>
            </a:r>
            <a:endParaRPr sz="2000" b="1">
              <a:latin typeface="Arvo"/>
              <a:ea typeface="Arvo"/>
              <a:cs typeface="Arvo"/>
              <a:sym typeface="Arvo"/>
            </a:endParaRPr>
          </a:p>
        </p:txBody>
      </p:sp>
      <p:sp>
        <p:nvSpPr>
          <p:cNvPr id="1876" name="Google Shape;1876;p68"/>
          <p:cNvSpPr txBox="1">
            <a:spLocks noGrp="1"/>
          </p:cNvSpPr>
          <p:nvPr>
            <p:ph type="subTitle" idx="4294967295"/>
          </p:nvPr>
        </p:nvSpPr>
        <p:spPr>
          <a:xfrm>
            <a:off x="6496807" y="2627450"/>
            <a:ext cx="1927200" cy="765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Mercury is the closest planet to the Sun</a:t>
            </a:r>
            <a:endParaRPr/>
          </a:p>
        </p:txBody>
      </p:sp>
      <p:sp>
        <p:nvSpPr>
          <p:cNvPr id="1877" name="Google Shape;1877;p68"/>
          <p:cNvSpPr/>
          <p:nvPr/>
        </p:nvSpPr>
        <p:spPr>
          <a:xfrm>
            <a:off x="1244850" y="1163092"/>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8"/>
          <p:cNvSpPr/>
          <p:nvPr/>
        </p:nvSpPr>
        <p:spPr>
          <a:xfrm>
            <a:off x="2690252" y="1163092"/>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8"/>
          <p:cNvSpPr/>
          <p:nvPr/>
        </p:nvSpPr>
        <p:spPr>
          <a:xfrm>
            <a:off x="4135654" y="1163092"/>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8"/>
          <p:cNvSpPr/>
          <p:nvPr/>
        </p:nvSpPr>
        <p:spPr>
          <a:xfrm>
            <a:off x="5581055" y="1163092"/>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8"/>
          <p:cNvSpPr/>
          <p:nvPr/>
        </p:nvSpPr>
        <p:spPr>
          <a:xfrm>
            <a:off x="7026457" y="1163092"/>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82" name="Google Shape;1882;p68"/>
          <p:cNvCxnSpPr>
            <a:stCxn id="1877" idx="6"/>
            <a:endCxn id="1878" idx="2"/>
          </p:cNvCxnSpPr>
          <p:nvPr/>
        </p:nvCxnSpPr>
        <p:spPr>
          <a:xfrm>
            <a:off x="2112750" y="1597042"/>
            <a:ext cx="577500" cy="0"/>
          </a:xfrm>
          <a:prstGeom prst="straightConnector1">
            <a:avLst/>
          </a:prstGeom>
          <a:noFill/>
          <a:ln w="19050" cap="flat" cmpd="sng">
            <a:solidFill>
              <a:schemeClr val="accent4"/>
            </a:solidFill>
            <a:prstDash val="dot"/>
            <a:round/>
            <a:headEnd type="none" w="med" len="med"/>
            <a:tailEnd type="none" w="med" len="med"/>
          </a:ln>
        </p:spPr>
      </p:cxnSp>
      <p:cxnSp>
        <p:nvCxnSpPr>
          <p:cNvPr id="1883" name="Google Shape;1883;p68"/>
          <p:cNvCxnSpPr>
            <a:stCxn id="1878" idx="6"/>
            <a:endCxn id="1879" idx="2"/>
          </p:cNvCxnSpPr>
          <p:nvPr/>
        </p:nvCxnSpPr>
        <p:spPr>
          <a:xfrm>
            <a:off x="3558152" y="1597042"/>
            <a:ext cx="577500" cy="0"/>
          </a:xfrm>
          <a:prstGeom prst="straightConnector1">
            <a:avLst/>
          </a:prstGeom>
          <a:noFill/>
          <a:ln w="19050" cap="flat" cmpd="sng">
            <a:solidFill>
              <a:schemeClr val="accent4"/>
            </a:solidFill>
            <a:prstDash val="dot"/>
            <a:round/>
            <a:headEnd type="none" w="med" len="med"/>
            <a:tailEnd type="none" w="med" len="med"/>
          </a:ln>
        </p:spPr>
      </p:cxnSp>
      <p:cxnSp>
        <p:nvCxnSpPr>
          <p:cNvPr id="1884" name="Google Shape;1884;p68"/>
          <p:cNvCxnSpPr>
            <a:stCxn id="1879" idx="6"/>
            <a:endCxn id="1880" idx="2"/>
          </p:cNvCxnSpPr>
          <p:nvPr/>
        </p:nvCxnSpPr>
        <p:spPr>
          <a:xfrm>
            <a:off x="5003554" y="1597042"/>
            <a:ext cx="577500" cy="0"/>
          </a:xfrm>
          <a:prstGeom prst="straightConnector1">
            <a:avLst/>
          </a:prstGeom>
          <a:noFill/>
          <a:ln w="19050" cap="flat" cmpd="sng">
            <a:solidFill>
              <a:schemeClr val="accent4"/>
            </a:solidFill>
            <a:prstDash val="dot"/>
            <a:round/>
            <a:headEnd type="none" w="med" len="med"/>
            <a:tailEnd type="none" w="med" len="med"/>
          </a:ln>
        </p:spPr>
      </p:cxnSp>
      <p:cxnSp>
        <p:nvCxnSpPr>
          <p:cNvPr id="1885" name="Google Shape;1885;p68"/>
          <p:cNvCxnSpPr>
            <a:stCxn id="1880" idx="6"/>
            <a:endCxn id="1881" idx="2"/>
          </p:cNvCxnSpPr>
          <p:nvPr/>
        </p:nvCxnSpPr>
        <p:spPr>
          <a:xfrm>
            <a:off x="6448955" y="1597042"/>
            <a:ext cx="577500" cy="0"/>
          </a:xfrm>
          <a:prstGeom prst="straightConnector1">
            <a:avLst/>
          </a:prstGeom>
          <a:noFill/>
          <a:ln w="19050" cap="flat" cmpd="sng">
            <a:solidFill>
              <a:schemeClr val="accent4"/>
            </a:solidFill>
            <a:prstDash val="dot"/>
            <a:round/>
            <a:headEnd type="none" w="med" len="med"/>
            <a:tailEnd type="none" w="med" len="med"/>
          </a:ln>
        </p:spPr>
      </p:cxnSp>
      <p:cxnSp>
        <p:nvCxnSpPr>
          <p:cNvPr id="1886" name="Google Shape;1886;p68"/>
          <p:cNvCxnSpPr>
            <a:stCxn id="1877" idx="4"/>
            <a:endCxn id="1867" idx="0"/>
          </p:cNvCxnSpPr>
          <p:nvPr/>
        </p:nvCxnSpPr>
        <p:spPr>
          <a:xfrm>
            <a:off x="1678800" y="2030992"/>
            <a:ext cx="0" cy="222600"/>
          </a:xfrm>
          <a:prstGeom prst="straightConnector1">
            <a:avLst/>
          </a:prstGeom>
          <a:noFill/>
          <a:ln w="19050" cap="flat" cmpd="sng">
            <a:solidFill>
              <a:schemeClr val="accent4"/>
            </a:solidFill>
            <a:prstDash val="solid"/>
            <a:round/>
            <a:headEnd type="none" w="med" len="med"/>
            <a:tailEnd type="oval" w="med" len="med"/>
          </a:ln>
        </p:spPr>
      </p:cxnSp>
      <p:cxnSp>
        <p:nvCxnSpPr>
          <p:cNvPr id="1887" name="Google Shape;1887;p68"/>
          <p:cNvCxnSpPr>
            <a:stCxn id="1878" idx="4"/>
            <a:endCxn id="1871" idx="0"/>
          </p:cNvCxnSpPr>
          <p:nvPr/>
        </p:nvCxnSpPr>
        <p:spPr>
          <a:xfrm>
            <a:off x="3124202" y="2030992"/>
            <a:ext cx="0" cy="1417800"/>
          </a:xfrm>
          <a:prstGeom prst="straightConnector1">
            <a:avLst/>
          </a:prstGeom>
          <a:noFill/>
          <a:ln w="19050" cap="flat" cmpd="sng">
            <a:solidFill>
              <a:schemeClr val="accent4"/>
            </a:solidFill>
            <a:prstDash val="solid"/>
            <a:round/>
            <a:headEnd type="none" w="med" len="med"/>
            <a:tailEnd type="oval" w="med" len="med"/>
          </a:ln>
        </p:spPr>
      </p:cxnSp>
      <p:cxnSp>
        <p:nvCxnSpPr>
          <p:cNvPr id="1888" name="Google Shape;1888;p68"/>
          <p:cNvCxnSpPr>
            <a:stCxn id="1879" idx="4"/>
            <a:endCxn id="1869" idx="0"/>
          </p:cNvCxnSpPr>
          <p:nvPr/>
        </p:nvCxnSpPr>
        <p:spPr>
          <a:xfrm>
            <a:off x="4569604" y="2030992"/>
            <a:ext cx="0" cy="222600"/>
          </a:xfrm>
          <a:prstGeom prst="straightConnector1">
            <a:avLst/>
          </a:prstGeom>
          <a:noFill/>
          <a:ln w="19050" cap="flat" cmpd="sng">
            <a:solidFill>
              <a:schemeClr val="accent4"/>
            </a:solidFill>
            <a:prstDash val="solid"/>
            <a:round/>
            <a:headEnd type="none" w="med" len="med"/>
            <a:tailEnd type="oval" w="med" len="med"/>
          </a:ln>
        </p:spPr>
      </p:cxnSp>
      <p:cxnSp>
        <p:nvCxnSpPr>
          <p:cNvPr id="1889" name="Google Shape;1889;p68"/>
          <p:cNvCxnSpPr>
            <a:stCxn id="1880" idx="4"/>
            <a:endCxn id="1873" idx="0"/>
          </p:cNvCxnSpPr>
          <p:nvPr/>
        </p:nvCxnSpPr>
        <p:spPr>
          <a:xfrm>
            <a:off x="6015005" y="2030992"/>
            <a:ext cx="0" cy="1417800"/>
          </a:xfrm>
          <a:prstGeom prst="straightConnector1">
            <a:avLst/>
          </a:prstGeom>
          <a:noFill/>
          <a:ln w="19050" cap="flat" cmpd="sng">
            <a:solidFill>
              <a:schemeClr val="accent4"/>
            </a:solidFill>
            <a:prstDash val="solid"/>
            <a:round/>
            <a:headEnd type="none" w="med" len="med"/>
            <a:tailEnd type="oval" w="med" len="med"/>
          </a:ln>
        </p:spPr>
      </p:cxnSp>
      <p:cxnSp>
        <p:nvCxnSpPr>
          <p:cNvPr id="1890" name="Google Shape;1890;p68"/>
          <p:cNvCxnSpPr>
            <a:stCxn id="1881" idx="4"/>
            <a:endCxn id="1875" idx="0"/>
          </p:cNvCxnSpPr>
          <p:nvPr/>
        </p:nvCxnSpPr>
        <p:spPr>
          <a:xfrm>
            <a:off x="7460407" y="2030992"/>
            <a:ext cx="0" cy="222600"/>
          </a:xfrm>
          <a:prstGeom prst="straightConnector1">
            <a:avLst/>
          </a:prstGeom>
          <a:noFill/>
          <a:ln w="19050" cap="flat" cmpd="sng">
            <a:solidFill>
              <a:schemeClr val="accent4"/>
            </a:solidFill>
            <a:prstDash val="solid"/>
            <a:round/>
            <a:headEnd type="none" w="med" len="med"/>
            <a:tailEnd type="oval" w="med" len="med"/>
          </a:ln>
        </p:spPr>
      </p:cxnSp>
      <p:grpSp>
        <p:nvGrpSpPr>
          <p:cNvPr id="1891" name="Google Shape;1891;p68"/>
          <p:cNvGrpSpPr/>
          <p:nvPr/>
        </p:nvGrpSpPr>
        <p:grpSpPr>
          <a:xfrm>
            <a:off x="1473187" y="1391428"/>
            <a:ext cx="411226" cy="411228"/>
            <a:chOff x="4047051" y="1234953"/>
            <a:chExt cx="411226" cy="411228"/>
          </a:xfrm>
        </p:grpSpPr>
        <p:sp>
          <p:nvSpPr>
            <p:cNvPr id="1892" name="Google Shape;1892;p68"/>
            <p:cNvSpPr/>
            <p:nvPr/>
          </p:nvSpPr>
          <p:spPr>
            <a:xfrm>
              <a:off x="4047051" y="1234953"/>
              <a:ext cx="411226" cy="313104"/>
            </a:xfrm>
            <a:custGeom>
              <a:avLst/>
              <a:gdLst/>
              <a:ahLst/>
              <a:cxnLst/>
              <a:rect l="l" t="t" r="r" b="b"/>
              <a:pathLst>
                <a:path w="7724" h="5881" extrusionOk="0">
                  <a:moveTo>
                    <a:pt x="226" y="0"/>
                  </a:moveTo>
                  <a:cubicBezTo>
                    <a:pt x="101" y="0"/>
                    <a:pt x="0" y="102"/>
                    <a:pt x="0" y="226"/>
                  </a:cubicBezTo>
                  <a:lnTo>
                    <a:pt x="0" y="2341"/>
                  </a:lnTo>
                  <a:lnTo>
                    <a:pt x="226" y="2794"/>
                  </a:lnTo>
                  <a:cubicBezTo>
                    <a:pt x="350" y="2794"/>
                    <a:pt x="452" y="2691"/>
                    <a:pt x="452" y="2567"/>
                  </a:cubicBezTo>
                  <a:lnTo>
                    <a:pt x="452" y="452"/>
                  </a:lnTo>
                  <a:lnTo>
                    <a:pt x="3087" y="452"/>
                  </a:lnTo>
                  <a:lnTo>
                    <a:pt x="3087" y="2567"/>
                  </a:lnTo>
                  <a:cubicBezTo>
                    <a:pt x="3087" y="2691"/>
                    <a:pt x="3189" y="2794"/>
                    <a:pt x="3313" y="2794"/>
                  </a:cubicBezTo>
                  <a:lnTo>
                    <a:pt x="3539" y="2341"/>
                  </a:lnTo>
                  <a:lnTo>
                    <a:pt x="3539" y="678"/>
                  </a:lnTo>
                  <a:lnTo>
                    <a:pt x="5179" y="1889"/>
                  </a:lnTo>
                  <a:lnTo>
                    <a:pt x="5179" y="4105"/>
                  </a:lnTo>
                  <a:cubicBezTo>
                    <a:pt x="5179" y="4229"/>
                    <a:pt x="5280" y="4331"/>
                    <a:pt x="5405" y="4331"/>
                  </a:cubicBezTo>
                  <a:lnTo>
                    <a:pt x="5631" y="3879"/>
                  </a:lnTo>
                  <a:lnTo>
                    <a:pt x="5631" y="2216"/>
                  </a:lnTo>
                  <a:lnTo>
                    <a:pt x="7271" y="3427"/>
                  </a:lnTo>
                  <a:lnTo>
                    <a:pt x="7271" y="5654"/>
                  </a:lnTo>
                  <a:cubicBezTo>
                    <a:pt x="7271" y="5779"/>
                    <a:pt x="7373" y="5880"/>
                    <a:pt x="7497" y="5880"/>
                  </a:cubicBezTo>
                  <a:lnTo>
                    <a:pt x="7723" y="5428"/>
                  </a:lnTo>
                  <a:lnTo>
                    <a:pt x="7723" y="3314"/>
                  </a:lnTo>
                  <a:cubicBezTo>
                    <a:pt x="7723" y="3246"/>
                    <a:pt x="7690" y="3178"/>
                    <a:pt x="7633" y="3133"/>
                  </a:cubicBezTo>
                  <a:lnTo>
                    <a:pt x="3449" y="45"/>
                  </a:lnTo>
                  <a:cubicBezTo>
                    <a:pt x="3403" y="23"/>
                    <a:pt x="3358" y="0"/>
                    <a:pt x="3313"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8"/>
            <p:cNvSpPr/>
            <p:nvPr/>
          </p:nvSpPr>
          <p:spPr>
            <a:xfrm>
              <a:off x="4047051" y="1359590"/>
              <a:ext cx="411226" cy="286591"/>
            </a:xfrm>
            <a:custGeom>
              <a:avLst/>
              <a:gdLst/>
              <a:ahLst/>
              <a:cxnLst/>
              <a:rect l="l" t="t" r="r" b="b"/>
              <a:pathLst>
                <a:path w="7724" h="5383" extrusionOk="0">
                  <a:moveTo>
                    <a:pt x="0" y="0"/>
                  </a:moveTo>
                  <a:lnTo>
                    <a:pt x="0" y="5157"/>
                  </a:lnTo>
                  <a:cubicBezTo>
                    <a:pt x="0" y="5281"/>
                    <a:pt x="101" y="5383"/>
                    <a:pt x="226" y="5383"/>
                  </a:cubicBezTo>
                  <a:lnTo>
                    <a:pt x="7497" y="5383"/>
                  </a:lnTo>
                  <a:cubicBezTo>
                    <a:pt x="7622" y="5383"/>
                    <a:pt x="7723" y="5281"/>
                    <a:pt x="7723" y="5157"/>
                  </a:cubicBezTo>
                  <a:lnTo>
                    <a:pt x="7723" y="3087"/>
                  </a:lnTo>
                  <a:lnTo>
                    <a:pt x="5858" y="3087"/>
                  </a:lnTo>
                  <a:cubicBezTo>
                    <a:pt x="5733" y="3087"/>
                    <a:pt x="5631" y="2986"/>
                    <a:pt x="5631" y="2861"/>
                  </a:cubicBezTo>
                  <a:lnTo>
                    <a:pt x="5631" y="1538"/>
                  </a:lnTo>
                  <a:lnTo>
                    <a:pt x="3765" y="1538"/>
                  </a:lnTo>
                  <a:cubicBezTo>
                    <a:pt x="3641" y="1538"/>
                    <a:pt x="3539" y="1436"/>
                    <a:pt x="3539" y="1312"/>
                  </a:cubicBezTo>
                  <a:lnTo>
                    <a:pt x="35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 name="Google Shape;1894;p68"/>
          <p:cNvGrpSpPr/>
          <p:nvPr/>
        </p:nvGrpSpPr>
        <p:grpSpPr>
          <a:xfrm>
            <a:off x="2940548" y="1391399"/>
            <a:ext cx="367307" cy="411285"/>
            <a:chOff x="4069253" y="2713557"/>
            <a:chExt cx="367307" cy="411285"/>
          </a:xfrm>
        </p:grpSpPr>
        <p:sp>
          <p:nvSpPr>
            <p:cNvPr id="1895" name="Google Shape;1895;p68"/>
            <p:cNvSpPr/>
            <p:nvPr/>
          </p:nvSpPr>
          <p:spPr>
            <a:xfrm>
              <a:off x="4084373" y="2787030"/>
              <a:ext cx="184849" cy="337222"/>
            </a:xfrm>
            <a:custGeom>
              <a:avLst/>
              <a:gdLst/>
              <a:ahLst/>
              <a:cxnLst/>
              <a:rect l="l" t="t" r="r" b="b"/>
              <a:pathLst>
                <a:path w="3472" h="6334" extrusionOk="0">
                  <a:moveTo>
                    <a:pt x="2951" y="1"/>
                  </a:moveTo>
                  <a:cubicBezTo>
                    <a:pt x="2239" y="46"/>
                    <a:pt x="1606" y="329"/>
                    <a:pt x="1097" y="770"/>
                  </a:cubicBezTo>
                  <a:lnTo>
                    <a:pt x="1051" y="1030"/>
                  </a:lnTo>
                  <a:lnTo>
                    <a:pt x="780" y="1086"/>
                  </a:lnTo>
                  <a:cubicBezTo>
                    <a:pt x="339" y="1584"/>
                    <a:pt x="56" y="2229"/>
                    <a:pt x="11" y="2941"/>
                  </a:cubicBezTo>
                  <a:lnTo>
                    <a:pt x="147" y="3167"/>
                  </a:lnTo>
                  <a:lnTo>
                    <a:pt x="0" y="3393"/>
                  </a:lnTo>
                  <a:cubicBezTo>
                    <a:pt x="56" y="4094"/>
                    <a:pt x="328" y="4739"/>
                    <a:pt x="769" y="5248"/>
                  </a:cubicBezTo>
                  <a:lnTo>
                    <a:pt x="1040" y="5282"/>
                  </a:lnTo>
                  <a:lnTo>
                    <a:pt x="1086" y="5564"/>
                  </a:lnTo>
                  <a:cubicBezTo>
                    <a:pt x="1594" y="6006"/>
                    <a:pt x="2227" y="6288"/>
                    <a:pt x="2940" y="6333"/>
                  </a:cubicBezTo>
                  <a:lnTo>
                    <a:pt x="3166" y="6197"/>
                  </a:lnTo>
                  <a:lnTo>
                    <a:pt x="3471" y="2952"/>
                  </a:lnTo>
                  <a:lnTo>
                    <a:pt x="3166" y="148"/>
                  </a:lnTo>
                  <a:lnTo>
                    <a:pt x="29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8"/>
            <p:cNvSpPr/>
            <p:nvPr/>
          </p:nvSpPr>
          <p:spPr>
            <a:xfrm>
              <a:off x="4069253" y="2773027"/>
              <a:ext cx="77145" cy="74909"/>
            </a:xfrm>
            <a:custGeom>
              <a:avLst/>
              <a:gdLst/>
              <a:ahLst/>
              <a:cxnLst/>
              <a:rect l="l" t="t" r="r" b="b"/>
              <a:pathLst>
                <a:path w="1449" h="1407" extrusionOk="0">
                  <a:moveTo>
                    <a:pt x="856" y="1"/>
                  </a:moveTo>
                  <a:cubicBezTo>
                    <a:pt x="798" y="1"/>
                    <a:pt x="742" y="21"/>
                    <a:pt x="702" y="60"/>
                  </a:cubicBezTo>
                  <a:lnTo>
                    <a:pt x="81" y="682"/>
                  </a:lnTo>
                  <a:cubicBezTo>
                    <a:pt x="1" y="773"/>
                    <a:pt x="1" y="909"/>
                    <a:pt x="81" y="999"/>
                  </a:cubicBezTo>
                  <a:cubicBezTo>
                    <a:pt x="126" y="1044"/>
                    <a:pt x="182" y="1067"/>
                    <a:pt x="250" y="1067"/>
                  </a:cubicBezTo>
                  <a:cubicBezTo>
                    <a:pt x="307" y="1067"/>
                    <a:pt x="363" y="1044"/>
                    <a:pt x="408" y="999"/>
                  </a:cubicBezTo>
                  <a:lnTo>
                    <a:pt x="556" y="852"/>
                  </a:lnTo>
                  <a:lnTo>
                    <a:pt x="1041" y="1338"/>
                  </a:lnTo>
                  <a:cubicBezTo>
                    <a:pt x="1087" y="1384"/>
                    <a:pt x="1144" y="1406"/>
                    <a:pt x="1200" y="1406"/>
                  </a:cubicBezTo>
                  <a:cubicBezTo>
                    <a:pt x="1257" y="1406"/>
                    <a:pt x="1324" y="1384"/>
                    <a:pt x="1358" y="1338"/>
                  </a:cubicBezTo>
                  <a:cubicBezTo>
                    <a:pt x="1448" y="1259"/>
                    <a:pt x="1448" y="1112"/>
                    <a:pt x="1358" y="1022"/>
                  </a:cubicBezTo>
                  <a:lnTo>
                    <a:pt x="872" y="535"/>
                  </a:lnTo>
                  <a:lnTo>
                    <a:pt x="1019" y="388"/>
                  </a:lnTo>
                  <a:cubicBezTo>
                    <a:pt x="1109" y="298"/>
                    <a:pt x="1109" y="150"/>
                    <a:pt x="1019" y="60"/>
                  </a:cubicBezTo>
                  <a:cubicBezTo>
                    <a:pt x="973" y="21"/>
                    <a:pt x="914" y="1"/>
                    <a:pt x="856"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8"/>
            <p:cNvSpPr/>
            <p:nvPr/>
          </p:nvSpPr>
          <p:spPr>
            <a:xfrm>
              <a:off x="4358883" y="2773187"/>
              <a:ext cx="77677" cy="75281"/>
            </a:xfrm>
            <a:custGeom>
              <a:avLst/>
              <a:gdLst/>
              <a:ahLst/>
              <a:cxnLst/>
              <a:rect l="l" t="t" r="r" b="b"/>
              <a:pathLst>
                <a:path w="1459" h="1414" extrusionOk="0">
                  <a:moveTo>
                    <a:pt x="594" y="1"/>
                  </a:moveTo>
                  <a:cubicBezTo>
                    <a:pt x="535" y="1"/>
                    <a:pt x="476" y="24"/>
                    <a:pt x="430" y="69"/>
                  </a:cubicBezTo>
                  <a:cubicBezTo>
                    <a:pt x="351" y="159"/>
                    <a:pt x="351" y="306"/>
                    <a:pt x="430" y="396"/>
                  </a:cubicBezTo>
                  <a:lnTo>
                    <a:pt x="577" y="544"/>
                  </a:lnTo>
                  <a:lnTo>
                    <a:pt x="91" y="1030"/>
                  </a:lnTo>
                  <a:cubicBezTo>
                    <a:pt x="1" y="1120"/>
                    <a:pt x="1" y="1256"/>
                    <a:pt x="91" y="1346"/>
                  </a:cubicBezTo>
                  <a:cubicBezTo>
                    <a:pt x="136" y="1391"/>
                    <a:pt x="192" y="1414"/>
                    <a:pt x="249" y="1414"/>
                  </a:cubicBezTo>
                  <a:cubicBezTo>
                    <a:pt x="306" y="1414"/>
                    <a:pt x="363" y="1391"/>
                    <a:pt x="408" y="1346"/>
                  </a:cubicBezTo>
                  <a:lnTo>
                    <a:pt x="905" y="860"/>
                  </a:lnTo>
                  <a:lnTo>
                    <a:pt x="1052" y="1007"/>
                  </a:lnTo>
                  <a:cubicBezTo>
                    <a:pt x="1097" y="1052"/>
                    <a:pt x="1154" y="1075"/>
                    <a:pt x="1210" y="1075"/>
                  </a:cubicBezTo>
                  <a:cubicBezTo>
                    <a:pt x="1267" y="1075"/>
                    <a:pt x="1323" y="1052"/>
                    <a:pt x="1368" y="1007"/>
                  </a:cubicBezTo>
                  <a:cubicBezTo>
                    <a:pt x="1459" y="916"/>
                    <a:pt x="1459" y="770"/>
                    <a:pt x="1368" y="690"/>
                  </a:cubicBezTo>
                  <a:lnTo>
                    <a:pt x="758" y="69"/>
                  </a:lnTo>
                  <a:cubicBezTo>
                    <a:pt x="713" y="24"/>
                    <a:pt x="653" y="1"/>
                    <a:pt x="594"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8"/>
            <p:cNvSpPr/>
            <p:nvPr/>
          </p:nvSpPr>
          <p:spPr>
            <a:xfrm>
              <a:off x="4252933" y="2787030"/>
              <a:ext cx="167972" cy="337222"/>
            </a:xfrm>
            <a:custGeom>
              <a:avLst/>
              <a:gdLst/>
              <a:ahLst/>
              <a:cxnLst/>
              <a:rect l="l" t="t" r="r" b="b"/>
              <a:pathLst>
                <a:path w="3155" h="6334" extrusionOk="0">
                  <a:moveTo>
                    <a:pt x="227" y="1"/>
                  </a:moveTo>
                  <a:lnTo>
                    <a:pt x="0" y="148"/>
                  </a:lnTo>
                  <a:lnTo>
                    <a:pt x="0" y="6197"/>
                  </a:lnTo>
                  <a:lnTo>
                    <a:pt x="215" y="6333"/>
                  </a:lnTo>
                  <a:cubicBezTo>
                    <a:pt x="916" y="6288"/>
                    <a:pt x="1561" y="6006"/>
                    <a:pt x="2069" y="5576"/>
                  </a:cubicBezTo>
                  <a:lnTo>
                    <a:pt x="2104" y="5315"/>
                  </a:lnTo>
                  <a:lnTo>
                    <a:pt x="2386" y="5248"/>
                  </a:lnTo>
                  <a:cubicBezTo>
                    <a:pt x="2827" y="4750"/>
                    <a:pt x="3110" y="4106"/>
                    <a:pt x="3155" y="3405"/>
                  </a:cubicBezTo>
                  <a:lnTo>
                    <a:pt x="3019" y="3167"/>
                  </a:lnTo>
                  <a:lnTo>
                    <a:pt x="3155" y="2952"/>
                  </a:lnTo>
                  <a:cubicBezTo>
                    <a:pt x="3110" y="2240"/>
                    <a:pt x="2827" y="1595"/>
                    <a:pt x="2398" y="1098"/>
                  </a:cubicBezTo>
                  <a:lnTo>
                    <a:pt x="2115" y="1053"/>
                  </a:lnTo>
                  <a:lnTo>
                    <a:pt x="2081" y="770"/>
                  </a:lnTo>
                  <a:cubicBezTo>
                    <a:pt x="1572" y="340"/>
                    <a:pt x="928" y="58"/>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8"/>
            <p:cNvSpPr/>
            <p:nvPr/>
          </p:nvSpPr>
          <p:spPr>
            <a:xfrm>
              <a:off x="4204165" y="2713557"/>
              <a:ext cx="97536" cy="85557"/>
            </a:xfrm>
            <a:custGeom>
              <a:avLst/>
              <a:gdLst/>
              <a:ahLst/>
              <a:cxnLst/>
              <a:rect l="l" t="t" r="r" b="b"/>
              <a:pathLst>
                <a:path w="1832" h="1607" extrusionOk="0">
                  <a:moveTo>
                    <a:pt x="226" y="1"/>
                  </a:moveTo>
                  <a:cubicBezTo>
                    <a:pt x="90" y="1"/>
                    <a:pt x="0" y="103"/>
                    <a:pt x="0" y="227"/>
                  </a:cubicBezTo>
                  <a:cubicBezTo>
                    <a:pt x="0" y="352"/>
                    <a:pt x="90" y="453"/>
                    <a:pt x="226" y="453"/>
                  </a:cubicBezTo>
                  <a:lnTo>
                    <a:pt x="690" y="453"/>
                  </a:lnTo>
                  <a:lnTo>
                    <a:pt x="690" y="1381"/>
                  </a:lnTo>
                  <a:cubicBezTo>
                    <a:pt x="690" y="1505"/>
                    <a:pt x="792" y="1607"/>
                    <a:pt x="916" y="1607"/>
                  </a:cubicBezTo>
                  <a:cubicBezTo>
                    <a:pt x="1040" y="1607"/>
                    <a:pt x="1143" y="1505"/>
                    <a:pt x="1143" y="1381"/>
                  </a:cubicBezTo>
                  <a:lnTo>
                    <a:pt x="1143" y="453"/>
                  </a:lnTo>
                  <a:lnTo>
                    <a:pt x="1606" y="453"/>
                  </a:lnTo>
                  <a:cubicBezTo>
                    <a:pt x="1731" y="453"/>
                    <a:pt x="1832" y="352"/>
                    <a:pt x="1832" y="227"/>
                  </a:cubicBezTo>
                  <a:cubicBezTo>
                    <a:pt x="1832" y="103"/>
                    <a:pt x="1731" y="1"/>
                    <a:pt x="1606"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8"/>
            <p:cNvSpPr/>
            <p:nvPr/>
          </p:nvSpPr>
          <p:spPr>
            <a:xfrm>
              <a:off x="4335989" y="2827972"/>
              <a:ext cx="44615" cy="43391"/>
            </a:xfrm>
            <a:custGeom>
              <a:avLst/>
              <a:gdLst/>
              <a:ahLst/>
              <a:cxnLst/>
              <a:rect l="l" t="t" r="r" b="b"/>
              <a:pathLst>
                <a:path w="838" h="815" extrusionOk="0">
                  <a:moveTo>
                    <a:pt x="509" y="1"/>
                  </a:moveTo>
                  <a:lnTo>
                    <a:pt x="91" y="430"/>
                  </a:lnTo>
                  <a:cubicBezTo>
                    <a:pt x="1" y="521"/>
                    <a:pt x="1" y="668"/>
                    <a:pt x="91" y="747"/>
                  </a:cubicBezTo>
                  <a:cubicBezTo>
                    <a:pt x="137" y="792"/>
                    <a:pt x="193" y="815"/>
                    <a:pt x="250" y="815"/>
                  </a:cubicBezTo>
                  <a:cubicBezTo>
                    <a:pt x="306" y="815"/>
                    <a:pt x="363" y="792"/>
                    <a:pt x="408" y="747"/>
                  </a:cubicBezTo>
                  <a:lnTo>
                    <a:pt x="838" y="329"/>
                  </a:lnTo>
                  <a:cubicBezTo>
                    <a:pt x="736" y="216"/>
                    <a:pt x="634" y="103"/>
                    <a:pt x="509"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8"/>
            <p:cNvSpPr/>
            <p:nvPr/>
          </p:nvSpPr>
          <p:spPr>
            <a:xfrm>
              <a:off x="4376931" y="2944197"/>
              <a:ext cx="44615" cy="24118"/>
            </a:xfrm>
            <a:custGeom>
              <a:avLst/>
              <a:gdLst/>
              <a:ahLst/>
              <a:cxnLst/>
              <a:rect l="l" t="t" r="r" b="b"/>
              <a:pathLst>
                <a:path w="838" h="453" extrusionOk="0">
                  <a:moveTo>
                    <a:pt x="227" y="0"/>
                  </a:moveTo>
                  <a:cubicBezTo>
                    <a:pt x="102" y="0"/>
                    <a:pt x="1" y="102"/>
                    <a:pt x="1" y="227"/>
                  </a:cubicBezTo>
                  <a:cubicBezTo>
                    <a:pt x="1" y="351"/>
                    <a:pt x="102" y="453"/>
                    <a:pt x="227" y="453"/>
                  </a:cubicBezTo>
                  <a:lnTo>
                    <a:pt x="826" y="453"/>
                  </a:lnTo>
                  <a:cubicBezTo>
                    <a:pt x="838" y="373"/>
                    <a:pt x="838" y="294"/>
                    <a:pt x="838" y="215"/>
                  </a:cubicBezTo>
                  <a:cubicBezTo>
                    <a:pt x="838" y="147"/>
                    <a:pt x="838" y="68"/>
                    <a:pt x="826"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8"/>
            <p:cNvSpPr/>
            <p:nvPr/>
          </p:nvSpPr>
          <p:spPr>
            <a:xfrm>
              <a:off x="4335403" y="3040509"/>
              <a:ext cx="44562" cy="43391"/>
            </a:xfrm>
            <a:custGeom>
              <a:avLst/>
              <a:gdLst/>
              <a:ahLst/>
              <a:cxnLst/>
              <a:rect l="l" t="t" r="r" b="b"/>
              <a:pathLst>
                <a:path w="837" h="815" extrusionOk="0">
                  <a:moveTo>
                    <a:pt x="249" y="1"/>
                  </a:moveTo>
                  <a:cubicBezTo>
                    <a:pt x="192" y="1"/>
                    <a:pt x="136" y="23"/>
                    <a:pt x="91" y="69"/>
                  </a:cubicBezTo>
                  <a:cubicBezTo>
                    <a:pt x="0" y="147"/>
                    <a:pt x="0" y="295"/>
                    <a:pt x="91" y="385"/>
                  </a:cubicBezTo>
                  <a:lnTo>
                    <a:pt x="520" y="815"/>
                  </a:lnTo>
                  <a:cubicBezTo>
                    <a:pt x="633" y="713"/>
                    <a:pt x="736" y="600"/>
                    <a:pt x="837" y="487"/>
                  </a:cubicBezTo>
                  <a:lnTo>
                    <a:pt x="407" y="69"/>
                  </a:lnTo>
                  <a:cubicBezTo>
                    <a:pt x="362" y="23"/>
                    <a:pt x="306" y="1"/>
                    <a:pt x="249"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8"/>
            <p:cNvSpPr/>
            <p:nvPr/>
          </p:nvSpPr>
          <p:spPr>
            <a:xfrm>
              <a:off x="4240262" y="3080280"/>
              <a:ext cx="24118" cy="44562"/>
            </a:xfrm>
            <a:custGeom>
              <a:avLst/>
              <a:gdLst/>
              <a:ahLst/>
              <a:cxnLst/>
              <a:rect l="l" t="t" r="r" b="b"/>
              <a:pathLst>
                <a:path w="453" h="837" extrusionOk="0">
                  <a:moveTo>
                    <a:pt x="227" y="0"/>
                  </a:moveTo>
                  <a:cubicBezTo>
                    <a:pt x="103" y="0"/>
                    <a:pt x="0" y="101"/>
                    <a:pt x="0" y="226"/>
                  </a:cubicBezTo>
                  <a:lnTo>
                    <a:pt x="0" y="825"/>
                  </a:lnTo>
                  <a:cubicBezTo>
                    <a:pt x="80" y="825"/>
                    <a:pt x="148" y="837"/>
                    <a:pt x="227" y="837"/>
                  </a:cubicBezTo>
                  <a:cubicBezTo>
                    <a:pt x="306" y="837"/>
                    <a:pt x="374" y="837"/>
                    <a:pt x="453" y="825"/>
                  </a:cubicBezTo>
                  <a:lnTo>
                    <a:pt x="453" y="226"/>
                  </a:lnTo>
                  <a:cubicBezTo>
                    <a:pt x="453" y="101"/>
                    <a:pt x="351" y="0"/>
                    <a:pt x="227"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8"/>
            <p:cNvSpPr/>
            <p:nvPr/>
          </p:nvSpPr>
          <p:spPr>
            <a:xfrm>
              <a:off x="4124676" y="3039870"/>
              <a:ext cx="44615" cy="43444"/>
            </a:xfrm>
            <a:custGeom>
              <a:avLst/>
              <a:gdLst/>
              <a:ahLst/>
              <a:cxnLst/>
              <a:rect l="l" t="t" r="r" b="b"/>
              <a:pathLst>
                <a:path w="838" h="816" extrusionOk="0">
                  <a:moveTo>
                    <a:pt x="584" y="1"/>
                  </a:moveTo>
                  <a:cubicBezTo>
                    <a:pt x="526" y="1"/>
                    <a:pt x="470" y="24"/>
                    <a:pt x="430" y="69"/>
                  </a:cubicBezTo>
                  <a:lnTo>
                    <a:pt x="0" y="488"/>
                  </a:lnTo>
                  <a:cubicBezTo>
                    <a:pt x="103" y="612"/>
                    <a:pt x="204" y="714"/>
                    <a:pt x="317" y="815"/>
                  </a:cubicBezTo>
                  <a:lnTo>
                    <a:pt x="747" y="385"/>
                  </a:lnTo>
                  <a:cubicBezTo>
                    <a:pt x="837" y="295"/>
                    <a:pt x="837" y="159"/>
                    <a:pt x="747" y="69"/>
                  </a:cubicBezTo>
                  <a:cubicBezTo>
                    <a:pt x="701" y="24"/>
                    <a:pt x="642" y="1"/>
                    <a:pt x="58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8"/>
            <p:cNvSpPr/>
            <p:nvPr/>
          </p:nvSpPr>
          <p:spPr>
            <a:xfrm>
              <a:off x="4083734" y="2943558"/>
              <a:ext cx="44615" cy="24118"/>
            </a:xfrm>
            <a:custGeom>
              <a:avLst/>
              <a:gdLst/>
              <a:ahLst/>
              <a:cxnLst/>
              <a:rect l="l" t="t" r="r" b="b"/>
              <a:pathLst>
                <a:path w="838" h="453" extrusionOk="0">
                  <a:moveTo>
                    <a:pt x="0" y="1"/>
                  </a:moveTo>
                  <a:lnTo>
                    <a:pt x="0" y="227"/>
                  </a:lnTo>
                  <a:lnTo>
                    <a:pt x="0" y="453"/>
                  </a:lnTo>
                  <a:lnTo>
                    <a:pt x="611" y="453"/>
                  </a:lnTo>
                  <a:cubicBezTo>
                    <a:pt x="736" y="453"/>
                    <a:pt x="837" y="352"/>
                    <a:pt x="837" y="227"/>
                  </a:cubicBezTo>
                  <a:cubicBezTo>
                    <a:pt x="837" y="103"/>
                    <a:pt x="736" y="1"/>
                    <a:pt x="611"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8"/>
            <p:cNvSpPr/>
            <p:nvPr/>
          </p:nvSpPr>
          <p:spPr>
            <a:xfrm>
              <a:off x="4125315" y="2827972"/>
              <a:ext cx="43976" cy="43391"/>
            </a:xfrm>
            <a:custGeom>
              <a:avLst/>
              <a:gdLst/>
              <a:ahLst/>
              <a:cxnLst/>
              <a:rect l="l" t="t" r="r" b="b"/>
              <a:pathLst>
                <a:path w="826" h="815" extrusionOk="0">
                  <a:moveTo>
                    <a:pt x="317" y="1"/>
                  </a:moveTo>
                  <a:cubicBezTo>
                    <a:pt x="204" y="91"/>
                    <a:pt x="91" y="204"/>
                    <a:pt x="0" y="317"/>
                  </a:cubicBezTo>
                  <a:lnTo>
                    <a:pt x="418" y="747"/>
                  </a:lnTo>
                  <a:cubicBezTo>
                    <a:pt x="463" y="792"/>
                    <a:pt x="520" y="815"/>
                    <a:pt x="576" y="815"/>
                  </a:cubicBezTo>
                  <a:cubicBezTo>
                    <a:pt x="644" y="815"/>
                    <a:pt x="701" y="792"/>
                    <a:pt x="746" y="747"/>
                  </a:cubicBezTo>
                  <a:cubicBezTo>
                    <a:pt x="825" y="656"/>
                    <a:pt x="825" y="510"/>
                    <a:pt x="746" y="419"/>
                  </a:cubicBezTo>
                  <a:lnTo>
                    <a:pt x="317"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8"/>
            <p:cNvSpPr/>
            <p:nvPr/>
          </p:nvSpPr>
          <p:spPr>
            <a:xfrm>
              <a:off x="4252933" y="3080280"/>
              <a:ext cx="11447" cy="44562"/>
            </a:xfrm>
            <a:custGeom>
              <a:avLst/>
              <a:gdLst/>
              <a:ahLst/>
              <a:cxnLst/>
              <a:rect l="l" t="t" r="r" b="b"/>
              <a:pathLst>
                <a:path w="215" h="837" extrusionOk="0">
                  <a:moveTo>
                    <a:pt x="0" y="0"/>
                  </a:moveTo>
                  <a:lnTo>
                    <a:pt x="0" y="837"/>
                  </a:lnTo>
                  <a:cubicBezTo>
                    <a:pt x="68" y="837"/>
                    <a:pt x="136" y="825"/>
                    <a:pt x="215" y="825"/>
                  </a:cubicBezTo>
                  <a:lnTo>
                    <a:pt x="215" y="226"/>
                  </a:lnTo>
                  <a:cubicBezTo>
                    <a:pt x="215" y="101"/>
                    <a:pt x="113" y="0"/>
                    <a:pt x="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8"/>
            <p:cNvSpPr/>
            <p:nvPr/>
          </p:nvSpPr>
          <p:spPr>
            <a:xfrm>
              <a:off x="4240262" y="2864708"/>
              <a:ext cx="53666" cy="136135"/>
            </a:xfrm>
            <a:custGeom>
              <a:avLst/>
              <a:gdLst/>
              <a:ahLst/>
              <a:cxnLst/>
              <a:rect l="l" t="t" r="r" b="b"/>
              <a:pathLst>
                <a:path w="1008" h="2557" extrusionOk="0">
                  <a:moveTo>
                    <a:pt x="227" y="1"/>
                  </a:moveTo>
                  <a:cubicBezTo>
                    <a:pt x="103" y="1"/>
                    <a:pt x="0" y="102"/>
                    <a:pt x="0" y="227"/>
                  </a:cubicBezTo>
                  <a:lnTo>
                    <a:pt x="0" y="1708"/>
                  </a:lnTo>
                  <a:cubicBezTo>
                    <a:pt x="0" y="1765"/>
                    <a:pt x="23" y="1833"/>
                    <a:pt x="68" y="1866"/>
                  </a:cubicBezTo>
                  <a:lnTo>
                    <a:pt x="691" y="2489"/>
                  </a:lnTo>
                  <a:cubicBezTo>
                    <a:pt x="736" y="2534"/>
                    <a:pt x="792" y="2556"/>
                    <a:pt x="849" y="2556"/>
                  </a:cubicBezTo>
                  <a:lnTo>
                    <a:pt x="1007" y="2172"/>
                  </a:lnTo>
                  <a:lnTo>
                    <a:pt x="453" y="1617"/>
                  </a:lnTo>
                  <a:lnTo>
                    <a:pt x="453" y="227"/>
                  </a:lnTo>
                  <a:cubicBezTo>
                    <a:pt x="453" y="102"/>
                    <a:pt x="351" y="1"/>
                    <a:pt x="227"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8"/>
            <p:cNvSpPr/>
            <p:nvPr/>
          </p:nvSpPr>
          <p:spPr>
            <a:xfrm>
              <a:off x="4252933" y="2864708"/>
              <a:ext cx="45786" cy="136135"/>
            </a:xfrm>
            <a:custGeom>
              <a:avLst/>
              <a:gdLst/>
              <a:ahLst/>
              <a:cxnLst/>
              <a:rect l="l" t="t" r="r" b="b"/>
              <a:pathLst>
                <a:path w="860" h="2557" extrusionOk="0">
                  <a:moveTo>
                    <a:pt x="0" y="1"/>
                  </a:moveTo>
                  <a:lnTo>
                    <a:pt x="0" y="2036"/>
                  </a:lnTo>
                  <a:lnTo>
                    <a:pt x="453" y="2489"/>
                  </a:lnTo>
                  <a:cubicBezTo>
                    <a:pt x="498" y="2534"/>
                    <a:pt x="554" y="2556"/>
                    <a:pt x="611" y="2556"/>
                  </a:cubicBezTo>
                  <a:cubicBezTo>
                    <a:pt x="667" y="2556"/>
                    <a:pt x="724" y="2534"/>
                    <a:pt x="769" y="2489"/>
                  </a:cubicBezTo>
                  <a:cubicBezTo>
                    <a:pt x="860" y="2398"/>
                    <a:pt x="860" y="2251"/>
                    <a:pt x="769" y="2172"/>
                  </a:cubicBezTo>
                  <a:lnTo>
                    <a:pt x="215" y="1617"/>
                  </a:lnTo>
                  <a:lnTo>
                    <a:pt x="215" y="227"/>
                  </a:lnTo>
                  <a:cubicBezTo>
                    <a:pt x="215" y="102"/>
                    <a:pt x="124" y="1"/>
                    <a:pt x="0"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8"/>
            <p:cNvSpPr/>
            <p:nvPr/>
          </p:nvSpPr>
          <p:spPr>
            <a:xfrm>
              <a:off x="4240901" y="2787030"/>
              <a:ext cx="24118" cy="44615"/>
            </a:xfrm>
            <a:custGeom>
              <a:avLst/>
              <a:gdLst/>
              <a:ahLst/>
              <a:cxnLst/>
              <a:rect l="l" t="t" r="r" b="b"/>
              <a:pathLst>
                <a:path w="453" h="838" extrusionOk="0">
                  <a:moveTo>
                    <a:pt x="0" y="1"/>
                  </a:moveTo>
                  <a:lnTo>
                    <a:pt x="0" y="611"/>
                  </a:lnTo>
                  <a:cubicBezTo>
                    <a:pt x="0" y="736"/>
                    <a:pt x="102" y="837"/>
                    <a:pt x="226" y="837"/>
                  </a:cubicBezTo>
                  <a:cubicBezTo>
                    <a:pt x="350" y="837"/>
                    <a:pt x="453" y="736"/>
                    <a:pt x="453" y="611"/>
                  </a:cubicBezTo>
                  <a:lnTo>
                    <a:pt x="45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8"/>
            <p:cNvSpPr/>
            <p:nvPr/>
          </p:nvSpPr>
          <p:spPr>
            <a:xfrm>
              <a:off x="4252933" y="2787030"/>
              <a:ext cx="12085" cy="44615"/>
            </a:xfrm>
            <a:custGeom>
              <a:avLst/>
              <a:gdLst/>
              <a:ahLst/>
              <a:cxnLst/>
              <a:rect l="l" t="t" r="r" b="b"/>
              <a:pathLst>
                <a:path w="227" h="838" extrusionOk="0">
                  <a:moveTo>
                    <a:pt x="0" y="1"/>
                  </a:moveTo>
                  <a:lnTo>
                    <a:pt x="0" y="837"/>
                  </a:lnTo>
                  <a:cubicBezTo>
                    <a:pt x="124" y="837"/>
                    <a:pt x="227" y="736"/>
                    <a:pt x="227" y="611"/>
                  </a:cubicBezTo>
                  <a:lnTo>
                    <a:pt x="227"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68"/>
          <p:cNvGrpSpPr/>
          <p:nvPr/>
        </p:nvGrpSpPr>
        <p:grpSpPr>
          <a:xfrm>
            <a:off x="4363991" y="1424809"/>
            <a:ext cx="411231" cy="344465"/>
            <a:chOff x="4047051" y="3486028"/>
            <a:chExt cx="411231" cy="344465"/>
          </a:xfrm>
        </p:grpSpPr>
        <p:sp>
          <p:nvSpPr>
            <p:cNvPr id="1913" name="Google Shape;1913;p68"/>
            <p:cNvSpPr/>
            <p:nvPr/>
          </p:nvSpPr>
          <p:spPr>
            <a:xfrm>
              <a:off x="4131331" y="3546244"/>
              <a:ext cx="243254" cy="51856"/>
            </a:xfrm>
            <a:custGeom>
              <a:avLst/>
              <a:gdLst/>
              <a:ahLst/>
              <a:cxnLst/>
              <a:rect l="l" t="t" r="r" b="b"/>
              <a:pathLst>
                <a:path w="4569" h="974" extrusionOk="0">
                  <a:moveTo>
                    <a:pt x="0" y="1"/>
                  </a:moveTo>
                  <a:lnTo>
                    <a:pt x="0" y="973"/>
                  </a:lnTo>
                  <a:lnTo>
                    <a:pt x="4569" y="973"/>
                  </a:lnTo>
                  <a:lnTo>
                    <a:pt x="45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8"/>
            <p:cNvSpPr/>
            <p:nvPr/>
          </p:nvSpPr>
          <p:spPr>
            <a:xfrm>
              <a:off x="4124676" y="3719010"/>
              <a:ext cx="255925" cy="51270"/>
            </a:xfrm>
            <a:custGeom>
              <a:avLst/>
              <a:gdLst/>
              <a:ahLst/>
              <a:cxnLst/>
              <a:rect l="l" t="t" r="r" b="b"/>
              <a:pathLst>
                <a:path w="4807" h="963" extrusionOk="0">
                  <a:moveTo>
                    <a:pt x="0" y="1"/>
                  </a:moveTo>
                  <a:lnTo>
                    <a:pt x="0" y="962"/>
                  </a:lnTo>
                  <a:lnTo>
                    <a:pt x="4807" y="962"/>
                  </a:lnTo>
                  <a:lnTo>
                    <a:pt x="48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8"/>
            <p:cNvSpPr/>
            <p:nvPr/>
          </p:nvSpPr>
          <p:spPr>
            <a:xfrm>
              <a:off x="4398600" y="3520315"/>
              <a:ext cx="59682" cy="103605"/>
            </a:xfrm>
            <a:custGeom>
              <a:avLst/>
              <a:gdLst/>
              <a:ahLst/>
              <a:cxnLst/>
              <a:rect l="l" t="t" r="r" b="b"/>
              <a:pathLst>
                <a:path w="1121" h="1946" extrusionOk="0">
                  <a:moveTo>
                    <a:pt x="148" y="1"/>
                  </a:moveTo>
                  <a:lnTo>
                    <a:pt x="1" y="940"/>
                  </a:lnTo>
                  <a:lnTo>
                    <a:pt x="148" y="1946"/>
                  </a:lnTo>
                  <a:lnTo>
                    <a:pt x="894" y="1946"/>
                  </a:lnTo>
                  <a:cubicBezTo>
                    <a:pt x="1019" y="1946"/>
                    <a:pt x="1120" y="1845"/>
                    <a:pt x="1120" y="1720"/>
                  </a:cubicBezTo>
                  <a:lnTo>
                    <a:pt x="1120" y="227"/>
                  </a:lnTo>
                  <a:cubicBezTo>
                    <a:pt x="1120" y="103"/>
                    <a:pt x="1019" y="1"/>
                    <a:pt x="89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8"/>
            <p:cNvSpPr/>
            <p:nvPr/>
          </p:nvSpPr>
          <p:spPr>
            <a:xfrm>
              <a:off x="4354677" y="3486028"/>
              <a:ext cx="51803" cy="181282"/>
            </a:xfrm>
            <a:custGeom>
              <a:avLst/>
              <a:gdLst/>
              <a:ahLst/>
              <a:cxnLst/>
              <a:rect l="l" t="t" r="r" b="b"/>
              <a:pathLst>
                <a:path w="973" h="3405" extrusionOk="0">
                  <a:moveTo>
                    <a:pt x="226" y="1"/>
                  </a:moveTo>
                  <a:cubicBezTo>
                    <a:pt x="102" y="1"/>
                    <a:pt x="0" y="102"/>
                    <a:pt x="0" y="227"/>
                  </a:cubicBezTo>
                  <a:lnTo>
                    <a:pt x="0" y="3235"/>
                  </a:lnTo>
                  <a:lnTo>
                    <a:pt x="487" y="3404"/>
                  </a:lnTo>
                  <a:lnTo>
                    <a:pt x="973" y="3235"/>
                  </a:lnTo>
                  <a:lnTo>
                    <a:pt x="973" y="227"/>
                  </a:lnTo>
                  <a:cubicBezTo>
                    <a:pt x="973" y="102"/>
                    <a:pt x="871" y="1"/>
                    <a:pt x="746"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8"/>
            <p:cNvSpPr/>
            <p:nvPr/>
          </p:nvSpPr>
          <p:spPr>
            <a:xfrm>
              <a:off x="4047051" y="3520315"/>
              <a:ext cx="59629" cy="103605"/>
            </a:xfrm>
            <a:custGeom>
              <a:avLst/>
              <a:gdLst/>
              <a:ahLst/>
              <a:cxnLst/>
              <a:rect l="l" t="t" r="r" b="b"/>
              <a:pathLst>
                <a:path w="1120" h="1946" extrusionOk="0">
                  <a:moveTo>
                    <a:pt x="226" y="1"/>
                  </a:moveTo>
                  <a:cubicBezTo>
                    <a:pt x="101" y="1"/>
                    <a:pt x="0" y="103"/>
                    <a:pt x="0" y="227"/>
                  </a:cubicBezTo>
                  <a:lnTo>
                    <a:pt x="0" y="1720"/>
                  </a:lnTo>
                  <a:cubicBezTo>
                    <a:pt x="0" y="1845"/>
                    <a:pt x="101" y="1946"/>
                    <a:pt x="226" y="1946"/>
                  </a:cubicBezTo>
                  <a:lnTo>
                    <a:pt x="973" y="1946"/>
                  </a:lnTo>
                  <a:lnTo>
                    <a:pt x="1119" y="883"/>
                  </a:lnTo>
                  <a:lnTo>
                    <a:pt x="97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8"/>
            <p:cNvSpPr/>
            <p:nvPr/>
          </p:nvSpPr>
          <p:spPr>
            <a:xfrm>
              <a:off x="4098801" y="3486028"/>
              <a:ext cx="51856" cy="188470"/>
            </a:xfrm>
            <a:custGeom>
              <a:avLst/>
              <a:gdLst/>
              <a:ahLst/>
              <a:cxnLst/>
              <a:rect l="l" t="t" r="r" b="b"/>
              <a:pathLst>
                <a:path w="974" h="3540" extrusionOk="0">
                  <a:moveTo>
                    <a:pt x="227" y="1"/>
                  </a:moveTo>
                  <a:cubicBezTo>
                    <a:pt x="102" y="1"/>
                    <a:pt x="1" y="102"/>
                    <a:pt x="1" y="227"/>
                  </a:cubicBezTo>
                  <a:lnTo>
                    <a:pt x="1" y="3235"/>
                  </a:lnTo>
                  <a:lnTo>
                    <a:pt x="486" y="3540"/>
                  </a:lnTo>
                  <a:lnTo>
                    <a:pt x="973" y="3235"/>
                  </a:lnTo>
                  <a:lnTo>
                    <a:pt x="973" y="227"/>
                  </a:lnTo>
                  <a:cubicBezTo>
                    <a:pt x="973" y="102"/>
                    <a:pt x="871" y="1"/>
                    <a:pt x="74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8"/>
            <p:cNvSpPr/>
            <p:nvPr/>
          </p:nvSpPr>
          <p:spPr>
            <a:xfrm>
              <a:off x="4398600" y="3693135"/>
              <a:ext cx="59682" cy="103019"/>
            </a:xfrm>
            <a:custGeom>
              <a:avLst/>
              <a:gdLst/>
              <a:ahLst/>
              <a:cxnLst/>
              <a:rect l="l" t="t" r="r" b="b"/>
              <a:pathLst>
                <a:path w="1121" h="1935" extrusionOk="0">
                  <a:moveTo>
                    <a:pt x="148" y="1"/>
                  </a:moveTo>
                  <a:lnTo>
                    <a:pt x="1" y="962"/>
                  </a:lnTo>
                  <a:lnTo>
                    <a:pt x="148" y="1934"/>
                  </a:lnTo>
                  <a:lnTo>
                    <a:pt x="894" y="1934"/>
                  </a:lnTo>
                  <a:cubicBezTo>
                    <a:pt x="1019" y="1934"/>
                    <a:pt x="1120" y="1833"/>
                    <a:pt x="1120" y="1708"/>
                  </a:cubicBezTo>
                  <a:lnTo>
                    <a:pt x="1120" y="227"/>
                  </a:lnTo>
                  <a:cubicBezTo>
                    <a:pt x="1120" y="102"/>
                    <a:pt x="1019" y="1"/>
                    <a:pt x="89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8"/>
            <p:cNvSpPr/>
            <p:nvPr/>
          </p:nvSpPr>
          <p:spPr>
            <a:xfrm>
              <a:off x="4354677" y="3658209"/>
              <a:ext cx="51803" cy="172285"/>
            </a:xfrm>
            <a:custGeom>
              <a:avLst/>
              <a:gdLst/>
              <a:ahLst/>
              <a:cxnLst/>
              <a:rect l="l" t="t" r="r" b="b"/>
              <a:pathLst>
                <a:path w="973" h="3236" extrusionOk="0">
                  <a:moveTo>
                    <a:pt x="0" y="1"/>
                  </a:moveTo>
                  <a:lnTo>
                    <a:pt x="0" y="3009"/>
                  </a:lnTo>
                  <a:cubicBezTo>
                    <a:pt x="0" y="3145"/>
                    <a:pt x="102" y="3235"/>
                    <a:pt x="226" y="3235"/>
                  </a:cubicBezTo>
                  <a:lnTo>
                    <a:pt x="746" y="3235"/>
                  </a:lnTo>
                  <a:cubicBezTo>
                    <a:pt x="871" y="3235"/>
                    <a:pt x="973" y="3145"/>
                    <a:pt x="973" y="3009"/>
                  </a:cubicBezTo>
                  <a:lnTo>
                    <a:pt x="97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8"/>
            <p:cNvSpPr/>
            <p:nvPr/>
          </p:nvSpPr>
          <p:spPr>
            <a:xfrm>
              <a:off x="4047051" y="3693135"/>
              <a:ext cx="59629" cy="103019"/>
            </a:xfrm>
            <a:custGeom>
              <a:avLst/>
              <a:gdLst/>
              <a:ahLst/>
              <a:cxnLst/>
              <a:rect l="l" t="t" r="r" b="b"/>
              <a:pathLst>
                <a:path w="1120" h="1935" extrusionOk="0">
                  <a:moveTo>
                    <a:pt x="226" y="1"/>
                  </a:moveTo>
                  <a:cubicBezTo>
                    <a:pt x="101" y="1"/>
                    <a:pt x="0" y="102"/>
                    <a:pt x="0" y="227"/>
                  </a:cubicBezTo>
                  <a:lnTo>
                    <a:pt x="0" y="1708"/>
                  </a:lnTo>
                  <a:cubicBezTo>
                    <a:pt x="0" y="1833"/>
                    <a:pt x="101" y="1934"/>
                    <a:pt x="226" y="1934"/>
                  </a:cubicBezTo>
                  <a:lnTo>
                    <a:pt x="973" y="1934"/>
                  </a:lnTo>
                  <a:lnTo>
                    <a:pt x="1119" y="838"/>
                  </a:lnTo>
                  <a:lnTo>
                    <a:pt x="973" y="1"/>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8"/>
            <p:cNvSpPr/>
            <p:nvPr/>
          </p:nvSpPr>
          <p:spPr>
            <a:xfrm>
              <a:off x="4098801" y="3658209"/>
              <a:ext cx="51856" cy="172285"/>
            </a:xfrm>
            <a:custGeom>
              <a:avLst/>
              <a:gdLst/>
              <a:ahLst/>
              <a:cxnLst/>
              <a:rect l="l" t="t" r="r" b="b"/>
              <a:pathLst>
                <a:path w="974" h="3236" extrusionOk="0">
                  <a:moveTo>
                    <a:pt x="1" y="1"/>
                  </a:moveTo>
                  <a:lnTo>
                    <a:pt x="1" y="3009"/>
                  </a:lnTo>
                  <a:cubicBezTo>
                    <a:pt x="1" y="3145"/>
                    <a:pt x="102" y="3235"/>
                    <a:pt x="227" y="3235"/>
                  </a:cubicBezTo>
                  <a:lnTo>
                    <a:pt x="747" y="3235"/>
                  </a:lnTo>
                  <a:cubicBezTo>
                    <a:pt x="871" y="3235"/>
                    <a:pt x="973" y="3145"/>
                    <a:pt x="973" y="3009"/>
                  </a:cubicBezTo>
                  <a:lnTo>
                    <a:pt x="97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68"/>
          <p:cNvGrpSpPr/>
          <p:nvPr/>
        </p:nvGrpSpPr>
        <p:grpSpPr>
          <a:xfrm>
            <a:off x="5809365" y="1391399"/>
            <a:ext cx="411284" cy="411284"/>
            <a:chOff x="4685781" y="3452913"/>
            <a:chExt cx="411284" cy="411284"/>
          </a:xfrm>
        </p:grpSpPr>
        <p:sp>
          <p:nvSpPr>
            <p:cNvPr id="1924" name="Google Shape;1924;p68"/>
            <p:cNvSpPr/>
            <p:nvPr/>
          </p:nvSpPr>
          <p:spPr>
            <a:xfrm>
              <a:off x="4701434" y="3452913"/>
              <a:ext cx="173456" cy="232446"/>
            </a:xfrm>
            <a:custGeom>
              <a:avLst/>
              <a:gdLst/>
              <a:ahLst/>
              <a:cxnLst/>
              <a:rect l="l" t="t" r="r" b="b"/>
              <a:pathLst>
                <a:path w="3258" h="4366" extrusionOk="0">
                  <a:moveTo>
                    <a:pt x="1199" y="0"/>
                  </a:moveTo>
                  <a:cubicBezTo>
                    <a:pt x="1098" y="0"/>
                    <a:pt x="1007" y="68"/>
                    <a:pt x="985" y="170"/>
                  </a:cubicBezTo>
                  <a:lnTo>
                    <a:pt x="611" y="1674"/>
                  </a:lnTo>
                  <a:lnTo>
                    <a:pt x="668" y="2036"/>
                  </a:lnTo>
                  <a:lnTo>
                    <a:pt x="385" y="2579"/>
                  </a:lnTo>
                  <a:lnTo>
                    <a:pt x="23" y="4083"/>
                  </a:lnTo>
                  <a:cubicBezTo>
                    <a:pt x="1" y="4151"/>
                    <a:pt x="23" y="4219"/>
                    <a:pt x="58" y="4275"/>
                  </a:cubicBezTo>
                  <a:cubicBezTo>
                    <a:pt x="103" y="4332"/>
                    <a:pt x="171" y="4365"/>
                    <a:pt x="238" y="4365"/>
                  </a:cubicBezTo>
                  <a:lnTo>
                    <a:pt x="3031" y="4365"/>
                  </a:lnTo>
                  <a:cubicBezTo>
                    <a:pt x="3099" y="4365"/>
                    <a:pt x="3167" y="4332"/>
                    <a:pt x="3201" y="4275"/>
                  </a:cubicBezTo>
                  <a:cubicBezTo>
                    <a:pt x="3246" y="4219"/>
                    <a:pt x="3257" y="4151"/>
                    <a:pt x="3246" y="4083"/>
                  </a:cubicBezTo>
                  <a:lnTo>
                    <a:pt x="2873" y="2579"/>
                  </a:lnTo>
                  <a:lnTo>
                    <a:pt x="2601" y="2070"/>
                  </a:lnTo>
                  <a:lnTo>
                    <a:pt x="2658" y="1674"/>
                  </a:lnTo>
                  <a:lnTo>
                    <a:pt x="2285" y="170"/>
                  </a:lnTo>
                  <a:cubicBezTo>
                    <a:pt x="2262" y="68"/>
                    <a:pt x="2172" y="0"/>
                    <a:pt x="2070"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8"/>
            <p:cNvSpPr/>
            <p:nvPr/>
          </p:nvSpPr>
          <p:spPr>
            <a:xfrm>
              <a:off x="4788110" y="3452913"/>
              <a:ext cx="86781" cy="232446"/>
            </a:xfrm>
            <a:custGeom>
              <a:avLst/>
              <a:gdLst/>
              <a:ahLst/>
              <a:cxnLst/>
              <a:rect l="l" t="t" r="r" b="b"/>
              <a:pathLst>
                <a:path w="1630" h="4366" extrusionOk="0">
                  <a:moveTo>
                    <a:pt x="1" y="0"/>
                  </a:moveTo>
                  <a:lnTo>
                    <a:pt x="1" y="4365"/>
                  </a:lnTo>
                  <a:lnTo>
                    <a:pt x="1403" y="4365"/>
                  </a:lnTo>
                  <a:cubicBezTo>
                    <a:pt x="1471" y="4365"/>
                    <a:pt x="1539" y="4332"/>
                    <a:pt x="1573" y="4275"/>
                  </a:cubicBezTo>
                  <a:cubicBezTo>
                    <a:pt x="1618" y="4219"/>
                    <a:pt x="1629" y="4151"/>
                    <a:pt x="1618" y="4083"/>
                  </a:cubicBezTo>
                  <a:lnTo>
                    <a:pt x="1245" y="2579"/>
                  </a:lnTo>
                  <a:lnTo>
                    <a:pt x="973" y="2070"/>
                  </a:lnTo>
                  <a:lnTo>
                    <a:pt x="1030" y="1674"/>
                  </a:lnTo>
                  <a:lnTo>
                    <a:pt x="657" y="170"/>
                  </a:lnTo>
                  <a:cubicBezTo>
                    <a:pt x="634" y="68"/>
                    <a:pt x="544" y="0"/>
                    <a:pt x="442"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8"/>
            <p:cNvSpPr/>
            <p:nvPr/>
          </p:nvSpPr>
          <p:spPr>
            <a:xfrm>
              <a:off x="4685781" y="3669070"/>
              <a:ext cx="205400" cy="64474"/>
            </a:xfrm>
            <a:custGeom>
              <a:avLst/>
              <a:gdLst/>
              <a:ahLst/>
              <a:cxnLst/>
              <a:rect l="l" t="t" r="r" b="b"/>
              <a:pathLst>
                <a:path w="3858" h="1211" extrusionOk="0">
                  <a:moveTo>
                    <a:pt x="227" y="1"/>
                  </a:moveTo>
                  <a:cubicBezTo>
                    <a:pt x="103" y="1"/>
                    <a:pt x="1" y="102"/>
                    <a:pt x="1" y="227"/>
                  </a:cubicBezTo>
                  <a:lnTo>
                    <a:pt x="1" y="984"/>
                  </a:lnTo>
                  <a:cubicBezTo>
                    <a:pt x="1" y="1109"/>
                    <a:pt x="103" y="1210"/>
                    <a:pt x="227" y="1210"/>
                  </a:cubicBezTo>
                  <a:lnTo>
                    <a:pt x="3631" y="1210"/>
                  </a:lnTo>
                  <a:cubicBezTo>
                    <a:pt x="3755" y="1210"/>
                    <a:pt x="3857" y="1109"/>
                    <a:pt x="3857" y="984"/>
                  </a:cubicBezTo>
                  <a:lnTo>
                    <a:pt x="3857" y="227"/>
                  </a:lnTo>
                  <a:cubicBezTo>
                    <a:pt x="3857" y="102"/>
                    <a:pt x="3755" y="1"/>
                    <a:pt x="3631"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8"/>
            <p:cNvSpPr/>
            <p:nvPr/>
          </p:nvSpPr>
          <p:spPr>
            <a:xfrm>
              <a:off x="4788110" y="3669070"/>
              <a:ext cx="103073" cy="64474"/>
            </a:xfrm>
            <a:custGeom>
              <a:avLst/>
              <a:gdLst/>
              <a:ahLst/>
              <a:cxnLst/>
              <a:rect l="l" t="t" r="r" b="b"/>
              <a:pathLst>
                <a:path w="1936" h="1211" extrusionOk="0">
                  <a:moveTo>
                    <a:pt x="1" y="1"/>
                  </a:moveTo>
                  <a:lnTo>
                    <a:pt x="1" y="1210"/>
                  </a:lnTo>
                  <a:lnTo>
                    <a:pt x="1709" y="1210"/>
                  </a:lnTo>
                  <a:cubicBezTo>
                    <a:pt x="1833" y="1210"/>
                    <a:pt x="1935" y="1109"/>
                    <a:pt x="1935" y="984"/>
                  </a:cubicBezTo>
                  <a:lnTo>
                    <a:pt x="1935" y="227"/>
                  </a:lnTo>
                  <a:cubicBezTo>
                    <a:pt x="1935" y="102"/>
                    <a:pt x="1833" y="1"/>
                    <a:pt x="1709"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8"/>
            <p:cNvSpPr/>
            <p:nvPr/>
          </p:nvSpPr>
          <p:spPr>
            <a:xfrm>
              <a:off x="4907316" y="3583566"/>
              <a:ext cx="174095" cy="232446"/>
            </a:xfrm>
            <a:custGeom>
              <a:avLst/>
              <a:gdLst/>
              <a:ahLst/>
              <a:cxnLst/>
              <a:rect l="l" t="t" r="r" b="b"/>
              <a:pathLst>
                <a:path w="3270" h="4366" extrusionOk="0">
                  <a:moveTo>
                    <a:pt x="1200" y="1"/>
                  </a:moveTo>
                  <a:cubicBezTo>
                    <a:pt x="1098" y="1"/>
                    <a:pt x="1008" y="69"/>
                    <a:pt x="985" y="170"/>
                  </a:cubicBezTo>
                  <a:lnTo>
                    <a:pt x="612" y="1674"/>
                  </a:lnTo>
                  <a:lnTo>
                    <a:pt x="679" y="2036"/>
                  </a:lnTo>
                  <a:lnTo>
                    <a:pt x="385" y="2579"/>
                  </a:lnTo>
                  <a:lnTo>
                    <a:pt x="24" y="4083"/>
                  </a:lnTo>
                  <a:cubicBezTo>
                    <a:pt x="1" y="4150"/>
                    <a:pt x="24" y="4218"/>
                    <a:pt x="69" y="4275"/>
                  </a:cubicBezTo>
                  <a:cubicBezTo>
                    <a:pt x="103" y="4331"/>
                    <a:pt x="171" y="4366"/>
                    <a:pt x="239" y="4366"/>
                  </a:cubicBezTo>
                  <a:lnTo>
                    <a:pt x="3032" y="4366"/>
                  </a:lnTo>
                  <a:cubicBezTo>
                    <a:pt x="3099" y="4366"/>
                    <a:pt x="3167" y="4331"/>
                    <a:pt x="3202" y="4275"/>
                  </a:cubicBezTo>
                  <a:cubicBezTo>
                    <a:pt x="3247" y="4218"/>
                    <a:pt x="3269" y="4150"/>
                    <a:pt x="3247" y="4083"/>
                  </a:cubicBezTo>
                  <a:lnTo>
                    <a:pt x="2873" y="2579"/>
                  </a:lnTo>
                  <a:lnTo>
                    <a:pt x="2602" y="2070"/>
                  </a:lnTo>
                  <a:lnTo>
                    <a:pt x="2659" y="1674"/>
                  </a:lnTo>
                  <a:lnTo>
                    <a:pt x="2285" y="170"/>
                  </a:lnTo>
                  <a:cubicBezTo>
                    <a:pt x="2263" y="69"/>
                    <a:pt x="2172" y="1"/>
                    <a:pt x="2071"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8"/>
            <p:cNvSpPr/>
            <p:nvPr/>
          </p:nvSpPr>
          <p:spPr>
            <a:xfrm>
              <a:off x="4994046" y="3583566"/>
              <a:ext cx="87367" cy="232446"/>
            </a:xfrm>
            <a:custGeom>
              <a:avLst/>
              <a:gdLst/>
              <a:ahLst/>
              <a:cxnLst/>
              <a:rect l="l" t="t" r="r" b="b"/>
              <a:pathLst>
                <a:path w="1641" h="4366" extrusionOk="0">
                  <a:moveTo>
                    <a:pt x="0" y="1"/>
                  </a:moveTo>
                  <a:lnTo>
                    <a:pt x="0" y="4366"/>
                  </a:lnTo>
                  <a:lnTo>
                    <a:pt x="1403" y="4366"/>
                  </a:lnTo>
                  <a:cubicBezTo>
                    <a:pt x="1470" y="4366"/>
                    <a:pt x="1538" y="4331"/>
                    <a:pt x="1573" y="4275"/>
                  </a:cubicBezTo>
                  <a:cubicBezTo>
                    <a:pt x="1618" y="4218"/>
                    <a:pt x="1640" y="4150"/>
                    <a:pt x="1618" y="4083"/>
                  </a:cubicBezTo>
                  <a:lnTo>
                    <a:pt x="1244" y="2579"/>
                  </a:lnTo>
                  <a:lnTo>
                    <a:pt x="973" y="2070"/>
                  </a:lnTo>
                  <a:lnTo>
                    <a:pt x="1030" y="1674"/>
                  </a:lnTo>
                  <a:lnTo>
                    <a:pt x="656" y="170"/>
                  </a:lnTo>
                  <a:cubicBezTo>
                    <a:pt x="634" y="69"/>
                    <a:pt x="543" y="1"/>
                    <a:pt x="442"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8"/>
            <p:cNvSpPr/>
            <p:nvPr/>
          </p:nvSpPr>
          <p:spPr>
            <a:xfrm>
              <a:off x="4891663" y="3799670"/>
              <a:ext cx="205400" cy="64527"/>
            </a:xfrm>
            <a:custGeom>
              <a:avLst/>
              <a:gdLst/>
              <a:ahLst/>
              <a:cxnLst/>
              <a:rect l="l" t="t" r="r" b="b"/>
              <a:pathLst>
                <a:path w="3858" h="1212" extrusionOk="0">
                  <a:moveTo>
                    <a:pt x="227" y="1"/>
                  </a:moveTo>
                  <a:cubicBezTo>
                    <a:pt x="103" y="1"/>
                    <a:pt x="1" y="103"/>
                    <a:pt x="1" y="227"/>
                  </a:cubicBezTo>
                  <a:lnTo>
                    <a:pt x="1" y="985"/>
                  </a:lnTo>
                  <a:cubicBezTo>
                    <a:pt x="1" y="1109"/>
                    <a:pt x="103" y="1211"/>
                    <a:pt x="227" y="1211"/>
                  </a:cubicBezTo>
                  <a:lnTo>
                    <a:pt x="3631" y="1211"/>
                  </a:lnTo>
                  <a:cubicBezTo>
                    <a:pt x="3755" y="1211"/>
                    <a:pt x="3857" y="1109"/>
                    <a:pt x="3857" y="985"/>
                  </a:cubicBezTo>
                  <a:lnTo>
                    <a:pt x="3857" y="227"/>
                  </a:lnTo>
                  <a:cubicBezTo>
                    <a:pt x="3857" y="103"/>
                    <a:pt x="3755" y="1"/>
                    <a:pt x="3631"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8"/>
            <p:cNvSpPr/>
            <p:nvPr/>
          </p:nvSpPr>
          <p:spPr>
            <a:xfrm>
              <a:off x="4994046" y="3799670"/>
              <a:ext cx="103019" cy="64527"/>
            </a:xfrm>
            <a:custGeom>
              <a:avLst/>
              <a:gdLst/>
              <a:ahLst/>
              <a:cxnLst/>
              <a:rect l="l" t="t" r="r" b="b"/>
              <a:pathLst>
                <a:path w="1935" h="1212" extrusionOk="0">
                  <a:moveTo>
                    <a:pt x="0" y="1"/>
                  </a:moveTo>
                  <a:lnTo>
                    <a:pt x="0" y="1211"/>
                  </a:lnTo>
                  <a:lnTo>
                    <a:pt x="1708" y="1211"/>
                  </a:lnTo>
                  <a:cubicBezTo>
                    <a:pt x="1832" y="1211"/>
                    <a:pt x="1934" y="1109"/>
                    <a:pt x="1934" y="985"/>
                  </a:cubicBezTo>
                  <a:lnTo>
                    <a:pt x="1934" y="227"/>
                  </a:lnTo>
                  <a:cubicBezTo>
                    <a:pt x="1934" y="103"/>
                    <a:pt x="1832" y="1"/>
                    <a:pt x="1708"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8"/>
            <p:cNvSpPr/>
            <p:nvPr/>
          </p:nvSpPr>
          <p:spPr>
            <a:xfrm>
              <a:off x="4927814" y="3672691"/>
              <a:ext cx="132514" cy="48235"/>
            </a:xfrm>
            <a:custGeom>
              <a:avLst/>
              <a:gdLst/>
              <a:ahLst/>
              <a:cxnLst/>
              <a:rect l="l" t="t" r="r" b="b"/>
              <a:pathLst>
                <a:path w="2489" h="906" extrusionOk="0">
                  <a:moveTo>
                    <a:pt x="227" y="0"/>
                  </a:moveTo>
                  <a:lnTo>
                    <a:pt x="0" y="905"/>
                  </a:lnTo>
                  <a:lnTo>
                    <a:pt x="2488" y="905"/>
                  </a:lnTo>
                  <a:lnTo>
                    <a:pt x="22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8"/>
            <p:cNvSpPr/>
            <p:nvPr/>
          </p:nvSpPr>
          <p:spPr>
            <a:xfrm>
              <a:off x="4994046" y="3672691"/>
              <a:ext cx="66284" cy="48235"/>
            </a:xfrm>
            <a:custGeom>
              <a:avLst/>
              <a:gdLst/>
              <a:ahLst/>
              <a:cxnLst/>
              <a:rect l="l" t="t" r="r" b="b"/>
              <a:pathLst>
                <a:path w="1245" h="906" extrusionOk="0">
                  <a:moveTo>
                    <a:pt x="0" y="0"/>
                  </a:moveTo>
                  <a:lnTo>
                    <a:pt x="0" y="905"/>
                  </a:lnTo>
                  <a:lnTo>
                    <a:pt x="1244" y="905"/>
                  </a:lnTo>
                  <a:lnTo>
                    <a:pt x="10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8"/>
            <p:cNvSpPr/>
            <p:nvPr/>
          </p:nvSpPr>
          <p:spPr>
            <a:xfrm>
              <a:off x="4721932" y="3542038"/>
              <a:ext cx="132461" cy="48182"/>
            </a:xfrm>
            <a:custGeom>
              <a:avLst/>
              <a:gdLst/>
              <a:ahLst/>
              <a:cxnLst/>
              <a:rect l="l" t="t" r="r" b="b"/>
              <a:pathLst>
                <a:path w="2488" h="905" extrusionOk="0">
                  <a:moveTo>
                    <a:pt x="226" y="0"/>
                  </a:moveTo>
                  <a:lnTo>
                    <a:pt x="0" y="905"/>
                  </a:lnTo>
                  <a:lnTo>
                    <a:pt x="2488" y="905"/>
                  </a:lnTo>
                  <a:lnTo>
                    <a:pt x="22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8"/>
            <p:cNvSpPr/>
            <p:nvPr/>
          </p:nvSpPr>
          <p:spPr>
            <a:xfrm>
              <a:off x="4788110" y="3542038"/>
              <a:ext cx="66284" cy="48182"/>
            </a:xfrm>
            <a:custGeom>
              <a:avLst/>
              <a:gdLst/>
              <a:ahLst/>
              <a:cxnLst/>
              <a:rect l="l" t="t" r="r" b="b"/>
              <a:pathLst>
                <a:path w="1245" h="905" extrusionOk="0">
                  <a:moveTo>
                    <a:pt x="1" y="0"/>
                  </a:moveTo>
                  <a:lnTo>
                    <a:pt x="1" y="905"/>
                  </a:lnTo>
                  <a:lnTo>
                    <a:pt x="1245" y="905"/>
                  </a:lnTo>
                  <a:lnTo>
                    <a:pt x="10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 name="Google Shape;1936;p68"/>
          <p:cNvGrpSpPr/>
          <p:nvPr/>
        </p:nvGrpSpPr>
        <p:grpSpPr>
          <a:xfrm>
            <a:off x="7254765" y="1445573"/>
            <a:ext cx="411284" cy="302937"/>
            <a:chOff x="4685781" y="4246414"/>
            <a:chExt cx="411284" cy="302937"/>
          </a:xfrm>
        </p:grpSpPr>
        <p:sp>
          <p:nvSpPr>
            <p:cNvPr id="1937" name="Google Shape;1937;p68"/>
            <p:cNvSpPr/>
            <p:nvPr/>
          </p:nvSpPr>
          <p:spPr>
            <a:xfrm>
              <a:off x="4724966" y="4330694"/>
              <a:ext cx="146304" cy="24171"/>
            </a:xfrm>
            <a:custGeom>
              <a:avLst/>
              <a:gdLst/>
              <a:ahLst/>
              <a:cxnLst/>
              <a:rect l="l" t="t" r="r" b="b"/>
              <a:pathLst>
                <a:path w="2748" h="454" extrusionOk="0">
                  <a:moveTo>
                    <a:pt x="226" y="1"/>
                  </a:moveTo>
                  <a:cubicBezTo>
                    <a:pt x="101" y="1"/>
                    <a:pt x="0" y="103"/>
                    <a:pt x="0" y="227"/>
                  </a:cubicBezTo>
                  <a:cubicBezTo>
                    <a:pt x="0" y="352"/>
                    <a:pt x="101" y="453"/>
                    <a:pt x="226" y="453"/>
                  </a:cubicBezTo>
                  <a:lnTo>
                    <a:pt x="2521" y="453"/>
                  </a:lnTo>
                  <a:cubicBezTo>
                    <a:pt x="2646" y="453"/>
                    <a:pt x="2747" y="352"/>
                    <a:pt x="2747" y="227"/>
                  </a:cubicBezTo>
                  <a:cubicBezTo>
                    <a:pt x="2747" y="103"/>
                    <a:pt x="2646" y="1"/>
                    <a:pt x="25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8"/>
            <p:cNvSpPr/>
            <p:nvPr/>
          </p:nvSpPr>
          <p:spPr>
            <a:xfrm>
              <a:off x="4900129" y="4246414"/>
              <a:ext cx="152373" cy="24118"/>
            </a:xfrm>
            <a:custGeom>
              <a:avLst/>
              <a:gdLst/>
              <a:ahLst/>
              <a:cxnLst/>
              <a:rect l="l" t="t" r="r" b="b"/>
              <a:pathLst>
                <a:path w="2862" h="453" extrusionOk="0">
                  <a:moveTo>
                    <a:pt x="226" y="1"/>
                  </a:moveTo>
                  <a:cubicBezTo>
                    <a:pt x="102" y="1"/>
                    <a:pt x="0" y="103"/>
                    <a:pt x="0" y="227"/>
                  </a:cubicBezTo>
                  <a:cubicBezTo>
                    <a:pt x="0" y="352"/>
                    <a:pt x="102" y="453"/>
                    <a:pt x="226" y="453"/>
                  </a:cubicBezTo>
                  <a:lnTo>
                    <a:pt x="2636" y="453"/>
                  </a:lnTo>
                  <a:cubicBezTo>
                    <a:pt x="2759" y="453"/>
                    <a:pt x="2862" y="352"/>
                    <a:pt x="2862" y="227"/>
                  </a:cubicBezTo>
                  <a:cubicBezTo>
                    <a:pt x="2862" y="103"/>
                    <a:pt x="2759" y="1"/>
                    <a:pt x="26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8"/>
            <p:cNvSpPr/>
            <p:nvPr/>
          </p:nvSpPr>
          <p:spPr>
            <a:xfrm>
              <a:off x="4685781" y="4330694"/>
              <a:ext cx="56062" cy="218657"/>
            </a:xfrm>
            <a:custGeom>
              <a:avLst/>
              <a:gdLst/>
              <a:ahLst/>
              <a:cxnLst/>
              <a:rect l="l" t="t" r="r" b="b"/>
              <a:pathLst>
                <a:path w="1053" h="4107" extrusionOk="0">
                  <a:moveTo>
                    <a:pt x="227" y="1"/>
                  </a:moveTo>
                  <a:cubicBezTo>
                    <a:pt x="103" y="1"/>
                    <a:pt x="1" y="103"/>
                    <a:pt x="1" y="227"/>
                  </a:cubicBezTo>
                  <a:lnTo>
                    <a:pt x="1" y="3880"/>
                  </a:lnTo>
                  <a:cubicBezTo>
                    <a:pt x="1" y="4004"/>
                    <a:pt x="103" y="4106"/>
                    <a:pt x="227" y="4106"/>
                  </a:cubicBezTo>
                  <a:lnTo>
                    <a:pt x="826" y="4106"/>
                  </a:lnTo>
                  <a:cubicBezTo>
                    <a:pt x="950" y="4106"/>
                    <a:pt x="1053" y="4004"/>
                    <a:pt x="1053" y="3880"/>
                  </a:cubicBezTo>
                  <a:lnTo>
                    <a:pt x="105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8"/>
            <p:cNvSpPr/>
            <p:nvPr/>
          </p:nvSpPr>
          <p:spPr>
            <a:xfrm>
              <a:off x="4856205" y="4246414"/>
              <a:ext cx="56008" cy="302936"/>
            </a:xfrm>
            <a:custGeom>
              <a:avLst/>
              <a:gdLst/>
              <a:ahLst/>
              <a:cxnLst/>
              <a:rect l="l" t="t" r="r" b="b"/>
              <a:pathLst>
                <a:path w="1052" h="5690" extrusionOk="0">
                  <a:moveTo>
                    <a:pt x="226" y="1"/>
                  </a:moveTo>
                  <a:cubicBezTo>
                    <a:pt x="102" y="1"/>
                    <a:pt x="0" y="103"/>
                    <a:pt x="0" y="227"/>
                  </a:cubicBezTo>
                  <a:lnTo>
                    <a:pt x="0" y="5463"/>
                  </a:lnTo>
                  <a:cubicBezTo>
                    <a:pt x="0" y="5587"/>
                    <a:pt x="102" y="5689"/>
                    <a:pt x="226" y="5689"/>
                  </a:cubicBezTo>
                  <a:lnTo>
                    <a:pt x="825" y="5689"/>
                  </a:lnTo>
                  <a:cubicBezTo>
                    <a:pt x="950" y="5689"/>
                    <a:pt x="1051" y="5587"/>
                    <a:pt x="1051" y="5463"/>
                  </a:cubicBezTo>
                  <a:lnTo>
                    <a:pt x="1051"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8"/>
            <p:cNvSpPr/>
            <p:nvPr/>
          </p:nvSpPr>
          <p:spPr>
            <a:xfrm>
              <a:off x="5040418" y="4246414"/>
              <a:ext cx="56647" cy="302936"/>
            </a:xfrm>
            <a:custGeom>
              <a:avLst/>
              <a:gdLst/>
              <a:ahLst/>
              <a:cxnLst/>
              <a:rect l="l" t="t" r="r" b="b"/>
              <a:pathLst>
                <a:path w="1064" h="5690" extrusionOk="0">
                  <a:moveTo>
                    <a:pt x="1" y="1"/>
                  </a:moveTo>
                  <a:lnTo>
                    <a:pt x="1" y="5463"/>
                  </a:lnTo>
                  <a:cubicBezTo>
                    <a:pt x="1" y="5587"/>
                    <a:pt x="102" y="5689"/>
                    <a:pt x="227" y="5689"/>
                  </a:cubicBezTo>
                  <a:lnTo>
                    <a:pt x="837" y="5689"/>
                  </a:lnTo>
                  <a:cubicBezTo>
                    <a:pt x="961" y="5689"/>
                    <a:pt x="1063" y="5587"/>
                    <a:pt x="1063" y="5463"/>
                  </a:cubicBezTo>
                  <a:lnTo>
                    <a:pt x="1063" y="227"/>
                  </a:lnTo>
                  <a:cubicBezTo>
                    <a:pt x="1063" y="103"/>
                    <a:pt x="961" y="1"/>
                    <a:pt x="837"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8"/>
            <p:cNvSpPr/>
            <p:nvPr/>
          </p:nvSpPr>
          <p:spPr>
            <a:xfrm>
              <a:off x="4883890" y="4246414"/>
              <a:ext cx="28324" cy="302936"/>
            </a:xfrm>
            <a:custGeom>
              <a:avLst/>
              <a:gdLst/>
              <a:ahLst/>
              <a:cxnLst/>
              <a:rect l="l" t="t" r="r" b="b"/>
              <a:pathLst>
                <a:path w="532" h="5690" extrusionOk="0">
                  <a:moveTo>
                    <a:pt x="0" y="1"/>
                  </a:moveTo>
                  <a:lnTo>
                    <a:pt x="0" y="5689"/>
                  </a:lnTo>
                  <a:lnTo>
                    <a:pt x="305" y="5689"/>
                  </a:lnTo>
                  <a:cubicBezTo>
                    <a:pt x="430" y="5689"/>
                    <a:pt x="531" y="5587"/>
                    <a:pt x="531" y="5463"/>
                  </a:cubicBezTo>
                  <a:lnTo>
                    <a:pt x="531"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946"/>
        <p:cNvGrpSpPr/>
        <p:nvPr/>
      </p:nvGrpSpPr>
      <p:grpSpPr>
        <a:xfrm>
          <a:off x="0" y="0"/>
          <a:ext cx="0" cy="0"/>
          <a:chOff x="0" y="0"/>
          <a:chExt cx="0" cy="0"/>
        </a:xfrm>
      </p:grpSpPr>
      <p:sp>
        <p:nvSpPr>
          <p:cNvPr id="1947" name="Google Shape;1947;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SUGGESTED PHASED</a:t>
            </a:r>
            <a:r>
              <a:rPr lang="en">
                <a:solidFill>
                  <a:schemeClr val="accent6"/>
                </a:solidFill>
              </a:rPr>
              <a:t> INTRODUCTION</a:t>
            </a:r>
            <a:endParaRPr>
              <a:solidFill>
                <a:schemeClr val="accent6"/>
              </a:solidFill>
            </a:endParaRPr>
          </a:p>
        </p:txBody>
      </p:sp>
      <p:graphicFrame>
        <p:nvGraphicFramePr>
          <p:cNvPr id="1948" name="Google Shape;1948;p69"/>
          <p:cNvGraphicFramePr/>
          <p:nvPr/>
        </p:nvGraphicFramePr>
        <p:xfrm>
          <a:off x="720000" y="1138575"/>
          <a:ext cx="3000000" cy="3000000"/>
        </p:xfrm>
        <a:graphic>
          <a:graphicData uri="http://schemas.openxmlformats.org/drawingml/2006/table">
            <a:tbl>
              <a:tblPr>
                <a:noFill/>
                <a:tableStyleId>{53F7B14E-DC28-41D8-BE85-2BB71E5D101E}</a:tableStyleId>
              </a:tblPr>
              <a:tblGrid>
                <a:gridCol w="2077475">
                  <a:extLst>
                    <a:ext uri="{9D8B030D-6E8A-4147-A177-3AD203B41FA5}">
                      <a16:colId xmlns:a16="http://schemas.microsoft.com/office/drawing/2014/main" val="20000"/>
                    </a:ext>
                  </a:extLst>
                </a:gridCol>
                <a:gridCol w="937750">
                  <a:extLst>
                    <a:ext uri="{9D8B030D-6E8A-4147-A177-3AD203B41FA5}">
                      <a16:colId xmlns:a16="http://schemas.microsoft.com/office/drawing/2014/main" val="20001"/>
                    </a:ext>
                  </a:extLst>
                </a:gridCol>
                <a:gridCol w="937750">
                  <a:extLst>
                    <a:ext uri="{9D8B030D-6E8A-4147-A177-3AD203B41FA5}">
                      <a16:colId xmlns:a16="http://schemas.microsoft.com/office/drawing/2014/main" val="20002"/>
                    </a:ext>
                  </a:extLst>
                </a:gridCol>
                <a:gridCol w="937750">
                  <a:extLst>
                    <a:ext uri="{9D8B030D-6E8A-4147-A177-3AD203B41FA5}">
                      <a16:colId xmlns:a16="http://schemas.microsoft.com/office/drawing/2014/main" val="20003"/>
                    </a:ext>
                  </a:extLst>
                </a:gridCol>
                <a:gridCol w="937750">
                  <a:extLst>
                    <a:ext uri="{9D8B030D-6E8A-4147-A177-3AD203B41FA5}">
                      <a16:colId xmlns:a16="http://schemas.microsoft.com/office/drawing/2014/main" val="20004"/>
                    </a:ext>
                  </a:extLst>
                </a:gridCol>
                <a:gridCol w="937750">
                  <a:extLst>
                    <a:ext uri="{9D8B030D-6E8A-4147-A177-3AD203B41FA5}">
                      <a16:colId xmlns:a16="http://schemas.microsoft.com/office/drawing/2014/main" val="20005"/>
                    </a:ext>
                  </a:extLst>
                </a:gridCol>
                <a:gridCol w="937750">
                  <a:extLst>
                    <a:ext uri="{9D8B030D-6E8A-4147-A177-3AD203B41FA5}">
                      <a16:colId xmlns:a16="http://schemas.microsoft.com/office/drawing/2014/main" val="20006"/>
                    </a:ext>
                  </a:extLst>
                </a:gridCol>
              </a:tblGrid>
              <a:tr h="492425">
                <a:tc>
                  <a:txBody>
                    <a:bodyPr/>
                    <a:lstStyle/>
                    <a:p>
                      <a:pPr marL="0" lvl="0" indent="0" algn="l" rtl="0">
                        <a:spcBef>
                          <a:spcPts val="0"/>
                        </a:spcBef>
                        <a:spcAft>
                          <a:spcPts val="0"/>
                        </a:spcAft>
                        <a:buNone/>
                      </a:pPr>
                      <a:r>
                        <a:rPr lang="en" b="1">
                          <a:solidFill>
                            <a:schemeClr val="lt1"/>
                          </a:solidFill>
                          <a:latin typeface="Arvo"/>
                          <a:ea typeface="Arvo"/>
                          <a:cs typeface="Arvo"/>
                          <a:sym typeface="Arvo"/>
                        </a:rPr>
                        <a:t>GAME CATEGORY</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b="1">
                          <a:solidFill>
                            <a:schemeClr val="lt1"/>
                          </a:solidFill>
                          <a:latin typeface="Arvo"/>
                          <a:ea typeface="Arvo"/>
                          <a:cs typeface="Arvo"/>
                          <a:sym typeface="Arvo"/>
                        </a:rPr>
                        <a:t>YEAR 1</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b="1">
                          <a:solidFill>
                            <a:schemeClr val="lt1"/>
                          </a:solidFill>
                          <a:latin typeface="Arvo"/>
                          <a:ea typeface="Arvo"/>
                          <a:cs typeface="Arvo"/>
                          <a:sym typeface="Arvo"/>
                        </a:rPr>
                        <a:t>YEAR 2</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b="1">
                          <a:solidFill>
                            <a:schemeClr val="lt1"/>
                          </a:solidFill>
                          <a:latin typeface="Arvo"/>
                          <a:ea typeface="Arvo"/>
                          <a:cs typeface="Arvo"/>
                          <a:sym typeface="Arvo"/>
                        </a:rPr>
                        <a:t>YEAR 3</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b="1">
                          <a:solidFill>
                            <a:schemeClr val="lt1"/>
                          </a:solidFill>
                          <a:latin typeface="Arvo"/>
                          <a:ea typeface="Arvo"/>
                          <a:cs typeface="Arvo"/>
                          <a:sym typeface="Arvo"/>
                        </a:rPr>
                        <a:t>YEAR 4</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b="1">
                          <a:solidFill>
                            <a:schemeClr val="lt1"/>
                          </a:solidFill>
                          <a:latin typeface="Arvo"/>
                          <a:ea typeface="Arvo"/>
                          <a:cs typeface="Arvo"/>
                          <a:sym typeface="Arvo"/>
                        </a:rPr>
                        <a:t>YEAR 5</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r>
                        <a:rPr lang="en" b="1">
                          <a:solidFill>
                            <a:schemeClr val="lt1"/>
                          </a:solidFill>
                          <a:latin typeface="Arvo"/>
                          <a:ea typeface="Arvo"/>
                          <a:cs typeface="Arvo"/>
                          <a:sym typeface="Arvo"/>
                        </a:rPr>
                        <a:t>YEAR 6</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extLst>
                  <a:ext uri="{0D108BD9-81ED-4DB2-BD59-A6C34878D82A}">
                    <a16:rowId xmlns:a16="http://schemas.microsoft.com/office/drawing/2014/main" val="10000"/>
                  </a:ext>
                </a:extLst>
              </a:tr>
              <a:tr h="492425">
                <a:tc>
                  <a:txBody>
                    <a:bodyPr/>
                    <a:lstStyle/>
                    <a:p>
                      <a:pPr marL="0" lvl="0" indent="0" algn="l" rtl="0">
                        <a:spcBef>
                          <a:spcPts val="0"/>
                        </a:spcBef>
                        <a:spcAft>
                          <a:spcPts val="0"/>
                        </a:spcAft>
                        <a:buNone/>
                      </a:pPr>
                      <a:r>
                        <a:rPr lang="en" b="1">
                          <a:solidFill>
                            <a:schemeClr val="lt1"/>
                          </a:solidFill>
                          <a:latin typeface="Arvo"/>
                          <a:ea typeface="Arvo"/>
                          <a:cs typeface="Arvo"/>
                          <a:sym typeface="Arvo"/>
                        </a:rPr>
                        <a:t>GAMES MAKING</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extLst>
                  <a:ext uri="{0D108BD9-81ED-4DB2-BD59-A6C34878D82A}">
                    <a16:rowId xmlns:a16="http://schemas.microsoft.com/office/drawing/2014/main" val="10001"/>
                  </a:ext>
                </a:extLst>
              </a:tr>
              <a:tr h="492425">
                <a:tc>
                  <a:txBody>
                    <a:bodyPr/>
                    <a:lstStyle/>
                    <a:p>
                      <a:pPr marL="0" lvl="0" indent="0" algn="l" rtl="0">
                        <a:spcBef>
                          <a:spcPts val="0"/>
                        </a:spcBef>
                        <a:spcAft>
                          <a:spcPts val="0"/>
                        </a:spcAft>
                        <a:buNone/>
                      </a:pPr>
                      <a:r>
                        <a:rPr lang="en" b="1">
                          <a:solidFill>
                            <a:schemeClr val="lt1"/>
                          </a:solidFill>
                          <a:latin typeface="Arvo"/>
                          <a:ea typeface="Arvo"/>
                          <a:cs typeface="Arvo"/>
                          <a:sym typeface="Arvo"/>
                        </a:rPr>
                        <a:t>TARGET GAMES</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492425">
                <a:tc>
                  <a:txBody>
                    <a:bodyPr/>
                    <a:lstStyle/>
                    <a:p>
                      <a:pPr marL="0" lvl="0" indent="0" algn="l" rtl="0">
                        <a:spcBef>
                          <a:spcPts val="0"/>
                        </a:spcBef>
                        <a:spcAft>
                          <a:spcPts val="0"/>
                        </a:spcAft>
                        <a:buNone/>
                      </a:pPr>
                      <a:r>
                        <a:rPr lang="en" b="1">
                          <a:solidFill>
                            <a:schemeClr val="lt1"/>
                          </a:solidFill>
                          <a:latin typeface="Arvo"/>
                          <a:ea typeface="Arvo"/>
                          <a:cs typeface="Arvo"/>
                          <a:sym typeface="Arvo"/>
                        </a:rPr>
                        <a:t>STRIKING GAMES</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492425">
                <a:tc>
                  <a:txBody>
                    <a:bodyPr/>
                    <a:lstStyle/>
                    <a:p>
                      <a:pPr marL="0" lvl="0" indent="0" algn="l" rtl="0">
                        <a:spcBef>
                          <a:spcPts val="0"/>
                        </a:spcBef>
                        <a:spcAft>
                          <a:spcPts val="0"/>
                        </a:spcAft>
                        <a:buNone/>
                      </a:pPr>
                      <a:r>
                        <a:rPr lang="en" b="1">
                          <a:solidFill>
                            <a:schemeClr val="lt1"/>
                          </a:solidFill>
                          <a:latin typeface="Arvo"/>
                          <a:ea typeface="Arvo"/>
                          <a:cs typeface="Arvo"/>
                          <a:sym typeface="Arvo"/>
                        </a:rPr>
                        <a:t>NET/WALL GAMES</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492425">
                <a:tc>
                  <a:txBody>
                    <a:bodyPr/>
                    <a:lstStyle/>
                    <a:p>
                      <a:pPr marL="0" lvl="0" indent="0" algn="l" rtl="0">
                        <a:spcBef>
                          <a:spcPts val="0"/>
                        </a:spcBef>
                        <a:spcAft>
                          <a:spcPts val="0"/>
                        </a:spcAft>
                        <a:buNone/>
                      </a:pPr>
                      <a:r>
                        <a:rPr lang="en" b="1">
                          <a:solidFill>
                            <a:schemeClr val="lt1"/>
                          </a:solidFill>
                          <a:latin typeface="Arvo"/>
                          <a:ea typeface="Arvo"/>
                          <a:cs typeface="Arvo"/>
                          <a:sym typeface="Arvo"/>
                        </a:rPr>
                        <a:t>INVASION GAMES</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6"/>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b="1">
                        <a:solidFill>
                          <a:schemeClr val="dk1"/>
                        </a:solidFill>
                        <a:latin typeface="Encode Sans"/>
                        <a:ea typeface="Encode Sans"/>
                        <a:cs typeface="Encode Sans"/>
                        <a:sym typeface="Encode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extLst>
                  <a:ext uri="{0D108BD9-81ED-4DB2-BD59-A6C34878D82A}">
                    <a16:rowId xmlns:a16="http://schemas.microsoft.com/office/drawing/2014/main" val="10005"/>
                  </a:ext>
                </a:extLst>
              </a:tr>
              <a:tr h="492425">
                <a:tc gridSpan="7">
                  <a:txBody>
                    <a:bodyPr/>
                    <a:lstStyle/>
                    <a:p>
                      <a:pPr marL="0" lvl="0" indent="0" algn="l" rtl="0">
                        <a:spcBef>
                          <a:spcPts val="0"/>
                        </a:spcBef>
                        <a:spcAft>
                          <a:spcPts val="0"/>
                        </a:spcAft>
                        <a:buNone/>
                      </a:pPr>
                      <a:r>
                        <a:rPr lang="en" b="1">
                          <a:solidFill>
                            <a:schemeClr val="lt1"/>
                          </a:solidFill>
                          <a:latin typeface="Arvo"/>
                          <a:ea typeface="Arvo"/>
                          <a:cs typeface="Arvo"/>
                          <a:sym typeface="Arvo"/>
                        </a:rPr>
                        <a:t>MERCURY IS THE CLOSEST PLANET TO THE SUN</a:t>
                      </a:r>
                      <a:endParaRPr b="1">
                        <a:solidFill>
                          <a:schemeClr val="lt1"/>
                        </a:solidFill>
                        <a:latin typeface="Arvo"/>
                        <a:ea typeface="Arvo"/>
                        <a:cs typeface="Arvo"/>
                        <a:sym typeface="Arv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952"/>
        <p:cNvGrpSpPr/>
        <p:nvPr/>
      </p:nvGrpSpPr>
      <p:grpSpPr>
        <a:xfrm>
          <a:off x="0" y="0"/>
          <a:ext cx="0" cy="0"/>
          <a:chOff x="0" y="0"/>
          <a:chExt cx="0" cy="0"/>
        </a:xfrm>
      </p:grpSpPr>
      <p:sp>
        <p:nvSpPr>
          <p:cNvPr id="1953" name="Google Shape;1953;p70"/>
          <p:cNvSpPr txBox="1">
            <a:spLocks noGrp="1"/>
          </p:cNvSpPr>
          <p:nvPr>
            <p:ph type="title"/>
          </p:nvPr>
        </p:nvSpPr>
        <p:spPr>
          <a:xfrm>
            <a:off x="722975" y="631600"/>
            <a:ext cx="4661400" cy="1031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1954" name="Google Shape;1954;p70"/>
          <p:cNvSpPr txBox="1">
            <a:spLocks noGrp="1"/>
          </p:cNvSpPr>
          <p:nvPr>
            <p:ph type="subTitle" idx="1"/>
          </p:nvPr>
        </p:nvSpPr>
        <p:spPr>
          <a:xfrm>
            <a:off x="720000" y="1662703"/>
            <a:ext cx="4689300" cy="4155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DO YOU HAVE ANY QUESTIONS?</a:t>
            </a:r>
            <a:endParaRPr/>
          </a:p>
        </p:txBody>
      </p:sp>
      <p:sp>
        <p:nvSpPr>
          <p:cNvPr id="1955" name="Google Shape;1955;p70"/>
          <p:cNvSpPr txBox="1">
            <a:spLocks noGrp="1"/>
          </p:cNvSpPr>
          <p:nvPr>
            <p:ph type="subTitle" idx="2"/>
          </p:nvPr>
        </p:nvSpPr>
        <p:spPr>
          <a:xfrm>
            <a:off x="720000" y="2097146"/>
            <a:ext cx="4689300" cy="949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+34 654 321 321</a:t>
            </a:r>
            <a:endParaRPr/>
          </a:p>
          <a:p>
            <a:pPr marL="0" lvl="0" indent="0" algn="l" rtl="0">
              <a:spcBef>
                <a:spcPts val="0"/>
              </a:spcBef>
              <a:spcAft>
                <a:spcPts val="0"/>
              </a:spcAft>
              <a:buNone/>
            </a:pPr>
            <a:r>
              <a:rPr lang="en"/>
              <a:t>yourwebsite.com</a:t>
            </a:r>
            <a:endParaRPr/>
          </a:p>
        </p:txBody>
      </p:sp>
      <p:sp>
        <p:nvSpPr>
          <p:cNvPr id="1956" name="Google Shape;1956;p70"/>
          <p:cNvSpPr txBox="1"/>
          <p:nvPr/>
        </p:nvSpPr>
        <p:spPr>
          <a:xfrm>
            <a:off x="720000" y="4434613"/>
            <a:ext cx="3000000" cy="215400"/>
          </a:xfrm>
          <a:prstGeom prst="rect">
            <a:avLst/>
          </a:prstGeom>
          <a:noFill/>
          <a:ln>
            <a:noFill/>
          </a:ln>
        </p:spPr>
        <p:txBody>
          <a:bodyPr spcFirstLastPara="1" wrap="square" lIns="91425" tIns="0" rIns="91425" bIns="0" anchor="t" anchorCtr="0">
            <a:noAutofit/>
          </a:bodyPr>
          <a:lstStyle/>
          <a:p>
            <a:pPr marL="0" lvl="0" indent="0" algn="l" rtl="0">
              <a:spcBef>
                <a:spcPts val="300"/>
              </a:spcBef>
              <a:spcAft>
                <a:spcPts val="0"/>
              </a:spcAft>
              <a:buNone/>
            </a:pPr>
            <a:r>
              <a:rPr lang="en" sz="1000" b="1">
                <a:solidFill>
                  <a:schemeClr val="lt1"/>
                </a:solidFill>
                <a:latin typeface="Encode Sans"/>
                <a:ea typeface="Encode Sans"/>
                <a:cs typeface="Encode Sans"/>
                <a:sym typeface="Encode Sans"/>
              </a:rPr>
              <a:t>Please keep this slide for attribution</a:t>
            </a:r>
            <a:endParaRPr sz="1000" b="1">
              <a:solidFill>
                <a:schemeClr val="lt1"/>
              </a:solidFill>
              <a:latin typeface="Encode Sans"/>
              <a:ea typeface="Encode Sans"/>
              <a:cs typeface="Encode Sans"/>
              <a:sym typeface="Encode Sans"/>
            </a:endParaRPr>
          </a:p>
        </p:txBody>
      </p:sp>
      <p:grpSp>
        <p:nvGrpSpPr>
          <p:cNvPr id="1957" name="Google Shape;1957;p70"/>
          <p:cNvGrpSpPr/>
          <p:nvPr/>
        </p:nvGrpSpPr>
        <p:grpSpPr>
          <a:xfrm>
            <a:off x="5722100" y="1013989"/>
            <a:ext cx="2222076" cy="3589558"/>
            <a:chOff x="5914386" y="1949342"/>
            <a:chExt cx="1642940" cy="2654213"/>
          </a:xfrm>
        </p:grpSpPr>
        <p:sp>
          <p:nvSpPr>
            <p:cNvPr id="1958" name="Google Shape;1958;p70"/>
            <p:cNvSpPr/>
            <p:nvPr/>
          </p:nvSpPr>
          <p:spPr>
            <a:xfrm>
              <a:off x="6311677" y="4406908"/>
              <a:ext cx="978913" cy="196647"/>
            </a:xfrm>
            <a:custGeom>
              <a:avLst/>
              <a:gdLst/>
              <a:ahLst/>
              <a:cxnLst/>
              <a:rect l="l" t="t" r="r" b="b"/>
              <a:pathLst>
                <a:path w="5406" h="1086" extrusionOk="0">
                  <a:moveTo>
                    <a:pt x="2704" y="0"/>
                  </a:moveTo>
                  <a:cubicBezTo>
                    <a:pt x="1211" y="0"/>
                    <a:pt x="0" y="249"/>
                    <a:pt x="0" y="543"/>
                  </a:cubicBezTo>
                  <a:cubicBezTo>
                    <a:pt x="0" y="837"/>
                    <a:pt x="1211" y="1086"/>
                    <a:pt x="2704" y="1086"/>
                  </a:cubicBezTo>
                  <a:cubicBezTo>
                    <a:pt x="4196" y="1086"/>
                    <a:pt x="5406" y="837"/>
                    <a:pt x="5406" y="543"/>
                  </a:cubicBezTo>
                  <a:cubicBezTo>
                    <a:pt x="5406" y="249"/>
                    <a:pt x="4196" y="0"/>
                    <a:pt x="2704" y="0"/>
                  </a:cubicBezTo>
                  <a:close/>
                </a:path>
              </a:pathLst>
            </a:cu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0"/>
            <p:cNvSpPr/>
            <p:nvPr/>
          </p:nvSpPr>
          <p:spPr>
            <a:xfrm>
              <a:off x="5914386" y="1969984"/>
              <a:ext cx="620738" cy="616015"/>
            </a:xfrm>
            <a:custGeom>
              <a:avLst/>
              <a:gdLst/>
              <a:ahLst/>
              <a:cxnLst/>
              <a:rect l="l" t="t" r="r" b="b"/>
              <a:pathLst>
                <a:path w="3428" h="3402" extrusionOk="0">
                  <a:moveTo>
                    <a:pt x="2073" y="0"/>
                  </a:moveTo>
                  <a:cubicBezTo>
                    <a:pt x="1936" y="0"/>
                    <a:pt x="1788" y="25"/>
                    <a:pt x="1629" y="81"/>
                  </a:cubicBezTo>
                  <a:cubicBezTo>
                    <a:pt x="640" y="429"/>
                    <a:pt x="884" y="2397"/>
                    <a:pt x="100" y="2397"/>
                  </a:cubicBezTo>
                  <a:cubicBezTo>
                    <a:pt x="68" y="2397"/>
                    <a:pt x="35" y="2394"/>
                    <a:pt x="1" y="2388"/>
                  </a:cubicBezTo>
                  <a:lnTo>
                    <a:pt x="1" y="2388"/>
                  </a:lnTo>
                  <a:cubicBezTo>
                    <a:pt x="1" y="2388"/>
                    <a:pt x="238" y="3402"/>
                    <a:pt x="985" y="3402"/>
                  </a:cubicBezTo>
                  <a:cubicBezTo>
                    <a:pt x="1069" y="3402"/>
                    <a:pt x="1159" y="3389"/>
                    <a:pt x="1256" y="3360"/>
                  </a:cubicBezTo>
                  <a:cubicBezTo>
                    <a:pt x="2511" y="2987"/>
                    <a:pt x="2003" y="1822"/>
                    <a:pt x="2297" y="1483"/>
                  </a:cubicBezTo>
                  <a:cubicBezTo>
                    <a:pt x="2363" y="1407"/>
                    <a:pt x="2432" y="1378"/>
                    <a:pt x="2501" y="1378"/>
                  </a:cubicBezTo>
                  <a:cubicBezTo>
                    <a:pt x="2739" y="1378"/>
                    <a:pt x="2963" y="1732"/>
                    <a:pt x="2963" y="1732"/>
                  </a:cubicBezTo>
                  <a:lnTo>
                    <a:pt x="3428" y="1076"/>
                  </a:lnTo>
                  <a:cubicBezTo>
                    <a:pt x="3428" y="1076"/>
                    <a:pt x="2984" y="0"/>
                    <a:pt x="2073"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0"/>
            <p:cNvSpPr/>
            <p:nvPr/>
          </p:nvSpPr>
          <p:spPr>
            <a:xfrm>
              <a:off x="6301537" y="1949342"/>
              <a:ext cx="962072" cy="866079"/>
            </a:xfrm>
            <a:custGeom>
              <a:avLst/>
              <a:gdLst/>
              <a:ahLst/>
              <a:cxnLst/>
              <a:rect l="l" t="t" r="r" b="b"/>
              <a:pathLst>
                <a:path w="5313" h="4783" extrusionOk="0">
                  <a:moveTo>
                    <a:pt x="2822" y="1"/>
                  </a:moveTo>
                  <a:cubicBezTo>
                    <a:pt x="2573" y="1"/>
                    <a:pt x="2319" y="45"/>
                    <a:pt x="2069" y="138"/>
                  </a:cubicBezTo>
                  <a:cubicBezTo>
                    <a:pt x="702" y="636"/>
                    <a:pt x="882" y="1507"/>
                    <a:pt x="882" y="1507"/>
                  </a:cubicBezTo>
                  <a:cubicBezTo>
                    <a:pt x="124" y="1812"/>
                    <a:pt x="0" y="2739"/>
                    <a:pt x="599" y="3768"/>
                  </a:cubicBezTo>
                  <a:cubicBezTo>
                    <a:pt x="1135" y="4681"/>
                    <a:pt x="1949" y="4783"/>
                    <a:pt x="2287" y="4783"/>
                  </a:cubicBezTo>
                  <a:cubicBezTo>
                    <a:pt x="2385" y="4783"/>
                    <a:pt x="2443" y="4774"/>
                    <a:pt x="2443" y="4774"/>
                  </a:cubicBezTo>
                  <a:cubicBezTo>
                    <a:pt x="4071" y="4661"/>
                    <a:pt x="4818" y="2829"/>
                    <a:pt x="4818" y="2829"/>
                  </a:cubicBezTo>
                  <a:cubicBezTo>
                    <a:pt x="5312" y="1231"/>
                    <a:pt x="4142" y="1"/>
                    <a:pt x="2822"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0"/>
            <p:cNvSpPr/>
            <p:nvPr/>
          </p:nvSpPr>
          <p:spPr>
            <a:xfrm>
              <a:off x="6481712" y="2264958"/>
              <a:ext cx="109915" cy="217651"/>
            </a:xfrm>
            <a:custGeom>
              <a:avLst/>
              <a:gdLst/>
              <a:ahLst/>
              <a:cxnLst/>
              <a:rect l="l" t="t" r="r" b="b"/>
              <a:pathLst>
                <a:path w="607" h="1202" extrusionOk="0">
                  <a:moveTo>
                    <a:pt x="1" y="1"/>
                  </a:moveTo>
                  <a:cubicBezTo>
                    <a:pt x="11" y="408"/>
                    <a:pt x="124" y="1008"/>
                    <a:pt x="543" y="1199"/>
                  </a:cubicBezTo>
                  <a:cubicBezTo>
                    <a:pt x="548" y="1201"/>
                    <a:pt x="553" y="1202"/>
                    <a:pt x="557" y="1202"/>
                  </a:cubicBezTo>
                  <a:cubicBezTo>
                    <a:pt x="585" y="1202"/>
                    <a:pt x="606" y="1172"/>
                    <a:pt x="577" y="1143"/>
                  </a:cubicBezTo>
                  <a:cubicBezTo>
                    <a:pt x="249" y="827"/>
                    <a:pt x="57" y="465"/>
                    <a:pt x="11"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0"/>
            <p:cNvSpPr/>
            <p:nvPr/>
          </p:nvSpPr>
          <p:spPr>
            <a:xfrm>
              <a:off x="6416161" y="2260974"/>
              <a:ext cx="151020" cy="324304"/>
            </a:xfrm>
            <a:custGeom>
              <a:avLst/>
              <a:gdLst/>
              <a:ahLst/>
              <a:cxnLst/>
              <a:rect l="l" t="t" r="r" b="b"/>
              <a:pathLst>
                <a:path w="834" h="1791" extrusionOk="0">
                  <a:moveTo>
                    <a:pt x="159" y="0"/>
                  </a:moveTo>
                  <a:cubicBezTo>
                    <a:pt x="1" y="679"/>
                    <a:pt x="238" y="1357"/>
                    <a:pt x="780" y="1787"/>
                  </a:cubicBezTo>
                  <a:cubicBezTo>
                    <a:pt x="785" y="1789"/>
                    <a:pt x="789" y="1790"/>
                    <a:pt x="794" y="1790"/>
                  </a:cubicBezTo>
                  <a:cubicBezTo>
                    <a:pt x="814" y="1790"/>
                    <a:pt x="833" y="1772"/>
                    <a:pt x="815" y="1753"/>
                  </a:cubicBezTo>
                  <a:cubicBezTo>
                    <a:pt x="363" y="1256"/>
                    <a:pt x="57" y="690"/>
                    <a:pt x="159"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0"/>
            <p:cNvSpPr/>
            <p:nvPr/>
          </p:nvSpPr>
          <p:spPr>
            <a:xfrm>
              <a:off x="6362923" y="2305881"/>
              <a:ext cx="346223" cy="473329"/>
            </a:xfrm>
            <a:custGeom>
              <a:avLst/>
              <a:gdLst/>
              <a:ahLst/>
              <a:cxnLst/>
              <a:rect l="l" t="t" r="r" b="b"/>
              <a:pathLst>
                <a:path w="1912" h="2614" extrusionOk="0">
                  <a:moveTo>
                    <a:pt x="147" y="1"/>
                  </a:moveTo>
                  <a:cubicBezTo>
                    <a:pt x="1" y="1154"/>
                    <a:pt x="566" y="2568"/>
                    <a:pt x="1878" y="2614"/>
                  </a:cubicBezTo>
                  <a:cubicBezTo>
                    <a:pt x="1911" y="2614"/>
                    <a:pt x="1911" y="2568"/>
                    <a:pt x="1889" y="2557"/>
                  </a:cubicBezTo>
                  <a:cubicBezTo>
                    <a:pt x="1368" y="2466"/>
                    <a:pt x="984" y="2285"/>
                    <a:pt x="667" y="1855"/>
                  </a:cubicBezTo>
                  <a:cubicBezTo>
                    <a:pt x="295" y="1313"/>
                    <a:pt x="114" y="646"/>
                    <a:pt x="159"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0"/>
            <p:cNvSpPr/>
            <p:nvPr/>
          </p:nvSpPr>
          <p:spPr>
            <a:xfrm>
              <a:off x="6496018" y="2219870"/>
              <a:ext cx="126393" cy="158983"/>
            </a:xfrm>
            <a:custGeom>
              <a:avLst/>
              <a:gdLst/>
              <a:ahLst/>
              <a:cxnLst/>
              <a:rect l="l" t="t" r="r" b="b"/>
              <a:pathLst>
                <a:path w="698" h="878" extrusionOk="0">
                  <a:moveTo>
                    <a:pt x="0" y="1"/>
                  </a:moveTo>
                  <a:cubicBezTo>
                    <a:pt x="226" y="284"/>
                    <a:pt x="475" y="544"/>
                    <a:pt x="645" y="860"/>
                  </a:cubicBezTo>
                  <a:cubicBezTo>
                    <a:pt x="653" y="872"/>
                    <a:pt x="662" y="878"/>
                    <a:pt x="671" y="878"/>
                  </a:cubicBezTo>
                  <a:cubicBezTo>
                    <a:pt x="686" y="878"/>
                    <a:pt x="698" y="860"/>
                    <a:pt x="690" y="838"/>
                  </a:cubicBezTo>
                  <a:cubicBezTo>
                    <a:pt x="520" y="510"/>
                    <a:pt x="249" y="262"/>
                    <a:pt x="12"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0"/>
            <p:cNvSpPr/>
            <p:nvPr/>
          </p:nvSpPr>
          <p:spPr>
            <a:xfrm>
              <a:off x="6489861" y="2185284"/>
              <a:ext cx="231057" cy="117336"/>
            </a:xfrm>
            <a:custGeom>
              <a:avLst/>
              <a:gdLst/>
              <a:ahLst/>
              <a:cxnLst/>
              <a:rect l="l" t="t" r="r" b="b"/>
              <a:pathLst>
                <a:path w="1276" h="648" extrusionOk="0">
                  <a:moveTo>
                    <a:pt x="12" y="0"/>
                  </a:moveTo>
                  <a:cubicBezTo>
                    <a:pt x="1" y="0"/>
                    <a:pt x="1" y="23"/>
                    <a:pt x="12" y="23"/>
                  </a:cubicBezTo>
                  <a:cubicBezTo>
                    <a:pt x="487" y="45"/>
                    <a:pt x="928" y="294"/>
                    <a:pt x="1245" y="644"/>
                  </a:cubicBezTo>
                  <a:cubicBezTo>
                    <a:pt x="1247" y="647"/>
                    <a:pt x="1249" y="648"/>
                    <a:pt x="1252" y="648"/>
                  </a:cubicBezTo>
                  <a:cubicBezTo>
                    <a:pt x="1263" y="648"/>
                    <a:pt x="1276" y="631"/>
                    <a:pt x="1267" y="622"/>
                  </a:cubicBezTo>
                  <a:cubicBezTo>
                    <a:pt x="939" y="237"/>
                    <a:pt x="521" y="0"/>
                    <a:pt x="12"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0"/>
            <p:cNvSpPr/>
            <p:nvPr/>
          </p:nvSpPr>
          <p:spPr>
            <a:xfrm>
              <a:off x="6502174" y="2136937"/>
              <a:ext cx="288278" cy="91080"/>
            </a:xfrm>
            <a:custGeom>
              <a:avLst/>
              <a:gdLst/>
              <a:ahLst/>
              <a:cxnLst/>
              <a:rect l="l" t="t" r="r" b="b"/>
              <a:pathLst>
                <a:path w="1592" h="503" extrusionOk="0">
                  <a:moveTo>
                    <a:pt x="544" y="0"/>
                  </a:moveTo>
                  <a:cubicBezTo>
                    <a:pt x="363" y="0"/>
                    <a:pt x="181" y="25"/>
                    <a:pt x="11" y="64"/>
                  </a:cubicBezTo>
                  <a:cubicBezTo>
                    <a:pt x="1" y="64"/>
                    <a:pt x="1" y="75"/>
                    <a:pt x="11" y="75"/>
                  </a:cubicBezTo>
                  <a:cubicBezTo>
                    <a:pt x="151" y="57"/>
                    <a:pt x="293" y="46"/>
                    <a:pt x="433" y="46"/>
                  </a:cubicBezTo>
                  <a:cubicBezTo>
                    <a:pt x="850" y="46"/>
                    <a:pt x="1254" y="146"/>
                    <a:pt x="1549" y="493"/>
                  </a:cubicBezTo>
                  <a:cubicBezTo>
                    <a:pt x="1553" y="500"/>
                    <a:pt x="1558" y="503"/>
                    <a:pt x="1564" y="503"/>
                  </a:cubicBezTo>
                  <a:cubicBezTo>
                    <a:pt x="1577" y="503"/>
                    <a:pt x="1591" y="487"/>
                    <a:pt x="1584" y="471"/>
                  </a:cubicBezTo>
                  <a:cubicBezTo>
                    <a:pt x="1342" y="120"/>
                    <a:pt x="945" y="0"/>
                    <a:pt x="544"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0"/>
            <p:cNvSpPr/>
            <p:nvPr/>
          </p:nvSpPr>
          <p:spPr>
            <a:xfrm>
              <a:off x="6522636" y="2053098"/>
              <a:ext cx="386422" cy="116431"/>
            </a:xfrm>
            <a:custGeom>
              <a:avLst/>
              <a:gdLst/>
              <a:ahLst/>
              <a:cxnLst/>
              <a:rect l="l" t="t" r="r" b="b"/>
              <a:pathLst>
                <a:path w="2134" h="643" extrusionOk="0">
                  <a:moveTo>
                    <a:pt x="878" y="0"/>
                  </a:moveTo>
                  <a:cubicBezTo>
                    <a:pt x="581" y="0"/>
                    <a:pt x="280" y="89"/>
                    <a:pt x="12" y="278"/>
                  </a:cubicBezTo>
                  <a:cubicBezTo>
                    <a:pt x="1" y="289"/>
                    <a:pt x="12" y="311"/>
                    <a:pt x="23" y="311"/>
                  </a:cubicBezTo>
                  <a:cubicBezTo>
                    <a:pt x="280" y="138"/>
                    <a:pt x="591" y="73"/>
                    <a:pt x="894" y="73"/>
                  </a:cubicBezTo>
                  <a:cubicBezTo>
                    <a:pt x="1005" y="73"/>
                    <a:pt x="1116" y="82"/>
                    <a:pt x="1222" y="97"/>
                  </a:cubicBezTo>
                  <a:cubicBezTo>
                    <a:pt x="1584" y="142"/>
                    <a:pt x="1833" y="414"/>
                    <a:pt x="2081" y="640"/>
                  </a:cubicBezTo>
                  <a:cubicBezTo>
                    <a:pt x="2085" y="642"/>
                    <a:pt x="2090" y="643"/>
                    <a:pt x="2094" y="643"/>
                  </a:cubicBezTo>
                  <a:cubicBezTo>
                    <a:pt x="2114" y="643"/>
                    <a:pt x="2133" y="624"/>
                    <a:pt x="2115" y="605"/>
                  </a:cubicBezTo>
                  <a:cubicBezTo>
                    <a:pt x="1804" y="218"/>
                    <a:pt x="1345" y="0"/>
                    <a:pt x="878"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0"/>
            <p:cNvSpPr/>
            <p:nvPr/>
          </p:nvSpPr>
          <p:spPr>
            <a:xfrm>
              <a:off x="6567726" y="1991170"/>
              <a:ext cx="421190" cy="200449"/>
            </a:xfrm>
            <a:custGeom>
              <a:avLst/>
              <a:gdLst/>
              <a:ahLst/>
              <a:cxnLst/>
              <a:rect l="l" t="t" r="r" b="b"/>
              <a:pathLst>
                <a:path w="2326" h="1107" extrusionOk="0">
                  <a:moveTo>
                    <a:pt x="1068" y="0"/>
                  </a:moveTo>
                  <a:cubicBezTo>
                    <a:pt x="705" y="0"/>
                    <a:pt x="325" y="134"/>
                    <a:pt x="11" y="258"/>
                  </a:cubicBezTo>
                  <a:cubicBezTo>
                    <a:pt x="0" y="258"/>
                    <a:pt x="0" y="269"/>
                    <a:pt x="11" y="269"/>
                  </a:cubicBezTo>
                  <a:cubicBezTo>
                    <a:pt x="318" y="167"/>
                    <a:pt x="646" y="81"/>
                    <a:pt x="969" y="81"/>
                  </a:cubicBezTo>
                  <a:cubicBezTo>
                    <a:pt x="1182" y="81"/>
                    <a:pt x="1393" y="118"/>
                    <a:pt x="1594" y="213"/>
                  </a:cubicBezTo>
                  <a:cubicBezTo>
                    <a:pt x="1945" y="371"/>
                    <a:pt x="2137" y="766"/>
                    <a:pt x="2285" y="1095"/>
                  </a:cubicBezTo>
                  <a:cubicBezTo>
                    <a:pt x="2289" y="1103"/>
                    <a:pt x="2296" y="1107"/>
                    <a:pt x="2303" y="1107"/>
                  </a:cubicBezTo>
                  <a:cubicBezTo>
                    <a:pt x="2315" y="1107"/>
                    <a:pt x="2326" y="1097"/>
                    <a:pt x="2318" y="1083"/>
                  </a:cubicBezTo>
                  <a:cubicBezTo>
                    <a:pt x="2194" y="688"/>
                    <a:pt x="2002" y="348"/>
                    <a:pt x="1640" y="145"/>
                  </a:cubicBezTo>
                  <a:cubicBezTo>
                    <a:pt x="1463" y="41"/>
                    <a:pt x="1268" y="0"/>
                    <a:pt x="1068"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0"/>
            <p:cNvSpPr/>
            <p:nvPr/>
          </p:nvSpPr>
          <p:spPr>
            <a:xfrm>
              <a:off x="6823593" y="1960025"/>
              <a:ext cx="327753" cy="433130"/>
            </a:xfrm>
            <a:custGeom>
              <a:avLst/>
              <a:gdLst/>
              <a:ahLst/>
              <a:cxnLst/>
              <a:rect l="l" t="t" r="r" b="b"/>
              <a:pathLst>
                <a:path w="1810" h="2392" extrusionOk="0">
                  <a:moveTo>
                    <a:pt x="12" y="0"/>
                  </a:moveTo>
                  <a:cubicBezTo>
                    <a:pt x="1" y="0"/>
                    <a:pt x="1" y="11"/>
                    <a:pt x="12" y="11"/>
                  </a:cubicBezTo>
                  <a:cubicBezTo>
                    <a:pt x="1188" y="294"/>
                    <a:pt x="1709" y="1222"/>
                    <a:pt x="1731" y="2375"/>
                  </a:cubicBezTo>
                  <a:cubicBezTo>
                    <a:pt x="1731" y="2386"/>
                    <a:pt x="1740" y="2392"/>
                    <a:pt x="1748" y="2392"/>
                  </a:cubicBezTo>
                  <a:cubicBezTo>
                    <a:pt x="1756" y="2392"/>
                    <a:pt x="1765" y="2386"/>
                    <a:pt x="1765" y="2375"/>
                  </a:cubicBezTo>
                  <a:cubicBezTo>
                    <a:pt x="1810" y="1199"/>
                    <a:pt x="1244" y="181"/>
                    <a:pt x="12"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0"/>
            <p:cNvSpPr/>
            <p:nvPr/>
          </p:nvSpPr>
          <p:spPr>
            <a:xfrm>
              <a:off x="5960743" y="1988092"/>
              <a:ext cx="512272" cy="429690"/>
            </a:xfrm>
            <a:custGeom>
              <a:avLst/>
              <a:gdLst/>
              <a:ahLst/>
              <a:cxnLst/>
              <a:rect l="l" t="t" r="r" b="b"/>
              <a:pathLst>
                <a:path w="2829" h="2373" extrusionOk="0">
                  <a:moveTo>
                    <a:pt x="1848" y="0"/>
                  </a:moveTo>
                  <a:cubicBezTo>
                    <a:pt x="1666" y="0"/>
                    <a:pt x="1476" y="74"/>
                    <a:pt x="1283" y="252"/>
                  </a:cubicBezTo>
                  <a:cubicBezTo>
                    <a:pt x="1056" y="467"/>
                    <a:pt x="933" y="773"/>
                    <a:pt x="830" y="1055"/>
                  </a:cubicBezTo>
                  <a:cubicBezTo>
                    <a:pt x="627" y="1587"/>
                    <a:pt x="514" y="1982"/>
                    <a:pt x="28" y="2321"/>
                  </a:cubicBezTo>
                  <a:cubicBezTo>
                    <a:pt x="0" y="2340"/>
                    <a:pt x="10" y="2373"/>
                    <a:pt x="32" y="2373"/>
                  </a:cubicBezTo>
                  <a:cubicBezTo>
                    <a:pt x="38" y="2373"/>
                    <a:pt x="44" y="2371"/>
                    <a:pt x="50" y="2367"/>
                  </a:cubicBezTo>
                  <a:cubicBezTo>
                    <a:pt x="571" y="2152"/>
                    <a:pt x="717" y="1677"/>
                    <a:pt x="876" y="1191"/>
                  </a:cubicBezTo>
                  <a:cubicBezTo>
                    <a:pt x="1011" y="783"/>
                    <a:pt x="1170" y="411"/>
                    <a:pt x="1531" y="150"/>
                  </a:cubicBezTo>
                  <a:cubicBezTo>
                    <a:pt x="1633" y="77"/>
                    <a:pt x="1739" y="46"/>
                    <a:pt x="1845" y="46"/>
                  </a:cubicBezTo>
                  <a:cubicBezTo>
                    <a:pt x="2210" y="46"/>
                    <a:pt x="2579" y="411"/>
                    <a:pt x="2798" y="648"/>
                  </a:cubicBezTo>
                  <a:cubicBezTo>
                    <a:pt x="2801" y="651"/>
                    <a:pt x="2806" y="653"/>
                    <a:pt x="2810" y="653"/>
                  </a:cubicBezTo>
                  <a:cubicBezTo>
                    <a:pt x="2820" y="653"/>
                    <a:pt x="2829" y="645"/>
                    <a:pt x="2821" y="637"/>
                  </a:cubicBezTo>
                  <a:cubicBezTo>
                    <a:pt x="2543" y="291"/>
                    <a:pt x="2210" y="0"/>
                    <a:pt x="1848"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0"/>
            <p:cNvSpPr/>
            <p:nvPr/>
          </p:nvSpPr>
          <p:spPr>
            <a:xfrm>
              <a:off x="5926700" y="2087684"/>
              <a:ext cx="541788" cy="350379"/>
            </a:xfrm>
            <a:custGeom>
              <a:avLst/>
              <a:gdLst/>
              <a:ahLst/>
              <a:cxnLst/>
              <a:rect l="l" t="t" r="r" b="b"/>
              <a:pathLst>
                <a:path w="2992" h="1935" extrusionOk="0">
                  <a:moveTo>
                    <a:pt x="2204" y="1"/>
                  </a:moveTo>
                  <a:cubicBezTo>
                    <a:pt x="2058" y="1"/>
                    <a:pt x="1903" y="54"/>
                    <a:pt x="1742" y="177"/>
                  </a:cubicBezTo>
                  <a:cubicBezTo>
                    <a:pt x="1073" y="679"/>
                    <a:pt x="1235" y="1887"/>
                    <a:pt x="271" y="1887"/>
                  </a:cubicBezTo>
                  <a:cubicBezTo>
                    <a:pt x="193" y="1887"/>
                    <a:pt x="107" y="1879"/>
                    <a:pt x="12" y="1862"/>
                  </a:cubicBezTo>
                  <a:cubicBezTo>
                    <a:pt x="1" y="1862"/>
                    <a:pt x="1" y="1874"/>
                    <a:pt x="12" y="1884"/>
                  </a:cubicBezTo>
                  <a:cubicBezTo>
                    <a:pt x="134" y="1918"/>
                    <a:pt x="245" y="1934"/>
                    <a:pt x="347" y="1934"/>
                  </a:cubicBezTo>
                  <a:cubicBezTo>
                    <a:pt x="725" y="1934"/>
                    <a:pt x="974" y="1709"/>
                    <a:pt x="1188" y="1308"/>
                  </a:cubicBezTo>
                  <a:cubicBezTo>
                    <a:pt x="1335" y="1025"/>
                    <a:pt x="1425" y="708"/>
                    <a:pt x="1606" y="437"/>
                  </a:cubicBezTo>
                  <a:cubicBezTo>
                    <a:pt x="1742" y="223"/>
                    <a:pt x="1946" y="98"/>
                    <a:pt x="2194" y="75"/>
                  </a:cubicBezTo>
                  <a:cubicBezTo>
                    <a:pt x="2212" y="73"/>
                    <a:pt x="2230" y="72"/>
                    <a:pt x="2247" y="72"/>
                  </a:cubicBezTo>
                  <a:cubicBezTo>
                    <a:pt x="2546" y="72"/>
                    <a:pt x="2746" y="336"/>
                    <a:pt x="2895" y="550"/>
                  </a:cubicBezTo>
                  <a:cubicBezTo>
                    <a:pt x="2906" y="563"/>
                    <a:pt x="2918" y="569"/>
                    <a:pt x="2931" y="569"/>
                  </a:cubicBezTo>
                  <a:cubicBezTo>
                    <a:pt x="2962" y="569"/>
                    <a:pt x="2991" y="537"/>
                    <a:pt x="2975" y="505"/>
                  </a:cubicBezTo>
                  <a:cubicBezTo>
                    <a:pt x="2763" y="217"/>
                    <a:pt x="2501" y="1"/>
                    <a:pt x="2204"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0"/>
            <p:cNvSpPr/>
            <p:nvPr/>
          </p:nvSpPr>
          <p:spPr>
            <a:xfrm>
              <a:off x="5952051" y="2159390"/>
              <a:ext cx="486740" cy="384602"/>
            </a:xfrm>
            <a:custGeom>
              <a:avLst/>
              <a:gdLst/>
              <a:ahLst/>
              <a:cxnLst/>
              <a:rect l="l" t="t" r="r" b="b"/>
              <a:pathLst>
                <a:path w="2688" h="2124" extrusionOk="0">
                  <a:moveTo>
                    <a:pt x="2169" y="0"/>
                  </a:moveTo>
                  <a:cubicBezTo>
                    <a:pt x="1984" y="0"/>
                    <a:pt x="1799" y="93"/>
                    <a:pt x="1659" y="279"/>
                  </a:cubicBezTo>
                  <a:cubicBezTo>
                    <a:pt x="1444" y="561"/>
                    <a:pt x="1466" y="991"/>
                    <a:pt x="1410" y="1319"/>
                  </a:cubicBezTo>
                  <a:cubicBezTo>
                    <a:pt x="1341" y="1742"/>
                    <a:pt x="969" y="2033"/>
                    <a:pt x="614" y="2033"/>
                  </a:cubicBezTo>
                  <a:cubicBezTo>
                    <a:pt x="390" y="2033"/>
                    <a:pt x="173" y="1918"/>
                    <a:pt x="41" y="1647"/>
                  </a:cubicBezTo>
                  <a:cubicBezTo>
                    <a:pt x="37" y="1638"/>
                    <a:pt x="30" y="1635"/>
                    <a:pt x="23" y="1635"/>
                  </a:cubicBezTo>
                  <a:cubicBezTo>
                    <a:pt x="11" y="1635"/>
                    <a:pt x="1" y="1644"/>
                    <a:pt x="8" y="1659"/>
                  </a:cubicBezTo>
                  <a:cubicBezTo>
                    <a:pt x="133" y="1977"/>
                    <a:pt x="362" y="2123"/>
                    <a:pt x="616" y="2123"/>
                  </a:cubicBezTo>
                  <a:cubicBezTo>
                    <a:pt x="821" y="2123"/>
                    <a:pt x="1043" y="2027"/>
                    <a:pt x="1240" y="1850"/>
                  </a:cubicBezTo>
                  <a:cubicBezTo>
                    <a:pt x="1466" y="1636"/>
                    <a:pt x="1501" y="1297"/>
                    <a:pt x="1523" y="1003"/>
                  </a:cubicBezTo>
                  <a:cubicBezTo>
                    <a:pt x="1557" y="697"/>
                    <a:pt x="1602" y="415"/>
                    <a:pt x="1828" y="177"/>
                  </a:cubicBezTo>
                  <a:cubicBezTo>
                    <a:pt x="1919" y="82"/>
                    <a:pt x="2017" y="46"/>
                    <a:pt x="2115" y="46"/>
                  </a:cubicBezTo>
                  <a:cubicBezTo>
                    <a:pt x="2311" y="46"/>
                    <a:pt x="2511" y="188"/>
                    <a:pt x="2677" y="302"/>
                  </a:cubicBezTo>
                  <a:cubicBezTo>
                    <a:pt x="2688" y="302"/>
                    <a:pt x="2688" y="302"/>
                    <a:pt x="2688" y="290"/>
                  </a:cubicBezTo>
                  <a:cubicBezTo>
                    <a:pt x="2545" y="96"/>
                    <a:pt x="2357" y="0"/>
                    <a:pt x="2169"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0"/>
            <p:cNvSpPr/>
            <p:nvPr/>
          </p:nvSpPr>
          <p:spPr>
            <a:xfrm>
              <a:off x="7024230" y="2280530"/>
              <a:ext cx="533096" cy="742224"/>
            </a:xfrm>
            <a:custGeom>
              <a:avLst/>
              <a:gdLst/>
              <a:ahLst/>
              <a:cxnLst/>
              <a:rect l="l" t="t" r="r" b="b"/>
              <a:pathLst>
                <a:path w="2944" h="4099" extrusionOk="0">
                  <a:moveTo>
                    <a:pt x="2529" y="0"/>
                  </a:moveTo>
                  <a:cubicBezTo>
                    <a:pt x="2492" y="0"/>
                    <a:pt x="2430" y="83"/>
                    <a:pt x="2387" y="186"/>
                  </a:cubicBezTo>
                  <a:cubicBezTo>
                    <a:pt x="2330" y="311"/>
                    <a:pt x="2138" y="661"/>
                    <a:pt x="2104" y="684"/>
                  </a:cubicBezTo>
                  <a:cubicBezTo>
                    <a:pt x="2103" y="684"/>
                    <a:pt x="2103" y="684"/>
                    <a:pt x="2102" y="684"/>
                  </a:cubicBezTo>
                  <a:cubicBezTo>
                    <a:pt x="2072" y="684"/>
                    <a:pt x="2102" y="220"/>
                    <a:pt x="2014" y="198"/>
                  </a:cubicBezTo>
                  <a:cubicBezTo>
                    <a:pt x="2013" y="198"/>
                    <a:pt x="2012" y="198"/>
                    <a:pt x="2012" y="198"/>
                  </a:cubicBezTo>
                  <a:cubicBezTo>
                    <a:pt x="1921" y="198"/>
                    <a:pt x="1789" y="958"/>
                    <a:pt x="1935" y="1306"/>
                  </a:cubicBezTo>
                  <a:cubicBezTo>
                    <a:pt x="1935" y="1306"/>
                    <a:pt x="1720" y="2584"/>
                    <a:pt x="1" y="3352"/>
                  </a:cubicBezTo>
                  <a:lnTo>
                    <a:pt x="430" y="4099"/>
                  </a:lnTo>
                  <a:cubicBezTo>
                    <a:pt x="2285" y="3511"/>
                    <a:pt x="2308" y="1362"/>
                    <a:pt x="2308" y="1362"/>
                  </a:cubicBezTo>
                  <a:cubicBezTo>
                    <a:pt x="2308" y="1362"/>
                    <a:pt x="2918" y="967"/>
                    <a:pt x="2941" y="571"/>
                  </a:cubicBezTo>
                  <a:cubicBezTo>
                    <a:pt x="2943" y="529"/>
                    <a:pt x="2936" y="512"/>
                    <a:pt x="2922" y="512"/>
                  </a:cubicBezTo>
                  <a:cubicBezTo>
                    <a:pt x="2866" y="512"/>
                    <a:pt x="2705" y="763"/>
                    <a:pt x="2579" y="809"/>
                  </a:cubicBezTo>
                  <a:cubicBezTo>
                    <a:pt x="2579" y="809"/>
                    <a:pt x="2794" y="435"/>
                    <a:pt x="2850" y="231"/>
                  </a:cubicBezTo>
                  <a:cubicBezTo>
                    <a:pt x="2880" y="126"/>
                    <a:pt x="2861" y="66"/>
                    <a:pt x="2819" y="66"/>
                  </a:cubicBezTo>
                  <a:cubicBezTo>
                    <a:pt x="2781" y="66"/>
                    <a:pt x="2724" y="117"/>
                    <a:pt x="2669" y="231"/>
                  </a:cubicBezTo>
                  <a:cubicBezTo>
                    <a:pt x="2556" y="458"/>
                    <a:pt x="2489" y="548"/>
                    <a:pt x="2387" y="605"/>
                  </a:cubicBezTo>
                  <a:cubicBezTo>
                    <a:pt x="2387" y="605"/>
                    <a:pt x="2591" y="153"/>
                    <a:pt x="2556" y="28"/>
                  </a:cubicBezTo>
                  <a:cubicBezTo>
                    <a:pt x="2551" y="9"/>
                    <a:pt x="2541" y="0"/>
                    <a:pt x="2529" y="0"/>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0"/>
            <p:cNvSpPr/>
            <p:nvPr/>
          </p:nvSpPr>
          <p:spPr>
            <a:xfrm>
              <a:off x="7024230" y="2844582"/>
              <a:ext cx="256227" cy="178177"/>
            </a:xfrm>
            <a:custGeom>
              <a:avLst/>
              <a:gdLst/>
              <a:ahLst/>
              <a:cxnLst/>
              <a:rect l="l" t="t" r="r" b="b"/>
              <a:pathLst>
                <a:path w="1415" h="984" extrusionOk="0">
                  <a:moveTo>
                    <a:pt x="476" y="0"/>
                  </a:moveTo>
                  <a:cubicBezTo>
                    <a:pt x="329" y="79"/>
                    <a:pt x="171" y="159"/>
                    <a:pt x="1" y="237"/>
                  </a:cubicBezTo>
                  <a:lnTo>
                    <a:pt x="430" y="984"/>
                  </a:lnTo>
                  <a:cubicBezTo>
                    <a:pt x="838" y="848"/>
                    <a:pt x="1154" y="645"/>
                    <a:pt x="1415" y="408"/>
                  </a:cubicBezTo>
                  <a:cubicBezTo>
                    <a:pt x="1075" y="340"/>
                    <a:pt x="770" y="192"/>
                    <a:pt x="476"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0"/>
            <p:cNvSpPr/>
            <p:nvPr/>
          </p:nvSpPr>
          <p:spPr>
            <a:xfrm>
              <a:off x="6921919" y="2826113"/>
              <a:ext cx="241740" cy="238113"/>
            </a:xfrm>
            <a:custGeom>
              <a:avLst/>
              <a:gdLst/>
              <a:ahLst/>
              <a:cxnLst/>
              <a:rect l="l" t="t" r="r" b="b"/>
              <a:pathLst>
                <a:path w="1335" h="1315" extrusionOk="0">
                  <a:moveTo>
                    <a:pt x="973" y="0"/>
                  </a:moveTo>
                  <a:cubicBezTo>
                    <a:pt x="973" y="0"/>
                    <a:pt x="487" y="216"/>
                    <a:pt x="159" y="487"/>
                  </a:cubicBezTo>
                  <a:cubicBezTo>
                    <a:pt x="0" y="611"/>
                    <a:pt x="46" y="1256"/>
                    <a:pt x="498" y="1312"/>
                  </a:cubicBezTo>
                  <a:cubicBezTo>
                    <a:pt x="510" y="1314"/>
                    <a:pt x="523" y="1314"/>
                    <a:pt x="538" y="1314"/>
                  </a:cubicBezTo>
                  <a:cubicBezTo>
                    <a:pt x="724" y="1314"/>
                    <a:pt x="1136" y="1189"/>
                    <a:pt x="1335" y="1063"/>
                  </a:cubicBezTo>
                  <a:lnTo>
                    <a:pt x="973" y="0"/>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0"/>
            <p:cNvSpPr/>
            <p:nvPr/>
          </p:nvSpPr>
          <p:spPr>
            <a:xfrm>
              <a:off x="7083806" y="2826113"/>
              <a:ext cx="79856" cy="204976"/>
            </a:xfrm>
            <a:custGeom>
              <a:avLst/>
              <a:gdLst/>
              <a:ahLst/>
              <a:cxnLst/>
              <a:rect l="l" t="t" r="r" b="b"/>
              <a:pathLst>
                <a:path w="441" h="1132" extrusionOk="0">
                  <a:moveTo>
                    <a:pt x="79" y="0"/>
                  </a:moveTo>
                  <a:cubicBezTo>
                    <a:pt x="79" y="0"/>
                    <a:pt x="56" y="12"/>
                    <a:pt x="23" y="35"/>
                  </a:cubicBezTo>
                  <a:cubicBezTo>
                    <a:pt x="0" y="204"/>
                    <a:pt x="56" y="385"/>
                    <a:pt x="113" y="555"/>
                  </a:cubicBezTo>
                  <a:cubicBezTo>
                    <a:pt x="181" y="747"/>
                    <a:pt x="237" y="939"/>
                    <a:pt x="305" y="1131"/>
                  </a:cubicBezTo>
                  <a:cubicBezTo>
                    <a:pt x="362" y="1108"/>
                    <a:pt x="407" y="1086"/>
                    <a:pt x="441" y="1063"/>
                  </a:cubicBezTo>
                  <a:lnTo>
                    <a:pt x="79" y="0"/>
                  </a:ln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0"/>
            <p:cNvSpPr/>
            <p:nvPr/>
          </p:nvSpPr>
          <p:spPr>
            <a:xfrm>
              <a:off x="6891317" y="3634980"/>
              <a:ext cx="331918" cy="860466"/>
            </a:xfrm>
            <a:custGeom>
              <a:avLst/>
              <a:gdLst/>
              <a:ahLst/>
              <a:cxnLst/>
              <a:rect l="l" t="t" r="r" b="b"/>
              <a:pathLst>
                <a:path w="1833" h="4752" extrusionOk="0">
                  <a:moveTo>
                    <a:pt x="1176" y="0"/>
                  </a:moveTo>
                  <a:lnTo>
                    <a:pt x="0" y="328"/>
                  </a:lnTo>
                  <a:cubicBezTo>
                    <a:pt x="430" y="1617"/>
                    <a:pt x="328" y="4467"/>
                    <a:pt x="328" y="4467"/>
                  </a:cubicBezTo>
                  <a:cubicBezTo>
                    <a:pt x="328" y="4467"/>
                    <a:pt x="373" y="4501"/>
                    <a:pt x="350" y="4637"/>
                  </a:cubicBezTo>
                  <a:cubicBezTo>
                    <a:pt x="344" y="4715"/>
                    <a:pt x="778" y="4751"/>
                    <a:pt x="1166" y="4751"/>
                  </a:cubicBezTo>
                  <a:cubicBezTo>
                    <a:pt x="1453" y="4751"/>
                    <a:pt x="1714" y="4731"/>
                    <a:pt x="1752" y="4693"/>
                  </a:cubicBezTo>
                  <a:cubicBezTo>
                    <a:pt x="1832" y="4602"/>
                    <a:pt x="961" y="4411"/>
                    <a:pt x="961" y="4411"/>
                  </a:cubicBezTo>
                  <a:cubicBezTo>
                    <a:pt x="1606" y="2363"/>
                    <a:pt x="1176" y="0"/>
                    <a:pt x="1176" y="0"/>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0"/>
            <p:cNvSpPr/>
            <p:nvPr/>
          </p:nvSpPr>
          <p:spPr>
            <a:xfrm>
              <a:off x="6891317" y="3634980"/>
              <a:ext cx="229427" cy="196647"/>
            </a:xfrm>
            <a:custGeom>
              <a:avLst/>
              <a:gdLst/>
              <a:ahLst/>
              <a:cxnLst/>
              <a:rect l="l" t="t" r="r" b="b"/>
              <a:pathLst>
                <a:path w="1267" h="1086" extrusionOk="0">
                  <a:moveTo>
                    <a:pt x="1176" y="0"/>
                  </a:moveTo>
                  <a:lnTo>
                    <a:pt x="0" y="328"/>
                  </a:lnTo>
                  <a:cubicBezTo>
                    <a:pt x="79" y="543"/>
                    <a:pt x="136" y="803"/>
                    <a:pt x="181" y="1086"/>
                  </a:cubicBezTo>
                  <a:cubicBezTo>
                    <a:pt x="543" y="1018"/>
                    <a:pt x="905" y="916"/>
                    <a:pt x="1267" y="758"/>
                  </a:cubicBezTo>
                  <a:cubicBezTo>
                    <a:pt x="1221" y="294"/>
                    <a:pt x="1176" y="0"/>
                    <a:pt x="1176"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0"/>
            <p:cNvSpPr/>
            <p:nvPr/>
          </p:nvSpPr>
          <p:spPr>
            <a:xfrm>
              <a:off x="6934233" y="4350412"/>
              <a:ext cx="320872" cy="165321"/>
            </a:xfrm>
            <a:custGeom>
              <a:avLst/>
              <a:gdLst/>
              <a:ahLst/>
              <a:cxnLst/>
              <a:rect l="l" t="t" r="r" b="b"/>
              <a:pathLst>
                <a:path w="1772" h="913" extrusionOk="0">
                  <a:moveTo>
                    <a:pt x="820" y="0"/>
                  </a:moveTo>
                  <a:cubicBezTo>
                    <a:pt x="690" y="0"/>
                    <a:pt x="645" y="369"/>
                    <a:pt x="645" y="369"/>
                  </a:cubicBezTo>
                  <a:cubicBezTo>
                    <a:pt x="517" y="452"/>
                    <a:pt x="363" y="470"/>
                    <a:pt x="254" y="470"/>
                  </a:cubicBezTo>
                  <a:cubicBezTo>
                    <a:pt x="171" y="470"/>
                    <a:pt x="113" y="460"/>
                    <a:pt x="113" y="460"/>
                  </a:cubicBezTo>
                  <a:cubicBezTo>
                    <a:pt x="0" y="606"/>
                    <a:pt x="113" y="821"/>
                    <a:pt x="113" y="821"/>
                  </a:cubicBezTo>
                  <a:cubicBezTo>
                    <a:pt x="550" y="888"/>
                    <a:pt x="883" y="912"/>
                    <a:pt x="1132" y="912"/>
                  </a:cubicBezTo>
                  <a:cubicBezTo>
                    <a:pt x="1605" y="912"/>
                    <a:pt x="1772" y="824"/>
                    <a:pt x="1764" y="764"/>
                  </a:cubicBezTo>
                  <a:cubicBezTo>
                    <a:pt x="1764" y="674"/>
                    <a:pt x="927" y="335"/>
                    <a:pt x="927" y="335"/>
                  </a:cubicBezTo>
                  <a:cubicBezTo>
                    <a:pt x="927" y="335"/>
                    <a:pt x="984" y="86"/>
                    <a:pt x="871" y="18"/>
                  </a:cubicBezTo>
                  <a:cubicBezTo>
                    <a:pt x="853" y="6"/>
                    <a:pt x="836" y="0"/>
                    <a:pt x="820"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0"/>
            <p:cNvSpPr/>
            <p:nvPr/>
          </p:nvSpPr>
          <p:spPr>
            <a:xfrm>
              <a:off x="6944555" y="4447831"/>
              <a:ext cx="323588" cy="72792"/>
            </a:xfrm>
            <a:custGeom>
              <a:avLst/>
              <a:gdLst/>
              <a:ahLst/>
              <a:cxnLst/>
              <a:rect l="l" t="t" r="r" b="b"/>
              <a:pathLst>
                <a:path w="1787" h="402" extrusionOk="0">
                  <a:moveTo>
                    <a:pt x="1413" y="0"/>
                  </a:moveTo>
                  <a:cubicBezTo>
                    <a:pt x="1187" y="136"/>
                    <a:pt x="1131" y="329"/>
                    <a:pt x="1131" y="329"/>
                  </a:cubicBezTo>
                  <a:cubicBezTo>
                    <a:pt x="1131" y="329"/>
                    <a:pt x="45" y="204"/>
                    <a:pt x="23" y="204"/>
                  </a:cubicBezTo>
                  <a:cubicBezTo>
                    <a:pt x="0" y="216"/>
                    <a:pt x="0" y="249"/>
                    <a:pt x="23" y="306"/>
                  </a:cubicBezTo>
                  <a:cubicBezTo>
                    <a:pt x="42" y="345"/>
                    <a:pt x="744" y="401"/>
                    <a:pt x="1227" y="401"/>
                  </a:cubicBezTo>
                  <a:cubicBezTo>
                    <a:pt x="1303" y="401"/>
                    <a:pt x="1374" y="400"/>
                    <a:pt x="1436" y="397"/>
                  </a:cubicBezTo>
                  <a:cubicBezTo>
                    <a:pt x="1629" y="397"/>
                    <a:pt x="1787" y="340"/>
                    <a:pt x="1764" y="226"/>
                  </a:cubicBezTo>
                  <a:cubicBezTo>
                    <a:pt x="1730" y="113"/>
                    <a:pt x="1413" y="0"/>
                    <a:pt x="1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0"/>
            <p:cNvSpPr/>
            <p:nvPr/>
          </p:nvSpPr>
          <p:spPr>
            <a:xfrm>
              <a:off x="7118030" y="4425378"/>
              <a:ext cx="55953" cy="43458"/>
            </a:xfrm>
            <a:custGeom>
              <a:avLst/>
              <a:gdLst/>
              <a:ahLst/>
              <a:cxnLst/>
              <a:rect l="l" t="t" r="r" b="b"/>
              <a:pathLst>
                <a:path w="309" h="240" extrusionOk="0">
                  <a:moveTo>
                    <a:pt x="252" y="0"/>
                  </a:moveTo>
                  <a:cubicBezTo>
                    <a:pt x="139" y="11"/>
                    <a:pt x="48" y="102"/>
                    <a:pt x="15" y="192"/>
                  </a:cubicBezTo>
                  <a:cubicBezTo>
                    <a:pt x="1" y="220"/>
                    <a:pt x="25" y="239"/>
                    <a:pt x="49" y="239"/>
                  </a:cubicBezTo>
                  <a:cubicBezTo>
                    <a:pt x="64" y="239"/>
                    <a:pt x="78" y="232"/>
                    <a:pt x="83" y="215"/>
                  </a:cubicBezTo>
                  <a:cubicBezTo>
                    <a:pt x="116" y="147"/>
                    <a:pt x="184" y="91"/>
                    <a:pt x="263" y="79"/>
                  </a:cubicBezTo>
                  <a:cubicBezTo>
                    <a:pt x="309" y="79"/>
                    <a:pt x="297" y="0"/>
                    <a:pt x="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0"/>
            <p:cNvSpPr/>
            <p:nvPr/>
          </p:nvSpPr>
          <p:spPr>
            <a:xfrm>
              <a:off x="7085616" y="4408900"/>
              <a:ext cx="51607" cy="39836"/>
            </a:xfrm>
            <a:custGeom>
              <a:avLst/>
              <a:gdLst/>
              <a:ahLst/>
              <a:cxnLst/>
              <a:rect l="l" t="t" r="r" b="b"/>
              <a:pathLst>
                <a:path w="285" h="220" extrusionOk="0">
                  <a:moveTo>
                    <a:pt x="216" y="1"/>
                  </a:moveTo>
                  <a:cubicBezTo>
                    <a:pt x="137" y="24"/>
                    <a:pt x="13" y="91"/>
                    <a:pt x="1" y="182"/>
                  </a:cubicBezTo>
                  <a:cubicBezTo>
                    <a:pt x="1" y="206"/>
                    <a:pt x="23" y="220"/>
                    <a:pt x="44" y="220"/>
                  </a:cubicBezTo>
                  <a:cubicBezTo>
                    <a:pt x="63" y="220"/>
                    <a:pt x="81" y="208"/>
                    <a:pt x="81" y="182"/>
                  </a:cubicBezTo>
                  <a:cubicBezTo>
                    <a:pt x="91" y="125"/>
                    <a:pt x="182" y="91"/>
                    <a:pt x="227" y="80"/>
                  </a:cubicBezTo>
                  <a:cubicBezTo>
                    <a:pt x="284" y="69"/>
                    <a:pt x="262" y="1"/>
                    <a:pt x="2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0"/>
            <p:cNvSpPr/>
            <p:nvPr/>
          </p:nvSpPr>
          <p:spPr>
            <a:xfrm>
              <a:off x="6505072" y="3665582"/>
              <a:ext cx="288097" cy="858836"/>
            </a:xfrm>
            <a:custGeom>
              <a:avLst/>
              <a:gdLst/>
              <a:ahLst/>
              <a:cxnLst/>
              <a:rect l="l" t="t" r="r" b="b"/>
              <a:pathLst>
                <a:path w="1591" h="4743" extrusionOk="0">
                  <a:moveTo>
                    <a:pt x="1488" y="1"/>
                  </a:moveTo>
                  <a:lnTo>
                    <a:pt x="279" y="159"/>
                  </a:lnTo>
                  <a:cubicBezTo>
                    <a:pt x="527" y="1493"/>
                    <a:pt x="30" y="4309"/>
                    <a:pt x="30" y="4309"/>
                  </a:cubicBezTo>
                  <a:cubicBezTo>
                    <a:pt x="30" y="4309"/>
                    <a:pt x="63" y="4343"/>
                    <a:pt x="30" y="4479"/>
                  </a:cubicBezTo>
                  <a:cubicBezTo>
                    <a:pt x="1" y="4594"/>
                    <a:pt x="945" y="4742"/>
                    <a:pt x="1291" y="4742"/>
                  </a:cubicBezTo>
                  <a:cubicBezTo>
                    <a:pt x="1352" y="4742"/>
                    <a:pt x="1394" y="4738"/>
                    <a:pt x="1409" y="4727"/>
                  </a:cubicBezTo>
                  <a:cubicBezTo>
                    <a:pt x="1500" y="4649"/>
                    <a:pt x="663" y="4332"/>
                    <a:pt x="663" y="4332"/>
                  </a:cubicBezTo>
                  <a:cubicBezTo>
                    <a:pt x="1590" y="2398"/>
                    <a:pt x="1488" y="1"/>
                    <a:pt x="1488"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0"/>
            <p:cNvSpPr/>
            <p:nvPr/>
          </p:nvSpPr>
          <p:spPr>
            <a:xfrm>
              <a:off x="6555412" y="3665582"/>
              <a:ext cx="221278" cy="174375"/>
            </a:xfrm>
            <a:custGeom>
              <a:avLst/>
              <a:gdLst/>
              <a:ahLst/>
              <a:cxnLst/>
              <a:rect l="l" t="t" r="r" b="b"/>
              <a:pathLst>
                <a:path w="1222" h="963" extrusionOk="0">
                  <a:moveTo>
                    <a:pt x="1210" y="1"/>
                  </a:moveTo>
                  <a:lnTo>
                    <a:pt x="1" y="159"/>
                  </a:lnTo>
                  <a:cubicBezTo>
                    <a:pt x="34" y="329"/>
                    <a:pt x="57" y="521"/>
                    <a:pt x="68" y="724"/>
                  </a:cubicBezTo>
                  <a:cubicBezTo>
                    <a:pt x="430" y="860"/>
                    <a:pt x="803" y="940"/>
                    <a:pt x="1188" y="962"/>
                  </a:cubicBezTo>
                  <a:cubicBezTo>
                    <a:pt x="1222" y="374"/>
                    <a:pt x="1210" y="1"/>
                    <a:pt x="1210"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0"/>
            <p:cNvSpPr/>
            <p:nvPr/>
          </p:nvSpPr>
          <p:spPr>
            <a:xfrm>
              <a:off x="6491853" y="4371598"/>
              <a:ext cx="313629" cy="175823"/>
            </a:xfrm>
            <a:custGeom>
              <a:avLst/>
              <a:gdLst/>
              <a:ahLst/>
              <a:cxnLst/>
              <a:rect l="l" t="t" r="r" b="b"/>
              <a:pathLst>
                <a:path w="1732" h="971" extrusionOk="0">
                  <a:moveTo>
                    <a:pt x="887" y="1"/>
                  </a:moveTo>
                  <a:cubicBezTo>
                    <a:pt x="754" y="1"/>
                    <a:pt x="668" y="343"/>
                    <a:pt x="668" y="343"/>
                  </a:cubicBezTo>
                  <a:cubicBezTo>
                    <a:pt x="580" y="383"/>
                    <a:pt x="485" y="396"/>
                    <a:pt x="401" y="396"/>
                  </a:cubicBezTo>
                  <a:cubicBezTo>
                    <a:pt x="247" y="396"/>
                    <a:pt x="125" y="353"/>
                    <a:pt x="125" y="353"/>
                  </a:cubicBezTo>
                  <a:cubicBezTo>
                    <a:pt x="1" y="478"/>
                    <a:pt x="80" y="715"/>
                    <a:pt x="80" y="715"/>
                  </a:cubicBezTo>
                  <a:cubicBezTo>
                    <a:pt x="739" y="911"/>
                    <a:pt x="1164" y="971"/>
                    <a:pt x="1418" y="971"/>
                  </a:cubicBezTo>
                  <a:cubicBezTo>
                    <a:pt x="1634" y="971"/>
                    <a:pt x="1726" y="927"/>
                    <a:pt x="1731" y="885"/>
                  </a:cubicBezTo>
                  <a:cubicBezTo>
                    <a:pt x="1731" y="806"/>
                    <a:pt x="950" y="343"/>
                    <a:pt x="950" y="343"/>
                  </a:cubicBezTo>
                  <a:cubicBezTo>
                    <a:pt x="950" y="343"/>
                    <a:pt x="1053" y="105"/>
                    <a:pt x="950" y="26"/>
                  </a:cubicBezTo>
                  <a:cubicBezTo>
                    <a:pt x="928" y="8"/>
                    <a:pt x="907" y="1"/>
                    <a:pt x="88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0"/>
            <p:cNvSpPr/>
            <p:nvPr/>
          </p:nvSpPr>
          <p:spPr>
            <a:xfrm>
              <a:off x="6496018" y="4484590"/>
              <a:ext cx="319242" cy="73154"/>
            </a:xfrm>
            <a:custGeom>
              <a:avLst/>
              <a:gdLst/>
              <a:ahLst/>
              <a:cxnLst/>
              <a:rect l="l" t="t" r="r" b="b"/>
              <a:pathLst>
                <a:path w="1763" h="404" extrusionOk="0">
                  <a:moveTo>
                    <a:pt x="1448" y="1"/>
                  </a:moveTo>
                  <a:cubicBezTo>
                    <a:pt x="1188" y="103"/>
                    <a:pt x="1120" y="284"/>
                    <a:pt x="1120" y="284"/>
                  </a:cubicBezTo>
                  <a:cubicBezTo>
                    <a:pt x="1120" y="284"/>
                    <a:pt x="57" y="13"/>
                    <a:pt x="35" y="13"/>
                  </a:cubicBezTo>
                  <a:cubicBezTo>
                    <a:pt x="12" y="13"/>
                    <a:pt x="0" y="46"/>
                    <a:pt x="23" y="103"/>
                  </a:cubicBezTo>
                  <a:cubicBezTo>
                    <a:pt x="35" y="148"/>
                    <a:pt x="950" y="352"/>
                    <a:pt x="1414" y="397"/>
                  </a:cubicBezTo>
                  <a:cubicBezTo>
                    <a:pt x="1449" y="401"/>
                    <a:pt x="1483" y="404"/>
                    <a:pt x="1516" y="404"/>
                  </a:cubicBezTo>
                  <a:cubicBezTo>
                    <a:pt x="1653" y="404"/>
                    <a:pt x="1762" y="364"/>
                    <a:pt x="1753" y="272"/>
                  </a:cubicBezTo>
                  <a:cubicBezTo>
                    <a:pt x="1742" y="159"/>
                    <a:pt x="1448" y="1"/>
                    <a:pt x="1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0"/>
            <p:cNvSpPr/>
            <p:nvPr/>
          </p:nvSpPr>
          <p:spPr>
            <a:xfrm>
              <a:off x="6673477" y="4455980"/>
              <a:ext cx="58126" cy="38931"/>
            </a:xfrm>
            <a:custGeom>
              <a:avLst/>
              <a:gdLst/>
              <a:ahLst/>
              <a:cxnLst/>
              <a:rect l="l" t="t" r="r" b="b"/>
              <a:pathLst>
                <a:path w="321" h="215" extrusionOk="0">
                  <a:moveTo>
                    <a:pt x="276" y="1"/>
                  </a:moveTo>
                  <a:cubicBezTo>
                    <a:pt x="163" y="1"/>
                    <a:pt x="61" y="68"/>
                    <a:pt x="15" y="159"/>
                  </a:cubicBezTo>
                  <a:cubicBezTo>
                    <a:pt x="0" y="189"/>
                    <a:pt x="26" y="214"/>
                    <a:pt x="51" y="214"/>
                  </a:cubicBezTo>
                  <a:cubicBezTo>
                    <a:pt x="63" y="214"/>
                    <a:pt x="76" y="208"/>
                    <a:pt x="83" y="193"/>
                  </a:cubicBezTo>
                  <a:cubicBezTo>
                    <a:pt x="118" y="125"/>
                    <a:pt x="196" y="80"/>
                    <a:pt x="276" y="80"/>
                  </a:cubicBezTo>
                  <a:cubicBezTo>
                    <a:pt x="279" y="81"/>
                    <a:pt x="282" y="81"/>
                    <a:pt x="284" y="81"/>
                  </a:cubicBezTo>
                  <a:cubicBezTo>
                    <a:pt x="321" y="81"/>
                    <a:pt x="318" y="12"/>
                    <a:pt x="2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0"/>
            <p:cNvSpPr/>
            <p:nvPr/>
          </p:nvSpPr>
          <p:spPr>
            <a:xfrm>
              <a:off x="6644323" y="4435518"/>
              <a:ext cx="52513" cy="34947"/>
            </a:xfrm>
            <a:custGeom>
              <a:avLst/>
              <a:gdLst/>
              <a:ahLst/>
              <a:cxnLst/>
              <a:rect l="l" t="t" r="r" b="b"/>
              <a:pathLst>
                <a:path w="290" h="193" extrusionOk="0">
                  <a:moveTo>
                    <a:pt x="233" y="0"/>
                  </a:moveTo>
                  <a:cubicBezTo>
                    <a:pt x="154" y="0"/>
                    <a:pt x="18" y="57"/>
                    <a:pt x="7" y="148"/>
                  </a:cubicBezTo>
                  <a:cubicBezTo>
                    <a:pt x="0" y="174"/>
                    <a:pt x="24" y="193"/>
                    <a:pt x="45" y="193"/>
                  </a:cubicBezTo>
                  <a:cubicBezTo>
                    <a:pt x="61" y="193"/>
                    <a:pt x="75" y="183"/>
                    <a:pt x="75" y="159"/>
                  </a:cubicBezTo>
                  <a:cubicBezTo>
                    <a:pt x="86" y="103"/>
                    <a:pt x="199" y="80"/>
                    <a:pt x="244" y="80"/>
                  </a:cubicBezTo>
                  <a:cubicBezTo>
                    <a:pt x="289" y="80"/>
                    <a:pt x="28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0"/>
            <p:cNvSpPr/>
            <p:nvPr/>
          </p:nvSpPr>
          <p:spPr>
            <a:xfrm>
              <a:off x="6489861" y="3325702"/>
              <a:ext cx="661481" cy="461016"/>
            </a:xfrm>
            <a:custGeom>
              <a:avLst/>
              <a:gdLst/>
              <a:ahLst/>
              <a:cxnLst/>
              <a:rect l="l" t="t" r="r" b="b"/>
              <a:pathLst>
                <a:path w="3653" h="2546" extrusionOk="0">
                  <a:moveTo>
                    <a:pt x="657" y="0"/>
                  </a:moveTo>
                  <a:lnTo>
                    <a:pt x="1" y="2126"/>
                  </a:lnTo>
                  <a:cubicBezTo>
                    <a:pt x="599" y="2470"/>
                    <a:pt x="1129" y="2545"/>
                    <a:pt x="1478" y="2545"/>
                  </a:cubicBezTo>
                  <a:cubicBezTo>
                    <a:pt x="1749" y="2545"/>
                    <a:pt x="1911" y="2500"/>
                    <a:pt x="1911" y="2500"/>
                  </a:cubicBezTo>
                  <a:lnTo>
                    <a:pt x="2070" y="1742"/>
                  </a:lnTo>
                  <a:lnTo>
                    <a:pt x="2138" y="2488"/>
                  </a:lnTo>
                  <a:cubicBezTo>
                    <a:pt x="2178" y="2493"/>
                    <a:pt x="2221" y="2494"/>
                    <a:pt x="2266" y="2494"/>
                  </a:cubicBezTo>
                  <a:cubicBezTo>
                    <a:pt x="2821" y="2494"/>
                    <a:pt x="3653" y="2194"/>
                    <a:pt x="3653" y="2194"/>
                  </a:cubicBezTo>
                  <a:lnTo>
                    <a:pt x="3246" y="103"/>
                  </a:lnTo>
                  <a:lnTo>
                    <a:pt x="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0"/>
            <p:cNvSpPr/>
            <p:nvPr/>
          </p:nvSpPr>
          <p:spPr>
            <a:xfrm>
              <a:off x="6864517" y="3569431"/>
              <a:ext cx="94342" cy="208236"/>
            </a:xfrm>
            <a:custGeom>
              <a:avLst/>
              <a:gdLst/>
              <a:ahLst/>
              <a:cxnLst/>
              <a:rect l="l" t="t" r="r" b="b"/>
              <a:pathLst>
                <a:path w="521" h="1150" extrusionOk="0">
                  <a:moveTo>
                    <a:pt x="148" y="1"/>
                  </a:moveTo>
                  <a:lnTo>
                    <a:pt x="1" y="396"/>
                  </a:lnTo>
                  <a:lnTo>
                    <a:pt x="69" y="1142"/>
                  </a:lnTo>
                  <a:cubicBezTo>
                    <a:pt x="119" y="1147"/>
                    <a:pt x="172" y="1149"/>
                    <a:pt x="227" y="1149"/>
                  </a:cubicBezTo>
                  <a:cubicBezTo>
                    <a:pt x="321" y="1149"/>
                    <a:pt x="421" y="1141"/>
                    <a:pt x="521" y="1120"/>
                  </a:cubicBezTo>
                  <a:lnTo>
                    <a:pt x="148" y="1"/>
                  </a:ln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0"/>
            <p:cNvSpPr/>
            <p:nvPr/>
          </p:nvSpPr>
          <p:spPr>
            <a:xfrm>
              <a:off x="6559577" y="3327875"/>
              <a:ext cx="112631" cy="421903"/>
            </a:xfrm>
            <a:custGeom>
              <a:avLst/>
              <a:gdLst/>
              <a:ahLst/>
              <a:cxnLst/>
              <a:rect l="l" t="t" r="r" b="b"/>
              <a:pathLst>
                <a:path w="622" h="2330" extrusionOk="0">
                  <a:moveTo>
                    <a:pt x="509" y="0"/>
                  </a:moveTo>
                  <a:cubicBezTo>
                    <a:pt x="554" y="158"/>
                    <a:pt x="453" y="362"/>
                    <a:pt x="407" y="509"/>
                  </a:cubicBezTo>
                  <a:cubicBezTo>
                    <a:pt x="317" y="724"/>
                    <a:pt x="260" y="938"/>
                    <a:pt x="204" y="1164"/>
                  </a:cubicBezTo>
                  <a:cubicBezTo>
                    <a:pt x="113" y="1549"/>
                    <a:pt x="56" y="1923"/>
                    <a:pt x="0" y="2307"/>
                  </a:cubicBezTo>
                  <a:cubicBezTo>
                    <a:pt x="23" y="2318"/>
                    <a:pt x="45" y="2318"/>
                    <a:pt x="68" y="2330"/>
                  </a:cubicBezTo>
                  <a:cubicBezTo>
                    <a:pt x="136" y="1900"/>
                    <a:pt x="215" y="1470"/>
                    <a:pt x="317" y="1041"/>
                  </a:cubicBezTo>
                  <a:cubicBezTo>
                    <a:pt x="373" y="837"/>
                    <a:pt x="441" y="644"/>
                    <a:pt x="509" y="441"/>
                  </a:cubicBezTo>
                  <a:cubicBezTo>
                    <a:pt x="554" y="305"/>
                    <a:pt x="622" y="147"/>
                    <a:pt x="588"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0"/>
            <p:cNvSpPr/>
            <p:nvPr/>
          </p:nvSpPr>
          <p:spPr>
            <a:xfrm>
              <a:off x="6618790" y="3339645"/>
              <a:ext cx="116253" cy="430595"/>
            </a:xfrm>
            <a:custGeom>
              <a:avLst/>
              <a:gdLst/>
              <a:ahLst/>
              <a:cxnLst/>
              <a:rect l="l" t="t" r="r" b="b"/>
              <a:pathLst>
                <a:path w="642" h="2378" extrusionOk="0">
                  <a:moveTo>
                    <a:pt x="589" y="1"/>
                  </a:moveTo>
                  <a:cubicBezTo>
                    <a:pt x="574" y="1"/>
                    <a:pt x="559" y="8"/>
                    <a:pt x="555" y="26"/>
                  </a:cubicBezTo>
                  <a:cubicBezTo>
                    <a:pt x="340" y="795"/>
                    <a:pt x="171" y="1574"/>
                    <a:pt x="1" y="2355"/>
                  </a:cubicBezTo>
                  <a:cubicBezTo>
                    <a:pt x="35" y="2366"/>
                    <a:pt x="58" y="2366"/>
                    <a:pt x="80" y="2378"/>
                  </a:cubicBezTo>
                  <a:cubicBezTo>
                    <a:pt x="249" y="1597"/>
                    <a:pt x="420" y="817"/>
                    <a:pt x="634" y="48"/>
                  </a:cubicBezTo>
                  <a:cubicBezTo>
                    <a:pt x="641" y="20"/>
                    <a:pt x="614" y="1"/>
                    <a:pt x="589"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0"/>
            <p:cNvSpPr/>
            <p:nvPr/>
          </p:nvSpPr>
          <p:spPr>
            <a:xfrm>
              <a:off x="6590180" y="2892206"/>
              <a:ext cx="512091" cy="548656"/>
            </a:xfrm>
            <a:custGeom>
              <a:avLst/>
              <a:gdLst/>
              <a:ahLst/>
              <a:cxnLst/>
              <a:rect l="l" t="t" r="r" b="b"/>
              <a:pathLst>
                <a:path w="2828" h="3030" extrusionOk="0">
                  <a:moveTo>
                    <a:pt x="1534" y="1"/>
                  </a:moveTo>
                  <a:cubicBezTo>
                    <a:pt x="1277" y="1"/>
                    <a:pt x="961" y="22"/>
                    <a:pt x="668" y="99"/>
                  </a:cubicBezTo>
                  <a:cubicBezTo>
                    <a:pt x="668" y="99"/>
                    <a:pt x="68" y="2384"/>
                    <a:pt x="0" y="2655"/>
                  </a:cubicBezTo>
                  <a:cubicBezTo>
                    <a:pt x="0" y="2655"/>
                    <a:pt x="772" y="3029"/>
                    <a:pt x="1702" y="3029"/>
                  </a:cubicBezTo>
                  <a:cubicBezTo>
                    <a:pt x="2065" y="3029"/>
                    <a:pt x="2453" y="2972"/>
                    <a:pt x="2827" y="2813"/>
                  </a:cubicBezTo>
                  <a:cubicBezTo>
                    <a:pt x="2827" y="2813"/>
                    <a:pt x="2714" y="1128"/>
                    <a:pt x="2070" y="31"/>
                  </a:cubicBezTo>
                  <a:cubicBezTo>
                    <a:pt x="2070" y="31"/>
                    <a:pt x="1844" y="1"/>
                    <a:pt x="1534"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0"/>
            <p:cNvSpPr/>
            <p:nvPr/>
          </p:nvSpPr>
          <p:spPr>
            <a:xfrm>
              <a:off x="6590180" y="2903794"/>
              <a:ext cx="204981" cy="528556"/>
            </a:xfrm>
            <a:custGeom>
              <a:avLst/>
              <a:gdLst/>
              <a:ahLst/>
              <a:cxnLst/>
              <a:rect l="l" t="t" r="r" b="b"/>
              <a:pathLst>
                <a:path w="1132" h="2919" extrusionOk="0">
                  <a:moveTo>
                    <a:pt x="837" y="1"/>
                  </a:moveTo>
                  <a:lnTo>
                    <a:pt x="668" y="35"/>
                  </a:lnTo>
                  <a:cubicBezTo>
                    <a:pt x="668" y="35"/>
                    <a:pt x="68" y="2320"/>
                    <a:pt x="0" y="2591"/>
                  </a:cubicBezTo>
                  <a:cubicBezTo>
                    <a:pt x="0" y="2591"/>
                    <a:pt x="475" y="2817"/>
                    <a:pt x="1131" y="2918"/>
                  </a:cubicBezTo>
                  <a:cubicBezTo>
                    <a:pt x="781" y="1991"/>
                    <a:pt x="679" y="996"/>
                    <a:pt x="837"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0"/>
            <p:cNvSpPr/>
            <p:nvPr/>
          </p:nvSpPr>
          <p:spPr>
            <a:xfrm>
              <a:off x="6590180" y="3350328"/>
              <a:ext cx="512091" cy="90537"/>
            </a:xfrm>
            <a:custGeom>
              <a:avLst/>
              <a:gdLst/>
              <a:ahLst/>
              <a:cxnLst/>
              <a:rect l="l" t="t" r="r" b="b"/>
              <a:pathLst>
                <a:path w="2828" h="500" extrusionOk="0">
                  <a:moveTo>
                    <a:pt x="35" y="0"/>
                  </a:moveTo>
                  <a:cubicBezTo>
                    <a:pt x="12" y="57"/>
                    <a:pt x="0" y="102"/>
                    <a:pt x="0" y="125"/>
                  </a:cubicBezTo>
                  <a:cubicBezTo>
                    <a:pt x="0" y="125"/>
                    <a:pt x="772" y="499"/>
                    <a:pt x="1702" y="499"/>
                  </a:cubicBezTo>
                  <a:cubicBezTo>
                    <a:pt x="2065" y="499"/>
                    <a:pt x="2453" y="442"/>
                    <a:pt x="2827" y="283"/>
                  </a:cubicBezTo>
                  <a:cubicBezTo>
                    <a:pt x="2827" y="283"/>
                    <a:pt x="2827" y="238"/>
                    <a:pt x="2817" y="158"/>
                  </a:cubicBezTo>
                  <a:cubicBezTo>
                    <a:pt x="2455" y="255"/>
                    <a:pt x="2113" y="291"/>
                    <a:pt x="1798" y="291"/>
                  </a:cubicBezTo>
                  <a:cubicBezTo>
                    <a:pt x="1007" y="291"/>
                    <a:pt x="382" y="65"/>
                    <a:pt x="35"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0"/>
            <p:cNvSpPr/>
            <p:nvPr/>
          </p:nvSpPr>
          <p:spPr>
            <a:xfrm>
              <a:off x="6815444" y="2795511"/>
              <a:ext cx="122953" cy="164053"/>
            </a:xfrm>
            <a:custGeom>
              <a:avLst/>
              <a:gdLst/>
              <a:ahLst/>
              <a:cxnLst/>
              <a:rect l="l" t="t" r="r" b="b"/>
              <a:pathLst>
                <a:path w="679" h="906" extrusionOk="0">
                  <a:moveTo>
                    <a:pt x="103" y="0"/>
                  </a:moveTo>
                  <a:lnTo>
                    <a:pt x="0" y="656"/>
                  </a:lnTo>
                  <a:cubicBezTo>
                    <a:pt x="167" y="857"/>
                    <a:pt x="328" y="906"/>
                    <a:pt x="445" y="906"/>
                  </a:cubicBezTo>
                  <a:cubicBezTo>
                    <a:pt x="560" y="906"/>
                    <a:pt x="634" y="859"/>
                    <a:pt x="634" y="859"/>
                  </a:cubicBezTo>
                  <a:lnTo>
                    <a:pt x="679" y="11"/>
                  </a:lnTo>
                  <a:lnTo>
                    <a:pt x="103" y="0"/>
                  </a:ln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0"/>
            <p:cNvSpPr/>
            <p:nvPr/>
          </p:nvSpPr>
          <p:spPr>
            <a:xfrm>
              <a:off x="6825766" y="2795511"/>
              <a:ext cx="112631" cy="68084"/>
            </a:xfrm>
            <a:custGeom>
              <a:avLst/>
              <a:gdLst/>
              <a:ahLst/>
              <a:cxnLst/>
              <a:rect l="l" t="t" r="r" b="b"/>
              <a:pathLst>
                <a:path w="622" h="376" extrusionOk="0">
                  <a:moveTo>
                    <a:pt x="46" y="0"/>
                  </a:moveTo>
                  <a:lnTo>
                    <a:pt x="0" y="294"/>
                  </a:lnTo>
                  <a:cubicBezTo>
                    <a:pt x="141" y="344"/>
                    <a:pt x="294" y="375"/>
                    <a:pt x="441" y="375"/>
                  </a:cubicBezTo>
                  <a:cubicBezTo>
                    <a:pt x="495" y="375"/>
                    <a:pt x="548" y="371"/>
                    <a:pt x="599" y="362"/>
                  </a:cubicBezTo>
                  <a:lnTo>
                    <a:pt x="622" y="11"/>
                  </a:lnTo>
                  <a:lnTo>
                    <a:pt x="46" y="0"/>
                  </a:ln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0"/>
            <p:cNvSpPr/>
            <p:nvPr/>
          </p:nvSpPr>
          <p:spPr>
            <a:xfrm>
              <a:off x="6534950" y="2118286"/>
              <a:ext cx="735180" cy="710174"/>
            </a:xfrm>
            <a:custGeom>
              <a:avLst/>
              <a:gdLst/>
              <a:ahLst/>
              <a:cxnLst/>
              <a:rect l="l" t="t" r="r" b="b"/>
              <a:pathLst>
                <a:path w="4060" h="3922" extrusionOk="0">
                  <a:moveTo>
                    <a:pt x="1735" y="1"/>
                  </a:moveTo>
                  <a:cubicBezTo>
                    <a:pt x="1388" y="1"/>
                    <a:pt x="1109" y="54"/>
                    <a:pt x="1109" y="54"/>
                  </a:cubicBezTo>
                  <a:cubicBezTo>
                    <a:pt x="905" y="619"/>
                    <a:pt x="170" y="1139"/>
                    <a:pt x="170" y="1139"/>
                  </a:cubicBezTo>
                  <a:cubicBezTo>
                    <a:pt x="295" y="1851"/>
                    <a:pt x="1" y="2869"/>
                    <a:pt x="1" y="2869"/>
                  </a:cubicBezTo>
                  <a:cubicBezTo>
                    <a:pt x="147" y="3417"/>
                    <a:pt x="825" y="3922"/>
                    <a:pt x="1826" y="3922"/>
                  </a:cubicBezTo>
                  <a:cubicBezTo>
                    <a:pt x="2064" y="3922"/>
                    <a:pt x="2319" y="3893"/>
                    <a:pt x="2590" y="3831"/>
                  </a:cubicBezTo>
                  <a:cubicBezTo>
                    <a:pt x="4060" y="3502"/>
                    <a:pt x="3981" y="2258"/>
                    <a:pt x="3675" y="1840"/>
                  </a:cubicBezTo>
                  <a:cubicBezTo>
                    <a:pt x="3280" y="1297"/>
                    <a:pt x="3348" y="868"/>
                    <a:pt x="2850" y="348"/>
                  </a:cubicBezTo>
                  <a:cubicBezTo>
                    <a:pt x="2593" y="67"/>
                    <a:pt x="2122" y="1"/>
                    <a:pt x="1735"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0"/>
            <p:cNvSpPr/>
            <p:nvPr/>
          </p:nvSpPr>
          <p:spPr>
            <a:xfrm>
              <a:off x="6631104" y="2439877"/>
              <a:ext cx="153917" cy="142687"/>
            </a:xfrm>
            <a:custGeom>
              <a:avLst/>
              <a:gdLst/>
              <a:ahLst/>
              <a:cxnLst/>
              <a:rect l="l" t="t" r="r" b="b"/>
              <a:pathLst>
                <a:path w="850" h="788" extrusionOk="0">
                  <a:moveTo>
                    <a:pt x="460" y="0"/>
                  </a:moveTo>
                  <a:cubicBezTo>
                    <a:pt x="396" y="0"/>
                    <a:pt x="332" y="14"/>
                    <a:pt x="272" y="42"/>
                  </a:cubicBezTo>
                  <a:cubicBezTo>
                    <a:pt x="91" y="98"/>
                    <a:pt x="1" y="290"/>
                    <a:pt x="46" y="482"/>
                  </a:cubicBezTo>
                  <a:cubicBezTo>
                    <a:pt x="68" y="584"/>
                    <a:pt x="136" y="686"/>
                    <a:pt x="227" y="731"/>
                  </a:cubicBezTo>
                  <a:cubicBezTo>
                    <a:pt x="295" y="765"/>
                    <a:pt x="374" y="788"/>
                    <a:pt x="453" y="788"/>
                  </a:cubicBezTo>
                  <a:lnTo>
                    <a:pt x="465" y="788"/>
                  </a:lnTo>
                  <a:cubicBezTo>
                    <a:pt x="543" y="788"/>
                    <a:pt x="566" y="776"/>
                    <a:pt x="634" y="743"/>
                  </a:cubicBezTo>
                  <a:cubicBezTo>
                    <a:pt x="759" y="686"/>
                    <a:pt x="849" y="539"/>
                    <a:pt x="849" y="404"/>
                  </a:cubicBezTo>
                  <a:cubicBezTo>
                    <a:pt x="837" y="268"/>
                    <a:pt x="781" y="120"/>
                    <a:pt x="656" y="53"/>
                  </a:cubicBezTo>
                  <a:cubicBezTo>
                    <a:pt x="597" y="17"/>
                    <a:pt x="529" y="0"/>
                    <a:pt x="460"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0"/>
            <p:cNvSpPr/>
            <p:nvPr/>
          </p:nvSpPr>
          <p:spPr>
            <a:xfrm>
              <a:off x="7118392" y="2408008"/>
              <a:ext cx="110820" cy="110274"/>
            </a:xfrm>
            <a:custGeom>
              <a:avLst/>
              <a:gdLst/>
              <a:ahLst/>
              <a:cxnLst/>
              <a:rect l="l" t="t" r="r" b="b"/>
              <a:pathLst>
                <a:path w="612" h="609" extrusionOk="0">
                  <a:moveTo>
                    <a:pt x="295" y="1"/>
                  </a:moveTo>
                  <a:cubicBezTo>
                    <a:pt x="270" y="1"/>
                    <a:pt x="246" y="4"/>
                    <a:pt x="227" y="14"/>
                  </a:cubicBezTo>
                  <a:cubicBezTo>
                    <a:pt x="148" y="37"/>
                    <a:pt x="91" y="82"/>
                    <a:pt x="46" y="150"/>
                  </a:cubicBezTo>
                  <a:cubicBezTo>
                    <a:pt x="13" y="229"/>
                    <a:pt x="1" y="296"/>
                    <a:pt x="13" y="376"/>
                  </a:cubicBezTo>
                  <a:cubicBezTo>
                    <a:pt x="35" y="455"/>
                    <a:pt x="81" y="523"/>
                    <a:pt x="148" y="568"/>
                  </a:cubicBezTo>
                  <a:cubicBezTo>
                    <a:pt x="194" y="598"/>
                    <a:pt x="244" y="608"/>
                    <a:pt x="297" y="608"/>
                  </a:cubicBezTo>
                  <a:cubicBezTo>
                    <a:pt x="322" y="608"/>
                    <a:pt x="348" y="606"/>
                    <a:pt x="375" y="602"/>
                  </a:cubicBezTo>
                  <a:cubicBezTo>
                    <a:pt x="476" y="590"/>
                    <a:pt x="555" y="500"/>
                    <a:pt x="589" y="399"/>
                  </a:cubicBezTo>
                  <a:lnTo>
                    <a:pt x="589" y="376"/>
                  </a:lnTo>
                  <a:cubicBezTo>
                    <a:pt x="612" y="308"/>
                    <a:pt x="612" y="229"/>
                    <a:pt x="566" y="161"/>
                  </a:cubicBezTo>
                  <a:cubicBezTo>
                    <a:pt x="521" y="93"/>
                    <a:pt x="465" y="37"/>
                    <a:pt x="397" y="14"/>
                  </a:cubicBezTo>
                  <a:cubicBezTo>
                    <a:pt x="364" y="7"/>
                    <a:pt x="328" y="1"/>
                    <a:pt x="295"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0"/>
            <p:cNvSpPr/>
            <p:nvPr/>
          </p:nvSpPr>
          <p:spPr>
            <a:xfrm>
              <a:off x="6719290" y="2266225"/>
              <a:ext cx="45270" cy="28610"/>
            </a:xfrm>
            <a:custGeom>
              <a:avLst/>
              <a:gdLst/>
              <a:ahLst/>
              <a:cxnLst/>
              <a:rect l="l" t="t" r="r" b="b"/>
              <a:pathLst>
                <a:path w="250" h="158" extrusionOk="0">
                  <a:moveTo>
                    <a:pt x="131" y="1"/>
                  </a:moveTo>
                  <a:cubicBezTo>
                    <a:pt x="117" y="1"/>
                    <a:pt x="104" y="2"/>
                    <a:pt x="91" y="6"/>
                  </a:cubicBezTo>
                  <a:cubicBezTo>
                    <a:pt x="46" y="28"/>
                    <a:pt x="0" y="73"/>
                    <a:pt x="23" y="119"/>
                  </a:cubicBezTo>
                  <a:cubicBezTo>
                    <a:pt x="28" y="147"/>
                    <a:pt x="45" y="158"/>
                    <a:pt x="65" y="158"/>
                  </a:cubicBezTo>
                  <a:cubicBezTo>
                    <a:pt x="85" y="158"/>
                    <a:pt x="107" y="147"/>
                    <a:pt x="124" y="129"/>
                  </a:cubicBezTo>
                  <a:cubicBezTo>
                    <a:pt x="147" y="107"/>
                    <a:pt x="169" y="96"/>
                    <a:pt x="204" y="96"/>
                  </a:cubicBezTo>
                  <a:cubicBezTo>
                    <a:pt x="249" y="96"/>
                    <a:pt x="249" y="39"/>
                    <a:pt x="215" y="16"/>
                  </a:cubicBezTo>
                  <a:cubicBezTo>
                    <a:pt x="191" y="9"/>
                    <a:pt x="162" y="1"/>
                    <a:pt x="131"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0"/>
            <p:cNvSpPr/>
            <p:nvPr/>
          </p:nvSpPr>
          <p:spPr>
            <a:xfrm>
              <a:off x="7038716" y="2233631"/>
              <a:ext cx="38932" cy="22272"/>
            </a:xfrm>
            <a:custGeom>
              <a:avLst/>
              <a:gdLst/>
              <a:ahLst/>
              <a:cxnLst/>
              <a:rect l="l" t="t" r="r" b="b"/>
              <a:pathLst>
                <a:path w="215" h="123" extrusionOk="0">
                  <a:moveTo>
                    <a:pt x="97" y="0"/>
                  </a:moveTo>
                  <a:cubicBezTo>
                    <a:pt x="84" y="0"/>
                    <a:pt x="70" y="2"/>
                    <a:pt x="56" y="5"/>
                  </a:cubicBezTo>
                  <a:cubicBezTo>
                    <a:pt x="23" y="15"/>
                    <a:pt x="0" y="50"/>
                    <a:pt x="11" y="95"/>
                  </a:cubicBezTo>
                  <a:cubicBezTo>
                    <a:pt x="19" y="103"/>
                    <a:pt x="27" y="111"/>
                    <a:pt x="35" y="111"/>
                  </a:cubicBezTo>
                  <a:cubicBezTo>
                    <a:pt x="39" y="111"/>
                    <a:pt x="42" y="109"/>
                    <a:pt x="46" y="106"/>
                  </a:cubicBezTo>
                  <a:lnTo>
                    <a:pt x="91" y="106"/>
                  </a:lnTo>
                  <a:cubicBezTo>
                    <a:pt x="107" y="114"/>
                    <a:pt x="117" y="122"/>
                    <a:pt x="130" y="122"/>
                  </a:cubicBezTo>
                  <a:cubicBezTo>
                    <a:pt x="135" y="122"/>
                    <a:pt x="140" y="121"/>
                    <a:pt x="147" y="118"/>
                  </a:cubicBezTo>
                  <a:cubicBezTo>
                    <a:pt x="181" y="118"/>
                    <a:pt x="215" y="83"/>
                    <a:pt x="192" y="50"/>
                  </a:cubicBezTo>
                  <a:cubicBezTo>
                    <a:pt x="175" y="15"/>
                    <a:pt x="138" y="0"/>
                    <a:pt x="97"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0"/>
            <p:cNvSpPr/>
            <p:nvPr/>
          </p:nvSpPr>
          <p:spPr>
            <a:xfrm>
              <a:off x="6743736" y="2344269"/>
              <a:ext cx="121866" cy="80759"/>
            </a:xfrm>
            <a:custGeom>
              <a:avLst/>
              <a:gdLst/>
              <a:ahLst/>
              <a:cxnLst/>
              <a:rect l="l" t="t" r="r" b="b"/>
              <a:pathLst>
                <a:path w="673" h="446" extrusionOk="0">
                  <a:moveTo>
                    <a:pt x="265" y="0"/>
                  </a:moveTo>
                  <a:cubicBezTo>
                    <a:pt x="245" y="0"/>
                    <a:pt x="225" y="2"/>
                    <a:pt x="205" y="4"/>
                  </a:cubicBezTo>
                  <a:cubicBezTo>
                    <a:pt x="24" y="38"/>
                    <a:pt x="1" y="264"/>
                    <a:pt x="12" y="411"/>
                  </a:cubicBezTo>
                  <a:cubicBezTo>
                    <a:pt x="12" y="434"/>
                    <a:pt x="32" y="445"/>
                    <a:pt x="52" y="445"/>
                  </a:cubicBezTo>
                  <a:cubicBezTo>
                    <a:pt x="72" y="445"/>
                    <a:pt x="91" y="434"/>
                    <a:pt x="91" y="411"/>
                  </a:cubicBezTo>
                  <a:cubicBezTo>
                    <a:pt x="80" y="298"/>
                    <a:pt x="80" y="140"/>
                    <a:pt x="205" y="95"/>
                  </a:cubicBezTo>
                  <a:cubicBezTo>
                    <a:pt x="235" y="81"/>
                    <a:pt x="266" y="74"/>
                    <a:pt x="298" y="74"/>
                  </a:cubicBezTo>
                  <a:cubicBezTo>
                    <a:pt x="417" y="74"/>
                    <a:pt x="535" y="166"/>
                    <a:pt x="589" y="264"/>
                  </a:cubicBezTo>
                  <a:cubicBezTo>
                    <a:pt x="596" y="278"/>
                    <a:pt x="607" y="283"/>
                    <a:pt x="618" y="283"/>
                  </a:cubicBezTo>
                  <a:cubicBezTo>
                    <a:pt x="644" y="283"/>
                    <a:pt x="673" y="254"/>
                    <a:pt x="657" y="230"/>
                  </a:cubicBezTo>
                  <a:cubicBezTo>
                    <a:pt x="577" y="79"/>
                    <a:pt x="425" y="0"/>
                    <a:pt x="265"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0"/>
            <p:cNvSpPr/>
            <p:nvPr/>
          </p:nvSpPr>
          <p:spPr>
            <a:xfrm>
              <a:off x="7028395" y="2300086"/>
              <a:ext cx="93075" cy="65368"/>
            </a:xfrm>
            <a:custGeom>
              <a:avLst/>
              <a:gdLst/>
              <a:ahLst/>
              <a:cxnLst/>
              <a:rect l="l" t="t" r="r" b="b"/>
              <a:pathLst>
                <a:path w="514" h="361" extrusionOk="0">
                  <a:moveTo>
                    <a:pt x="218" y="0"/>
                  </a:moveTo>
                  <a:cubicBezTo>
                    <a:pt x="195" y="0"/>
                    <a:pt x="172" y="3"/>
                    <a:pt x="148" y="10"/>
                  </a:cubicBezTo>
                  <a:cubicBezTo>
                    <a:pt x="23" y="56"/>
                    <a:pt x="12" y="214"/>
                    <a:pt x="0" y="327"/>
                  </a:cubicBezTo>
                  <a:cubicBezTo>
                    <a:pt x="0" y="350"/>
                    <a:pt x="20" y="361"/>
                    <a:pt x="40" y="361"/>
                  </a:cubicBezTo>
                  <a:cubicBezTo>
                    <a:pt x="60" y="361"/>
                    <a:pt x="80" y="350"/>
                    <a:pt x="80" y="327"/>
                  </a:cubicBezTo>
                  <a:cubicBezTo>
                    <a:pt x="80" y="248"/>
                    <a:pt x="91" y="146"/>
                    <a:pt x="159" y="90"/>
                  </a:cubicBezTo>
                  <a:cubicBezTo>
                    <a:pt x="181" y="78"/>
                    <a:pt x="203" y="72"/>
                    <a:pt x="223" y="72"/>
                  </a:cubicBezTo>
                  <a:cubicBezTo>
                    <a:pt x="318" y="72"/>
                    <a:pt x="393" y="183"/>
                    <a:pt x="430" y="248"/>
                  </a:cubicBezTo>
                  <a:cubicBezTo>
                    <a:pt x="438" y="263"/>
                    <a:pt x="450" y="269"/>
                    <a:pt x="463" y="269"/>
                  </a:cubicBezTo>
                  <a:cubicBezTo>
                    <a:pt x="488" y="269"/>
                    <a:pt x="513" y="244"/>
                    <a:pt x="498" y="214"/>
                  </a:cubicBezTo>
                  <a:cubicBezTo>
                    <a:pt x="440" y="99"/>
                    <a:pt x="343" y="0"/>
                    <a:pt x="218"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0"/>
            <p:cNvSpPr/>
            <p:nvPr/>
          </p:nvSpPr>
          <p:spPr>
            <a:xfrm>
              <a:off x="6809287" y="2539469"/>
              <a:ext cx="160798" cy="108464"/>
            </a:xfrm>
            <a:custGeom>
              <a:avLst/>
              <a:gdLst/>
              <a:ahLst/>
              <a:cxnLst/>
              <a:rect l="l" t="t" r="r" b="b"/>
              <a:pathLst>
                <a:path w="888" h="599" extrusionOk="0">
                  <a:moveTo>
                    <a:pt x="51" y="1"/>
                  </a:moveTo>
                  <a:cubicBezTo>
                    <a:pt x="32" y="1"/>
                    <a:pt x="12" y="12"/>
                    <a:pt x="12" y="34"/>
                  </a:cubicBezTo>
                  <a:cubicBezTo>
                    <a:pt x="1" y="226"/>
                    <a:pt x="57" y="396"/>
                    <a:pt x="215" y="520"/>
                  </a:cubicBezTo>
                  <a:cubicBezTo>
                    <a:pt x="288" y="577"/>
                    <a:pt x="366" y="599"/>
                    <a:pt x="444" y="599"/>
                  </a:cubicBezTo>
                  <a:cubicBezTo>
                    <a:pt x="584" y="599"/>
                    <a:pt x="726" y="529"/>
                    <a:pt x="848" y="464"/>
                  </a:cubicBezTo>
                  <a:cubicBezTo>
                    <a:pt x="887" y="445"/>
                    <a:pt x="859" y="392"/>
                    <a:pt x="822" y="392"/>
                  </a:cubicBezTo>
                  <a:cubicBezTo>
                    <a:pt x="816" y="392"/>
                    <a:pt x="810" y="393"/>
                    <a:pt x="803" y="396"/>
                  </a:cubicBezTo>
                  <a:cubicBezTo>
                    <a:pt x="688" y="461"/>
                    <a:pt x="573" y="516"/>
                    <a:pt x="456" y="516"/>
                  </a:cubicBezTo>
                  <a:cubicBezTo>
                    <a:pt x="388" y="516"/>
                    <a:pt x="320" y="498"/>
                    <a:pt x="250" y="452"/>
                  </a:cubicBezTo>
                  <a:cubicBezTo>
                    <a:pt x="114" y="362"/>
                    <a:pt x="80" y="181"/>
                    <a:pt x="91" y="34"/>
                  </a:cubicBezTo>
                  <a:cubicBezTo>
                    <a:pt x="91" y="12"/>
                    <a:pt x="71" y="1"/>
                    <a:pt x="51"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0"/>
            <p:cNvSpPr/>
            <p:nvPr/>
          </p:nvSpPr>
          <p:spPr>
            <a:xfrm>
              <a:off x="6955782" y="2426478"/>
              <a:ext cx="97420" cy="75508"/>
            </a:xfrm>
            <a:custGeom>
              <a:avLst/>
              <a:gdLst/>
              <a:ahLst/>
              <a:cxnLst/>
              <a:rect l="l" t="t" r="r" b="b"/>
              <a:pathLst>
                <a:path w="538" h="417" extrusionOk="0">
                  <a:moveTo>
                    <a:pt x="285" y="0"/>
                  </a:moveTo>
                  <a:cubicBezTo>
                    <a:pt x="201" y="0"/>
                    <a:pt x="110" y="35"/>
                    <a:pt x="39" y="70"/>
                  </a:cubicBezTo>
                  <a:cubicBezTo>
                    <a:pt x="1" y="90"/>
                    <a:pt x="29" y="143"/>
                    <a:pt x="66" y="143"/>
                  </a:cubicBezTo>
                  <a:cubicBezTo>
                    <a:pt x="72" y="143"/>
                    <a:pt x="78" y="141"/>
                    <a:pt x="85" y="138"/>
                  </a:cubicBezTo>
                  <a:cubicBezTo>
                    <a:pt x="138" y="108"/>
                    <a:pt x="206" y="83"/>
                    <a:pt x="272" y="83"/>
                  </a:cubicBezTo>
                  <a:cubicBezTo>
                    <a:pt x="305" y="83"/>
                    <a:pt x="338" y="89"/>
                    <a:pt x="368" y="104"/>
                  </a:cubicBezTo>
                  <a:cubicBezTo>
                    <a:pt x="469" y="149"/>
                    <a:pt x="401" y="285"/>
                    <a:pt x="368" y="353"/>
                  </a:cubicBezTo>
                  <a:cubicBezTo>
                    <a:pt x="352" y="385"/>
                    <a:pt x="375" y="417"/>
                    <a:pt x="402" y="417"/>
                  </a:cubicBezTo>
                  <a:cubicBezTo>
                    <a:pt x="414" y="417"/>
                    <a:pt x="426" y="411"/>
                    <a:pt x="436" y="398"/>
                  </a:cubicBezTo>
                  <a:cubicBezTo>
                    <a:pt x="492" y="285"/>
                    <a:pt x="537" y="138"/>
                    <a:pt x="424" y="48"/>
                  </a:cubicBezTo>
                  <a:cubicBezTo>
                    <a:pt x="385" y="13"/>
                    <a:pt x="337" y="0"/>
                    <a:pt x="285"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0"/>
            <p:cNvSpPr/>
            <p:nvPr/>
          </p:nvSpPr>
          <p:spPr>
            <a:xfrm>
              <a:off x="6368175" y="2494924"/>
              <a:ext cx="220192" cy="223627"/>
            </a:xfrm>
            <a:custGeom>
              <a:avLst/>
              <a:gdLst/>
              <a:ahLst/>
              <a:cxnLst/>
              <a:rect l="l" t="t" r="r" b="b"/>
              <a:pathLst>
                <a:path w="1216" h="1235" extrusionOk="0">
                  <a:moveTo>
                    <a:pt x="646" y="1"/>
                  </a:moveTo>
                  <a:cubicBezTo>
                    <a:pt x="566" y="1"/>
                    <a:pt x="480" y="19"/>
                    <a:pt x="390" y="65"/>
                  </a:cubicBezTo>
                  <a:cubicBezTo>
                    <a:pt x="0" y="260"/>
                    <a:pt x="80" y="1234"/>
                    <a:pt x="810" y="1234"/>
                  </a:cubicBezTo>
                  <a:cubicBezTo>
                    <a:pt x="928" y="1234"/>
                    <a:pt x="1063" y="1209"/>
                    <a:pt x="1216" y="1151"/>
                  </a:cubicBezTo>
                  <a:lnTo>
                    <a:pt x="1181" y="280"/>
                  </a:lnTo>
                  <a:cubicBezTo>
                    <a:pt x="1181" y="280"/>
                    <a:pt x="959" y="1"/>
                    <a:pt x="646"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0"/>
            <p:cNvSpPr/>
            <p:nvPr/>
          </p:nvSpPr>
          <p:spPr>
            <a:xfrm>
              <a:off x="6442780" y="2540374"/>
              <a:ext cx="127117" cy="138341"/>
            </a:xfrm>
            <a:custGeom>
              <a:avLst/>
              <a:gdLst/>
              <a:ahLst/>
              <a:cxnLst/>
              <a:rect l="l" t="t" r="r" b="b"/>
              <a:pathLst>
                <a:path w="702" h="764" extrusionOk="0">
                  <a:moveTo>
                    <a:pt x="422" y="420"/>
                  </a:moveTo>
                  <a:cubicBezTo>
                    <a:pt x="431" y="420"/>
                    <a:pt x="442" y="421"/>
                    <a:pt x="453" y="425"/>
                  </a:cubicBezTo>
                  <a:cubicBezTo>
                    <a:pt x="498" y="447"/>
                    <a:pt x="532" y="470"/>
                    <a:pt x="566" y="493"/>
                  </a:cubicBezTo>
                  <a:cubicBezTo>
                    <a:pt x="577" y="538"/>
                    <a:pt x="588" y="595"/>
                    <a:pt x="600" y="640"/>
                  </a:cubicBezTo>
                  <a:lnTo>
                    <a:pt x="588" y="640"/>
                  </a:lnTo>
                  <a:cubicBezTo>
                    <a:pt x="554" y="650"/>
                    <a:pt x="518" y="657"/>
                    <a:pt x="483" y="657"/>
                  </a:cubicBezTo>
                  <a:cubicBezTo>
                    <a:pt x="438" y="657"/>
                    <a:pt x="394" y="644"/>
                    <a:pt x="362" y="606"/>
                  </a:cubicBezTo>
                  <a:cubicBezTo>
                    <a:pt x="301" y="535"/>
                    <a:pt x="340" y="420"/>
                    <a:pt x="422" y="420"/>
                  </a:cubicBezTo>
                  <a:close/>
                  <a:moveTo>
                    <a:pt x="181" y="1"/>
                  </a:moveTo>
                  <a:cubicBezTo>
                    <a:pt x="122" y="1"/>
                    <a:pt x="64" y="19"/>
                    <a:pt x="12" y="63"/>
                  </a:cubicBezTo>
                  <a:cubicBezTo>
                    <a:pt x="0" y="63"/>
                    <a:pt x="0" y="75"/>
                    <a:pt x="12" y="75"/>
                  </a:cubicBezTo>
                  <a:cubicBezTo>
                    <a:pt x="34" y="73"/>
                    <a:pt x="55" y="73"/>
                    <a:pt x="76" y="73"/>
                  </a:cubicBezTo>
                  <a:cubicBezTo>
                    <a:pt x="237" y="73"/>
                    <a:pt x="364" y="117"/>
                    <a:pt x="464" y="266"/>
                  </a:cubicBezTo>
                  <a:lnTo>
                    <a:pt x="532" y="402"/>
                  </a:lnTo>
                  <a:cubicBezTo>
                    <a:pt x="486" y="383"/>
                    <a:pt x="429" y="363"/>
                    <a:pt x="376" y="363"/>
                  </a:cubicBezTo>
                  <a:cubicBezTo>
                    <a:pt x="337" y="363"/>
                    <a:pt x="300" y="374"/>
                    <a:pt x="272" y="402"/>
                  </a:cubicBezTo>
                  <a:cubicBezTo>
                    <a:pt x="193" y="482"/>
                    <a:pt x="226" y="606"/>
                    <a:pt x="294" y="674"/>
                  </a:cubicBezTo>
                  <a:cubicBezTo>
                    <a:pt x="359" y="739"/>
                    <a:pt x="431" y="763"/>
                    <a:pt x="512" y="763"/>
                  </a:cubicBezTo>
                  <a:cubicBezTo>
                    <a:pt x="543" y="763"/>
                    <a:pt x="576" y="759"/>
                    <a:pt x="611" y="753"/>
                  </a:cubicBezTo>
                  <a:cubicBezTo>
                    <a:pt x="623" y="753"/>
                    <a:pt x="633" y="753"/>
                    <a:pt x="645" y="741"/>
                  </a:cubicBezTo>
                  <a:cubicBezTo>
                    <a:pt x="656" y="741"/>
                    <a:pt x="679" y="731"/>
                    <a:pt x="679" y="708"/>
                  </a:cubicBezTo>
                  <a:cubicBezTo>
                    <a:pt x="701" y="504"/>
                    <a:pt x="633" y="278"/>
                    <a:pt x="487" y="143"/>
                  </a:cubicBezTo>
                  <a:cubicBezTo>
                    <a:pt x="399" y="62"/>
                    <a:pt x="288" y="1"/>
                    <a:pt x="181"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0"/>
            <p:cNvSpPr/>
            <p:nvPr/>
          </p:nvSpPr>
          <p:spPr>
            <a:xfrm>
              <a:off x="5982654" y="2422675"/>
              <a:ext cx="656773" cy="616558"/>
            </a:xfrm>
            <a:custGeom>
              <a:avLst/>
              <a:gdLst/>
              <a:ahLst/>
              <a:cxnLst/>
              <a:rect l="l" t="t" r="r" b="b"/>
              <a:pathLst>
                <a:path w="3627" h="3405" extrusionOk="0">
                  <a:moveTo>
                    <a:pt x="318" y="0"/>
                  </a:moveTo>
                  <a:cubicBezTo>
                    <a:pt x="301" y="0"/>
                    <a:pt x="291" y="11"/>
                    <a:pt x="291" y="34"/>
                  </a:cubicBezTo>
                  <a:cubicBezTo>
                    <a:pt x="291" y="159"/>
                    <a:pt x="608" y="544"/>
                    <a:pt x="608" y="544"/>
                  </a:cubicBezTo>
                  <a:cubicBezTo>
                    <a:pt x="495" y="521"/>
                    <a:pt x="404" y="453"/>
                    <a:pt x="234" y="261"/>
                  </a:cubicBezTo>
                  <a:cubicBezTo>
                    <a:pt x="162" y="173"/>
                    <a:pt x="100" y="136"/>
                    <a:pt x="61" y="136"/>
                  </a:cubicBezTo>
                  <a:cubicBezTo>
                    <a:pt x="10" y="136"/>
                    <a:pt x="1" y="202"/>
                    <a:pt x="65" y="306"/>
                  </a:cubicBezTo>
                  <a:cubicBezTo>
                    <a:pt x="166" y="487"/>
                    <a:pt x="472" y="793"/>
                    <a:pt x="472" y="793"/>
                  </a:cubicBezTo>
                  <a:cubicBezTo>
                    <a:pt x="342" y="784"/>
                    <a:pt x="132" y="595"/>
                    <a:pt x="72" y="595"/>
                  </a:cubicBezTo>
                  <a:cubicBezTo>
                    <a:pt x="54" y="595"/>
                    <a:pt x="49" y="612"/>
                    <a:pt x="65" y="657"/>
                  </a:cubicBezTo>
                  <a:cubicBezTo>
                    <a:pt x="189" y="1041"/>
                    <a:pt x="879" y="1256"/>
                    <a:pt x="879" y="1256"/>
                  </a:cubicBezTo>
                  <a:cubicBezTo>
                    <a:pt x="879" y="1256"/>
                    <a:pt x="1467" y="3326"/>
                    <a:pt x="3412" y="3404"/>
                  </a:cubicBezTo>
                  <a:lnTo>
                    <a:pt x="3627" y="2567"/>
                  </a:lnTo>
                  <a:cubicBezTo>
                    <a:pt x="1772" y="2285"/>
                    <a:pt x="1229" y="1109"/>
                    <a:pt x="1229" y="1109"/>
                  </a:cubicBezTo>
                  <a:cubicBezTo>
                    <a:pt x="1274" y="734"/>
                    <a:pt x="962" y="56"/>
                    <a:pt x="874" y="56"/>
                  </a:cubicBezTo>
                  <a:cubicBezTo>
                    <a:pt x="871" y="56"/>
                    <a:pt x="869" y="56"/>
                    <a:pt x="868" y="57"/>
                  </a:cubicBezTo>
                  <a:cubicBezTo>
                    <a:pt x="778" y="91"/>
                    <a:pt x="943" y="555"/>
                    <a:pt x="904" y="555"/>
                  </a:cubicBezTo>
                  <a:cubicBezTo>
                    <a:pt x="903" y="555"/>
                    <a:pt x="903" y="555"/>
                    <a:pt x="902" y="555"/>
                  </a:cubicBezTo>
                  <a:cubicBezTo>
                    <a:pt x="857" y="532"/>
                    <a:pt x="585" y="250"/>
                    <a:pt x="495" y="137"/>
                  </a:cubicBezTo>
                  <a:cubicBezTo>
                    <a:pt x="432" y="57"/>
                    <a:pt x="357" y="0"/>
                    <a:pt x="318" y="0"/>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0"/>
            <p:cNvSpPr/>
            <p:nvPr/>
          </p:nvSpPr>
          <p:spPr>
            <a:xfrm>
              <a:off x="6401856" y="2869209"/>
              <a:ext cx="237576" cy="170029"/>
            </a:xfrm>
            <a:custGeom>
              <a:avLst/>
              <a:gdLst/>
              <a:ahLst/>
              <a:cxnLst/>
              <a:rect l="l" t="t" r="r" b="b"/>
              <a:pathLst>
                <a:path w="1312" h="939" extrusionOk="0">
                  <a:moveTo>
                    <a:pt x="792" y="0"/>
                  </a:moveTo>
                  <a:cubicBezTo>
                    <a:pt x="555" y="272"/>
                    <a:pt x="317" y="486"/>
                    <a:pt x="0" y="644"/>
                  </a:cubicBezTo>
                  <a:cubicBezTo>
                    <a:pt x="306" y="803"/>
                    <a:pt x="668" y="916"/>
                    <a:pt x="1097" y="938"/>
                  </a:cubicBezTo>
                  <a:lnTo>
                    <a:pt x="1312" y="101"/>
                  </a:lnTo>
                  <a:cubicBezTo>
                    <a:pt x="1131" y="79"/>
                    <a:pt x="962" y="45"/>
                    <a:pt x="792"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0"/>
            <p:cNvSpPr/>
            <p:nvPr/>
          </p:nvSpPr>
          <p:spPr>
            <a:xfrm>
              <a:off x="6549255" y="2850558"/>
              <a:ext cx="280672" cy="219824"/>
            </a:xfrm>
            <a:custGeom>
              <a:avLst/>
              <a:gdLst/>
              <a:ahLst/>
              <a:cxnLst/>
              <a:rect l="l" t="t" r="r" b="b"/>
              <a:pathLst>
                <a:path w="1550" h="1214" extrusionOk="0">
                  <a:moveTo>
                    <a:pt x="148" y="1"/>
                  </a:moveTo>
                  <a:lnTo>
                    <a:pt x="0" y="1109"/>
                  </a:lnTo>
                  <a:cubicBezTo>
                    <a:pt x="158" y="1172"/>
                    <a:pt x="564" y="1213"/>
                    <a:pt x="845" y="1213"/>
                  </a:cubicBezTo>
                  <a:cubicBezTo>
                    <a:pt x="966" y="1213"/>
                    <a:pt x="1064" y="1206"/>
                    <a:pt x="1108" y="1189"/>
                  </a:cubicBezTo>
                  <a:cubicBezTo>
                    <a:pt x="1550" y="1053"/>
                    <a:pt x="1222" y="408"/>
                    <a:pt x="1041" y="307"/>
                  </a:cubicBezTo>
                  <a:cubicBezTo>
                    <a:pt x="668" y="114"/>
                    <a:pt x="148" y="1"/>
                    <a:pt x="148"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0"/>
            <p:cNvSpPr/>
            <p:nvPr/>
          </p:nvSpPr>
          <p:spPr>
            <a:xfrm>
              <a:off x="6549255" y="2850558"/>
              <a:ext cx="49253" cy="209141"/>
            </a:xfrm>
            <a:custGeom>
              <a:avLst/>
              <a:gdLst/>
              <a:ahLst/>
              <a:cxnLst/>
              <a:rect l="l" t="t" r="r" b="b"/>
              <a:pathLst>
                <a:path w="272" h="1155" extrusionOk="0">
                  <a:moveTo>
                    <a:pt x="148" y="1"/>
                  </a:moveTo>
                  <a:lnTo>
                    <a:pt x="0" y="1109"/>
                  </a:lnTo>
                  <a:cubicBezTo>
                    <a:pt x="35" y="1121"/>
                    <a:pt x="91" y="1143"/>
                    <a:pt x="148" y="1154"/>
                  </a:cubicBezTo>
                  <a:cubicBezTo>
                    <a:pt x="170" y="951"/>
                    <a:pt x="193" y="747"/>
                    <a:pt x="226" y="544"/>
                  </a:cubicBezTo>
                  <a:cubicBezTo>
                    <a:pt x="249" y="363"/>
                    <a:pt x="272" y="171"/>
                    <a:pt x="204" y="13"/>
                  </a:cubicBezTo>
                  <a:cubicBezTo>
                    <a:pt x="170" y="1"/>
                    <a:pt x="148" y="1"/>
                    <a:pt x="148"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 name="Google Shape;2013;p70"/>
          <p:cNvGrpSpPr/>
          <p:nvPr/>
        </p:nvGrpSpPr>
        <p:grpSpPr>
          <a:xfrm>
            <a:off x="6746041" y="-211160"/>
            <a:ext cx="842792" cy="842769"/>
            <a:chOff x="6447070" y="852359"/>
            <a:chExt cx="589778" cy="589761"/>
          </a:xfrm>
        </p:grpSpPr>
        <p:sp>
          <p:nvSpPr>
            <p:cNvPr id="2014" name="Google Shape;2014;p70"/>
            <p:cNvSpPr/>
            <p:nvPr/>
          </p:nvSpPr>
          <p:spPr>
            <a:xfrm>
              <a:off x="6447070" y="852359"/>
              <a:ext cx="589778" cy="589761"/>
            </a:xfrm>
            <a:custGeom>
              <a:avLst/>
              <a:gdLst/>
              <a:ahLst/>
              <a:cxnLst/>
              <a:rect l="l" t="t" r="r" b="b"/>
              <a:pathLst>
                <a:path w="3257" h="3257" extrusionOk="0">
                  <a:moveTo>
                    <a:pt x="1628" y="0"/>
                  </a:moveTo>
                  <a:cubicBezTo>
                    <a:pt x="736" y="0"/>
                    <a:pt x="0" y="724"/>
                    <a:pt x="0" y="1628"/>
                  </a:cubicBezTo>
                  <a:cubicBezTo>
                    <a:pt x="0" y="2522"/>
                    <a:pt x="736" y="3257"/>
                    <a:pt x="1628" y="3257"/>
                  </a:cubicBezTo>
                  <a:cubicBezTo>
                    <a:pt x="2533" y="3257"/>
                    <a:pt x="3257" y="2522"/>
                    <a:pt x="3257" y="1628"/>
                  </a:cubicBezTo>
                  <a:cubicBezTo>
                    <a:pt x="3257" y="724"/>
                    <a:pt x="2533" y="0"/>
                    <a:pt x="1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0"/>
            <p:cNvSpPr/>
            <p:nvPr/>
          </p:nvSpPr>
          <p:spPr>
            <a:xfrm>
              <a:off x="6483829" y="852359"/>
              <a:ext cx="553018" cy="581613"/>
            </a:xfrm>
            <a:custGeom>
              <a:avLst/>
              <a:gdLst/>
              <a:ahLst/>
              <a:cxnLst/>
              <a:rect l="l" t="t" r="r" b="b"/>
              <a:pathLst>
                <a:path w="3054" h="3212" extrusionOk="0">
                  <a:moveTo>
                    <a:pt x="1324" y="0"/>
                  </a:moveTo>
                  <a:cubicBezTo>
                    <a:pt x="1267" y="12"/>
                    <a:pt x="1211" y="12"/>
                    <a:pt x="1143" y="23"/>
                  </a:cubicBezTo>
                  <a:cubicBezTo>
                    <a:pt x="1810" y="329"/>
                    <a:pt x="2251" y="973"/>
                    <a:pt x="2421" y="1685"/>
                  </a:cubicBezTo>
                  <a:cubicBezTo>
                    <a:pt x="2284" y="1848"/>
                    <a:pt x="2095" y="1978"/>
                    <a:pt x="1884" y="1978"/>
                  </a:cubicBezTo>
                  <a:cubicBezTo>
                    <a:pt x="1816" y="1978"/>
                    <a:pt x="1746" y="1964"/>
                    <a:pt x="1674" y="1934"/>
                  </a:cubicBezTo>
                  <a:cubicBezTo>
                    <a:pt x="1437" y="1821"/>
                    <a:pt x="1347" y="1515"/>
                    <a:pt x="1222" y="1301"/>
                  </a:cubicBezTo>
                  <a:cubicBezTo>
                    <a:pt x="1018" y="917"/>
                    <a:pt x="668" y="668"/>
                    <a:pt x="295" y="452"/>
                  </a:cubicBezTo>
                  <a:cubicBezTo>
                    <a:pt x="272" y="487"/>
                    <a:pt x="249" y="509"/>
                    <a:pt x="227" y="532"/>
                  </a:cubicBezTo>
                  <a:cubicBezTo>
                    <a:pt x="408" y="645"/>
                    <a:pt x="589" y="758"/>
                    <a:pt x="759" y="894"/>
                  </a:cubicBezTo>
                  <a:cubicBezTo>
                    <a:pt x="216" y="1154"/>
                    <a:pt x="1" y="1832"/>
                    <a:pt x="23" y="2443"/>
                  </a:cubicBezTo>
                  <a:cubicBezTo>
                    <a:pt x="58" y="2500"/>
                    <a:pt x="91" y="2556"/>
                    <a:pt x="136" y="2613"/>
                  </a:cubicBezTo>
                  <a:cubicBezTo>
                    <a:pt x="68" y="1990"/>
                    <a:pt x="249" y="1211"/>
                    <a:pt x="849" y="973"/>
                  </a:cubicBezTo>
                  <a:cubicBezTo>
                    <a:pt x="860" y="984"/>
                    <a:pt x="883" y="995"/>
                    <a:pt x="894" y="1018"/>
                  </a:cubicBezTo>
                  <a:cubicBezTo>
                    <a:pt x="1098" y="1211"/>
                    <a:pt x="1177" y="1482"/>
                    <a:pt x="1324" y="1719"/>
                  </a:cubicBezTo>
                  <a:cubicBezTo>
                    <a:pt x="973" y="1855"/>
                    <a:pt x="860" y="2239"/>
                    <a:pt x="1053" y="2522"/>
                  </a:cubicBezTo>
                  <a:cubicBezTo>
                    <a:pt x="849" y="2703"/>
                    <a:pt x="827" y="2963"/>
                    <a:pt x="917" y="3178"/>
                  </a:cubicBezTo>
                  <a:lnTo>
                    <a:pt x="1053" y="3212"/>
                  </a:lnTo>
                  <a:cubicBezTo>
                    <a:pt x="928" y="3020"/>
                    <a:pt x="917" y="2771"/>
                    <a:pt x="1109" y="2601"/>
                  </a:cubicBezTo>
                  <a:cubicBezTo>
                    <a:pt x="1131" y="2624"/>
                    <a:pt x="1166" y="2646"/>
                    <a:pt x="1188" y="2669"/>
                  </a:cubicBezTo>
                  <a:cubicBezTo>
                    <a:pt x="1401" y="2825"/>
                    <a:pt x="1654" y="2881"/>
                    <a:pt x="1917" y="2881"/>
                  </a:cubicBezTo>
                  <a:cubicBezTo>
                    <a:pt x="2130" y="2881"/>
                    <a:pt x="2349" y="2844"/>
                    <a:pt x="2556" y="2794"/>
                  </a:cubicBezTo>
                  <a:cubicBezTo>
                    <a:pt x="2602" y="2748"/>
                    <a:pt x="2647" y="2703"/>
                    <a:pt x="2692" y="2646"/>
                  </a:cubicBezTo>
                  <a:lnTo>
                    <a:pt x="2692" y="2646"/>
                  </a:lnTo>
                  <a:cubicBezTo>
                    <a:pt x="2448" y="2721"/>
                    <a:pt x="2213" y="2765"/>
                    <a:pt x="1959" y="2765"/>
                  </a:cubicBezTo>
                  <a:cubicBezTo>
                    <a:pt x="1907" y="2765"/>
                    <a:pt x="1853" y="2763"/>
                    <a:pt x="1799" y="2759"/>
                  </a:cubicBezTo>
                  <a:cubicBezTo>
                    <a:pt x="1561" y="2748"/>
                    <a:pt x="1324" y="2669"/>
                    <a:pt x="1154" y="2511"/>
                  </a:cubicBezTo>
                  <a:cubicBezTo>
                    <a:pt x="894" y="2284"/>
                    <a:pt x="1121" y="1889"/>
                    <a:pt x="1380" y="1799"/>
                  </a:cubicBezTo>
                  <a:cubicBezTo>
                    <a:pt x="1392" y="1821"/>
                    <a:pt x="1415" y="1832"/>
                    <a:pt x="1425" y="1844"/>
                  </a:cubicBezTo>
                  <a:cubicBezTo>
                    <a:pt x="1566" y="2003"/>
                    <a:pt x="1730" y="2071"/>
                    <a:pt x="1895" y="2071"/>
                  </a:cubicBezTo>
                  <a:cubicBezTo>
                    <a:pt x="2116" y="2071"/>
                    <a:pt x="2338" y="1948"/>
                    <a:pt x="2500" y="1753"/>
                  </a:cubicBezTo>
                  <a:cubicBezTo>
                    <a:pt x="2571" y="1788"/>
                    <a:pt x="2659" y="1806"/>
                    <a:pt x="2743" y="1806"/>
                  </a:cubicBezTo>
                  <a:cubicBezTo>
                    <a:pt x="2793" y="1806"/>
                    <a:pt x="2842" y="1800"/>
                    <a:pt x="2885" y="1787"/>
                  </a:cubicBezTo>
                  <a:cubicBezTo>
                    <a:pt x="2941" y="1776"/>
                    <a:pt x="2998" y="1742"/>
                    <a:pt x="3054" y="1696"/>
                  </a:cubicBezTo>
                  <a:lnTo>
                    <a:pt x="3054" y="1628"/>
                  </a:lnTo>
                  <a:lnTo>
                    <a:pt x="3054" y="1550"/>
                  </a:lnTo>
                  <a:cubicBezTo>
                    <a:pt x="2986" y="1628"/>
                    <a:pt x="2907" y="1696"/>
                    <a:pt x="2805" y="1708"/>
                  </a:cubicBezTo>
                  <a:cubicBezTo>
                    <a:pt x="2792" y="1710"/>
                    <a:pt x="2778" y="1711"/>
                    <a:pt x="2762" y="1711"/>
                  </a:cubicBezTo>
                  <a:cubicBezTo>
                    <a:pt x="2681" y="1711"/>
                    <a:pt x="2568" y="1687"/>
                    <a:pt x="2511" y="1640"/>
                  </a:cubicBezTo>
                  <a:cubicBezTo>
                    <a:pt x="2342" y="950"/>
                    <a:pt x="1935" y="339"/>
                    <a:pt x="1324"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 name="Google Shape;2016;p70"/>
          <p:cNvGrpSpPr/>
          <p:nvPr/>
        </p:nvGrpSpPr>
        <p:grpSpPr>
          <a:xfrm>
            <a:off x="2602380" y="3148798"/>
            <a:ext cx="363282" cy="364324"/>
            <a:chOff x="1190200" y="238125"/>
            <a:chExt cx="5212075" cy="5212075"/>
          </a:xfrm>
        </p:grpSpPr>
        <p:sp>
          <p:nvSpPr>
            <p:cNvPr id="2017" name="Google Shape;2017;p70"/>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0"/>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70"/>
          <p:cNvGrpSpPr/>
          <p:nvPr/>
        </p:nvGrpSpPr>
        <p:grpSpPr>
          <a:xfrm>
            <a:off x="1705518" y="3152832"/>
            <a:ext cx="356865" cy="356498"/>
            <a:chOff x="1705156" y="3152832"/>
            <a:chExt cx="356865" cy="356498"/>
          </a:xfrm>
        </p:grpSpPr>
        <p:sp>
          <p:nvSpPr>
            <p:cNvPr id="2020" name="Google Shape;2020;p70"/>
            <p:cNvSpPr/>
            <p:nvPr/>
          </p:nvSpPr>
          <p:spPr>
            <a:xfrm>
              <a:off x="1705156" y="3152832"/>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0"/>
            <p:cNvSpPr/>
            <p:nvPr/>
          </p:nvSpPr>
          <p:spPr>
            <a:xfrm>
              <a:off x="1790302" y="3299663"/>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0"/>
            <p:cNvSpPr/>
            <p:nvPr/>
          </p:nvSpPr>
          <p:spPr>
            <a:xfrm>
              <a:off x="1774390" y="3229878"/>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0"/>
            <p:cNvSpPr/>
            <p:nvPr/>
          </p:nvSpPr>
          <p:spPr>
            <a:xfrm>
              <a:off x="1867873" y="3299636"/>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70"/>
          <p:cNvGrpSpPr/>
          <p:nvPr/>
        </p:nvGrpSpPr>
        <p:grpSpPr>
          <a:xfrm>
            <a:off x="2154132" y="3152832"/>
            <a:ext cx="356498" cy="356498"/>
            <a:chOff x="2153957" y="3152832"/>
            <a:chExt cx="356498" cy="356498"/>
          </a:xfrm>
        </p:grpSpPr>
        <p:sp>
          <p:nvSpPr>
            <p:cNvPr id="2025" name="Google Shape;2025;p70"/>
            <p:cNvSpPr/>
            <p:nvPr/>
          </p:nvSpPr>
          <p:spPr>
            <a:xfrm>
              <a:off x="2153957" y="3152832"/>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0"/>
            <p:cNvSpPr/>
            <p:nvPr/>
          </p:nvSpPr>
          <p:spPr>
            <a:xfrm>
              <a:off x="2230033" y="3245030"/>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70"/>
          <p:cNvGrpSpPr/>
          <p:nvPr/>
        </p:nvGrpSpPr>
        <p:grpSpPr>
          <a:xfrm>
            <a:off x="1256903" y="3152832"/>
            <a:ext cx="356865" cy="356498"/>
            <a:chOff x="1256722" y="3152832"/>
            <a:chExt cx="356865" cy="356498"/>
          </a:xfrm>
        </p:grpSpPr>
        <p:sp>
          <p:nvSpPr>
            <p:cNvPr id="2028" name="Google Shape;2028;p70"/>
            <p:cNvSpPr/>
            <p:nvPr/>
          </p:nvSpPr>
          <p:spPr>
            <a:xfrm>
              <a:off x="1256722" y="3152832"/>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9" name="Google Shape;2029;p70"/>
            <p:cNvGrpSpPr/>
            <p:nvPr/>
          </p:nvGrpSpPr>
          <p:grpSpPr>
            <a:xfrm>
              <a:off x="1336958" y="3230087"/>
              <a:ext cx="202339" cy="202323"/>
              <a:chOff x="935197" y="1793977"/>
              <a:chExt cx="256451" cy="256430"/>
            </a:xfrm>
          </p:grpSpPr>
          <p:sp>
            <p:nvSpPr>
              <p:cNvPr id="2030" name="Google Shape;2030;p7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2" name="Google Shape;2032;p70"/>
          <p:cNvGrpSpPr/>
          <p:nvPr/>
        </p:nvGrpSpPr>
        <p:grpSpPr>
          <a:xfrm>
            <a:off x="808288" y="3152832"/>
            <a:ext cx="356865" cy="356865"/>
            <a:chOff x="808288" y="3152832"/>
            <a:chExt cx="356865" cy="356865"/>
          </a:xfrm>
        </p:grpSpPr>
        <p:sp>
          <p:nvSpPr>
            <p:cNvPr id="2033" name="Google Shape;2033;p70"/>
            <p:cNvSpPr/>
            <p:nvPr/>
          </p:nvSpPr>
          <p:spPr>
            <a:xfrm>
              <a:off x="808288" y="3152832"/>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0"/>
            <p:cNvSpPr/>
            <p:nvPr/>
          </p:nvSpPr>
          <p:spPr>
            <a:xfrm>
              <a:off x="870339" y="3230036"/>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38"/>
        <p:cNvGrpSpPr/>
        <p:nvPr/>
      </p:nvGrpSpPr>
      <p:grpSpPr>
        <a:xfrm>
          <a:off x="0" y="0"/>
          <a:ext cx="0" cy="0"/>
          <a:chOff x="0" y="0"/>
          <a:chExt cx="0" cy="0"/>
        </a:xfrm>
      </p:grpSpPr>
      <p:sp>
        <p:nvSpPr>
          <p:cNvPr id="2039" name="Google Shape;2039;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a:t>
            </a:r>
            <a:r>
              <a:rPr lang="en">
                <a:solidFill>
                  <a:schemeClr val="accent6"/>
                </a:solidFill>
              </a:rPr>
              <a:t>PACK</a:t>
            </a:r>
            <a:endParaRPr>
              <a:solidFill>
                <a:schemeClr val="accent6"/>
              </a:solidFill>
            </a:endParaRPr>
          </a:p>
        </p:txBody>
      </p:sp>
      <p:grpSp>
        <p:nvGrpSpPr>
          <p:cNvPr id="2040" name="Google Shape;2040;p71"/>
          <p:cNvGrpSpPr/>
          <p:nvPr/>
        </p:nvGrpSpPr>
        <p:grpSpPr>
          <a:xfrm>
            <a:off x="1460563" y="1271689"/>
            <a:ext cx="411285" cy="337759"/>
            <a:chOff x="1492450" y="1271689"/>
            <a:chExt cx="411285" cy="337759"/>
          </a:xfrm>
        </p:grpSpPr>
        <p:sp>
          <p:nvSpPr>
            <p:cNvPr id="2041" name="Google Shape;2041;p71"/>
            <p:cNvSpPr/>
            <p:nvPr/>
          </p:nvSpPr>
          <p:spPr>
            <a:xfrm>
              <a:off x="1662874" y="1271689"/>
              <a:ext cx="71075" cy="71075"/>
            </a:xfrm>
            <a:custGeom>
              <a:avLst/>
              <a:gdLst/>
              <a:ahLst/>
              <a:cxnLst/>
              <a:rect l="l" t="t" r="r" b="b"/>
              <a:pathLst>
                <a:path w="1335" h="1335" extrusionOk="0">
                  <a:moveTo>
                    <a:pt x="667" y="0"/>
                  </a:moveTo>
                  <a:cubicBezTo>
                    <a:pt x="295" y="0"/>
                    <a:pt x="1" y="294"/>
                    <a:pt x="1" y="667"/>
                  </a:cubicBezTo>
                  <a:cubicBezTo>
                    <a:pt x="1" y="1029"/>
                    <a:pt x="295" y="1335"/>
                    <a:pt x="667" y="1335"/>
                  </a:cubicBezTo>
                  <a:cubicBezTo>
                    <a:pt x="1029" y="1335"/>
                    <a:pt x="1335" y="1029"/>
                    <a:pt x="1335" y="667"/>
                  </a:cubicBezTo>
                  <a:cubicBezTo>
                    <a:pt x="1335" y="294"/>
                    <a:pt x="1029" y="0"/>
                    <a:pt x="66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1523756" y="1272488"/>
              <a:ext cx="354685" cy="336956"/>
            </a:xfrm>
            <a:custGeom>
              <a:avLst/>
              <a:gdLst/>
              <a:ahLst/>
              <a:cxnLst/>
              <a:rect l="l" t="t" r="r" b="b"/>
              <a:pathLst>
                <a:path w="6662" h="6329" extrusionOk="0">
                  <a:moveTo>
                    <a:pt x="721" y="1"/>
                  </a:moveTo>
                  <a:cubicBezTo>
                    <a:pt x="667" y="1"/>
                    <a:pt x="611" y="18"/>
                    <a:pt x="566" y="53"/>
                  </a:cubicBezTo>
                  <a:lnTo>
                    <a:pt x="114" y="438"/>
                  </a:lnTo>
                  <a:cubicBezTo>
                    <a:pt x="13" y="528"/>
                    <a:pt x="1" y="675"/>
                    <a:pt x="91" y="777"/>
                  </a:cubicBezTo>
                  <a:lnTo>
                    <a:pt x="4649" y="6238"/>
                  </a:lnTo>
                  <a:cubicBezTo>
                    <a:pt x="4694" y="6295"/>
                    <a:pt x="4750" y="6329"/>
                    <a:pt x="4830" y="6329"/>
                  </a:cubicBezTo>
                  <a:lnTo>
                    <a:pt x="6175" y="6329"/>
                  </a:lnTo>
                  <a:lnTo>
                    <a:pt x="6662" y="5876"/>
                  </a:lnTo>
                  <a:lnTo>
                    <a:pt x="6662" y="5447"/>
                  </a:lnTo>
                  <a:lnTo>
                    <a:pt x="6175" y="4994"/>
                  </a:lnTo>
                  <a:lnTo>
                    <a:pt x="5101" y="4994"/>
                  </a:lnTo>
                  <a:cubicBezTo>
                    <a:pt x="5034" y="4994"/>
                    <a:pt x="4966" y="4961"/>
                    <a:pt x="4920" y="4904"/>
                  </a:cubicBezTo>
                  <a:lnTo>
                    <a:pt x="906" y="87"/>
                  </a:lnTo>
                  <a:cubicBezTo>
                    <a:pt x="861" y="30"/>
                    <a:pt x="792" y="1"/>
                    <a:pt x="7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1698385" y="1428803"/>
              <a:ext cx="180058" cy="180643"/>
            </a:xfrm>
            <a:custGeom>
              <a:avLst/>
              <a:gdLst/>
              <a:ahLst/>
              <a:cxnLst/>
              <a:rect l="l" t="t" r="r" b="b"/>
              <a:pathLst>
                <a:path w="3382" h="3393" extrusionOk="0">
                  <a:moveTo>
                    <a:pt x="0" y="0"/>
                  </a:moveTo>
                  <a:lnTo>
                    <a:pt x="0" y="1674"/>
                  </a:lnTo>
                  <a:lnTo>
                    <a:pt x="1369" y="3302"/>
                  </a:lnTo>
                  <a:cubicBezTo>
                    <a:pt x="1414" y="3359"/>
                    <a:pt x="1470" y="3393"/>
                    <a:pt x="1550" y="3393"/>
                  </a:cubicBezTo>
                  <a:lnTo>
                    <a:pt x="2895" y="3393"/>
                  </a:lnTo>
                  <a:lnTo>
                    <a:pt x="3382" y="2940"/>
                  </a:lnTo>
                  <a:lnTo>
                    <a:pt x="3382" y="2511"/>
                  </a:lnTo>
                  <a:lnTo>
                    <a:pt x="2895" y="2058"/>
                  </a:lnTo>
                  <a:lnTo>
                    <a:pt x="1821" y="2058"/>
                  </a:lnTo>
                  <a:cubicBezTo>
                    <a:pt x="1754" y="2058"/>
                    <a:pt x="1686" y="2025"/>
                    <a:pt x="1640" y="1968"/>
                  </a:cubicBez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1518378" y="1272488"/>
              <a:ext cx="354046" cy="336956"/>
            </a:xfrm>
            <a:custGeom>
              <a:avLst/>
              <a:gdLst/>
              <a:ahLst/>
              <a:cxnLst/>
              <a:rect l="l" t="t" r="r" b="b"/>
              <a:pathLst>
                <a:path w="6650" h="6329" extrusionOk="0">
                  <a:moveTo>
                    <a:pt x="5934" y="1"/>
                  </a:moveTo>
                  <a:cubicBezTo>
                    <a:pt x="5867" y="1"/>
                    <a:pt x="5801" y="30"/>
                    <a:pt x="5756" y="87"/>
                  </a:cubicBezTo>
                  <a:lnTo>
                    <a:pt x="1742" y="4904"/>
                  </a:lnTo>
                  <a:cubicBezTo>
                    <a:pt x="1697" y="4961"/>
                    <a:pt x="1629" y="4994"/>
                    <a:pt x="1561" y="4994"/>
                  </a:cubicBezTo>
                  <a:lnTo>
                    <a:pt x="486" y="4994"/>
                  </a:lnTo>
                  <a:lnTo>
                    <a:pt x="1" y="5447"/>
                  </a:lnTo>
                  <a:lnTo>
                    <a:pt x="1" y="5876"/>
                  </a:lnTo>
                  <a:lnTo>
                    <a:pt x="486" y="6329"/>
                  </a:lnTo>
                  <a:lnTo>
                    <a:pt x="1833" y="6329"/>
                  </a:lnTo>
                  <a:cubicBezTo>
                    <a:pt x="1900" y="6329"/>
                    <a:pt x="1968" y="6295"/>
                    <a:pt x="2014" y="6238"/>
                  </a:cubicBezTo>
                  <a:lnTo>
                    <a:pt x="6570" y="777"/>
                  </a:lnTo>
                  <a:cubicBezTo>
                    <a:pt x="6650" y="675"/>
                    <a:pt x="6638" y="528"/>
                    <a:pt x="6537" y="438"/>
                  </a:cubicBezTo>
                  <a:lnTo>
                    <a:pt x="6084" y="53"/>
                  </a:lnTo>
                  <a:cubicBezTo>
                    <a:pt x="6040" y="18"/>
                    <a:pt x="5987" y="1"/>
                    <a:pt x="59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1492450" y="1538373"/>
              <a:ext cx="51856" cy="71075"/>
            </a:xfrm>
            <a:custGeom>
              <a:avLst/>
              <a:gdLst/>
              <a:ahLst/>
              <a:cxnLst/>
              <a:rect l="l" t="t" r="r" b="b"/>
              <a:pathLst>
                <a:path w="974" h="1335" extrusionOk="0">
                  <a:moveTo>
                    <a:pt x="465" y="0"/>
                  </a:moveTo>
                  <a:cubicBezTo>
                    <a:pt x="204" y="0"/>
                    <a:pt x="1" y="204"/>
                    <a:pt x="1" y="453"/>
                  </a:cubicBezTo>
                  <a:lnTo>
                    <a:pt x="1" y="882"/>
                  </a:lnTo>
                  <a:cubicBezTo>
                    <a:pt x="1" y="1131"/>
                    <a:pt x="204" y="1335"/>
                    <a:pt x="465" y="1335"/>
                  </a:cubicBezTo>
                  <a:lnTo>
                    <a:pt x="973" y="1335"/>
                  </a:lnTo>
                  <a:lnTo>
                    <a:pt x="973" y="0"/>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1852518" y="1538373"/>
              <a:ext cx="51217" cy="71075"/>
            </a:xfrm>
            <a:custGeom>
              <a:avLst/>
              <a:gdLst/>
              <a:ahLst/>
              <a:cxnLst/>
              <a:rect l="l" t="t" r="r" b="b"/>
              <a:pathLst>
                <a:path w="962" h="1335" extrusionOk="0">
                  <a:moveTo>
                    <a:pt x="0" y="0"/>
                  </a:moveTo>
                  <a:lnTo>
                    <a:pt x="0" y="1335"/>
                  </a:lnTo>
                  <a:lnTo>
                    <a:pt x="510" y="1335"/>
                  </a:lnTo>
                  <a:cubicBezTo>
                    <a:pt x="758" y="1335"/>
                    <a:pt x="962" y="1131"/>
                    <a:pt x="962" y="882"/>
                  </a:cubicBezTo>
                  <a:lnTo>
                    <a:pt x="962" y="453"/>
                  </a:lnTo>
                  <a:cubicBezTo>
                    <a:pt x="962" y="204"/>
                    <a:pt x="758" y="0"/>
                    <a:pt x="51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 name="Google Shape;2047;p71"/>
          <p:cNvGrpSpPr/>
          <p:nvPr/>
        </p:nvGrpSpPr>
        <p:grpSpPr>
          <a:xfrm>
            <a:off x="2145483" y="1234900"/>
            <a:ext cx="413679" cy="411284"/>
            <a:chOff x="2130062" y="1234900"/>
            <a:chExt cx="413679" cy="411284"/>
          </a:xfrm>
        </p:grpSpPr>
        <p:sp>
          <p:nvSpPr>
            <p:cNvPr id="2048" name="Google Shape;2048;p71"/>
            <p:cNvSpPr/>
            <p:nvPr/>
          </p:nvSpPr>
          <p:spPr>
            <a:xfrm>
              <a:off x="2378111" y="1271530"/>
              <a:ext cx="165630" cy="163607"/>
            </a:xfrm>
            <a:custGeom>
              <a:avLst/>
              <a:gdLst/>
              <a:ahLst/>
              <a:cxnLst/>
              <a:rect l="l" t="t" r="r" b="b"/>
              <a:pathLst>
                <a:path w="3111" h="3073" extrusionOk="0">
                  <a:moveTo>
                    <a:pt x="2182" y="0"/>
                  </a:moveTo>
                  <a:cubicBezTo>
                    <a:pt x="2123" y="0"/>
                    <a:pt x="2062" y="24"/>
                    <a:pt x="2024" y="71"/>
                  </a:cubicBezTo>
                  <a:lnTo>
                    <a:pt x="79" y="2004"/>
                  </a:lnTo>
                  <a:cubicBezTo>
                    <a:pt x="23" y="2061"/>
                    <a:pt x="1" y="2129"/>
                    <a:pt x="12" y="2208"/>
                  </a:cubicBezTo>
                  <a:cubicBezTo>
                    <a:pt x="23" y="2253"/>
                    <a:pt x="46" y="2298"/>
                    <a:pt x="79" y="2333"/>
                  </a:cubicBezTo>
                  <a:cubicBezTo>
                    <a:pt x="91" y="2344"/>
                    <a:pt x="114" y="2355"/>
                    <a:pt x="136" y="2366"/>
                  </a:cubicBezTo>
                  <a:lnTo>
                    <a:pt x="1493" y="3045"/>
                  </a:lnTo>
                  <a:cubicBezTo>
                    <a:pt x="1530" y="3063"/>
                    <a:pt x="1568" y="3072"/>
                    <a:pt x="1605" y="3072"/>
                  </a:cubicBezTo>
                  <a:cubicBezTo>
                    <a:pt x="1660" y="3072"/>
                    <a:pt x="1712" y="3052"/>
                    <a:pt x="1753" y="3011"/>
                  </a:cubicBezTo>
                  <a:lnTo>
                    <a:pt x="3020" y="1745"/>
                  </a:lnTo>
                  <a:cubicBezTo>
                    <a:pt x="3087" y="1677"/>
                    <a:pt x="3110" y="1564"/>
                    <a:pt x="3065" y="1484"/>
                  </a:cubicBezTo>
                  <a:lnTo>
                    <a:pt x="2386" y="127"/>
                  </a:lnTo>
                  <a:cubicBezTo>
                    <a:pt x="2353" y="59"/>
                    <a:pt x="2285" y="14"/>
                    <a:pt x="2217" y="3"/>
                  </a:cubicBezTo>
                  <a:cubicBezTo>
                    <a:pt x="2206" y="1"/>
                    <a:pt x="2194" y="0"/>
                    <a:pt x="2182"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2341375" y="1234900"/>
              <a:ext cx="161424" cy="160199"/>
            </a:xfrm>
            <a:custGeom>
              <a:avLst/>
              <a:gdLst/>
              <a:ahLst/>
              <a:cxnLst/>
              <a:rect l="l" t="t" r="r" b="b"/>
              <a:pathLst>
                <a:path w="3032" h="3009" extrusionOk="0">
                  <a:moveTo>
                    <a:pt x="1513" y="0"/>
                  </a:moveTo>
                  <a:cubicBezTo>
                    <a:pt x="1453" y="0"/>
                    <a:pt x="1390" y="25"/>
                    <a:pt x="1347" y="69"/>
                  </a:cubicBezTo>
                  <a:lnTo>
                    <a:pt x="80" y="1335"/>
                  </a:lnTo>
                  <a:cubicBezTo>
                    <a:pt x="12" y="1403"/>
                    <a:pt x="0" y="1505"/>
                    <a:pt x="46" y="1596"/>
                  </a:cubicBezTo>
                  <a:lnTo>
                    <a:pt x="724" y="2953"/>
                  </a:lnTo>
                  <a:cubicBezTo>
                    <a:pt x="736" y="2976"/>
                    <a:pt x="747" y="2998"/>
                    <a:pt x="759" y="3009"/>
                  </a:cubicBezTo>
                  <a:lnTo>
                    <a:pt x="3031" y="747"/>
                  </a:lnTo>
                  <a:cubicBezTo>
                    <a:pt x="3008" y="736"/>
                    <a:pt x="2986" y="714"/>
                    <a:pt x="2963" y="702"/>
                  </a:cubicBezTo>
                  <a:lnTo>
                    <a:pt x="1606" y="24"/>
                  </a:lnTo>
                  <a:cubicBezTo>
                    <a:pt x="1578" y="8"/>
                    <a:pt x="1546" y="0"/>
                    <a:pt x="1513"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2320345" y="1253481"/>
              <a:ext cx="205293" cy="202472"/>
            </a:xfrm>
            <a:custGeom>
              <a:avLst/>
              <a:gdLst/>
              <a:ahLst/>
              <a:cxnLst/>
              <a:rect l="l" t="t" r="r" b="b"/>
              <a:pathLst>
                <a:path w="3856" h="3803" extrusionOk="0">
                  <a:moveTo>
                    <a:pt x="3602" y="0"/>
                  </a:moveTo>
                  <a:cubicBezTo>
                    <a:pt x="3542" y="0"/>
                    <a:pt x="3483" y="20"/>
                    <a:pt x="3438" y="59"/>
                  </a:cubicBezTo>
                  <a:lnTo>
                    <a:pt x="91" y="3418"/>
                  </a:lnTo>
                  <a:cubicBezTo>
                    <a:pt x="0" y="3497"/>
                    <a:pt x="0" y="3644"/>
                    <a:pt x="91" y="3735"/>
                  </a:cubicBezTo>
                  <a:cubicBezTo>
                    <a:pt x="136" y="3780"/>
                    <a:pt x="195" y="3803"/>
                    <a:pt x="253" y="3803"/>
                  </a:cubicBezTo>
                  <a:cubicBezTo>
                    <a:pt x="311" y="3803"/>
                    <a:pt x="367" y="3780"/>
                    <a:pt x="407" y="3735"/>
                  </a:cubicBezTo>
                  <a:lnTo>
                    <a:pt x="3765" y="387"/>
                  </a:lnTo>
                  <a:cubicBezTo>
                    <a:pt x="3856" y="297"/>
                    <a:pt x="3856" y="150"/>
                    <a:pt x="3765" y="59"/>
                  </a:cubicBezTo>
                  <a:cubicBezTo>
                    <a:pt x="3720" y="20"/>
                    <a:pt x="3661" y="0"/>
                    <a:pt x="3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2130062" y="1569678"/>
              <a:ext cx="78902" cy="76506"/>
            </a:xfrm>
            <a:custGeom>
              <a:avLst/>
              <a:gdLst/>
              <a:ahLst/>
              <a:cxnLst/>
              <a:rect l="l" t="t" r="r" b="b"/>
              <a:pathLst>
                <a:path w="1482" h="1437" extrusionOk="0">
                  <a:moveTo>
                    <a:pt x="1237" y="0"/>
                  </a:moveTo>
                  <a:cubicBezTo>
                    <a:pt x="1179" y="0"/>
                    <a:pt x="1120" y="23"/>
                    <a:pt x="1075" y="68"/>
                  </a:cubicBezTo>
                  <a:lnTo>
                    <a:pt x="91" y="1052"/>
                  </a:lnTo>
                  <a:cubicBezTo>
                    <a:pt x="1" y="1131"/>
                    <a:pt x="1" y="1279"/>
                    <a:pt x="91" y="1369"/>
                  </a:cubicBezTo>
                  <a:cubicBezTo>
                    <a:pt x="136" y="1414"/>
                    <a:pt x="196" y="1437"/>
                    <a:pt x="254" y="1437"/>
                  </a:cubicBezTo>
                  <a:cubicBezTo>
                    <a:pt x="312" y="1437"/>
                    <a:pt x="368" y="1414"/>
                    <a:pt x="408" y="1369"/>
                  </a:cubicBezTo>
                  <a:lnTo>
                    <a:pt x="1391" y="385"/>
                  </a:lnTo>
                  <a:cubicBezTo>
                    <a:pt x="1482" y="294"/>
                    <a:pt x="1482" y="148"/>
                    <a:pt x="1391" y="68"/>
                  </a:cubicBezTo>
                  <a:cubicBezTo>
                    <a:pt x="1352" y="23"/>
                    <a:pt x="1295" y="0"/>
                    <a:pt x="1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2178831" y="1421136"/>
              <a:ext cx="180058" cy="175053"/>
            </a:xfrm>
            <a:custGeom>
              <a:avLst/>
              <a:gdLst/>
              <a:ahLst/>
              <a:cxnLst/>
              <a:rect l="l" t="t" r="r" b="b"/>
              <a:pathLst>
                <a:path w="3382" h="3288" extrusionOk="0">
                  <a:moveTo>
                    <a:pt x="2850" y="0"/>
                  </a:moveTo>
                  <a:cubicBezTo>
                    <a:pt x="2726" y="0"/>
                    <a:pt x="2601" y="48"/>
                    <a:pt x="2511" y="144"/>
                  </a:cubicBezTo>
                  <a:lnTo>
                    <a:pt x="1957" y="699"/>
                  </a:lnTo>
                  <a:lnTo>
                    <a:pt x="1900" y="958"/>
                  </a:lnTo>
                  <a:lnTo>
                    <a:pt x="1640" y="1015"/>
                  </a:lnTo>
                  <a:lnTo>
                    <a:pt x="1063" y="1592"/>
                  </a:lnTo>
                  <a:lnTo>
                    <a:pt x="1007" y="1852"/>
                  </a:lnTo>
                  <a:lnTo>
                    <a:pt x="736" y="1908"/>
                  </a:lnTo>
                  <a:lnTo>
                    <a:pt x="181" y="2463"/>
                  </a:lnTo>
                  <a:cubicBezTo>
                    <a:pt x="0" y="2655"/>
                    <a:pt x="0" y="2960"/>
                    <a:pt x="181" y="3152"/>
                  </a:cubicBezTo>
                  <a:cubicBezTo>
                    <a:pt x="278" y="3243"/>
                    <a:pt x="402" y="3288"/>
                    <a:pt x="526" y="3288"/>
                  </a:cubicBezTo>
                  <a:cubicBezTo>
                    <a:pt x="651" y="3288"/>
                    <a:pt x="775" y="3243"/>
                    <a:pt x="871" y="3152"/>
                  </a:cubicBezTo>
                  <a:lnTo>
                    <a:pt x="1425" y="2599"/>
                  </a:lnTo>
                  <a:lnTo>
                    <a:pt x="1448" y="2361"/>
                  </a:lnTo>
                  <a:lnTo>
                    <a:pt x="1742" y="2270"/>
                  </a:lnTo>
                  <a:lnTo>
                    <a:pt x="2319" y="1694"/>
                  </a:lnTo>
                  <a:lnTo>
                    <a:pt x="2375" y="1433"/>
                  </a:lnTo>
                  <a:lnTo>
                    <a:pt x="2636" y="1377"/>
                  </a:lnTo>
                  <a:lnTo>
                    <a:pt x="3189" y="823"/>
                  </a:lnTo>
                  <a:cubicBezTo>
                    <a:pt x="3382" y="642"/>
                    <a:pt x="3382" y="325"/>
                    <a:pt x="3189" y="144"/>
                  </a:cubicBezTo>
                  <a:cubicBezTo>
                    <a:pt x="3099" y="48"/>
                    <a:pt x="2974" y="0"/>
                    <a:pt x="2850"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2265507" y="1458298"/>
              <a:ext cx="53666" cy="53027"/>
            </a:xfrm>
            <a:custGeom>
              <a:avLst/>
              <a:gdLst/>
              <a:ahLst/>
              <a:cxnLst/>
              <a:rect l="l" t="t" r="r" b="b"/>
              <a:pathLst>
                <a:path w="1008" h="996" extrusionOk="0">
                  <a:moveTo>
                    <a:pt x="329" y="1"/>
                  </a:moveTo>
                  <a:lnTo>
                    <a:pt x="1" y="317"/>
                  </a:lnTo>
                  <a:lnTo>
                    <a:pt x="691" y="996"/>
                  </a:lnTo>
                  <a:lnTo>
                    <a:pt x="1008" y="679"/>
                  </a:lnTo>
                  <a:lnTo>
                    <a:pt x="3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2217963" y="1505843"/>
              <a:ext cx="53613" cy="53666"/>
            </a:xfrm>
            <a:custGeom>
              <a:avLst/>
              <a:gdLst/>
              <a:ahLst/>
              <a:cxnLst/>
              <a:rect l="l" t="t" r="r" b="b"/>
              <a:pathLst>
                <a:path w="1007" h="1008" extrusionOk="0">
                  <a:moveTo>
                    <a:pt x="328" y="1"/>
                  </a:moveTo>
                  <a:lnTo>
                    <a:pt x="1" y="317"/>
                  </a:lnTo>
                  <a:lnTo>
                    <a:pt x="690" y="1008"/>
                  </a:lnTo>
                  <a:lnTo>
                    <a:pt x="1007" y="679"/>
                  </a:lnTo>
                  <a:lnTo>
                    <a:pt x="3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71"/>
          <p:cNvGrpSpPr/>
          <p:nvPr/>
        </p:nvGrpSpPr>
        <p:grpSpPr>
          <a:xfrm>
            <a:off x="2832798" y="1234953"/>
            <a:ext cx="284249" cy="411232"/>
            <a:chOff x="2833852" y="1234953"/>
            <a:chExt cx="284249" cy="411232"/>
          </a:xfrm>
        </p:grpSpPr>
        <p:sp>
          <p:nvSpPr>
            <p:cNvPr id="2056" name="Google Shape;2056;p71"/>
            <p:cNvSpPr/>
            <p:nvPr/>
          </p:nvSpPr>
          <p:spPr>
            <a:xfrm>
              <a:off x="2915737" y="1347558"/>
              <a:ext cx="171646" cy="221372"/>
            </a:xfrm>
            <a:custGeom>
              <a:avLst/>
              <a:gdLst/>
              <a:ahLst/>
              <a:cxnLst/>
              <a:rect l="l" t="t" r="r" b="b"/>
              <a:pathLst>
                <a:path w="3224" h="4158" extrusionOk="0">
                  <a:moveTo>
                    <a:pt x="1222" y="0"/>
                  </a:moveTo>
                  <a:cubicBezTo>
                    <a:pt x="883" y="0"/>
                    <a:pt x="600" y="237"/>
                    <a:pt x="543" y="565"/>
                  </a:cubicBezTo>
                  <a:lnTo>
                    <a:pt x="68" y="3358"/>
                  </a:lnTo>
                  <a:cubicBezTo>
                    <a:pt x="0" y="3732"/>
                    <a:pt x="249" y="4082"/>
                    <a:pt x="634" y="4150"/>
                  </a:cubicBezTo>
                  <a:cubicBezTo>
                    <a:pt x="670" y="4155"/>
                    <a:pt x="705" y="4158"/>
                    <a:pt x="740" y="4158"/>
                  </a:cubicBezTo>
                  <a:cubicBezTo>
                    <a:pt x="1072" y="4158"/>
                    <a:pt x="1364" y="3922"/>
                    <a:pt x="1425" y="3584"/>
                  </a:cubicBezTo>
                  <a:lnTo>
                    <a:pt x="1629" y="2408"/>
                  </a:lnTo>
                  <a:lnTo>
                    <a:pt x="1832" y="3584"/>
                  </a:lnTo>
                  <a:cubicBezTo>
                    <a:pt x="1855" y="3765"/>
                    <a:pt x="1957" y="3924"/>
                    <a:pt x="2116" y="4037"/>
                  </a:cubicBezTo>
                  <a:cubicBezTo>
                    <a:pt x="2233" y="4119"/>
                    <a:pt x="2373" y="4156"/>
                    <a:pt x="2517" y="4156"/>
                  </a:cubicBezTo>
                  <a:cubicBezTo>
                    <a:pt x="2553" y="4156"/>
                    <a:pt x="2588" y="4154"/>
                    <a:pt x="2624" y="4150"/>
                  </a:cubicBezTo>
                  <a:cubicBezTo>
                    <a:pt x="2805" y="4116"/>
                    <a:pt x="2963" y="4014"/>
                    <a:pt x="3065" y="3867"/>
                  </a:cubicBezTo>
                  <a:cubicBezTo>
                    <a:pt x="3179" y="3720"/>
                    <a:pt x="3224" y="3539"/>
                    <a:pt x="3189" y="3358"/>
                  </a:cubicBezTo>
                  <a:lnTo>
                    <a:pt x="2714" y="565"/>
                  </a:lnTo>
                  <a:cubicBezTo>
                    <a:pt x="2658" y="237"/>
                    <a:pt x="2364" y="0"/>
                    <a:pt x="2036" y="0"/>
                  </a:cubicBezTo>
                  <a:cubicBezTo>
                    <a:pt x="2002" y="0"/>
                    <a:pt x="1957" y="11"/>
                    <a:pt x="1923" y="11"/>
                  </a:cubicBezTo>
                  <a:cubicBezTo>
                    <a:pt x="1810" y="34"/>
                    <a:pt x="1708" y="79"/>
                    <a:pt x="1629" y="136"/>
                  </a:cubicBezTo>
                  <a:cubicBezTo>
                    <a:pt x="1538" y="79"/>
                    <a:pt x="1448" y="34"/>
                    <a:pt x="1335" y="11"/>
                  </a:cubicBezTo>
                  <a:cubicBezTo>
                    <a:pt x="1290" y="11"/>
                    <a:pt x="1256" y="0"/>
                    <a:pt x="1222"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2857917" y="1234953"/>
              <a:ext cx="206624" cy="201726"/>
            </a:xfrm>
            <a:custGeom>
              <a:avLst/>
              <a:gdLst/>
              <a:ahLst/>
              <a:cxnLst/>
              <a:rect l="l" t="t" r="r" b="b"/>
              <a:pathLst>
                <a:path w="3881" h="3789" extrusionOk="0">
                  <a:moveTo>
                    <a:pt x="227" y="0"/>
                  </a:moveTo>
                  <a:cubicBezTo>
                    <a:pt x="103" y="0"/>
                    <a:pt x="1" y="102"/>
                    <a:pt x="1" y="226"/>
                  </a:cubicBezTo>
                  <a:lnTo>
                    <a:pt x="1" y="2251"/>
                  </a:lnTo>
                  <a:lnTo>
                    <a:pt x="3722" y="3789"/>
                  </a:lnTo>
                  <a:lnTo>
                    <a:pt x="3722" y="1889"/>
                  </a:lnTo>
                  <a:lnTo>
                    <a:pt x="3880" y="1606"/>
                  </a:lnTo>
                  <a:lnTo>
                    <a:pt x="3722" y="1018"/>
                  </a:lnTo>
                  <a:lnTo>
                    <a:pt x="3722" y="226"/>
                  </a:lnTo>
                  <a:cubicBezTo>
                    <a:pt x="3722" y="102"/>
                    <a:pt x="3620" y="0"/>
                    <a:pt x="3496"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048200" y="1610035"/>
              <a:ext cx="24118" cy="36150"/>
            </a:xfrm>
            <a:custGeom>
              <a:avLst/>
              <a:gdLst/>
              <a:ahLst/>
              <a:cxnLst/>
              <a:rect l="l" t="t" r="r" b="b"/>
              <a:pathLst>
                <a:path w="453" h="679" extrusionOk="0">
                  <a:moveTo>
                    <a:pt x="226" y="0"/>
                  </a:moveTo>
                  <a:cubicBezTo>
                    <a:pt x="103" y="0"/>
                    <a:pt x="0" y="91"/>
                    <a:pt x="0" y="227"/>
                  </a:cubicBezTo>
                  <a:lnTo>
                    <a:pt x="0" y="453"/>
                  </a:lnTo>
                  <a:cubicBezTo>
                    <a:pt x="0" y="577"/>
                    <a:pt x="103" y="679"/>
                    <a:pt x="226" y="679"/>
                  </a:cubicBezTo>
                  <a:cubicBezTo>
                    <a:pt x="351" y="679"/>
                    <a:pt x="453" y="577"/>
                    <a:pt x="453" y="453"/>
                  </a:cubicBezTo>
                  <a:lnTo>
                    <a:pt x="453" y="227"/>
                  </a:lnTo>
                  <a:cubicBezTo>
                    <a:pt x="453" y="91"/>
                    <a:pt x="351" y="0"/>
                    <a:pt x="226"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2926598" y="1610035"/>
              <a:ext cx="24118" cy="36150"/>
            </a:xfrm>
            <a:custGeom>
              <a:avLst/>
              <a:gdLst/>
              <a:ahLst/>
              <a:cxnLst/>
              <a:rect l="l" t="t" r="r" b="b"/>
              <a:pathLst>
                <a:path w="453" h="679" extrusionOk="0">
                  <a:moveTo>
                    <a:pt x="226" y="0"/>
                  </a:moveTo>
                  <a:cubicBezTo>
                    <a:pt x="102" y="0"/>
                    <a:pt x="0" y="91"/>
                    <a:pt x="0" y="227"/>
                  </a:cubicBezTo>
                  <a:lnTo>
                    <a:pt x="0" y="453"/>
                  </a:lnTo>
                  <a:cubicBezTo>
                    <a:pt x="0" y="577"/>
                    <a:pt x="102" y="679"/>
                    <a:pt x="226" y="679"/>
                  </a:cubicBezTo>
                  <a:cubicBezTo>
                    <a:pt x="351" y="679"/>
                    <a:pt x="452" y="577"/>
                    <a:pt x="452" y="453"/>
                  </a:cubicBezTo>
                  <a:lnTo>
                    <a:pt x="452" y="227"/>
                  </a:lnTo>
                  <a:cubicBezTo>
                    <a:pt x="452" y="91"/>
                    <a:pt x="351" y="0"/>
                    <a:pt x="226"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2886241" y="1573032"/>
              <a:ext cx="231860" cy="52069"/>
            </a:xfrm>
            <a:custGeom>
              <a:avLst/>
              <a:gdLst/>
              <a:ahLst/>
              <a:cxnLst/>
              <a:rect l="l" t="t" r="r" b="b"/>
              <a:pathLst>
                <a:path w="4355" h="978" extrusionOk="0">
                  <a:moveTo>
                    <a:pt x="4115" y="1"/>
                  </a:moveTo>
                  <a:cubicBezTo>
                    <a:pt x="4007" y="1"/>
                    <a:pt x="3911" y="66"/>
                    <a:pt x="3891" y="175"/>
                  </a:cubicBezTo>
                  <a:cubicBezTo>
                    <a:pt x="3834" y="379"/>
                    <a:pt x="3653" y="525"/>
                    <a:pt x="3449" y="525"/>
                  </a:cubicBezTo>
                  <a:lnTo>
                    <a:pt x="916" y="525"/>
                  </a:lnTo>
                  <a:cubicBezTo>
                    <a:pt x="702" y="525"/>
                    <a:pt x="521" y="379"/>
                    <a:pt x="476" y="175"/>
                  </a:cubicBezTo>
                  <a:cubicBezTo>
                    <a:pt x="453" y="73"/>
                    <a:pt x="363" y="5"/>
                    <a:pt x="250" y="5"/>
                  </a:cubicBezTo>
                  <a:lnTo>
                    <a:pt x="204" y="5"/>
                  </a:lnTo>
                  <a:cubicBezTo>
                    <a:pt x="80" y="40"/>
                    <a:pt x="1" y="164"/>
                    <a:pt x="34" y="277"/>
                  </a:cubicBezTo>
                  <a:cubicBezTo>
                    <a:pt x="125" y="695"/>
                    <a:pt x="487" y="978"/>
                    <a:pt x="916" y="978"/>
                  </a:cubicBezTo>
                  <a:lnTo>
                    <a:pt x="3449" y="978"/>
                  </a:lnTo>
                  <a:cubicBezTo>
                    <a:pt x="3868" y="978"/>
                    <a:pt x="4230" y="695"/>
                    <a:pt x="4331" y="277"/>
                  </a:cubicBezTo>
                  <a:cubicBezTo>
                    <a:pt x="4354" y="164"/>
                    <a:pt x="4275" y="40"/>
                    <a:pt x="4162" y="5"/>
                  </a:cubicBezTo>
                  <a:cubicBezTo>
                    <a:pt x="4146" y="2"/>
                    <a:pt x="4130" y="1"/>
                    <a:pt x="4115"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2833852" y="1338507"/>
              <a:ext cx="123517" cy="132461"/>
            </a:xfrm>
            <a:custGeom>
              <a:avLst/>
              <a:gdLst/>
              <a:ahLst/>
              <a:cxnLst/>
              <a:rect l="l" t="t" r="r" b="b"/>
              <a:pathLst>
                <a:path w="2320" h="2488" extrusionOk="0">
                  <a:moveTo>
                    <a:pt x="691" y="0"/>
                  </a:moveTo>
                  <a:cubicBezTo>
                    <a:pt x="317" y="0"/>
                    <a:pt x="1" y="306"/>
                    <a:pt x="1" y="690"/>
                  </a:cubicBezTo>
                  <a:lnTo>
                    <a:pt x="1" y="1550"/>
                  </a:lnTo>
                  <a:cubicBezTo>
                    <a:pt x="1" y="1922"/>
                    <a:pt x="317" y="2228"/>
                    <a:pt x="691" y="2228"/>
                  </a:cubicBezTo>
                  <a:cubicBezTo>
                    <a:pt x="815" y="2228"/>
                    <a:pt x="928" y="2194"/>
                    <a:pt x="1030" y="2149"/>
                  </a:cubicBezTo>
                  <a:cubicBezTo>
                    <a:pt x="1143" y="2352"/>
                    <a:pt x="1369" y="2488"/>
                    <a:pt x="1629" y="2488"/>
                  </a:cubicBezTo>
                  <a:cubicBezTo>
                    <a:pt x="2003" y="2488"/>
                    <a:pt x="2319" y="2183"/>
                    <a:pt x="2319" y="1809"/>
                  </a:cubicBezTo>
                  <a:lnTo>
                    <a:pt x="2319" y="950"/>
                  </a:lnTo>
                  <a:cubicBezTo>
                    <a:pt x="2319" y="577"/>
                    <a:pt x="2003" y="261"/>
                    <a:pt x="1629" y="261"/>
                  </a:cubicBezTo>
                  <a:cubicBezTo>
                    <a:pt x="1505" y="261"/>
                    <a:pt x="1392" y="294"/>
                    <a:pt x="1301" y="351"/>
                  </a:cubicBezTo>
                  <a:cubicBezTo>
                    <a:pt x="1177" y="147"/>
                    <a:pt x="950" y="0"/>
                    <a:pt x="691"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2957318" y="1289099"/>
              <a:ext cx="119843" cy="127137"/>
            </a:xfrm>
            <a:custGeom>
              <a:avLst/>
              <a:gdLst/>
              <a:ahLst/>
              <a:cxnLst/>
              <a:rect l="l" t="t" r="r" b="b"/>
              <a:pathLst>
                <a:path w="2251" h="2388" extrusionOk="0">
                  <a:moveTo>
                    <a:pt x="1855" y="1"/>
                  </a:moveTo>
                  <a:lnTo>
                    <a:pt x="1855" y="872"/>
                  </a:lnTo>
                  <a:lnTo>
                    <a:pt x="1312" y="872"/>
                  </a:lnTo>
                  <a:cubicBezTo>
                    <a:pt x="588" y="872"/>
                    <a:pt x="0" y="1448"/>
                    <a:pt x="0" y="2172"/>
                  </a:cubicBezTo>
                  <a:cubicBezTo>
                    <a:pt x="0" y="2297"/>
                    <a:pt x="102" y="2387"/>
                    <a:pt x="226" y="2387"/>
                  </a:cubicBezTo>
                  <a:lnTo>
                    <a:pt x="1651" y="2387"/>
                  </a:lnTo>
                  <a:cubicBezTo>
                    <a:pt x="1979" y="2387"/>
                    <a:pt x="2250" y="2127"/>
                    <a:pt x="2250" y="1799"/>
                  </a:cubicBezTo>
                  <a:lnTo>
                    <a:pt x="2250" y="883"/>
                  </a:lnTo>
                  <a:cubicBezTo>
                    <a:pt x="2250" y="544"/>
                    <a:pt x="2104" y="227"/>
                    <a:pt x="1855"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2886241" y="1573299"/>
              <a:ext cx="116223" cy="51803"/>
            </a:xfrm>
            <a:custGeom>
              <a:avLst/>
              <a:gdLst/>
              <a:ahLst/>
              <a:cxnLst/>
              <a:rect l="l" t="t" r="r" b="b"/>
              <a:pathLst>
                <a:path w="2183" h="973" extrusionOk="0">
                  <a:moveTo>
                    <a:pt x="204" y="0"/>
                  </a:moveTo>
                  <a:cubicBezTo>
                    <a:pt x="80" y="35"/>
                    <a:pt x="1" y="159"/>
                    <a:pt x="34" y="272"/>
                  </a:cubicBezTo>
                  <a:cubicBezTo>
                    <a:pt x="125" y="690"/>
                    <a:pt x="487" y="973"/>
                    <a:pt x="916" y="973"/>
                  </a:cubicBezTo>
                  <a:lnTo>
                    <a:pt x="2183" y="973"/>
                  </a:lnTo>
                  <a:lnTo>
                    <a:pt x="2183" y="520"/>
                  </a:lnTo>
                  <a:lnTo>
                    <a:pt x="916" y="520"/>
                  </a:lnTo>
                  <a:cubicBezTo>
                    <a:pt x="702" y="520"/>
                    <a:pt x="521" y="374"/>
                    <a:pt x="476" y="170"/>
                  </a:cubicBezTo>
                  <a:cubicBezTo>
                    <a:pt x="453" y="68"/>
                    <a:pt x="363" y="0"/>
                    <a:pt x="250" y="0"/>
                  </a:cubicBezTo>
                  <a:close/>
                </a:path>
              </a:pathLst>
            </a:custGeom>
            <a:solidFill>
              <a:srgbClr val="E8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71"/>
          <p:cNvGrpSpPr/>
          <p:nvPr/>
        </p:nvGrpSpPr>
        <p:grpSpPr>
          <a:xfrm>
            <a:off x="3390684" y="1304113"/>
            <a:ext cx="410640" cy="272859"/>
            <a:chOff x="3408853" y="1304113"/>
            <a:chExt cx="410640" cy="272859"/>
          </a:xfrm>
        </p:grpSpPr>
        <p:sp>
          <p:nvSpPr>
            <p:cNvPr id="2065" name="Google Shape;2065;p71"/>
            <p:cNvSpPr/>
            <p:nvPr/>
          </p:nvSpPr>
          <p:spPr>
            <a:xfrm>
              <a:off x="3408853" y="1304113"/>
              <a:ext cx="410640" cy="204814"/>
            </a:xfrm>
            <a:custGeom>
              <a:avLst/>
              <a:gdLst/>
              <a:ahLst/>
              <a:cxnLst/>
              <a:rect l="l" t="t" r="r" b="b"/>
              <a:pathLst>
                <a:path w="7713" h="3847" extrusionOk="0">
                  <a:moveTo>
                    <a:pt x="3305" y="0"/>
                  </a:moveTo>
                  <a:cubicBezTo>
                    <a:pt x="3250" y="0"/>
                    <a:pt x="3198" y="23"/>
                    <a:pt x="3155" y="58"/>
                  </a:cubicBezTo>
                  <a:lnTo>
                    <a:pt x="2725" y="432"/>
                  </a:lnTo>
                  <a:cubicBezTo>
                    <a:pt x="2511" y="623"/>
                    <a:pt x="2239" y="748"/>
                    <a:pt x="1956" y="782"/>
                  </a:cubicBezTo>
                  <a:cubicBezTo>
                    <a:pt x="1902" y="788"/>
                    <a:pt x="1847" y="792"/>
                    <a:pt x="1793" y="792"/>
                  </a:cubicBezTo>
                  <a:cubicBezTo>
                    <a:pt x="1565" y="792"/>
                    <a:pt x="1341" y="735"/>
                    <a:pt x="1131" y="635"/>
                  </a:cubicBezTo>
                  <a:cubicBezTo>
                    <a:pt x="1097" y="613"/>
                    <a:pt x="1063" y="613"/>
                    <a:pt x="1029" y="613"/>
                  </a:cubicBezTo>
                  <a:lnTo>
                    <a:pt x="521" y="613"/>
                  </a:lnTo>
                  <a:cubicBezTo>
                    <a:pt x="396" y="613"/>
                    <a:pt x="294" y="714"/>
                    <a:pt x="294" y="839"/>
                  </a:cubicBezTo>
                  <a:lnTo>
                    <a:pt x="294" y="1596"/>
                  </a:lnTo>
                  <a:cubicBezTo>
                    <a:pt x="294" y="1630"/>
                    <a:pt x="294" y="1664"/>
                    <a:pt x="272" y="1686"/>
                  </a:cubicBezTo>
                  <a:cubicBezTo>
                    <a:pt x="91" y="2071"/>
                    <a:pt x="0" y="2501"/>
                    <a:pt x="0" y="2919"/>
                  </a:cubicBezTo>
                  <a:lnTo>
                    <a:pt x="0" y="3779"/>
                  </a:lnTo>
                  <a:lnTo>
                    <a:pt x="294" y="3847"/>
                  </a:lnTo>
                  <a:lnTo>
                    <a:pt x="7419" y="3847"/>
                  </a:lnTo>
                  <a:lnTo>
                    <a:pt x="7713" y="3779"/>
                  </a:lnTo>
                  <a:lnTo>
                    <a:pt x="7713" y="3281"/>
                  </a:lnTo>
                  <a:cubicBezTo>
                    <a:pt x="7701" y="2862"/>
                    <a:pt x="7532" y="2467"/>
                    <a:pt x="7226" y="2173"/>
                  </a:cubicBezTo>
                  <a:cubicBezTo>
                    <a:pt x="6921" y="1879"/>
                    <a:pt x="6514" y="1709"/>
                    <a:pt x="6095" y="1709"/>
                  </a:cubicBezTo>
                  <a:lnTo>
                    <a:pt x="5778" y="1709"/>
                  </a:lnTo>
                  <a:cubicBezTo>
                    <a:pt x="5451" y="1709"/>
                    <a:pt x="5122" y="1630"/>
                    <a:pt x="4828" y="1483"/>
                  </a:cubicBezTo>
                  <a:cubicBezTo>
                    <a:pt x="4534" y="1336"/>
                    <a:pt x="4263" y="1110"/>
                    <a:pt x="4071" y="850"/>
                  </a:cubicBezTo>
                  <a:lnTo>
                    <a:pt x="3483" y="92"/>
                  </a:lnTo>
                  <a:cubicBezTo>
                    <a:pt x="3461" y="58"/>
                    <a:pt x="3438" y="35"/>
                    <a:pt x="3404" y="25"/>
                  </a:cubicBezTo>
                  <a:cubicBezTo>
                    <a:pt x="3370" y="8"/>
                    <a:pt x="3337" y="0"/>
                    <a:pt x="3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74379" y="1345694"/>
              <a:ext cx="63888" cy="56062"/>
            </a:xfrm>
            <a:custGeom>
              <a:avLst/>
              <a:gdLst/>
              <a:ahLst/>
              <a:cxnLst/>
              <a:rect l="l" t="t" r="r" b="b"/>
              <a:pathLst>
                <a:path w="1200" h="1053" extrusionOk="0">
                  <a:moveTo>
                    <a:pt x="905" y="1"/>
                  </a:moveTo>
                  <a:lnTo>
                    <a:pt x="114" y="646"/>
                  </a:lnTo>
                  <a:cubicBezTo>
                    <a:pt x="12" y="724"/>
                    <a:pt x="1" y="872"/>
                    <a:pt x="80" y="973"/>
                  </a:cubicBezTo>
                  <a:cubicBezTo>
                    <a:pt x="125" y="1018"/>
                    <a:pt x="193" y="1053"/>
                    <a:pt x="249" y="1053"/>
                  </a:cubicBezTo>
                  <a:cubicBezTo>
                    <a:pt x="306" y="1053"/>
                    <a:pt x="352" y="1030"/>
                    <a:pt x="397" y="996"/>
                  </a:cubicBezTo>
                  <a:lnTo>
                    <a:pt x="1199" y="340"/>
                  </a:lnTo>
                  <a:cubicBezTo>
                    <a:pt x="1109" y="261"/>
                    <a:pt x="1030" y="171"/>
                    <a:pt x="962" y="69"/>
                  </a:cubicBezTo>
                  <a:lnTo>
                    <a:pt x="905"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618356" y="1382430"/>
              <a:ext cx="72886" cy="54837"/>
            </a:xfrm>
            <a:custGeom>
              <a:avLst/>
              <a:gdLst/>
              <a:ahLst/>
              <a:cxnLst/>
              <a:rect l="l" t="t" r="r" b="b"/>
              <a:pathLst>
                <a:path w="1369" h="1030" extrusionOk="0">
                  <a:moveTo>
                    <a:pt x="883" y="1"/>
                  </a:moveTo>
                  <a:lnTo>
                    <a:pt x="114" y="622"/>
                  </a:lnTo>
                  <a:cubicBezTo>
                    <a:pt x="23" y="702"/>
                    <a:pt x="1" y="849"/>
                    <a:pt x="79" y="939"/>
                  </a:cubicBezTo>
                  <a:cubicBezTo>
                    <a:pt x="125" y="996"/>
                    <a:pt x="192" y="1030"/>
                    <a:pt x="260" y="1030"/>
                  </a:cubicBezTo>
                  <a:cubicBezTo>
                    <a:pt x="305" y="1030"/>
                    <a:pt x="362" y="1007"/>
                    <a:pt x="396" y="973"/>
                  </a:cubicBezTo>
                  <a:lnTo>
                    <a:pt x="1368" y="182"/>
                  </a:lnTo>
                  <a:cubicBezTo>
                    <a:pt x="1210" y="137"/>
                    <a:pt x="1041" y="80"/>
                    <a:pt x="893" y="12"/>
                  </a:cubicBezTo>
                  <a:lnTo>
                    <a:pt x="88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587636" y="1345694"/>
              <a:ext cx="50631" cy="56062"/>
            </a:xfrm>
            <a:custGeom>
              <a:avLst/>
              <a:gdLst/>
              <a:ahLst/>
              <a:cxnLst/>
              <a:rect l="l" t="t" r="r" b="b"/>
              <a:pathLst>
                <a:path w="951" h="1053" extrusionOk="0">
                  <a:moveTo>
                    <a:pt x="656" y="1"/>
                  </a:moveTo>
                  <a:lnTo>
                    <a:pt x="0" y="533"/>
                  </a:lnTo>
                  <a:lnTo>
                    <a:pt x="0" y="1053"/>
                  </a:lnTo>
                  <a:cubicBezTo>
                    <a:pt x="57" y="1053"/>
                    <a:pt x="103" y="1030"/>
                    <a:pt x="148" y="996"/>
                  </a:cubicBezTo>
                  <a:lnTo>
                    <a:pt x="950" y="340"/>
                  </a:lnTo>
                  <a:cubicBezTo>
                    <a:pt x="860" y="261"/>
                    <a:pt x="781" y="171"/>
                    <a:pt x="713" y="69"/>
                  </a:cubicBezTo>
                  <a:lnTo>
                    <a:pt x="656"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08853" y="1505257"/>
              <a:ext cx="410640" cy="71714"/>
            </a:xfrm>
            <a:custGeom>
              <a:avLst/>
              <a:gdLst/>
              <a:ahLst/>
              <a:cxnLst/>
              <a:rect l="l" t="t" r="r" b="b"/>
              <a:pathLst>
                <a:path w="7713" h="1347" extrusionOk="0">
                  <a:moveTo>
                    <a:pt x="11" y="1"/>
                  </a:moveTo>
                  <a:cubicBezTo>
                    <a:pt x="0" y="1"/>
                    <a:pt x="0" y="1"/>
                    <a:pt x="0" y="12"/>
                  </a:cubicBezTo>
                  <a:lnTo>
                    <a:pt x="0" y="1120"/>
                  </a:lnTo>
                  <a:cubicBezTo>
                    <a:pt x="0" y="1245"/>
                    <a:pt x="102" y="1346"/>
                    <a:pt x="227" y="1346"/>
                  </a:cubicBezTo>
                  <a:lnTo>
                    <a:pt x="893" y="1346"/>
                  </a:lnTo>
                  <a:lnTo>
                    <a:pt x="1119" y="1200"/>
                  </a:lnTo>
                  <a:lnTo>
                    <a:pt x="1346" y="1346"/>
                  </a:lnTo>
                  <a:lnTo>
                    <a:pt x="1798" y="1346"/>
                  </a:lnTo>
                  <a:lnTo>
                    <a:pt x="2024" y="1200"/>
                  </a:lnTo>
                  <a:lnTo>
                    <a:pt x="2250" y="1346"/>
                  </a:lnTo>
                  <a:lnTo>
                    <a:pt x="2918" y="1346"/>
                  </a:lnTo>
                  <a:cubicBezTo>
                    <a:pt x="3054" y="1346"/>
                    <a:pt x="3155" y="1245"/>
                    <a:pt x="3155" y="1109"/>
                  </a:cubicBezTo>
                  <a:cubicBezTo>
                    <a:pt x="3155" y="1101"/>
                    <a:pt x="3161" y="1093"/>
                    <a:pt x="3168" y="1093"/>
                  </a:cubicBezTo>
                  <a:cubicBezTo>
                    <a:pt x="3171" y="1093"/>
                    <a:pt x="3174" y="1094"/>
                    <a:pt x="3177" y="1097"/>
                  </a:cubicBezTo>
                  <a:lnTo>
                    <a:pt x="3766" y="1335"/>
                  </a:lnTo>
                  <a:cubicBezTo>
                    <a:pt x="3788" y="1346"/>
                    <a:pt x="3823" y="1346"/>
                    <a:pt x="3845" y="1346"/>
                  </a:cubicBezTo>
                  <a:lnTo>
                    <a:pt x="3924" y="1346"/>
                  </a:lnTo>
                  <a:lnTo>
                    <a:pt x="4150" y="1200"/>
                  </a:lnTo>
                  <a:lnTo>
                    <a:pt x="4376" y="1346"/>
                  </a:lnTo>
                  <a:lnTo>
                    <a:pt x="4828" y="1346"/>
                  </a:lnTo>
                  <a:lnTo>
                    <a:pt x="5055" y="1200"/>
                  </a:lnTo>
                  <a:lnTo>
                    <a:pt x="5281" y="1346"/>
                  </a:lnTo>
                  <a:lnTo>
                    <a:pt x="5733" y="1346"/>
                  </a:lnTo>
                  <a:lnTo>
                    <a:pt x="5959" y="1200"/>
                  </a:lnTo>
                  <a:lnTo>
                    <a:pt x="6185" y="1346"/>
                  </a:lnTo>
                  <a:lnTo>
                    <a:pt x="6638" y="1346"/>
                  </a:lnTo>
                  <a:lnTo>
                    <a:pt x="6876" y="1200"/>
                  </a:lnTo>
                  <a:lnTo>
                    <a:pt x="7102" y="1346"/>
                  </a:lnTo>
                  <a:lnTo>
                    <a:pt x="7486" y="1346"/>
                  </a:lnTo>
                  <a:cubicBezTo>
                    <a:pt x="7610" y="1346"/>
                    <a:pt x="7713" y="1245"/>
                    <a:pt x="7713" y="1120"/>
                  </a:cubicBezTo>
                  <a:lnTo>
                    <a:pt x="7701"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714083" y="1539012"/>
              <a:ext cx="24118" cy="37960"/>
            </a:xfrm>
            <a:custGeom>
              <a:avLst/>
              <a:gdLst/>
              <a:ahLst/>
              <a:cxnLst/>
              <a:rect l="l" t="t" r="r" b="b"/>
              <a:pathLst>
                <a:path w="453" h="713" extrusionOk="0">
                  <a:moveTo>
                    <a:pt x="226" y="0"/>
                  </a:moveTo>
                  <a:cubicBezTo>
                    <a:pt x="102" y="0"/>
                    <a:pt x="0" y="101"/>
                    <a:pt x="0" y="226"/>
                  </a:cubicBezTo>
                  <a:lnTo>
                    <a:pt x="0" y="712"/>
                  </a:lnTo>
                  <a:lnTo>
                    <a:pt x="452" y="712"/>
                  </a:lnTo>
                  <a:lnTo>
                    <a:pt x="452" y="226"/>
                  </a:lnTo>
                  <a:cubicBezTo>
                    <a:pt x="452" y="101"/>
                    <a:pt x="351" y="0"/>
                    <a:pt x="226"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762852" y="1539012"/>
              <a:ext cx="24118" cy="37960"/>
            </a:xfrm>
            <a:custGeom>
              <a:avLst/>
              <a:gdLst/>
              <a:ahLst/>
              <a:cxnLst/>
              <a:rect l="l" t="t" r="r" b="b"/>
              <a:pathLst>
                <a:path w="453" h="713" extrusionOk="0">
                  <a:moveTo>
                    <a:pt x="227" y="0"/>
                  </a:moveTo>
                  <a:cubicBezTo>
                    <a:pt x="102" y="0"/>
                    <a:pt x="1" y="101"/>
                    <a:pt x="1" y="226"/>
                  </a:cubicBezTo>
                  <a:lnTo>
                    <a:pt x="1" y="712"/>
                  </a:lnTo>
                  <a:lnTo>
                    <a:pt x="453" y="712"/>
                  </a:lnTo>
                  <a:lnTo>
                    <a:pt x="453" y="226"/>
                  </a:lnTo>
                  <a:cubicBezTo>
                    <a:pt x="453" y="101"/>
                    <a:pt x="351" y="0"/>
                    <a:pt x="22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665900" y="1539012"/>
              <a:ext cx="24118" cy="37960"/>
            </a:xfrm>
            <a:custGeom>
              <a:avLst/>
              <a:gdLst/>
              <a:ahLst/>
              <a:cxnLst/>
              <a:rect l="l" t="t" r="r" b="b"/>
              <a:pathLst>
                <a:path w="453" h="713" extrusionOk="0">
                  <a:moveTo>
                    <a:pt x="227" y="0"/>
                  </a:moveTo>
                  <a:cubicBezTo>
                    <a:pt x="103" y="0"/>
                    <a:pt x="0" y="101"/>
                    <a:pt x="0" y="226"/>
                  </a:cubicBezTo>
                  <a:lnTo>
                    <a:pt x="0" y="712"/>
                  </a:lnTo>
                  <a:lnTo>
                    <a:pt x="453" y="712"/>
                  </a:lnTo>
                  <a:lnTo>
                    <a:pt x="453" y="226"/>
                  </a:lnTo>
                  <a:cubicBezTo>
                    <a:pt x="453" y="101"/>
                    <a:pt x="351" y="0"/>
                    <a:pt x="22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504527" y="1539012"/>
              <a:ext cx="24171" cy="37960"/>
            </a:xfrm>
            <a:custGeom>
              <a:avLst/>
              <a:gdLst/>
              <a:ahLst/>
              <a:cxnLst/>
              <a:rect l="l" t="t" r="r" b="b"/>
              <a:pathLst>
                <a:path w="454" h="713" extrusionOk="0">
                  <a:moveTo>
                    <a:pt x="227" y="0"/>
                  </a:moveTo>
                  <a:cubicBezTo>
                    <a:pt x="103" y="0"/>
                    <a:pt x="1" y="101"/>
                    <a:pt x="1" y="226"/>
                  </a:cubicBezTo>
                  <a:lnTo>
                    <a:pt x="1" y="712"/>
                  </a:lnTo>
                  <a:lnTo>
                    <a:pt x="453" y="712"/>
                  </a:lnTo>
                  <a:lnTo>
                    <a:pt x="453" y="226"/>
                  </a:lnTo>
                  <a:cubicBezTo>
                    <a:pt x="453" y="101"/>
                    <a:pt x="352" y="0"/>
                    <a:pt x="22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56397" y="1539012"/>
              <a:ext cx="24118" cy="37960"/>
            </a:xfrm>
            <a:custGeom>
              <a:avLst/>
              <a:gdLst/>
              <a:ahLst/>
              <a:cxnLst/>
              <a:rect l="l" t="t" r="r" b="b"/>
              <a:pathLst>
                <a:path w="453" h="713" extrusionOk="0">
                  <a:moveTo>
                    <a:pt x="226" y="0"/>
                  </a:moveTo>
                  <a:cubicBezTo>
                    <a:pt x="102" y="0"/>
                    <a:pt x="0" y="101"/>
                    <a:pt x="0" y="226"/>
                  </a:cubicBezTo>
                  <a:lnTo>
                    <a:pt x="0" y="712"/>
                  </a:lnTo>
                  <a:lnTo>
                    <a:pt x="453" y="712"/>
                  </a:lnTo>
                  <a:lnTo>
                    <a:pt x="453" y="226"/>
                  </a:lnTo>
                  <a:cubicBezTo>
                    <a:pt x="453" y="101"/>
                    <a:pt x="351" y="0"/>
                    <a:pt x="226"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617717" y="1539012"/>
              <a:ext cx="24171" cy="37960"/>
            </a:xfrm>
            <a:custGeom>
              <a:avLst/>
              <a:gdLst/>
              <a:ahLst/>
              <a:cxnLst/>
              <a:rect l="l" t="t" r="r" b="b"/>
              <a:pathLst>
                <a:path w="454" h="713" extrusionOk="0">
                  <a:moveTo>
                    <a:pt x="227" y="0"/>
                  </a:moveTo>
                  <a:cubicBezTo>
                    <a:pt x="103" y="0"/>
                    <a:pt x="1" y="101"/>
                    <a:pt x="1" y="226"/>
                  </a:cubicBezTo>
                  <a:lnTo>
                    <a:pt x="1" y="701"/>
                  </a:lnTo>
                  <a:lnTo>
                    <a:pt x="1" y="712"/>
                  </a:lnTo>
                  <a:lnTo>
                    <a:pt x="453" y="712"/>
                  </a:lnTo>
                  <a:lnTo>
                    <a:pt x="453" y="701"/>
                  </a:lnTo>
                  <a:lnTo>
                    <a:pt x="453" y="226"/>
                  </a:lnTo>
                  <a:cubicBezTo>
                    <a:pt x="453" y="101"/>
                    <a:pt x="352" y="0"/>
                    <a:pt x="22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71"/>
          <p:cNvGrpSpPr/>
          <p:nvPr/>
        </p:nvGrpSpPr>
        <p:grpSpPr>
          <a:xfrm>
            <a:off x="4074960" y="1234953"/>
            <a:ext cx="411226" cy="411228"/>
            <a:chOff x="4047051" y="1234953"/>
            <a:chExt cx="411226" cy="411228"/>
          </a:xfrm>
        </p:grpSpPr>
        <p:sp>
          <p:nvSpPr>
            <p:cNvPr id="2077" name="Google Shape;2077;p71"/>
            <p:cNvSpPr/>
            <p:nvPr/>
          </p:nvSpPr>
          <p:spPr>
            <a:xfrm>
              <a:off x="4047051" y="1234953"/>
              <a:ext cx="411226" cy="313104"/>
            </a:xfrm>
            <a:custGeom>
              <a:avLst/>
              <a:gdLst/>
              <a:ahLst/>
              <a:cxnLst/>
              <a:rect l="l" t="t" r="r" b="b"/>
              <a:pathLst>
                <a:path w="7724" h="5881" extrusionOk="0">
                  <a:moveTo>
                    <a:pt x="226" y="0"/>
                  </a:moveTo>
                  <a:cubicBezTo>
                    <a:pt x="101" y="0"/>
                    <a:pt x="0" y="102"/>
                    <a:pt x="0" y="226"/>
                  </a:cubicBezTo>
                  <a:lnTo>
                    <a:pt x="0" y="2341"/>
                  </a:lnTo>
                  <a:lnTo>
                    <a:pt x="226" y="2794"/>
                  </a:lnTo>
                  <a:cubicBezTo>
                    <a:pt x="350" y="2794"/>
                    <a:pt x="452" y="2691"/>
                    <a:pt x="452" y="2567"/>
                  </a:cubicBezTo>
                  <a:lnTo>
                    <a:pt x="452" y="452"/>
                  </a:lnTo>
                  <a:lnTo>
                    <a:pt x="3087" y="452"/>
                  </a:lnTo>
                  <a:lnTo>
                    <a:pt x="3087" y="2567"/>
                  </a:lnTo>
                  <a:cubicBezTo>
                    <a:pt x="3087" y="2691"/>
                    <a:pt x="3189" y="2794"/>
                    <a:pt x="3313" y="2794"/>
                  </a:cubicBezTo>
                  <a:lnTo>
                    <a:pt x="3539" y="2341"/>
                  </a:lnTo>
                  <a:lnTo>
                    <a:pt x="3539" y="678"/>
                  </a:lnTo>
                  <a:lnTo>
                    <a:pt x="5179" y="1889"/>
                  </a:lnTo>
                  <a:lnTo>
                    <a:pt x="5179" y="4105"/>
                  </a:lnTo>
                  <a:cubicBezTo>
                    <a:pt x="5179" y="4229"/>
                    <a:pt x="5280" y="4331"/>
                    <a:pt x="5405" y="4331"/>
                  </a:cubicBezTo>
                  <a:lnTo>
                    <a:pt x="5631" y="3879"/>
                  </a:lnTo>
                  <a:lnTo>
                    <a:pt x="5631" y="2216"/>
                  </a:lnTo>
                  <a:lnTo>
                    <a:pt x="7271" y="3427"/>
                  </a:lnTo>
                  <a:lnTo>
                    <a:pt x="7271" y="5654"/>
                  </a:lnTo>
                  <a:cubicBezTo>
                    <a:pt x="7271" y="5779"/>
                    <a:pt x="7373" y="5880"/>
                    <a:pt x="7497" y="5880"/>
                  </a:cubicBezTo>
                  <a:lnTo>
                    <a:pt x="7723" y="5428"/>
                  </a:lnTo>
                  <a:lnTo>
                    <a:pt x="7723" y="3314"/>
                  </a:lnTo>
                  <a:cubicBezTo>
                    <a:pt x="7723" y="3246"/>
                    <a:pt x="7690" y="3178"/>
                    <a:pt x="7633" y="3133"/>
                  </a:cubicBezTo>
                  <a:lnTo>
                    <a:pt x="3449" y="45"/>
                  </a:lnTo>
                  <a:cubicBezTo>
                    <a:pt x="3403" y="23"/>
                    <a:pt x="3358" y="0"/>
                    <a:pt x="3313"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4047051" y="1359590"/>
              <a:ext cx="411226" cy="286591"/>
            </a:xfrm>
            <a:custGeom>
              <a:avLst/>
              <a:gdLst/>
              <a:ahLst/>
              <a:cxnLst/>
              <a:rect l="l" t="t" r="r" b="b"/>
              <a:pathLst>
                <a:path w="7724" h="5383" extrusionOk="0">
                  <a:moveTo>
                    <a:pt x="0" y="0"/>
                  </a:moveTo>
                  <a:lnTo>
                    <a:pt x="0" y="5157"/>
                  </a:lnTo>
                  <a:cubicBezTo>
                    <a:pt x="0" y="5281"/>
                    <a:pt x="101" y="5383"/>
                    <a:pt x="226" y="5383"/>
                  </a:cubicBezTo>
                  <a:lnTo>
                    <a:pt x="7497" y="5383"/>
                  </a:lnTo>
                  <a:cubicBezTo>
                    <a:pt x="7622" y="5383"/>
                    <a:pt x="7723" y="5281"/>
                    <a:pt x="7723" y="5157"/>
                  </a:cubicBezTo>
                  <a:lnTo>
                    <a:pt x="7723" y="3087"/>
                  </a:lnTo>
                  <a:lnTo>
                    <a:pt x="5858" y="3087"/>
                  </a:lnTo>
                  <a:cubicBezTo>
                    <a:pt x="5733" y="3087"/>
                    <a:pt x="5631" y="2986"/>
                    <a:pt x="5631" y="2861"/>
                  </a:cubicBezTo>
                  <a:lnTo>
                    <a:pt x="5631" y="1538"/>
                  </a:lnTo>
                  <a:lnTo>
                    <a:pt x="3765" y="1538"/>
                  </a:lnTo>
                  <a:cubicBezTo>
                    <a:pt x="3641" y="1538"/>
                    <a:pt x="3539" y="1436"/>
                    <a:pt x="3539" y="1312"/>
                  </a:cubicBezTo>
                  <a:lnTo>
                    <a:pt x="35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71"/>
          <p:cNvGrpSpPr/>
          <p:nvPr/>
        </p:nvGrpSpPr>
        <p:grpSpPr>
          <a:xfrm>
            <a:off x="4759822" y="1243365"/>
            <a:ext cx="411283" cy="394407"/>
            <a:chOff x="4685781" y="1243365"/>
            <a:chExt cx="411283" cy="394407"/>
          </a:xfrm>
        </p:grpSpPr>
        <p:sp>
          <p:nvSpPr>
            <p:cNvPr id="2080" name="Google Shape;2080;p71"/>
            <p:cNvSpPr/>
            <p:nvPr/>
          </p:nvSpPr>
          <p:spPr>
            <a:xfrm>
              <a:off x="4743015" y="1341541"/>
              <a:ext cx="296813" cy="264283"/>
            </a:xfrm>
            <a:custGeom>
              <a:avLst/>
              <a:gdLst/>
              <a:ahLst/>
              <a:cxnLst/>
              <a:rect l="l" t="t" r="r" b="b"/>
              <a:pathLst>
                <a:path w="5575" h="4964" extrusionOk="0">
                  <a:moveTo>
                    <a:pt x="1470" y="0"/>
                  </a:moveTo>
                  <a:lnTo>
                    <a:pt x="1041" y="3313"/>
                  </a:lnTo>
                  <a:lnTo>
                    <a:pt x="0" y="4150"/>
                  </a:lnTo>
                  <a:lnTo>
                    <a:pt x="2770" y="4964"/>
                  </a:lnTo>
                  <a:lnTo>
                    <a:pt x="5575" y="4150"/>
                  </a:lnTo>
                  <a:lnTo>
                    <a:pt x="4512" y="3212"/>
                  </a:lnTo>
                  <a:lnTo>
                    <a:pt x="4094" y="0"/>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4833897" y="1243365"/>
              <a:ext cx="115052" cy="115052"/>
            </a:xfrm>
            <a:custGeom>
              <a:avLst/>
              <a:gdLst/>
              <a:ahLst/>
              <a:cxnLst/>
              <a:rect l="l" t="t" r="r" b="b"/>
              <a:pathLst>
                <a:path w="2161" h="2161" extrusionOk="0">
                  <a:moveTo>
                    <a:pt x="1075" y="0"/>
                  </a:moveTo>
                  <a:cubicBezTo>
                    <a:pt x="487" y="0"/>
                    <a:pt x="0" y="487"/>
                    <a:pt x="0" y="1086"/>
                  </a:cubicBezTo>
                  <a:cubicBezTo>
                    <a:pt x="0" y="1674"/>
                    <a:pt x="487" y="2161"/>
                    <a:pt x="1075" y="2161"/>
                  </a:cubicBezTo>
                  <a:cubicBezTo>
                    <a:pt x="1674" y="2161"/>
                    <a:pt x="2161" y="1674"/>
                    <a:pt x="2161" y="1086"/>
                  </a:cubicBezTo>
                  <a:cubicBezTo>
                    <a:pt x="2161" y="487"/>
                    <a:pt x="1674" y="0"/>
                    <a:pt x="1075"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4685781" y="1341541"/>
              <a:ext cx="135549" cy="220946"/>
            </a:xfrm>
            <a:custGeom>
              <a:avLst/>
              <a:gdLst/>
              <a:ahLst/>
              <a:cxnLst/>
              <a:rect l="l" t="t" r="r" b="b"/>
              <a:pathLst>
                <a:path w="2546" h="4150" extrusionOk="0">
                  <a:moveTo>
                    <a:pt x="2285" y="0"/>
                  </a:moveTo>
                  <a:cubicBezTo>
                    <a:pt x="1855" y="0"/>
                    <a:pt x="1493" y="350"/>
                    <a:pt x="1493" y="792"/>
                  </a:cubicBezTo>
                  <a:lnTo>
                    <a:pt x="1493" y="3098"/>
                  </a:lnTo>
                  <a:lnTo>
                    <a:pt x="532" y="3098"/>
                  </a:lnTo>
                  <a:cubicBezTo>
                    <a:pt x="238" y="3098"/>
                    <a:pt x="1" y="3335"/>
                    <a:pt x="1" y="3629"/>
                  </a:cubicBezTo>
                  <a:cubicBezTo>
                    <a:pt x="1" y="3923"/>
                    <a:pt x="238" y="4150"/>
                    <a:pt x="532" y="4150"/>
                  </a:cubicBezTo>
                  <a:lnTo>
                    <a:pt x="2025" y="4150"/>
                  </a:lnTo>
                  <a:cubicBezTo>
                    <a:pt x="2319" y="4150"/>
                    <a:pt x="2545" y="3923"/>
                    <a:pt x="2545" y="3629"/>
                  </a:cubicBezTo>
                  <a:lnTo>
                    <a:pt x="2545"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4960930" y="1341541"/>
              <a:ext cx="136135" cy="220946"/>
            </a:xfrm>
            <a:custGeom>
              <a:avLst/>
              <a:gdLst/>
              <a:ahLst/>
              <a:cxnLst/>
              <a:rect l="l" t="t" r="r" b="b"/>
              <a:pathLst>
                <a:path w="2557" h="4150" extrusionOk="0">
                  <a:moveTo>
                    <a:pt x="1" y="0"/>
                  </a:moveTo>
                  <a:lnTo>
                    <a:pt x="1" y="3629"/>
                  </a:lnTo>
                  <a:cubicBezTo>
                    <a:pt x="1" y="3923"/>
                    <a:pt x="238" y="4150"/>
                    <a:pt x="532" y="4150"/>
                  </a:cubicBezTo>
                  <a:lnTo>
                    <a:pt x="2025" y="4150"/>
                  </a:lnTo>
                  <a:cubicBezTo>
                    <a:pt x="2319" y="4150"/>
                    <a:pt x="2556" y="3923"/>
                    <a:pt x="2556" y="3629"/>
                  </a:cubicBezTo>
                  <a:cubicBezTo>
                    <a:pt x="2556" y="3335"/>
                    <a:pt x="2319" y="3098"/>
                    <a:pt x="2025" y="3098"/>
                  </a:cubicBezTo>
                  <a:lnTo>
                    <a:pt x="1064" y="3098"/>
                  </a:lnTo>
                  <a:lnTo>
                    <a:pt x="1064" y="792"/>
                  </a:lnTo>
                  <a:cubicBezTo>
                    <a:pt x="1064" y="350"/>
                    <a:pt x="702" y="0"/>
                    <a:pt x="272"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4705693" y="1562438"/>
              <a:ext cx="231807" cy="75335"/>
            </a:xfrm>
            <a:custGeom>
              <a:avLst/>
              <a:gdLst/>
              <a:ahLst/>
              <a:cxnLst/>
              <a:rect l="l" t="t" r="r" b="b"/>
              <a:pathLst>
                <a:path w="4354" h="1415" extrusionOk="0">
                  <a:moveTo>
                    <a:pt x="701" y="1"/>
                  </a:moveTo>
                  <a:cubicBezTo>
                    <a:pt x="317" y="1"/>
                    <a:pt x="0" y="317"/>
                    <a:pt x="0" y="714"/>
                  </a:cubicBezTo>
                  <a:cubicBezTo>
                    <a:pt x="0" y="1098"/>
                    <a:pt x="317" y="1415"/>
                    <a:pt x="701" y="1415"/>
                  </a:cubicBezTo>
                  <a:lnTo>
                    <a:pt x="3652" y="1415"/>
                  </a:lnTo>
                  <a:cubicBezTo>
                    <a:pt x="4037" y="1415"/>
                    <a:pt x="4353" y="1098"/>
                    <a:pt x="4353" y="714"/>
                  </a:cubicBezTo>
                  <a:cubicBezTo>
                    <a:pt x="4353" y="317"/>
                    <a:pt x="4037" y="1"/>
                    <a:pt x="3652"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4845344" y="1562438"/>
              <a:ext cx="231807" cy="75335"/>
            </a:xfrm>
            <a:custGeom>
              <a:avLst/>
              <a:gdLst/>
              <a:ahLst/>
              <a:cxnLst/>
              <a:rect l="l" t="t" r="r" b="b"/>
              <a:pathLst>
                <a:path w="4354" h="1415" extrusionOk="0">
                  <a:moveTo>
                    <a:pt x="702" y="1"/>
                  </a:moveTo>
                  <a:cubicBezTo>
                    <a:pt x="317" y="1"/>
                    <a:pt x="1" y="317"/>
                    <a:pt x="1" y="714"/>
                  </a:cubicBezTo>
                  <a:cubicBezTo>
                    <a:pt x="1" y="1098"/>
                    <a:pt x="317" y="1415"/>
                    <a:pt x="702" y="1415"/>
                  </a:cubicBezTo>
                  <a:lnTo>
                    <a:pt x="3653" y="1415"/>
                  </a:lnTo>
                  <a:cubicBezTo>
                    <a:pt x="4037" y="1415"/>
                    <a:pt x="4354" y="1098"/>
                    <a:pt x="4354" y="714"/>
                  </a:cubicBezTo>
                  <a:cubicBezTo>
                    <a:pt x="4354" y="317"/>
                    <a:pt x="4037" y="1"/>
                    <a:pt x="3653"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71"/>
          <p:cNvGrpSpPr/>
          <p:nvPr/>
        </p:nvGrpSpPr>
        <p:grpSpPr>
          <a:xfrm>
            <a:off x="5444742" y="1239159"/>
            <a:ext cx="410699" cy="402814"/>
            <a:chOff x="5324565" y="1239159"/>
            <a:chExt cx="410699" cy="402814"/>
          </a:xfrm>
        </p:grpSpPr>
        <p:sp>
          <p:nvSpPr>
            <p:cNvPr id="2087" name="Google Shape;2087;p71"/>
            <p:cNvSpPr/>
            <p:nvPr/>
          </p:nvSpPr>
          <p:spPr>
            <a:xfrm>
              <a:off x="5350440" y="1270465"/>
              <a:ext cx="358891" cy="191504"/>
            </a:xfrm>
            <a:custGeom>
              <a:avLst/>
              <a:gdLst/>
              <a:ahLst/>
              <a:cxnLst/>
              <a:rect l="l" t="t" r="r" b="b"/>
              <a:pathLst>
                <a:path w="6741" h="3597" extrusionOk="0">
                  <a:moveTo>
                    <a:pt x="1053" y="453"/>
                  </a:moveTo>
                  <a:lnTo>
                    <a:pt x="1053" y="1041"/>
                  </a:lnTo>
                  <a:lnTo>
                    <a:pt x="307" y="1041"/>
                  </a:lnTo>
                  <a:lnTo>
                    <a:pt x="307" y="453"/>
                  </a:lnTo>
                  <a:close/>
                  <a:moveTo>
                    <a:pt x="2104" y="453"/>
                  </a:moveTo>
                  <a:lnTo>
                    <a:pt x="2104" y="1041"/>
                  </a:lnTo>
                  <a:lnTo>
                    <a:pt x="1505" y="1041"/>
                  </a:lnTo>
                  <a:lnTo>
                    <a:pt x="1505" y="453"/>
                  </a:lnTo>
                  <a:close/>
                  <a:moveTo>
                    <a:pt x="3144" y="453"/>
                  </a:moveTo>
                  <a:lnTo>
                    <a:pt x="3144" y="1041"/>
                  </a:lnTo>
                  <a:lnTo>
                    <a:pt x="2556" y="1041"/>
                  </a:lnTo>
                  <a:lnTo>
                    <a:pt x="2556" y="453"/>
                  </a:lnTo>
                  <a:close/>
                  <a:moveTo>
                    <a:pt x="4197" y="453"/>
                  </a:moveTo>
                  <a:lnTo>
                    <a:pt x="4197" y="1041"/>
                  </a:lnTo>
                  <a:lnTo>
                    <a:pt x="3597" y="1041"/>
                  </a:lnTo>
                  <a:lnTo>
                    <a:pt x="3597" y="453"/>
                  </a:lnTo>
                  <a:close/>
                  <a:moveTo>
                    <a:pt x="5237" y="453"/>
                  </a:moveTo>
                  <a:lnTo>
                    <a:pt x="5237" y="1041"/>
                  </a:lnTo>
                  <a:lnTo>
                    <a:pt x="4649" y="1041"/>
                  </a:lnTo>
                  <a:lnTo>
                    <a:pt x="4649" y="453"/>
                  </a:lnTo>
                  <a:close/>
                  <a:moveTo>
                    <a:pt x="6436" y="453"/>
                  </a:moveTo>
                  <a:lnTo>
                    <a:pt x="6436" y="1041"/>
                  </a:lnTo>
                  <a:lnTo>
                    <a:pt x="5689" y="1041"/>
                  </a:lnTo>
                  <a:lnTo>
                    <a:pt x="5689" y="453"/>
                  </a:lnTo>
                  <a:close/>
                  <a:moveTo>
                    <a:pt x="1053" y="1493"/>
                  </a:moveTo>
                  <a:lnTo>
                    <a:pt x="1053" y="2092"/>
                  </a:lnTo>
                  <a:lnTo>
                    <a:pt x="307" y="2092"/>
                  </a:lnTo>
                  <a:lnTo>
                    <a:pt x="307" y="1493"/>
                  </a:lnTo>
                  <a:close/>
                  <a:moveTo>
                    <a:pt x="2104" y="1493"/>
                  </a:moveTo>
                  <a:lnTo>
                    <a:pt x="2104" y="2092"/>
                  </a:lnTo>
                  <a:lnTo>
                    <a:pt x="1505" y="2092"/>
                  </a:lnTo>
                  <a:lnTo>
                    <a:pt x="1505" y="1493"/>
                  </a:lnTo>
                  <a:close/>
                  <a:moveTo>
                    <a:pt x="3144" y="1493"/>
                  </a:moveTo>
                  <a:lnTo>
                    <a:pt x="3144" y="2092"/>
                  </a:lnTo>
                  <a:lnTo>
                    <a:pt x="2556" y="2092"/>
                  </a:lnTo>
                  <a:lnTo>
                    <a:pt x="2556" y="1493"/>
                  </a:lnTo>
                  <a:close/>
                  <a:moveTo>
                    <a:pt x="4197" y="1493"/>
                  </a:moveTo>
                  <a:lnTo>
                    <a:pt x="4197" y="2092"/>
                  </a:lnTo>
                  <a:lnTo>
                    <a:pt x="3597" y="2092"/>
                  </a:lnTo>
                  <a:lnTo>
                    <a:pt x="3597" y="1493"/>
                  </a:lnTo>
                  <a:close/>
                  <a:moveTo>
                    <a:pt x="5237" y="1493"/>
                  </a:moveTo>
                  <a:lnTo>
                    <a:pt x="5237" y="2092"/>
                  </a:lnTo>
                  <a:lnTo>
                    <a:pt x="4649" y="2092"/>
                  </a:lnTo>
                  <a:lnTo>
                    <a:pt x="4649" y="1493"/>
                  </a:lnTo>
                  <a:close/>
                  <a:moveTo>
                    <a:pt x="6436" y="1493"/>
                  </a:moveTo>
                  <a:lnTo>
                    <a:pt x="6436" y="2092"/>
                  </a:lnTo>
                  <a:lnTo>
                    <a:pt x="5689" y="2092"/>
                  </a:lnTo>
                  <a:lnTo>
                    <a:pt x="5689" y="1493"/>
                  </a:lnTo>
                  <a:close/>
                  <a:moveTo>
                    <a:pt x="1053" y="2545"/>
                  </a:moveTo>
                  <a:lnTo>
                    <a:pt x="1053" y="3144"/>
                  </a:lnTo>
                  <a:lnTo>
                    <a:pt x="307" y="3144"/>
                  </a:lnTo>
                  <a:lnTo>
                    <a:pt x="307" y="2545"/>
                  </a:lnTo>
                  <a:close/>
                  <a:moveTo>
                    <a:pt x="2104" y="2545"/>
                  </a:moveTo>
                  <a:lnTo>
                    <a:pt x="2104" y="3144"/>
                  </a:lnTo>
                  <a:lnTo>
                    <a:pt x="1505" y="3144"/>
                  </a:lnTo>
                  <a:lnTo>
                    <a:pt x="1505" y="2545"/>
                  </a:lnTo>
                  <a:close/>
                  <a:moveTo>
                    <a:pt x="3144" y="2545"/>
                  </a:moveTo>
                  <a:lnTo>
                    <a:pt x="3144" y="3144"/>
                  </a:lnTo>
                  <a:lnTo>
                    <a:pt x="2556" y="3144"/>
                  </a:lnTo>
                  <a:lnTo>
                    <a:pt x="2556" y="2545"/>
                  </a:lnTo>
                  <a:close/>
                  <a:moveTo>
                    <a:pt x="4197" y="2545"/>
                  </a:moveTo>
                  <a:lnTo>
                    <a:pt x="4197" y="3144"/>
                  </a:lnTo>
                  <a:lnTo>
                    <a:pt x="3597" y="3144"/>
                  </a:lnTo>
                  <a:lnTo>
                    <a:pt x="3597" y="2545"/>
                  </a:lnTo>
                  <a:close/>
                  <a:moveTo>
                    <a:pt x="5237" y="2545"/>
                  </a:moveTo>
                  <a:lnTo>
                    <a:pt x="5237" y="3144"/>
                  </a:lnTo>
                  <a:lnTo>
                    <a:pt x="4649" y="3144"/>
                  </a:lnTo>
                  <a:lnTo>
                    <a:pt x="4649" y="2545"/>
                  </a:lnTo>
                  <a:close/>
                  <a:moveTo>
                    <a:pt x="6436" y="2545"/>
                  </a:moveTo>
                  <a:lnTo>
                    <a:pt x="6436" y="3144"/>
                  </a:lnTo>
                  <a:lnTo>
                    <a:pt x="5689" y="3144"/>
                  </a:lnTo>
                  <a:lnTo>
                    <a:pt x="5689" y="2545"/>
                  </a:lnTo>
                  <a:close/>
                  <a:moveTo>
                    <a:pt x="227" y="1"/>
                  </a:moveTo>
                  <a:cubicBezTo>
                    <a:pt x="103" y="1"/>
                    <a:pt x="1" y="102"/>
                    <a:pt x="1" y="227"/>
                  </a:cubicBezTo>
                  <a:lnTo>
                    <a:pt x="1" y="3370"/>
                  </a:lnTo>
                  <a:cubicBezTo>
                    <a:pt x="1" y="3494"/>
                    <a:pt x="103" y="3597"/>
                    <a:pt x="227" y="3597"/>
                  </a:cubicBezTo>
                  <a:lnTo>
                    <a:pt x="6514" y="3597"/>
                  </a:lnTo>
                  <a:cubicBezTo>
                    <a:pt x="6639" y="3597"/>
                    <a:pt x="6740" y="3494"/>
                    <a:pt x="6740" y="3370"/>
                  </a:cubicBezTo>
                  <a:lnTo>
                    <a:pt x="6740" y="227"/>
                  </a:lnTo>
                  <a:cubicBezTo>
                    <a:pt x="6740" y="102"/>
                    <a:pt x="6639" y="1"/>
                    <a:pt x="6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5324565" y="1239159"/>
              <a:ext cx="50046" cy="402814"/>
            </a:xfrm>
            <a:custGeom>
              <a:avLst/>
              <a:gdLst/>
              <a:ahLst/>
              <a:cxnLst/>
              <a:rect l="l" t="t" r="r" b="b"/>
              <a:pathLst>
                <a:path w="940" h="7566" extrusionOk="0">
                  <a:moveTo>
                    <a:pt x="227" y="1"/>
                  </a:moveTo>
                  <a:cubicBezTo>
                    <a:pt x="102" y="1"/>
                    <a:pt x="1" y="102"/>
                    <a:pt x="1" y="227"/>
                  </a:cubicBezTo>
                  <a:lnTo>
                    <a:pt x="1" y="7339"/>
                  </a:lnTo>
                  <a:cubicBezTo>
                    <a:pt x="1" y="7464"/>
                    <a:pt x="102" y="7565"/>
                    <a:pt x="227" y="7565"/>
                  </a:cubicBezTo>
                  <a:lnTo>
                    <a:pt x="713" y="7565"/>
                  </a:lnTo>
                  <a:cubicBezTo>
                    <a:pt x="838" y="7565"/>
                    <a:pt x="939" y="7464"/>
                    <a:pt x="939" y="7339"/>
                  </a:cubicBezTo>
                  <a:lnTo>
                    <a:pt x="939" y="227"/>
                  </a:lnTo>
                  <a:cubicBezTo>
                    <a:pt x="939" y="102"/>
                    <a:pt x="838" y="1"/>
                    <a:pt x="713"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5685218" y="1239159"/>
              <a:ext cx="50046" cy="402814"/>
            </a:xfrm>
            <a:custGeom>
              <a:avLst/>
              <a:gdLst/>
              <a:ahLst/>
              <a:cxnLst/>
              <a:rect l="l" t="t" r="r" b="b"/>
              <a:pathLst>
                <a:path w="940" h="7566" extrusionOk="0">
                  <a:moveTo>
                    <a:pt x="226" y="1"/>
                  </a:moveTo>
                  <a:cubicBezTo>
                    <a:pt x="102" y="1"/>
                    <a:pt x="0" y="102"/>
                    <a:pt x="0" y="227"/>
                  </a:cubicBezTo>
                  <a:lnTo>
                    <a:pt x="0" y="7339"/>
                  </a:lnTo>
                  <a:cubicBezTo>
                    <a:pt x="0" y="7464"/>
                    <a:pt x="102" y="7565"/>
                    <a:pt x="226" y="7565"/>
                  </a:cubicBezTo>
                  <a:lnTo>
                    <a:pt x="713" y="7565"/>
                  </a:lnTo>
                  <a:cubicBezTo>
                    <a:pt x="849" y="7565"/>
                    <a:pt x="939" y="7464"/>
                    <a:pt x="939" y="7339"/>
                  </a:cubicBezTo>
                  <a:lnTo>
                    <a:pt x="939" y="227"/>
                  </a:lnTo>
                  <a:cubicBezTo>
                    <a:pt x="939" y="102"/>
                    <a:pt x="849" y="1"/>
                    <a:pt x="713"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71"/>
          <p:cNvGrpSpPr/>
          <p:nvPr/>
        </p:nvGrpSpPr>
        <p:grpSpPr>
          <a:xfrm>
            <a:off x="6129077" y="1234953"/>
            <a:ext cx="279407" cy="411231"/>
            <a:chOff x="6028994" y="1234953"/>
            <a:chExt cx="279407" cy="411231"/>
          </a:xfrm>
        </p:grpSpPr>
        <p:sp>
          <p:nvSpPr>
            <p:cNvPr id="2091" name="Google Shape;2091;p71"/>
            <p:cNvSpPr/>
            <p:nvPr/>
          </p:nvSpPr>
          <p:spPr>
            <a:xfrm>
              <a:off x="6068712" y="1592572"/>
              <a:ext cx="199331" cy="24118"/>
            </a:xfrm>
            <a:custGeom>
              <a:avLst/>
              <a:gdLst/>
              <a:ahLst/>
              <a:cxnLst/>
              <a:rect l="l" t="t" r="r" b="b"/>
              <a:pathLst>
                <a:path w="3744" h="453" extrusionOk="0">
                  <a:moveTo>
                    <a:pt x="227" y="0"/>
                  </a:moveTo>
                  <a:cubicBezTo>
                    <a:pt x="102" y="0"/>
                    <a:pt x="1" y="102"/>
                    <a:pt x="1" y="226"/>
                  </a:cubicBezTo>
                  <a:cubicBezTo>
                    <a:pt x="1" y="351"/>
                    <a:pt x="102" y="452"/>
                    <a:pt x="227" y="452"/>
                  </a:cubicBezTo>
                  <a:lnTo>
                    <a:pt x="3517" y="452"/>
                  </a:lnTo>
                  <a:cubicBezTo>
                    <a:pt x="3653" y="452"/>
                    <a:pt x="3743" y="351"/>
                    <a:pt x="3743" y="226"/>
                  </a:cubicBezTo>
                  <a:cubicBezTo>
                    <a:pt x="3743" y="102"/>
                    <a:pt x="3653" y="0"/>
                    <a:pt x="3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6168698" y="1592572"/>
              <a:ext cx="99346" cy="24118"/>
            </a:xfrm>
            <a:custGeom>
              <a:avLst/>
              <a:gdLst/>
              <a:ahLst/>
              <a:cxnLst/>
              <a:rect l="l" t="t" r="r" b="b"/>
              <a:pathLst>
                <a:path w="1866" h="453" extrusionOk="0">
                  <a:moveTo>
                    <a:pt x="0" y="0"/>
                  </a:moveTo>
                  <a:lnTo>
                    <a:pt x="0" y="452"/>
                  </a:lnTo>
                  <a:lnTo>
                    <a:pt x="1639" y="452"/>
                  </a:lnTo>
                  <a:cubicBezTo>
                    <a:pt x="1775" y="452"/>
                    <a:pt x="1865" y="351"/>
                    <a:pt x="1865" y="226"/>
                  </a:cubicBezTo>
                  <a:cubicBezTo>
                    <a:pt x="1865" y="102"/>
                    <a:pt x="1775" y="0"/>
                    <a:pt x="16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6068712" y="1264449"/>
              <a:ext cx="199331" cy="24118"/>
            </a:xfrm>
            <a:custGeom>
              <a:avLst/>
              <a:gdLst/>
              <a:ahLst/>
              <a:cxnLst/>
              <a:rect l="l" t="t" r="r" b="b"/>
              <a:pathLst>
                <a:path w="3744" h="453" extrusionOk="0">
                  <a:moveTo>
                    <a:pt x="227" y="1"/>
                  </a:moveTo>
                  <a:cubicBezTo>
                    <a:pt x="102" y="1"/>
                    <a:pt x="1" y="102"/>
                    <a:pt x="1" y="227"/>
                  </a:cubicBezTo>
                  <a:cubicBezTo>
                    <a:pt x="1" y="351"/>
                    <a:pt x="102" y="453"/>
                    <a:pt x="227" y="453"/>
                  </a:cubicBezTo>
                  <a:lnTo>
                    <a:pt x="3517" y="453"/>
                  </a:lnTo>
                  <a:cubicBezTo>
                    <a:pt x="3653" y="453"/>
                    <a:pt x="3743" y="351"/>
                    <a:pt x="3743" y="227"/>
                  </a:cubicBezTo>
                  <a:cubicBezTo>
                    <a:pt x="3743" y="102"/>
                    <a:pt x="3653" y="1"/>
                    <a:pt x="35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6168698" y="1264449"/>
              <a:ext cx="99346" cy="24118"/>
            </a:xfrm>
            <a:custGeom>
              <a:avLst/>
              <a:gdLst/>
              <a:ahLst/>
              <a:cxnLst/>
              <a:rect l="l" t="t" r="r" b="b"/>
              <a:pathLst>
                <a:path w="1866" h="453" extrusionOk="0">
                  <a:moveTo>
                    <a:pt x="0" y="1"/>
                  </a:moveTo>
                  <a:lnTo>
                    <a:pt x="0" y="453"/>
                  </a:lnTo>
                  <a:lnTo>
                    <a:pt x="1639" y="453"/>
                  </a:lnTo>
                  <a:cubicBezTo>
                    <a:pt x="1775" y="453"/>
                    <a:pt x="1865" y="351"/>
                    <a:pt x="1865" y="227"/>
                  </a:cubicBezTo>
                  <a:cubicBezTo>
                    <a:pt x="1865" y="102"/>
                    <a:pt x="1775" y="1"/>
                    <a:pt x="16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6028994" y="1562438"/>
              <a:ext cx="63888" cy="83747"/>
            </a:xfrm>
            <a:custGeom>
              <a:avLst/>
              <a:gdLst/>
              <a:ahLst/>
              <a:cxnLst/>
              <a:rect l="l" t="t" r="r" b="b"/>
              <a:pathLst>
                <a:path w="1200" h="1573" extrusionOk="0">
                  <a:moveTo>
                    <a:pt x="227" y="1"/>
                  </a:moveTo>
                  <a:cubicBezTo>
                    <a:pt x="102" y="1"/>
                    <a:pt x="1" y="103"/>
                    <a:pt x="1" y="227"/>
                  </a:cubicBezTo>
                  <a:lnTo>
                    <a:pt x="1" y="1347"/>
                  </a:lnTo>
                  <a:cubicBezTo>
                    <a:pt x="1" y="1471"/>
                    <a:pt x="102" y="1573"/>
                    <a:pt x="227" y="1573"/>
                  </a:cubicBezTo>
                  <a:lnTo>
                    <a:pt x="973" y="1573"/>
                  </a:lnTo>
                  <a:cubicBezTo>
                    <a:pt x="1097" y="1573"/>
                    <a:pt x="1199" y="1471"/>
                    <a:pt x="1199" y="1347"/>
                  </a:cubicBezTo>
                  <a:lnTo>
                    <a:pt x="1199" y="227"/>
                  </a:lnTo>
                  <a:cubicBezTo>
                    <a:pt x="1199" y="103"/>
                    <a:pt x="1097" y="1"/>
                    <a:pt x="973"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6243927" y="1562438"/>
              <a:ext cx="64474" cy="83747"/>
            </a:xfrm>
            <a:custGeom>
              <a:avLst/>
              <a:gdLst/>
              <a:ahLst/>
              <a:cxnLst/>
              <a:rect l="l" t="t" r="r" b="b"/>
              <a:pathLst>
                <a:path w="1211" h="1573" extrusionOk="0">
                  <a:moveTo>
                    <a:pt x="226" y="1"/>
                  </a:moveTo>
                  <a:cubicBezTo>
                    <a:pt x="102" y="1"/>
                    <a:pt x="0" y="103"/>
                    <a:pt x="0" y="227"/>
                  </a:cubicBezTo>
                  <a:lnTo>
                    <a:pt x="0" y="1347"/>
                  </a:lnTo>
                  <a:cubicBezTo>
                    <a:pt x="0" y="1471"/>
                    <a:pt x="102" y="1573"/>
                    <a:pt x="226" y="1573"/>
                  </a:cubicBezTo>
                  <a:lnTo>
                    <a:pt x="984" y="1573"/>
                  </a:lnTo>
                  <a:cubicBezTo>
                    <a:pt x="1108" y="1573"/>
                    <a:pt x="1211" y="1471"/>
                    <a:pt x="1211" y="1347"/>
                  </a:cubicBezTo>
                  <a:lnTo>
                    <a:pt x="1211" y="227"/>
                  </a:lnTo>
                  <a:cubicBezTo>
                    <a:pt x="1211" y="103"/>
                    <a:pt x="1108" y="1"/>
                    <a:pt x="98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6028994" y="1234953"/>
              <a:ext cx="63888" cy="83747"/>
            </a:xfrm>
            <a:custGeom>
              <a:avLst/>
              <a:gdLst/>
              <a:ahLst/>
              <a:cxnLst/>
              <a:rect l="l" t="t" r="r" b="b"/>
              <a:pathLst>
                <a:path w="1200" h="1573" extrusionOk="0">
                  <a:moveTo>
                    <a:pt x="227" y="0"/>
                  </a:moveTo>
                  <a:cubicBezTo>
                    <a:pt x="102" y="0"/>
                    <a:pt x="1" y="102"/>
                    <a:pt x="1" y="226"/>
                  </a:cubicBezTo>
                  <a:lnTo>
                    <a:pt x="1" y="1346"/>
                  </a:lnTo>
                  <a:cubicBezTo>
                    <a:pt x="1" y="1470"/>
                    <a:pt x="102" y="1572"/>
                    <a:pt x="227" y="1572"/>
                  </a:cubicBezTo>
                  <a:lnTo>
                    <a:pt x="973" y="1572"/>
                  </a:lnTo>
                  <a:cubicBezTo>
                    <a:pt x="1097" y="1572"/>
                    <a:pt x="1199" y="1470"/>
                    <a:pt x="1199" y="1346"/>
                  </a:cubicBezTo>
                  <a:lnTo>
                    <a:pt x="1199" y="226"/>
                  </a:lnTo>
                  <a:cubicBezTo>
                    <a:pt x="1199" y="102"/>
                    <a:pt x="1097" y="0"/>
                    <a:pt x="973"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6243927" y="1234953"/>
              <a:ext cx="64474" cy="83747"/>
            </a:xfrm>
            <a:custGeom>
              <a:avLst/>
              <a:gdLst/>
              <a:ahLst/>
              <a:cxnLst/>
              <a:rect l="l" t="t" r="r" b="b"/>
              <a:pathLst>
                <a:path w="1211" h="1573" extrusionOk="0">
                  <a:moveTo>
                    <a:pt x="226" y="0"/>
                  </a:moveTo>
                  <a:cubicBezTo>
                    <a:pt x="102" y="0"/>
                    <a:pt x="0" y="102"/>
                    <a:pt x="0" y="226"/>
                  </a:cubicBezTo>
                  <a:lnTo>
                    <a:pt x="0" y="1346"/>
                  </a:lnTo>
                  <a:cubicBezTo>
                    <a:pt x="0" y="1470"/>
                    <a:pt x="102" y="1572"/>
                    <a:pt x="226" y="1572"/>
                  </a:cubicBezTo>
                  <a:lnTo>
                    <a:pt x="984" y="1572"/>
                  </a:lnTo>
                  <a:cubicBezTo>
                    <a:pt x="1108" y="1572"/>
                    <a:pt x="1211" y="1470"/>
                    <a:pt x="1211" y="1346"/>
                  </a:cubicBezTo>
                  <a:lnTo>
                    <a:pt x="1211" y="226"/>
                  </a:lnTo>
                  <a:cubicBezTo>
                    <a:pt x="1211" y="102"/>
                    <a:pt x="1108" y="0"/>
                    <a:pt x="984"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6082554" y="1234953"/>
              <a:ext cx="172231" cy="411226"/>
            </a:xfrm>
            <a:custGeom>
              <a:avLst/>
              <a:gdLst/>
              <a:ahLst/>
              <a:cxnLst/>
              <a:rect l="l" t="t" r="r" b="b"/>
              <a:pathLst>
                <a:path w="3235" h="7724" extrusionOk="0">
                  <a:moveTo>
                    <a:pt x="996" y="0"/>
                  </a:moveTo>
                  <a:cubicBezTo>
                    <a:pt x="962" y="0"/>
                    <a:pt x="928" y="12"/>
                    <a:pt x="894" y="23"/>
                  </a:cubicBezTo>
                  <a:cubicBezTo>
                    <a:pt x="815" y="57"/>
                    <a:pt x="759" y="147"/>
                    <a:pt x="759" y="226"/>
                  </a:cubicBezTo>
                  <a:lnTo>
                    <a:pt x="759" y="1561"/>
                  </a:lnTo>
                  <a:cubicBezTo>
                    <a:pt x="759" y="1640"/>
                    <a:pt x="724" y="1708"/>
                    <a:pt x="668" y="1753"/>
                  </a:cubicBezTo>
                  <a:lnTo>
                    <a:pt x="91" y="2171"/>
                  </a:lnTo>
                  <a:cubicBezTo>
                    <a:pt x="35" y="2216"/>
                    <a:pt x="1" y="2284"/>
                    <a:pt x="1" y="2352"/>
                  </a:cubicBezTo>
                  <a:lnTo>
                    <a:pt x="1" y="5360"/>
                  </a:lnTo>
                  <a:cubicBezTo>
                    <a:pt x="1" y="5428"/>
                    <a:pt x="35" y="5496"/>
                    <a:pt x="91" y="5541"/>
                  </a:cubicBezTo>
                  <a:lnTo>
                    <a:pt x="668" y="5971"/>
                  </a:lnTo>
                  <a:cubicBezTo>
                    <a:pt x="724" y="6016"/>
                    <a:pt x="759" y="6084"/>
                    <a:pt x="759" y="6152"/>
                  </a:cubicBezTo>
                  <a:lnTo>
                    <a:pt x="759" y="7498"/>
                  </a:lnTo>
                  <a:cubicBezTo>
                    <a:pt x="759" y="7622"/>
                    <a:pt x="860" y="7724"/>
                    <a:pt x="985" y="7724"/>
                  </a:cubicBezTo>
                  <a:lnTo>
                    <a:pt x="2262" y="7724"/>
                  </a:lnTo>
                  <a:cubicBezTo>
                    <a:pt x="2387" y="7724"/>
                    <a:pt x="2488" y="7622"/>
                    <a:pt x="2488" y="7498"/>
                  </a:cubicBezTo>
                  <a:lnTo>
                    <a:pt x="2488" y="6152"/>
                  </a:lnTo>
                  <a:cubicBezTo>
                    <a:pt x="2488" y="6073"/>
                    <a:pt x="2523" y="6005"/>
                    <a:pt x="2579" y="5971"/>
                  </a:cubicBezTo>
                  <a:lnTo>
                    <a:pt x="3144" y="5541"/>
                  </a:lnTo>
                  <a:cubicBezTo>
                    <a:pt x="3201" y="5496"/>
                    <a:pt x="3235" y="5428"/>
                    <a:pt x="3235" y="5360"/>
                  </a:cubicBezTo>
                  <a:lnTo>
                    <a:pt x="3235" y="2352"/>
                  </a:lnTo>
                  <a:cubicBezTo>
                    <a:pt x="3235" y="2284"/>
                    <a:pt x="3201" y="2216"/>
                    <a:pt x="3144" y="2171"/>
                  </a:cubicBezTo>
                  <a:lnTo>
                    <a:pt x="2579" y="1753"/>
                  </a:lnTo>
                  <a:cubicBezTo>
                    <a:pt x="2523" y="1708"/>
                    <a:pt x="2488" y="1640"/>
                    <a:pt x="2488" y="1572"/>
                  </a:cubicBezTo>
                  <a:lnTo>
                    <a:pt x="2488" y="226"/>
                  </a:lnTo>
                  <a:cubicBezTo>
                    <a:pt x="2488" y="102"/>
                    <a:pt x="2387" y="0"/>
                    <a:pt x="2262"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6133133" y="1455903"/>
              <a:ext cx="24757" cy="24118"/>
            </a:xfrm>
            <a:custGeom>
              <a:avLst/>
              <a:gdLst/>
              <a:ahLst/>
              <a:cxnLst/>
              <a:rect l="l" t="t" r="r" b="b"/>
              <a:pathLst>
                <a:path w="465" h="453" extrusionOk="0">
                  <a:moveTo>
                    <a:pt x="227" y="1"/>
                  </a:moveTo>
                  <a:cubicBezTo>
                    <a:pt x="114" y="1"/>
                    <a:pt x="0" y="102"/>
                    <a:pt x="0" y="227"/>
                  </a:cubicBezTo>
                  <a:cubicBezTo>
                    <a:pt x="12" y="340"/>
                    <a:pt x="103" y="453"/>
                    <a:pt x="227" y="453"/>
                  </a:cubicBezTo>
                  <a:cubicBezTo>
                    <a:pt x="351" y="453"/>
                    <a:pt x="465" y="340"/>
                    <a:pt x="465" y="227"/>
                  </a:cubicBezTo>
                  <a:cubicBezTo>
                    <a:pt x="453" y="102"/>
                    <a:pt x="362" y="1"/>
                    <a:pt x="22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6133133" y="1401118"/>
              <a:ext cx="24757" cy="24118"/>
            </a:xfrm>
            <a:custGeom>
              <a:avLst/>
              <a:gdLst/>
              <a:ahLst/>
              <a:cxnLst/>
              <a:rect l="l" t="t" r="r" b="b"/>
              <a:pathLst>
                <a:path w="465" h="453" extrusionOk="0">
                  <a:moveTo>
                    <a:pt x="227" y="0"/>
                  </a:moveTo>
                  <a:cubicBezTo>
                    <a:pt x="114" y="0"/>
                    <a:pt x="0" y="113"/>
                    <a:pt x="0" y="226"/>
                  </a:cubicBezTo>
                  <a:cubicBezTo>
                    <a:pt x="12" y="351"/>
                    <a:pt x="103" y="452"/>
                    <a:pt x="227" y="452"/>
                  </a:cubicBezTo>
                  <a:cubicBezTo>
                    <a:pt x="351" y="452"/>
                    <a:pt x="465" y="351"/>
                    <a:pt x="465" y="226"/>
                  </a:cubicBezTo>
                  <a:cubicBezTo>
                    <a:pt x="453" y="113"/>
                    <a:pt x="362" y="0"/>
                    <a:pt x="227"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6179506" y="1455903"/>
              <a:ext cx="24703" cy="24118"/>
            </a:xfrm>
            <a:custGeom>
              <a:avLst/>
              <a:gdLst/>
              <a:ahLst/>
              <a:cxnLst/>
              <a:rect l="l" t="t" r="r" b="b"/>
              <a:pathLst>
                <a:path w="464" h="453" extrusionOk="0">
                  <a:moveTo>
                    <a:pt x="227" y="1"/>
                  </a:moveTo>
                  <a:cubicBezTo>
                    <a:pt x="114" y="1"/>
                    <a:pt x="1" y="102"/>
                    <a:pt x="1" y="227"/>
                  </a:cubicBezTo>
                  <a:cubicBezTo>
                    <a:pt x="11" y="340"/>
                    <a:pt x="102" y="453"/>
                    <a:pt x="227" y="453"/>
                  </a:cubicBezTo>
                  <a:cubicBezTo>
                    <a:pt x="351" y="453"/>
                    <a:pt x="464" y="340"/>
                    <a:pt x="453" y="227"/>
                  </a:cubicBezTo>
                  <a:cubicBezTo>
                    <a:pt x="453" y="102"/>
                    <a:pt x="362" y="1"/>
                    <a:pt x="22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6179506" y="1401118"/>
              <a:ext cx="24703" cy="24118"/>
            </a:xfrm>
            <a:custGeom>
              <a:avLst/>
              <a:gdLst/>
              <a:ahLst/>
              <a:cxnLst/>
              <a:rect l="l" t="t" r="r" b="b"/>
              <a:pathLst>
                <a:path w="464" h="453" extrusionOk="0">
                  <a:moveTo>
                    <a:pt x="227" y="0"/>
                  </a:moveTo>
                  <a:cubicBezTo>
                    <a:pt x="114" y="0"/>
                    <a:pt x="1" y="113"/>
                    <a:pt x="1" y="226"/>
                  </a:cubicBezTo>
                  <a:cubicBezTo>
                    <a:pt x="11" y="351"/>
                    <a:pt x="102" y="452"/>
                    <a:pt x="227" y="452"/>
                  </a:cubicBezTo>
                  <a:cubicBezTo>
                    <a:pt x="351" y="452"/>
                    <a:pt x="464" y="351"/>
                    <a:pt x="453" y="226"/>
                  </a:cubicBezTo>
                  <a:cubicBezTo>
                    <a:pt x="453" y="113"/>
                    <a:pt x="362" y="0"/>
                    <a:pt x="227"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71"/>
          <p:cNvGrpSpPr/>
          <p:nvPr/>
        </p:nvGrpSpPr>
        <p:grpSpPr>
          <a:xfrm>
            <a:off x="6682120" y="1234953"/>
            <a:ext cx="316142" cy="411231"/>
            <a:chOff x="6649090" y="1234953"/>
            <a:chExt cx="316142" cy="411231"/>
          </a:xfrm>
        </p:grpSpPr>
        <p:sp>
          <p:nvSpPr>
            <p:cNvPr id="2105" name="Google Shape;2105;p71"/>
            <p:cNvSpPr/>
            <p:nvPr/>
          </p:nvSpPr>
          <p:spPr>
            <a:xfrm>
              <a:off x="6730974" y="1283083"/>
              <a:ext cx="152373" cy="24118"/>
            </a:xfrm>
            <a:custGeom>
              <a:avLst/>
              <a:gdLst/>
              <a:ahLst/>
              <a:cxnLst/>
              <a:rect l="l" t="t" r="r" b="b"/>
              <a:pathLst>
                <a:path w="2862" h="453" extrusionOk="0">
                  <a:moveTo>
                    <a:pt x="227" y="1"/>
                  </a:moveTo>
                  <a:cubicBezTo>
                    <a:pt x="102" y="1"/>
                    <a:pt x="1" y="103"/>
                    <a:pt x="1" y="227"/>
                  </a:cubicBezTo>
                  <a:cubicBezTo>
                    <a:pt x="1" y="352"/>
                    <a:pt x="102" y="453"/>
                    <a:pt x="227" y="453"/>
                  </a:cubicBezTo>
                  <a:lnTo>
                    <a:pt x="2635" y="453"/>
                  </a:lnTo>
                  <a:cubicBezTo>
                    <a:pt x="2760" y="453"/>
                    <a:pt x="2861" y="352"/>
                    <a:pt x="2861" y="227"/>
                  </a:cubicBezTo>
                  <a:cubicBezTo>
                    <a:pt x="2861" y="103"/>
                    <a:pt x="2760" y="1"/>
                    <a:pt x="26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6807428" y="1283083"/>
              <a:ext cx="75920" cy="24118"/>
            </a:xfrm>
            <a:custGeom>
              <a:avLst/>
              <a:gdLst/>
              <a:ahLst/>
              <a:cxnLst/>
              <a:rect l="l" t="t" r="r" b="b"/>
              <a:pathLst>
                <a:path w="1426" h="453" extrusionOk="0">
                  <a:moveTo>
                    <a:pt x="1" y="1"/>
                  </a:moveTo>
                  <a:lnTo>
                    <a:pt x="1" y="453"/>
                  </a:lnTo>
                  <a:lnTo>
                    <a:pt x="1199" y="453"/>
                  </a:lnTo>
                  <a:cubicBezTo>
                    <a:pt x="1324" y="453"/>
                    <a:pt x="1425" y="352"/>
                    <a:pt x="1425" y="227"/>
                  </a:cubicBezTo>
                  <a:cubicBezTo>
                    <a:pt x="1425" y="103"/>
                    <a:pt x="1324" y="1"/>
                    <a:pt x="1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6749076" y="1422787"/>
              <a:ext cx="116223" cy="24118"/>
            </a:xfrm>
            <a:custGeom>
              <a:avLst/>
              <a:gdLst/>
              <a:ahLst/>
              <a:cxnLst/>
              <a:rect l="l" t="t" r="r" b="b"/>
              <a:pathLst>
                <a:path w="2183" h="453" extrusionOk="0">
                  <a:moveTo>
                    <a:pt x="226" y="0"/>
                  </a:moveTo>
                  <a:cubicBezTo>
                    <a:pt x="101" y="0"/>
                    <a:pt x="0" y="102"/>
                    <a:pt x="0" y="226"/>
                  </a:cubicBezTo>
                  <a:cubicBezTo>
                    <a:pt x="0" y="351"/>
                    <a:pt x="101" y="452"/>
                    <a:pt x="226" y="452"/>
                  </a:cubicBezTo>
                  <a:lnTo>
                    <a:pt x="1956" y="452"/>
                  </a:lnTo>
                  <a:cubicBezTo>
                    <a:pt x="2081" y="452"/>
                    <a:pt x="2182" y="351"/>
                    <a:pt x="2182" y="226"/>
                  </a:cubicBezTo>
                  <a:cubicBezTo>
                    <a:pt x="2182" y="102"/>
                    <a:pt x="2081" y="0"/>
                    <a:pt x="1956"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6749076" y="1470917"/>
              <a:ext cx="116223" cy="24171"/>
            </a:xfrm>
            <a:custGeom>
              <a:avLst/>
              <a:gdLst/>
              <a:ahLst/>
              <a:cxnLst/>
              <a:rect l="l" t="t" r="r" b="b"/>
              <a:pathLst>
                <a:path w="2183" h="454" extrusionOk="0">
                  <a:moveTo>
                    <a:pt x="226" y="1"/>
                  </a:moveTo>
                  <a:cubicBezTo>
                    <a:pt x="101" y="1"/>
                    <a:pt x="0" y="103"/>
                    <a:pt x="0" y="227"/>
                  </a:cubicBezTo>
                  <a:cubicBezTo>
                    <a:pt x="0" y="352"/>
                    <a:pt x="101" y="453"/>
                    <a:pt x="226" y="453"/>
                  </a:cubicBezTo>
                  <a:lnTo>
                    <a:pt x="1956" y="453"/>
                  </a:lnTo>
                  <a:cubicBezTo>
                    <a:pt x="2081" y="453"/>
                    <a:pt x="2182" y="352"/>
                    <a:pt x="2182" y="227"/>
                  </a:cubicBezTo>
                  <a:cubicBezTo>
                    <a:pt x="2182" y="103"/>
                    <a:pt x="2081" y="1"/>
                    <a:pt x="1956"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6749076" y="1519100"/>
              <a:ext cx="116223" cy="24118"/>
            </a:xfrm>
            <a:custGeom>
              <a:avLst/>
              <a:gdLst/>
              <a:ahLst/>
              <a:cxnLst/>
              <a:rect l="l" t="t" r="r" b="b"/>
              <a:pathLst>
                <a:path w="2183" h="453" extrusionOk="0">
                  <a:moveTo>
                    <a:pt x="226" y="0"/>
                  </a:moveTo>
                  <a:cubicBezTo>
                    <a:pt x="101" y="0"/>
                    <a:pt x="0" y="103"/>
                    <a:pt x="0" y="227"/>
                  </a:cubicBezTo>
                  <a:cubicBezTo>
                    <a:pt x="0" y="351"/>
                    <a:pt x="101" y="453"/>
                    <a:pt x="226" y="453"/>
                  </a:cubicBezTo>
                  <a:lnTo>
                    <a:pt x="1956" y="453"/>
                  </a:lnTo>
                  <a:cubicBezTo>
                    <a:pt x="2081" y="453"/>
                    <a:pt x="2182" y="351"/>
                    <a:pt x="2182" y="227"/>
                  </a:cubicBezTo>
                  <a:cubicBezTo>
                    <a:pt x="2182" y="103"/>
                    <a:pt x="2081" y="0"/>
                    <a:pt x="1956"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6807428" y="1519100"/>
              <a:ext cx="57872" cy="24118"/>
            </a:xfrm>
            <a:custGeom>
              <a:avLst/>
              <a:gdLst/>
              <a:ahLst/>
              <a:cxnLst/>
              <a:rect l="l" t="t" r="r" b="b"/>
              <a:pathLst>
                <a:path w="1087" h="453" extrusionOk="0">
                  <a:moveTo>
                    <a:pt x="1" y="0"/>
                  </a:moveTo>
                  <a:lnTo>
                    <a:pt x="1" y="453"/>
                  </a:lnTo>
                  <a:lnTo>
                    <a:pt x="860" y="453"/>
                  </a:lnTo>
                  <a:cubicBezTo>
                    <a:pt x="985" y="453"/>
                    <a:pt x="1086" y="351"/>
                    <a:pt x="1086" y="227"/>
                  </a:cubicBezTo>
                  <a:cubicBezTo>
                    <a:pt x="1086" y="103"/>
                    <a:pt x="985" y="0"/>
                    <a:pt x="860"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6807428" y="1470917"/>
              <a:ext cx="57872" cy="24171"/>
            </a:xfrm>
            <a:custGeom>
              <a:avLst/>
              <a:gdLst/>
              <a:ahLst/>
              <a:cxnLst/>
              <a:rect l="l" t="t" r="r" b="b"/>
              <a:pathLst>
                <a:path w="1087" h="454" extrusionOk="0">
                  <a:moveTo>
                    <a:pt x="1" y="1"/>
                  </a:moveTo>
                  <a:lnTo>
                    <a:pt x="1" y="453"/>
                  </a:lnTo>
                  <a:lnTo>
                    <a:pt x="860" y="453"/>
                  </a:lnTo>
                  <a:cubicBezTo>
                    <a:pt x="985" y="453"/>
                    <a:pt x="1086" y="352"/>
                    <a:pt x="1086" y="227"/>
                  </a:cubicBezTo>
                  <a:cubicBezTo>
                    <a:pt x="1086" y="103"/>
                    <a:pt x="985" y="1"/>
                    <a:pt x="860"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6807428" y="1422787"/>
              <a:ext cx="57872" cy="24118"/>
            </a:xfrm>
            <a:custGeom>
              <a:avLst/>
              <a:gdLst/>
              <a:ahLst/>
              <a:cxnLst/>
              <a:rect l="l" t="t" r="r" b="b"/>
              <a:pathLst>
                <a:path w="1087" h="453" extrusionOk="0">
                  <a:moveTo>
                    <a:pt x="1" y="0"/>
                  </a:moveTo>
                  <a:lnTo>
                    <a:pt x="1" y="452"/>
                  </a:lnTo>
                  <a:lnTo>
                    <a:pt x="860" y="452"/>
                  </a:lnTo>
                  <a:cubicBezTo>
                    <a:pt x="985" y="452"/>
                    <a:pt x="1086" y="351"/>
                    <a:pt x="1086" y="226"/>
                  </a:cubicBezTo>
                  <a:cubicBezTo>
                    <a:pt x="1086" y="102"/>
                    <a:pt x="985" y="0"/>
                    <a:pt x="860"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6779157" y="1234953"/>
              <a:ext cx="56008" cy="357081"/>
            </a:xfrm>
            <a:custGeom>
              <a:avLst/>
              <a:gdLst/>
              <a:ahLst/>
              <a:cxnLst/>
              <a:rect l="l" t="t" r="r" b="b"/>
              <a:pathLst>
                <a:path w="1052" h="6707" extrusionOk="0">
                  <a:moveTo>
                    <a:pt x="227" y="0"/>
                  </a:moveTo>
                  <a:cubicBezTo>
                    <a:pt x="102" y="0"/>
                    <a:pt x="1" y="102"/>
                    <a:pt x="1" y="226"/>
                  </a:cubicBezTo>
                  <a:lnTo>
                    <a:pt x="1" y="6480"/>
                  </a:lnTo>
                  <a:cubicBezTo>
                    <a:pt x="1" y="6604"/>
                    <a:pt x="102" y="6706"/>
                    <a:pt x="227" y="6706"/>
                  </a:cubicBezTo>
                  <a:lnTo>
                    <a:pt x="826" y="6706"/>
                  </a:lnTo>
                  <a:cubicBezTo>
                    <a:pt x="950" y="6706"/>
                    <a:pt x="1052" y="6604"/>
                    <a:pt x="1052" y="6480"/>
                  </a:cubicBezTo>
                  <a:lnTo>
                    <a:pt x="1052" y="226"/>
                  </a:lnTo>
                  <a:cubicBezTo>
                    <a:pt x="1052" y="102"/>
                    <a:pt x="950" y="0"/>
                    <a:pt x="826"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6754453" y="1576919"/>
              <a:ext cx="105415" cy="69265"/>
            </a:xfrm>
            <a:custGeom>
              <a:avLst/>
              <a:gdLst/>
              <a:ahLst/>
              <a:cxnLst/>
              <a:rect l="l" t="t" r="r" b="b"/>
              <a:pathLst>
                <a:path w="1980" h="1301" extrusionOk="0">
                  <a:moveTo>
                    <a:pt x="465" y="0"/>
                  </a:moveTo>
                  <a:lnTo>
                    <a:pt x="35" y="984"/>
                  </a:lnTo>
                  <a:cubicBezTo>
                    <a:pt x="0" y="1052"/>
                    <a:pt x="0" y="1131"/>
                    <a:pt x="46" y="1199"/>
                  </a:cubicBezTo>
                  <a:cubicBezTo>
                    <a:pt x="91" y="1256"/>
                    <a:pt x="159" y="1301"/>
                    <a:pt x="238" y="1301"/>
                  </a:cubicBezTo>
                  <a:lnTo>
                    <a:pt x="1742" y="1301"/>
                  </a:lnTo>
                  <a:cubicBezTo>
                    <a:pt x="1822" y="1301"/>
                    <a:pt x="1889" y="1256"/>
                    <a:pt x="1935" y="1199"/>
                  </a:cubicBezTo>
                  <a:cubicBezTo>
                    <a:pt x="1980" y="1131"/>
                    <a:pt x="1980" y="1052"/>
                    <a:pt x="1957" y="984"/>
                  </a:cubicBezTo>
                  <a:lnTo>
                    <a:pt x="1516"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6649090" y="1268069"/>
              <a:ext cx="106054" cy="56647"/>
            </a:xfrm>
            <a:custGeom>
              <a:avLst/>
              <a:gdLst/>
              <a:ahLst/>
              <a:cxnLst/>
              <a:rect l="l" t="t" r="r" b="b"/>
              <a:pathLst>
                <a:path w="1992" h="1064" extrusionOk="0">
                  <a:moveTo>
                    <a:pt x="227" y="0"/>
                  </a:moveTo>
                  <a:cubicBezTo>
                    <a:pt x="102" y="0"/>
                    <a:pt x="1" y="102"/>
                    <a:pt x="1" y="227"/>
                  </a:cubicBezTo>
                  <a:lnTo>
                    <a:pt x="1" y="837"/>
                  </a:lnTo>
                  <a:cubicBezTo>
                    <a:pt x="1" y="961"/>
                    <a:pt x="102" y="1063"/>
                    <a:pt x="227" y="1063"/>
                  </a:cubicBezTo>
                  <a:lnTo>
                    <a:pt x="1765" y="1063"/>
                  </a:lnTo>
                  <a:cubicBezTo>
                    <a:pt x="1889" y="1063"/>
                    <a:pt x="1991" y="961"/>
                    <a:pt x="1991" y="837"/>
                  </a:cubicBezTo>
                  <a:lnTo>
                    <a:pt x="1991" y="227"/>
                  </a:lnTo>
                  <a:cubicBezTo>
                    <a:pt x="1991" y="102"/>
                    <a:pt x="1889" y="0"/>
                    <a:pt x="1765"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6859231" y="1268069"/>
              <a:ext cx="106001" cy="56647"/>
            </a:xfrm>
            <a:custGeom>
              <a:avLst/>
              <a:gdLst/>
              <a:ahLst/>
              <a:cxnLst/>
              <a:rect l="l" t="t" r="r" b="b"/>
              <a:pathLst>
                <a:path w="1991" h="1064" extrusionOk="0">
                  <a:moveTo>
                    <a:pt x="226" y="0"/>
                  </a:moveTo>
                  <a:cubicBezTo>
                    <a:pt x="102" y="0"/>
                    <a:pt x="0" y="102"/>
                    <a:pt x="0" y="227"/>
                  </a:cubicBezTo>
                  <a:lnTo>
                    <a:pt x="0" y="837"/>
                  </a:lnTo>
                  <a:cubicBezTo>
                    <a:pt x="0" y="961"/>
                    <a:pt x="102" y="1063"/>
                    <a:pt x="226" y="1063"/>
                  </a:cubicBezTo>
                  <a:lnTo>
                    <a:pt x="1764" y="1063"/>
                  </a:lnTo>
                  <a:cubicBezTo>
                    <a:pt x="1889" y="1063"/>
                    <a:pt x="1990" y="961"/>
                    <a:pt x="1990" y="837"/>
                  </a:cubicBezTo>
                  <a:lnTo>
                    <a:pt x="1990" y="227"/>
                  </a:lnTo>
                  <a:cubicBezTo>
                    <a:pt x="1990" y="102"/>
                    <a:pt x="1889" y="0"/>
                    <a:pt x="1764"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71"/>
          <p:cNvGrpSpPr/>
          <p:nvPr/>
        </p:nvGrpSpPr>
        <p:grpSpPr>
          <a:xfrm>
            <a:off x="7271899" y="1234953"/>
            <a:ext cx="411227" cy="411230"/>
            <a:chOff x="7240329" y="1234953"/>
            <a:chExt cx="411227" cy="411230"/>
          </a:xfrm>
        </p:grpSpPr>
        <p:sp>
          <p:nvSpPr>
            <p:cNvPr id="2118" name="Google Shape;2118;p71"/>
            <p:cNvSpPr/>
            <p:nvPr/>
          </p:nvSpPr>
          <p:spPr>
            <a:xfrm>
              <a:off x="7293304" y="1234953"/>
              <a:ext cx="358252" cy="357081"/>
            </a:xfrm>
            <a:custGeom>
              <a:avLst/>
              <a:gdLst/>
              <a:ahLst/>
              <a:cxnLst/>
              <a:rect l="l" t="t" r="r" b="b"/>
              <a:pathLst>
                <a:path w="6729" h="6707" extrusionOk="0">
                  <a:moveTo>
                    <a:pt x="5700" y="0"/>
                  </a:moveTo>
                  <a:cubicBezTo>
                    <a:pt x="5429" y="12"/>
                    <a:pt x="5168" y="125"/>
                    <a:pt x="4987" y="328"/>
                  </a:cubicBezTo>
                  <a:lnTo>
                    <a:pt x="3381" y="2081"/>
                  </a:lnTo>
                  <a:lnTo>
                    <a:pt x="3178" y="2635"/>
                  </a:lnTo>
                  <a:lnTo>
                    <a:pt x="2647" y="2872"/>
                  </a:lnTo>
                  <a:lnTo>
                    <a:pt x="79" y="5677"/>
                  </a:lnTo>
                  <a:cubicBezTo>
                    <a:pt x="1" y="5767"/>
                    <a:pt x="1" y="5903"/>
                    <a:pt x="91" y="5982"/>
                  </a:cubicBezTo>
                  <a:lnTo>
                    <a:pt x="735" y="6638"/>
                  </a:lnTo>
                  <a:cubicBezTo>
                    <a:pt x="781" y="6684"/>
                    <a:pt x="838" y="6706"/>
                    <a:pt x="894" y="6706"/>
                  </a:cubicBezTo>
                  <a:cubicBezTo>
                    <a:pt x="951" y="6706"/>
                    <a:pt x="1007" y="6684"/>
                    <a:pt x="1052" y="6649"/>
                  </a:cubicBezTo>
                  <a:lnTo>
                    <a:pt x="3856" y="4083"/>
                  </a:lnTo>
                  <a:lnTo>
                    <a:pt x="4105" y="3563"/>
                  </a:lnTo>
                  <a:lnTo>
                    <a:pt x="4648" y="3347"/>
                  </a:lnTo>
                  <a:lnTo>
                    <a:pt x="6401" y="1741"/>
                  </a:lnTo>
                  <a:cubicBezTo>
                    <a:pt x="6605" y="1561"/>
                    <a:pt x="6718" y="1301"/>
                    <a:pt x="6729" y="1029"/>
                  </a:cubicBezTo>
                  <a:cubicBezTo>
                    <a:pt x="6729" y="746"/>
                    <a:pt x="6627" y="487"/>
                    <a:pt x="6435" y="294"/>
                  </a:cubicBezTo>
                  <a:cubicBezTo>
                    <a:pt x="6231" y="102"/>
                    <a:pt x="5971" y="0"/>
                    <a:pt x="5700"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7240329" y="1530546"/>
              <a:ext cx="115637" cy="115637"/>
            </a:xfrm>
            <a:custGeom>
              <a:avLst/>
              <a:gdLst/>
              <a:ahLst/>
              <a:cxnLst/>
              <a:rect l="l" t="t" r="r" b="b"/>
              <a:pathLst>
                <a:path w="2172" h="2172" extrusionOk="0">
                  <a:moveTo>
                    <a:pt x="713" y="1"/>
                  </a:moveTo>
                  <a:cubicBezTo>
                    <a:pt x="532" y="1"/>
                    <a:pt x="362" y="69"/>
                    <a:pt x="227" y="204"/>
                  </a:cubicBezTo>
                  <a:lnTo>
                    <a:pt x="68" y="363"/>
                  </a:lnTo>
                  <a:cubicBezTo>
                    <a:pt x="23" y="408"/>
                    <a:pt x="1" y="464"/>
                    <a:pt x="1" y="521"/>
                  </a:cubicBezTo>
                  <a:cubicBezTo>
                    <a:pt x="1" y="589"/>
                    <a:pt x="23" y="645"/>
                    <a:pt x="68" y="690"/>
                  </a:cubicBezTo>
                  <a:lnTo>
                    <a:pt x="1482" y="2104"/>
                  </a:lnTo>
                  <a:cubicBezTo>
                    <a:pt x="1527" y="2149"/>
                    <a:pt x="1584" y="2172"/>
                    <a:pt x="1640" y="2172"/>
                  </a:cubicBezTo>
                  <a:cubicBezTo>
                    <a:pt x="1708" y="2172"/>
                    <a:pt x="1765" y="2149"/>
                    <a:pt x="1798" y="2104"/>
                  </a:cubicBezTo>
                  <a:lnTo>
                    <a:pt x="1968" y="1934"/>
                  </a:lnTo>
                  <a:cubicBezTo>
                    <a:pt x="2092" y="1810"/>
                    <a:pt x="2172" y="1640"/>
                    <a:pt x="2172" y="1459"/>
                  </a:cubicBezTo>
                  <a:cubicBezTo>
                    <a:pt x="2172" y="1278"/>
                    <a:pt x="2092" y="1109"/>
                    <a:pt x="1968" y="984"/>
                  </a:cubicBezTo>
                  <a:lnTo>
                    <a:pt x="1188" y="204"/>
                  </a:lnTo>
                  <a:cubicBezTo>
                    <a:pt x="1052" y="69"/>
                    <a:pt x="883" y="1"/>
                    <a:pt x="713"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7434179" y="1345694"/>
              <a:ext cx="106586" cy="106640"/>
            </a:xfrm>
            <a:custGeom>
              <a:avLst/>
              <a:gdLst/>
              <a:ahLst/>
              <a:cxnLst/>
              <a:rect l="l" t="t" r="r" b="b"/>
              <a:pathLst>
                <a:path w="2002" h="2003" extrusionOk="0">
                  <a:moveTo>
                    <a:pt x="735" y="1"/>
                  </a:moveTo>
                  <a:lnTo>
                    <a:pt x="1" y="792"/>
                  </a:lnTo>
                  <a:lnTo>
                    <a:pt x="1210" y="2003"/>
                  </a:lnTo>
                  <a:lnTo>
                    <a:pt x="2002" y="1267"/>
                  </a:lnTo>
                  <a:lnTo>
                    <a:pt x="735" y="1"/>
                  </a:ln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7493755" y="1493544"/>
              <a:ext cx="114466" cy="104510"/>
            </a:xfrm>
            <a:custGeom>
              <a:avLst/>
              <a:gdLst/>
              <a:ahLst/>
              <a:cxnLst/>
              <a:rect l="l" t="t" r="r" b="b"/>
              <a:pathLst>
                <a:path w="2150" h="1963" extrusionOk="0">
                  <a:moveTo>
                    <a:pt x="1080" y="0"/>
                  </a:moveTo>
                  <a:cubicBezTo>
                    <a:pt x="829" y="0"/>
                    <a:pt x="578" y="96"/>
                    <a:pt x="385" y="289"/>
                  </a:cubicBezTo>
                  <a:cubicBezTo>
                    <a:pt x="1" y="673"/>
                    <a:pt x="1" y="1295"/>
                    <a:pt x="385" y="1668"/>
                  </a:cubicBezTo>
                  <a:cubicBezTo>
                    <a:pt x="566" y="1860"/>
                    <a:pt x="815" y="1962"/>
                    <a:pt x="1076" y="1962"/>
                  </a:cubicBezTo>
                  <a:cubicBezTo>
                    <a:pt x="1335" y="1962"/>
                    <a:pt x="1584" y="1860"/>
                    <a:pt x="1765" y="1668"/>
                  </a:cubicBezTo>
                  <a:cubicBezTo>
                    <a:pt x="2149" y="1295"/>
                    <a:pt x="2149" y="673"/>
                    <a:pt x="1765" y="289"/>
                  </a:cubicBezTo>
                  <a:cubicBezTo>
                    <a:pt x="1579" y="96"/>
                    <a:pt x="1330" y="0"/>
                    <a:pt x="10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71"/>
          <p:cNvGrpSpPr/>
          <p:nvPr/>
        </p:nvGrpSpPr>
        <p:grpSpPr>
          <a:xfrm>
            <a:off x="1460565" y="1974255"/>
            <a:ext cx="411279" cy="411284"/>
            <a:chOff x="1492450" y="1974255"/>
            <a:chExt cx="411279" cy="411284"/>
          </a:xfrm>
        </p:grpSpPr>
        <p:sp>
          <p:nvSpPr>
            <p:cNvPr id="2123" name="Google Shape;2123;p71"/>
            <p:cNvSpPr/>
            <p:nvPr/>
          </p:nvSpPr>
          <p:spPr>
            <a:xfrm>
              <a:off x="1540047" y="1974255"/>
              <a:ext cx="316725" cy="280468"/>
            </a:xfrm>
            <a:custGeom>
              <a:avLst/>
              <a:gdLst/>
              <a:ahLst/>
              <a:cxnLst/>
              <a:rect l="l" t="t" r="r" b="b"/>
              <a:pathLst>
                <a:path w="5949" h="5268" extrusionOk="0">
                  <a:moveTo>
                    <a:pt x="2466" y="0"/>
                  </a:moveTo>
                  <a:cubicBezTo>
                    <a:pt x="1901" y="0"/>
                    <a:pt x="1358" y="193"/>
                    <a:pt x="916" y="543"/>
                  </a:cubicBezTo>
                  <a:cubicBezTo>
                    <a:pt x="883" y="578"/>
                    <a:pt x="826" y="588"/>
                    <a:pt x="781" y="588"/>
                  </a:cubicBezTo>
                  <a:lnTo>
                    <a:pt x="227" y="588"/>
                  </a:lnTo>
                  <a:cubicBezTo>
                    <a:pt x="102" y="588"/>
                    <a:pt x="1" y="691"/>
                    <a:pt x="1" y="815"/>
                  </a:cubicBezTo>
                  <a:lnTo>
                    <a:pt x="1" y="4830"/>
                  </a:lnTo>
                  <a:lnTo>
                    <a:pt x="227" y="5214"/>
                  </a:lnTo>
                  <a:lnTo>
                    <a:pt x="5723" y="5214"/>
                  </a:lnTo>
                  <a:cubicBezTo>
                    <a:pt x="5715" y="5251"/>
                    <a:pt x="5715" y="5267"/>
                    <a:pt x="5721" y="5267"/>
                  </a:cubicBezTo>
                  <a:cubicBezTo>
                    <a:pt x="5750" y="5267"/>
                    <a:pt x="5920" y="4867"/>
                    <a:pt x="5949" y="4830"/>
                  </a:cubicBezTo>
                  <a:lnTo>
                    <a:pt x="5949" y="3936"/>
                  </a:lnTo>
                  <a:cubicBezTo>
                    <a:pt x="5949" y="3473"/>
                    <a:pt x="5632" y="3065"/>
                    <a:pt x="5191" y="2941"/>
                  </a:cubicBezTo>
                  <a:cubicBezTo>
                    <a:pt x="5180" y="2930"/>
                    <a:pt x="5168" y="2930"/>
                    <a:pt x="5157" y="2930"/>
                  </a:cubicBezTo>
                  <a:lnTo>
                    <a:pt x="3472" y="2704"/>
                  </a:lnTo>
                  <a:cubicBezTo>
                    <a:pt x="3359" y="2681"/>
                    <a:pt x="3280" y="2591"/>
                    <a:pt x="3280" y="2477"/>
                  </a:cubicBezTo>
                  <a:lnTo>
                    <a:pt x="3280" y="2466"/>
                  </a:lnTo>
                  <a:lnTo>
                    <a:pt x="3133" y="2239"/>
                  </a:lnTo>
                  <a:lnTo>
                    <a:pt x="3280" y="2013"/>
                  </a:lnTo>
                  <a:lnTo>
                    <a:pt x="3280" y="1561"/>
                  </a:lnTo>
                  <a:lnTo>
                    <a:pt x="3133" y="1335"/>
                  </a:lnTo>
                  <a:lnTo>
                    <a:pt x="3280" y="1109"/>
                  </a:lnTo>
                  <a:lnTo>
                    <a:pt x="3280" y="815"/>
                  </a:lnTo>
                  <a:cubicBezTo>
                    <a:pt x="3280" y="362"/>
                    <a:pt x="2906" y="0"/>
                    <a:pt x="2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1540047" y="2231355"/>
              <a:ext cx="316725" cy="60268"/>
            </a:xfrm>
            <a:custGeom>
              <a:avLst/>
              <a:gdLst/>
              <a:ahLst/>
              <a:cxnLst/>
              <a:rect l="l" t="t" r="r" b="b"/>
              <a:pathLst>
                <a:path w="5949" h="1132" extrusionOk="0">
                  <a:moveTo>
                    <a:pt x="1" y="1"/>
                  </a:moveTo>
                  <a:lnTo>
                    <a:pt x="1" y="905"/>
                  </a:lnTo>
                  <a:cubicBezTo>
                    <a:pt x="1" y="1029"/>
                    <a:pt x="102" y="1131"/>
                    <a:pt x="227" y="1131"/>
                  </a:cubicBezTo>
                  <a:lnTo>
                    <a:pt x="5723" y="1131"/>
                  </a:lnTo>
                  <a:cubicBezTo>
                    <a:pt x="5847" y="1131"/>
                    <a:pt x="5949" y="1029"/>
                    <a:pt x="5949" y="905"/>
                  </a:cubicBezTo>
                  <a:lnTo>
                    <a:pt x="5949" y="1"/>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1659839" y="2081429"/>
              <a:ext cx="54890" cy="24118"/>
            </a:xfrm>
            <a:custGeom>
              <a:avLst/>
              <a:gdLst/>
              <a:ahLst/>
              <a:cxnLst/>
              <a:rect l="l" t="t" r="r" b="b"/>
              <a:pathLst>
                <a:path w="1031" h="453" extrusionOk="0">
                  <a:moveTo>
                    <a:pt x="227" y="0"/>
                  </a:moveTo>
                  <a:cubicBezTo>
                    <a:pt x="103" y="0"/>
                    <a:pt x="1" y="103"/>
                    <a:pt x="1" y="226"/>
                  </a:cubicBezTo>
                  <a:cubicBezTo>
                    <a:pt x="1" y="351"/>
                    <a:pt x="103" y="453"/>
                    <a:pt x="227" y="453"/>
                  </a:cubicBezTo>
                  <a:lnTo>
                    <a:pt x="1030" y="453"/>
                  </a:lnTo>
                  <a:lnTo>
                    <a:pt x="1030" y="0"/>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1658082" y="2033246"/>
              <a:ext cx="56647" cy="24171"/>
            </a:xfrm>
            <a:custGeom>
              <a:avLst/>
              <a:gdLst/>
              <a:ahLst/>
              <a:cxnLst/>
              <a:rect l="l" t="t" r="r" b="b"/>
              <a:pathLst>
                <a:path w="1064" h="454" extrusionOk="0">
                  <a:moveTo>
                    <a:pt x="226" y="1"/>
                  </a:moveTo>
                  <a:cubicBezTo>
                    <a:pt x="101" y="1"/>
                    <a:pt x="0" y="103"/>
                    <a:pt x="0" y="227"/>
                  </a:cubicBezTo>
                  <a:cubicBezTo>
                    <a:pt x="0" y="352"/>
                    <a:pt x="101" y="453"/>
                    <a:pt x="226" y="453"/>
                  </a:cubicBezTo>
                  <a:lnTo>
                    <a:pt x="1063" y="453"/>
                  </a:lnTo>
                  <a:lnTo>
                    <a:pt x="1063" y="1"/>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1492450" y="2267506"/>
              <a:ext cx="411279" cy="118033"/>
            </a:xfrm>
            <a:custGeom>
              <a:avLst/>
              <a:gdLst/>
              <a:ahLst/>
              <a:cxnLst/>
              <a:rect l="l" t="t" r="r" b="b"/>
              <a:pathLst>
                <a:path w="7725" h="2217" extrusionOk="0">
                  <a:moveTo>
                    <a:pt x="3868" y="452"/>
                  </a:moveTo>
                  <a:cubicBezTo>
                    <a:pt x="4151" y="452"/>
                    <a:pt x="4389" y="633"/>
                    <a:pt x="4491" y="882"/>
                  </a:cubicBezTo>
                  <a:lnTo>
                    <a:pt x="3247" y="882"/>
                  </a:lnTo>
                  <a:cubicBezTo>
                    <a:pt x="3337" y="633"/>
                    <a:pt x="3586" y="452"/>
                    <a:pt x="3868" y="452"/>
                  </a:cubicBezTo>
                  <a:close/>
                  <a:moveTo>
                    <a:pt x="1121" y="452"/>
                  </a:moveTo>
                  <a:cubicBezTo>
                    <a:pt x="1403" y="452"/>
                    <a:pt x="1641" y="633"/>
                    <a:pt x="1742" y="882"/>
                  </a:cubicBezTo>
                  <a:lnTo>
                    <a:pt x="1121" y="882"/>
                  </a:lnTo>
                  <a:cubicBezTo>
                    <a:pt x="996" y="882"/>
                    <a:pt x="895" y="983"/>
                    <a:pt x="895" y="1108"/>
                  </a:cubicBezTo>
                  <a:cubicBezTo>
                    <a:pt x="895" y="1232"/>
                    <a:pt x="996" y="1334"/>
                    <a:pt x="1121" y="1334"/>
                  </a:cubicBezTo>
                  <a:lnTo>
                    <a:pt x="1742" y="1334"/>
                  </a:lnTo>
                  <a:cubicBezTo>
                    <a:pt x="1641" y="1583"/>
                    <a:pt x="1403" y="1764"/>
                    <a:pt x="1121" y="1764"/>
                  </a:cubicBezTo>
                  <a:cubicBezTo>
                    <a:pt x="759" y="1764"/>
                    <a:pt x="453" y="1470"/>
                    <a:pt x="453" y="1108"/>
                  </a:cubicBezTo>
                  <a:cubicBezTo>
                    <a:pt x="453" y="746"/>
                    <a:pt x="759" y="452"/>
                    <a:pt x="1121" y="452"/>
                  </a:cubicBezTo>
                  <a:close/>
                  <a:moveTo>
                    <a:pt x="4491" y="1334"/>
                  </a:moveTo>
                  <a:cubicBezTo>
                    <a:pt x="4389" y="1583"/>
                    <a:pt x="4151" y="1764"/>
                    <a:pt x="3868" y="1764"/>
                  </a:cubicBezTo>
                  <a:cubicBezTo>
                    <a:pt x="3586" y="1764"/>
                    <a:pt x="3337" y="1583"/>
                    <a:pt x="3247" y="1334"/>
                  </a:cubicBezTo>
                  <a:close/>
                  <a:moveTo>
                    <a:pt x="6617" y="452"/>
                  </a:moveTo>
                  <a:cubicBezTo>
                    <a:pt x="6979" y="452"/>
                    <a:pt x="7273" y="746"/>
                    <a:pt x="7273" y="1108"/>
                  </a:cubicBezTo>
                  <a:cubicBezTo>
                    <a:pt x="7273" y="1470"/>
                    <a:pt x="6979" y="1764"/>
                    <a:pt x="6617" y="1764"/>
                  </a:cubicBezTo>
                  <a:cubicBezTo>
                    <a:pt x="6334" y="1764"/>
                    <a:pt x="6085" y="1583"/>
                    <a:pt x="5994" y="1334"/>
                  </a:cubicBezTo>
                  <a:lnTo>
                    <a:pt x="6617" y="1334"/>
                  </a:lnTo>
                  <a:cubicBezTo>
                    <a:pt x="6741" y="1334"/>
                    <a:pt x="6843" y="1232"/>
                    <a:pt x="6843" y="1108"/>
                  </a:cubicBezTo>
                  <a:cubicBezTo>
                    <a:pt x="6843" y="983"/>
                    <a:pt x="6741" y="882"/>
                    <a:pt x="6617" y="882"/>
                  </a:cubicBezTo>
                  <a:lnTo>
                    <a:pt x="5994" y="882"/>
                  </a:lnTo>
                  <a:cubicBezTo>
                    <a:pt x="6085" y="633"/>
                    <a:pt x="6334" y="452"/>
                    <a:pt x="6617" y="452"/>
                  </a:cubicBezTo>
                  <a:close/>
                  <a:moveTo>
                    <a:pt x="1121" y="0"/>
                  </a:moveTo>
                  <a:cubicBezTo>
                    <a:pt x="510" y="0"/>
                    <a:pt x="1" y="498"/>
                    <a:pt x="1" y="1108"/>
                  </a:cubicBezTo>
                  <a:cubicBezTo>
                    <a:pt x="1" y="1719"/>
                    <a:pt x="510" y="2216"/>
                    <a:pt x="1121" y="2216"/>
                  </a:cubicBezTo>
                  <a:cubicBezTo>
                    <a:pt x="1652" y="2216"/>
                    <a:pt x="2104" y="1832"/>
                    <a:pt x="2206" y="1334"/>
                  </a:cubicBezTo>
                  <a:lnTo>
                    <a:pt x="2772" y="1334"/>
                  </a:lnTo>
                  <a:cubicBezTo>
                    <a:pt x="2885" y="1832"/>
                    <a:pt x="3326" y="2216"/>
                    <a:pt x="3868" y="2216"/>
                  </a:cubicBezTo>
                  <a:cubicBezTo>
                    <a:pt x="4400" y="2216"/>
                    <a:pt x="4853" y="1832"/>
                    <a:pt x="4954" y="1334"/>
                  </a:cubicBezTo>
                  <a:lnTo>
                    <a:pt x="5519" y="1334"/>
                  </a:lnTo>
                  <a:cubicBezTo>
                    <a:pt x="5632" y="1832"/>
                    <a:pt x="6074" y="2216"/>
                    <a:pt x="6617" y="2216"/>
                  </a:cubicBezTo>
                  <a:cubicBezTo>
                    <a:pt x="7227" y="2216"/>
                    <a:pt x="7725" y="1719"/>
                    <a:pt x="7725" y="1108"/>
                  </a:cubicBezTo>
                  <a:cubicBezTo>
                    <a:pt x="7725" y="498"/>
                    <a:pt x="7227" y="0"/>
                    <a:pt x="6617" y="0"/>
                  </a:cubicBezTo>
                  <a:cubicBezTo>
                    <a:pt x="6074" y="0"/>
                    <a:pt x="5632" y="384"/>
                    <a:pt x="5519" y="882"/>
                  </a:cubicBezTo>
                  <a:lnTo>
                    <a:pt x="4954" y="882"/>
                  </a:lnTo>
                  <a:cubicBezTo>
                    <a:pt x="4853" y="384"/>
                    <a:pt x="4400" y="0"/>
                    <a:pt x="3868" y="0"/>
                  </a:cubicBezTo>
                  <a:cubicBezTo>
                    <a:pt x="3326" y="0"/>
                    <a:pt x="2885" y="384"/>
                    <a:pt x="2772" y="882"/>
                  </a:cubicBezTo>
                  <a:lnTo>
                    <a:pt x="2206" y="882"/>
                  </a:lnTo>
                  <a:cubicBezTo>
                    <a:pt x="2104" y="384"/>
                    <a:pt x="1652" y="0"/>
                    <a:pt x="1121"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71"/>
          <p:cNvGrpSpPr/>
          <p:nvPr/>
        </p:nvGrpSpPr>
        <p:grpSpPr>
          <a:xfrm>
            <a:off x="2130722" y="1974255"/>
            <a:ext cx="342656" cy="411284"/>
            <a:chOff x="2165574" y="1974255"/>
            <a:chExt cx="342656" cy="411284"/>
          </a:xfrm>
        </p:grpSpPr>
        <p:sp>
          <p:nvSpPr>
            <p:cNvPr id="2129" name="Google Shape;2129;p71"/>
            <p:cNvSpPr/>
            <p:nvPr/>
          </p:nvSpPr>
          <p:spPr>
            <a:xfrm>
              <a:off x="2165574" y="2187378"/>
              <a:ext cx="124688" cy="139755"/>
            </a:xfrm>
            <a:custGeom>
              <a:avLst/>
              <a:gdLst/>
              <a:ahLst/>
              <a:cxnLst/>
              <a:rect l="l" t="t" r="r" b="b"/>
              <a:pathLst>
                <a:path w="2342" h="2625" extrusionOk="0">
                  <a:moveTo>
                    <a:pt x="475" y="1"/>
                  </a:moveTo>
                  <a:cubicBezTo>
                    <a:pt x="216" y="1"/>
                    <a:pt x="0" y="216"/>
                    <a:pt x="0" y="487"/>
                  </a:cubicBezTo>
                  <a:lnTo>
                    <a:pt x="0" y="2036"/>
                  </a:lnTo>
                  <a:cubicBezTo>
                    <a:pt x="0" y="2364"/>
                    <a:pt x="261" y="2624"/>
                    <a:pt x="589" y="2624"/>
                  </a:cubicBezTo>
                  <a:lnTo>
                    <a:pt x="2342" y="2624"/>
                  </a:lnTo>
                  <a:lnTo>
                    <a:pt x="2048" y="1674"/>
                  </a:lnTo>
                  <a:lnTo>
                    <a:pt x="962" y="1674"/>
                  </a:lnTo>
                  <a:lnTo>
                    <a:pt x="962" y="487"/>
                  </a:lnTo>
                  <a:cubicBezTo>
                    <a:pt x="962" y="216"/>
                    <a:pt x="747" y="1"/>
                    <a:pt x="475"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385937" y="2187378"/>
              <a:ext cx="122292" cy="139755"/>
            </a:xfrm>
            <a:custGeom>
              <a:avLst/>
              <a:gdLst/>
              <a:ahLst/>
              <a:cxnLst/>
              <a:rect l="l" t="t" r="r" b="b"/>
              <a:pathLst>
                <a:path w="2297" h="2625" extrusionOk="0">
                  <a:moveTo>
                    <a:pt x="1821" y="1"/>
                  </a:moveTo>
                  <a:cubicBezTo>
                    <a:pt x="1550" y="1"/>
                    <a:pt x="1346" y="216"/>
                    <a:pt x="1346" y="487"/>
                  </a:cubicBezTo>
                  <a:lnTo>
                    <a:pt x="1346" y="1674"/>
                  </a:lnTo>
                  <a:lnTo>
                    <a:pt x="306" y="1674"/>
                  </a:lnTo>
                  <a:lnTo>
                    <a:pt x="0" y="2624"/>
                  </a:lnTo>
                  <a:lnTo>
                    <a:pt x="1708" y="2624"/>
                  </a:lnTo>
                  <a:cubicBezTo>
                    <a:pt x="2036" y="2624"/>
                    <a:pt x="2296" y="2364"/>
                    <a:pt x="2296" y="2036"/>
                  </a:cubicBezTo>
                  <a:lnTo>
                    <a:pt x="2296" y="487"/>
                  </a:lnTo>
                  <a:cubicBezTo>
                    <a:pt x="2296" y="216"/>
                    <a:pt x="2081" y="1"/>
                    <a:pt x="1821"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302243" y="1974255"/>
              <a:ext cx="72300" cy="72300"/>
            </a:xfrm>
            <a:custGeom>
              <a:avLst/>
              <a:gdLst/>
              <a:ahLst/>
              <a:cxnLst/>
              <a:rect l="l" t="t" r="r" b="b"/>
              <a:pathLst>
                <a:path w="1358" h="1358" extrusionOk="0">
                  <a:moveTo>
                    <a:pt x="679" y="0"/>
                  </a:moveTo>
                  <a:cubicBezTo>
                    <a:pt x="295" y="0"/>
                    <a:pt x="1" y="306"/>
                    <a:pt x="1" y="679"/>
                  </a:cubicBezTo>
                  <a:cubicBezTo>
                    <a:pt x="1" y="1053"/>
                    <a:pt x="295" y="1357"/>
                    <a:pt x="679" y="1357"/>
                  </a:cubicBezTo>
                  <a:cubicBezTo>
                    <a:pt x="1052" y="1357"/>
                    <a:pt x="1358" y="1053"/>
                    <a:pt x="1358" y="679"/>
                  </a:cubicBezTo>
                  <a:cubicBezTo>
                    <a:pt x="1358" y="306"/>
                    <a:pt x="1052" y="0"/>
                    <a:pt x="679"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205930" y="2054329"/>
              <a:ext cx="72300" cy="72300"/>
            </a:xfrm>
            <a:custGeom>
              <a:avLst/>
              <a:gdLst/>
              <a:ahLst/>
              <a:cxnLst/>
              <a:rect l="l" t="t" r="r" b="b"/>
              <a:pathLst>
                <a:path w="1358" h="1358" extrusionOk="0">
                  <a:moveTo>
                    <a:pt x="679" y="1"/>
                  </a:moveTo>
                  <a:cubicBezTo>
                    <a:pt x="295" y="1"/>
                    <a:pt x="1" y="306"/>
                    <a:pt x="1" y="679"/>
                  </a:cubicBezTo>
                  <a:cubicBezTo>
                    <a:pt x="1" y="1064"/>
                    <a:pt x="295" y="1358"/>
                    <a:pt x="679" y="1358"/>
                  </a:cubicBezTo>
                  <a:cubicBezTo>
                    <a:pt x="1052" y="1358"/>
                    <a:pt x="1358" y="1064"/>
                    <a:pt x="1358" y="679"/>
                  </a:cubicBezTo>
                  <a:cubicBezTo>
                    <a:pt x="1358" y="306"/>
                    <a:pt x="1052" y="1"/>
                    <a:pt x="679"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398609" y="2054329"/>
              <a:ext cx="72300" cy="72300"/>
            </a:xfrm>
            <a:custGeom>
              <a:avLst/>
              <a:gdLst/>
              <a:ahLst/>
              <a:cxnLst/>
              <a:rect l="l" t="t" r="r" b="b"/>
              <a:pathLst>
                <a:path w="1358" h="1358" extrusionOk="0">
                  <a:moveTo>
                    <a:pt x="679" y="1"/>
                  </a:moveTo>
                  <a:cubicBezTo>
                    <a:pt x="294" y="1"/>
                    <a:pt x="0" y="306"/>
                    <a:pt x="0" y="679"/>
                  </a:cubicBezTo>
                  <a:cubicBezTo>
                    <a:pt x="0" y="1064"/>
                    <a:pt x="294" y="1358"/>
                    <a:pt x="679" y="1358"/>
                  </a:cubicBezTo>
                  <a:cubicBezTo>
                    <a:pt x="1051" y="1358"/>
                    <a:pt x="1357" y="1064"/>
                    <a:pt x="1357" y="679"/>
                  </a:cubicBezTo>
                  <a:cubicBezTo>
                    <a:pt x="1357" y="306"/>
                    <a:pt x="1051" y="1"/>
                    <a:pt x="679"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274558" y="2275918"/>
              <a:ext cx="127723" cy="109621"/>
            </a:xfrm>
            <a:custGeom>
              <a:avLst/>
              <a:gdLst/>
              <a:ahLst/>
              <a:cxnLst/>
              <a:rect l="l" t="t" r="r" b="b"/>
              <a:pathLst>
                <a:path w="2399" h="2059" extrusionOk="0">
                  <a:moveTo>
                    <a:pt x="1" y="0"/>
                  </a:moveTo>
                  <a:lnTo>
                    <a:pt x="1" y="1832"/>
                  </a:lnTo>
                  <a:cubicBezTo>
                    <a:pt x="1" y="1956"/>
                    <a:pt x="102" y="2058"/>
                    <a:pt x="227" y="2058"/>
                  </a:cubicBezTo>
                  <a:lnTo>
                    <a:pt x="2172" y="2058"/>
                  </a:lnTo>
                  <a:cubicBezTo>
                    <a:pt x="2296" y="2058"/>
                    <a:pt x="2398" y="1956"/>
                    <a:pt x="2398" y="1832"/>
                  </a:cubicBezTo>
                  <a:lnTo>
                    <a:pt x="2398"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287176" y="2194033"/>
              <a:ext cx="101848" cy="102381"/>
            </a:xfrm>
            <a:custGeom>
              <a:avLst/>
              <a:gdLst/>
              <a:ahLst/>
              <a:cxnLst/>
              <a:rect l="l" t="t" r="r" b="b"/>
              <a:pathLst>
                <a:path w="1913" h="1923" extrusionOk="0">
                  <a:moveTo>
                    <a:pt x="962" y="0"/>
                  </a:moveTo>
                  <a:cubicBezTo>
                    <a:pt x="430" y="0"/>
                    <a:pt x="1" y="430"/>
                    <a:pt x="1" y="961"/>
                  </a:cubicBezTo>
                  <a:cubicBezTo>
                    <a:pt x="1" y="1493"/>
                    <a:pt x="430" y="1923"/>
                    <a:pt x="962" y="1923"/>
                  </a:cubicBezTo>
                  <a:cubicBezTo>
                    <a:pt x="1483" y="1923"/>
                    <a:pt x="1912" y="1493"/>
                    <a:pt x="1912" y="961"/>
                  </a:cubicBezTo>
                  <a:cubicBezTo>
                    <a:pt x="1912" y="430"/>
                    <a:pt x="1483" y="0"/>
                    <a:pt x="962"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71"/>
          <p:cNvGrpSpPr/>
          <p:nvPr/>
        </p:nvGrpSpPr>
        <p:grpSpPr>
          <a:xfrm>
            <a:off x="2732255" y="1974255"/>
            <a:ext cx="253529" cy="411283"/>
            <a:chOff x="2848920" y="1974255"/>
            <a:chExt cx="253529" cy="411283"/>
          </a:xfrm>
        </p:grpSpPr>
        <p:sp>
          <p:nvSpPr>
            <p:cNvPr id="2137" name="Google Shape;2137;p71"/>
            <p:cNvSpPr/>
            <p:nvPr/>
          </p:nvSpPr>
          <p:spPr>
            <a:xfrm>
              <a:off x="2848920" y="2265642"/>
              <a:ext cx="253529" cy="119896"/>
            </a:xfrm>
            <a:custGeom>
              <a:avLst/>
              <a:gdLst/>
              <a:ahLst/>
              <a:cxnLst/>
              <a:rect l="l" t="t" r="r" b="b"/>
              <a:pathLst>
                <a:path w="4762" h="2252" extrusionOk="0">
                  <a:moveTo>
                    <a:pt x="227" y="1"/>
                  </a:moveTo>
                  <a:cubicBezTo>
                    <a:pt x="91" y="1"/>
                    <a:pt x="1" y="103"/>
                    <a:pt x="1" y="227"/>
                  </a:cubicBezTo>
                  <a:lnTo>
                    <a:pt x="1" y="2025"/>
                  </a:lnTo>
                  <a:cubicBezTo>
                    <a:pt x="1" y="2149"/>
                    <a:pt x="91" y="2251"/>
                    <a:pt x="227" y="2251"/>
                  </a:cubicBezTo>
                  <a:lnTo>
                    <a:pt x="4535" y="2251"/>
                  </a:lnTo>
                  <a:cubicBezTo>
                    <a:pt x="4660" y="2251"/>
                    <a:pt x="4761" y="2149"/>
                    <a:pt x="4761" y="2025"/>
                  </a:cubicBezTo>
                  <a:lnTo>
                    <a:pt x="4761" y="227"/>
                  </a:lnTo>
                  <a:cubicBezTo>
                    <a:pt x="4761" y="103"/>
                    <a:pt x="4660" y="1"/>
                    <a:pt x="4535"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957318" y="2319256"/>
              <a:ext cx="36150" cy="24118"/>
            </a:xfrm>
            <a:custGeom>
              <a:avLst/>
              <a:gdLst/>
              <a:ahLst/>
              <a:cxnLst/>
              <a:rect l="l" t="t" r="r" b="b"/>
              <a:pathLst>
                <a:path w="679" h="453" extrusionOk="0">
                  <a:moveTo>
                    <a:pt x="226" y="1"/>
                  </a:moveTo>
                  <a:cubicBezTo>
                    <a:pt x="102" y="1"/>
                    <a:pt x="0" y="102"/>
                    <a:pt x="0" y="227"/>
                  </a:cubicBezTo>
                  <a:cubicBezTo>
                    <a:pt x="0" y="351"/>
                    <a:pt x="102" y="453"/>
                    <a:pt x="226" y="453"/>
                  </a:cubicBezTo>
                  <a:lnTo>
                    <a:pt x="453" y="453"/>
                  </a:lnTo>
                  <a:cubicBezTo>
                    <a:pt x="576" y="453"/>
                    <a:pt x="679" y="351"/>
                    <a:pt x="679" y="227"/>
                  </a:cubicBezTo>
                  <a:cubicBezTo>
                    <a:pt x="679" y="102"/>
                    <a:pt x="576" y="1"/>
                    <a:pt x="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975952" y="2319256"/>
              <a:ext cx="17516" cy="24118"/>
            </a:xfrm>
            <a:custGeom>
              <a:avLst/>
              <a:gdLst/>
              <a:ahLst/>
              <a:cxnLst/>
              <a:rect l="l" t="t" r="r" b="b"/>
              <a:pathLst>
                <a:path w="329" h="453" extrusionOk="0">
                  <a:moveTo>
                    <a:pt x="0" y="1"/>
                  </a:moveTo>
                  <a:lnTo>
                    <a:pt x="0" y="453"/>
                  </a:lnTo>
                  <a:lnTo>
                    <a:pt x="103" y="453"/>
                  </a:lnTo>
                  <a:cubicBezTo>
                    <a:pt x="226" y="453"/>
                    <a:pt x="329" y="351"/>
                    <a:pt x="329" y="227"/>
                  </a:cubicBezTo>
                  <a:cubicBezTo>
                    <a:pt x="329" y="102"/>
                    <a:pt x="226" y="1"/>
                    <a:pt x="1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848920" y="1974255"/>
              <a:ext cx="253529" cy="303468"/>
            </a:xfrm>
            <a:custGeom>
              <a:avLst/>
              <a:gdLst/>
              <a:ahLst/>
              <a:cxnLst/>
              <a:rect l="l" t="t" r="r" b="b"/>
              <a:pathLst>
                <a:path w="4762" h="5700" extrusionOk="0">
                  <a:moveTo>
                    <a:pt x="227" y="0"/>
                  </a:moveTo>
                  <a:cubicBezTo>
                    <a:pt x="91" y="0"/>
                    <a:pt x="1" y="103"/>
                    <a:pt x="1" y="227"/>
                  </a:cubicBezTo>
                  <a:lnTo>
                    <a:pt x="1" y="5700"/>
                  </a:lnTo>
                  <a:lnTo>
                    <a:pt x="4761" y="5700"/>
                  </a:lnTo>
                  <a:lnTo>
                    <a:pt x="4761" y="227"/>
                  </a:lnTo>
                  <a:cubicBezTo>
                    <a:pt x="4761" y="103"/>
                    <a:pt x="4660" y="0"/>
                    <a:pt x="4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915151" y="2067586"/>
              <a:ext cx="120482" cy="112603"/>
            </a:xfrm>
            <a:custGeom>
              <a:avLst/>
              <a:gdLst/>
              <a:ahLst/>
              <a:cxnLst/>
              <a:rect l="l" t="t" r="r" b="b"/>
              <a:pathLst>
                <a:path w="2263" h="2115" extrusionOk="0">
                  <a:moveTo>
                    <a:pt x="724" y="1"/>
                  </a:moveTo>
                  <a:cubicBezTo>
                    <a:pt x="611" y="1"/>
                    <a:pt x="498" y="34"/>
                    <a:pt x="396" y="79"/>
                  </a:cubicBezTo>
                  <a:cubicBezTo>
                    <a:pt x="170" y="204"/>
                    <a:pt x="23" y="430"/>
                    <a:pt x="11" y="702"/>
                  </a:cubicBezTo>
                  <a:cubicBezTo>
                    <a:pt x="1" y="928"/>
                    <a:pt x="102" y="1177"/>
                    <a:pt x="272" y="1335"/>
                  </a:cubicBezTo>
                  <a:cubicBezTo>
                    <a:pt x="295" y="1369"/>
                    <a:pt x="780" y="1855"/>
                    <a:pt x="961" y="2047"/>
                  </a:cubicBezTo>
                  <a:cubicBezTo>
                    <a:pt x="1007" y="2092"/>
                    <a:pt x="1064" y="2115"/>
                    <a:pt x="1131" y="2115"/>
                  </a:cubicBezTo>
                  <a:cubicBezTo>
                    <a:pt x="1188" y="2115"/>
                    <a:pt x="1245" y="2092"/>
                    <a:pt x="1290" y="2047"/>
                  </a:cubicBezTo>
                  <a:lnTo>
                    <a:pt x="2002" y="1335"/>
                  </a:lnTo>
                  <a:cubicBezTo>
                    <a:pt x="2160" y="1177"/>
                    <a:pt x="2262" y="928"/>
                    <a:pt x="2251" y="702"/>
                  </a:cubicBezTo>
                  <a:cubicBezTo>
                    <a:pt x="2240" y="430"/>
                    <a:pt x="2092" y="204"/>
                    <a:pt x="1866" y="79"/>
                  </a:cubicBezTo>
                  <a:cubicBezTo>
                    <a:pt x="1765" y="34"/>
                    <a:pt x="1662" y="1"/>
                    <a:pt x="1549" y="1"/>
                  </a:cubicBezTo>
                  <a:cubicBezTo>
                    <a:pt x="1391" y="1"/>
                    <a:pt x="1255" y="46"/>
                    <a:pt x="1131" y="136"/>
                  </a:cubicBezTo>
                  <a:cubicBezTo>
                    <a:pt x="1018" y="46"/>
                    <a:pt x="871" y="1"/>
                    <a:pt x="724"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71"/>
          <p:cNvGrpSpPr/>
          <p:nvPr/>
        </p:nvGrpSpPr>
        <p:grpSpPr>
          <a:xfrm>
            <a:off x="3244662" y="1974255"/>
            <a:ext cx="410640" cy="411282"/>
            <a:chOff x="3408853" y="1974255"/>
            <a:chExt cx="410640" cy="411282"/>
          </a:xfrm>
        </p:grpSpPr>
        <p:sp>
          <p:nvSpPr>
            <p:cNvPr id="2143" name="Google Shape;2143;p71"/>
            <p:cNvSpPr/>
            <p:nvPr/>
          </p:nvSpPr>
          <p:spPr>
            <a:xfrm>
              <a:off x="3408853" y="1974255"/>
              <a:ext cx="410640" cy="361287"/>
            </a:xfrm>
            <a:custGeom>
              <a:avLst/>
              <a:gdLst/>
              <a:ahLst/>
              <a:cxnLst/>
              <a:rect l="l" t="t" r="r" b="b"/>
              <a:pathLst>
                <a:path w="7713" h="6786" extrusionOk="0">
                  <a:moveTo>
                    <a:pt x="227" y="0"/>
                  </a:moveTo>
                  <a:cubicBezTo>
                    <a:pt x="102" y="0"/>
                    <a:pt x="0" y="103"/>
                    <a:pt x="0" y="227"/>
                  </a:cubicBezTo>
                  <a:lnTo>
                    <a:pt x="0" y="6559"/>
                  </a:lnTo>
                  <a:cubicBezTo>
                    <a:pt x="0" y="6684"/>
                    <a:pt x="102" y="6785"/>
                    <a:pt x="227" y="6785"/>
                  </a:cubicBezTo>
                  <a:lnTo>
                    <a:pt x="7486" y="6785"/>
                  </a:lnTo>
                  <a:cubicBezTo>
                    <a:pt x="7610" y="6785"/>
                    <a:pt x="7713" y="6684"/>
                    <a:pt x="7713" y="6559"/>
                  </a:cubicBezTo>
                  <a:lnTo>
                    <a:pt x="7713" y="227"/>
                  </a:lnTo>
                  <a:cubicBezTo>
                    <a:pt x="7713" y="103"/>
                    <a:pt x="7610" y="0"/>
                    <a:pt x="7486"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3504527" y="2224114"/>
              <a:ext cx="219242" cy="53"/>
            </a:xfrm>
            <a:custGeom>
              <a:avLst/>
              <a:gdLst/>
              <a:ahLst/>
              <a:cxnLst/>
              <a:rect l="l" t="t" r="r" b="b"/>
              <a:pathLst>
                <a:path w="4118" h="1" extrusionOk="0">
                  <a:moveTo>
                    <a:pt x="1" y="1"/>
                  </a:moveTo>
                  <a:lnTo>
                    <a:pt x="41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3519009" y="2273522"/>
              <a:ext cx="190280" cy="53"/>
            </a:xfrm>
            <a:custGeom>
              <a:avLst/>
              <a:gdLst/>
              <a:ahLst/>
              <a:cxnLst/>
              <a:rect l="l" t="t" r="r" b="b"/>
              <a:pathLst>
                <a:path w="3574" h="1" extrusionOk="0">
                  <a:moveTo>
                    <a:pt x="0" y="0"/>
                  </a:moveTo>
                  <a:lnTo>
                    <a:pt x="35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3516613" y="2323462"/>
              <a:ext cx="195071" cy="53"/>
            </a:xfrm>
            <a:custGeom>
              <a:avLst/>
              <a:gdLst/>
              <a:ahLst/>
              <a:cxnLst/>
              <a:rect l="l" t="t" r="r" b="b"/>
              <a:pathLst>
                <a:path w="3664" h="1" extrusionOk="0">
                  <a:moveTo>
                    <a:pt x="0" y="0"/>
                  </a:moveTo>
                  <a:lnTo>
                    <a:pt x="36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3658659" y="2174121"/>
              <a:ext cx="16345" cy="199384"/>
            </a:xfrm>
            <a:custGeom>
              <a:avLst/>
              <a:gdLst/>
              <a:ahLst/>
              <a:cxnLst/>
              <a:rect l="l" t="t" r="r" b="b"/>
              <a:pathLst>
                <a:path w="307" h="3745" extrusionOk="0">
                  <a:moveTo>
                    <a:pt x="307" y="1"/>
                  </a:moveTo>
                  <a:lnTo>
                    <a:pt x="1" y="37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3553349" y="2174121"/>
              <a:ext cx="16291" cy="199384"/>
            </a:xfrm>
            <a:custGeom>
              <a:avLst/>
              <a:gdLst/>
              <a:ahLst/>
              <a:cxnLst/>
              <a:rect l="l" t="t" r="r" b="b"/>
              <a:pathLst>
                <a:path w="306" h="3745" extrusionOk="0">
                  <a:moveTo>
                    <a:pt x="305" y="3744"/>
                  </a:move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3614097" y="2180776"/>
              <a:ext cx="53" cy="186074"/>
            </a:xfrm>
            <a:custGeom>
              <a:avLst/>
              <a:gdLst/>
              <a:ahLst/>
              <a:cxnLst/>
              <a:rect l="l" t="t" r="r" b="b"/>
              <a:pathLst>
                <a:path w="1" h="3495" extrusionOk="0">
                  <a:moveTo>
                    <a:pt x="1" y="3494"/>
                  </a:move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3484083" y="2162089"/>
              <a:ext cx="260131" cy="223448"/>
            </a:xfrm>
            <a:custGeom>
              <a:avLst/>
              <a:gdLst/>
              <a:ahLst/>
              <a:cxnLst/>
              <a:rect l="l" t="t" r="r" b="b"/>
              <a:pathLst>
                <a:path w="4886" h="4197" extrusionOk="0">
                  <a:moveTo>
                    <a:pt x="1098" y="453"/>
                  </a:moveTo>
                  <a:lnTo>
                    <a:pt x="1131" y="940"/>
                  </a:lnTo>
                  <a:lnTo>
                    <a:pt x="555" y="940"/>
                  </a:lnTo>
                  <a:lnTo>
                    <a:pt x="487" y="453"/>
                  </a:lnTo>
                  <a:close/>
                  <a:moveTo>
                    <a:pt x="2217" y="453"/>
                  </a:moveTo>
                  <a:lnTo>
                    <a:pt x="2217" y="940"/>
                  </a:lnTo>
                  <a:lnTo>
                    <a:pt x="1584" y="940"/>
                  </a:lnTo>
                  <a:lnTo>
                    <a:pt x="1550" y="453"/>
                  </a:lnTo>
                  <a:close/>
                  <a:moveTo>
                    <a:pt x="3337" y="453"/>
                  </a:moveTo>
                  <a:lnTo>
                    <a:pt x="3302" y="940"/>
                  </a:lnTo>
                  <a:lnTo>
                    <a:pt x="2669" y="940"/>
                  </a:lnTo>
                  <a:lnTo>
                    <a:pt x="2669" y="453"/>
                  </a:lnTo>
                  <a:close/>
                  <a:moveTo>
                    <a:pt x="4400" y="453"/>
                  </a:moveTo>
                  <a:lnTo>
                    <a:pt x="4332" y="940"/>
                  </a:lnTo>
                  <a:lnTo>
                    <a:pt x="3755" y="940"/>
                  </a:lnTo>
                  <a:lnTo>
                    <a:pt x="3789" y="453"/>
                  </a:lnTo>
                  <a:close/>
                  <a:moveTo>
                    <a:pt x="1166" y="1392"/>
                  </a:moveTo>
                  <a:lnTo>
                    <a:pt x="1211" y="1867"/>
                  </a:lnTo>
                  <a:lnTo>
                    <a:pt x="668" y="1867"/>
                  </a:lnTo>
                  <a:lnTo>
                    <a:pt x="611" y="1392"/>
                  </a:lnTo>
                  <a:close/>
                  <a:moveTo>
                    <a:pt x="2217" y="1392"/>
                  </a:moveTo>
                  <a:lnTo>
                    <a:pt x="2217" y="1867"/>
                  </a:lnTo>
                  <a:lnTo>
                    <a:pt x="1663" y="1867"/>
                  </a:lnTo>
                  <a:lnTo>
                    <a:pt x="1618" y="1392"/>
                  </a:lnTo>
                  <a:close/>
                  <a:moveTo>
                    <a:pt x="3269" y="1392"/>
                  </a:moveTo>
                  <a:lnTo>
                    <a:pt x="3224" y="1867"/>
                  </a:lnTo>
                  <a:lnTo>
                    <a:pt x="2669" y="1867"/>
                  </a:lnTo>
                  <a:lnTo>
                    <a:pt x="2669" y="1392"/>
                  </a:lnTo>
                  <a:close/>
                  <a:moveTo>
                    <a:pt x="4275" y="1392"/>
                  </a:moveTo>
                  <a:lnTo>
                    <a:pt x="4219" y="1867"/>
                  </a:lnTo>
                  <a:lnTo>
                    <a:pt x="3676" y="1867"/>
                  </a:lnTo>
                  <a:lnTo>
                    <a:pt x="3721" y="1392"/>
                  </a:lnTo>
                  <a:close/>
                  <a:moveTo>
                    <a:pt x="1244" y="2319"/>
                  </a:moveTo>
                  <a:lnTo>
                    <a:pt x="1279" y="2805"/>
                  </a:lnTo>
                  <a:lnTo>
                    <a:pt x="781" y="2805"/>
                  </a:lnTo>
                  <a:lnTo>
                    <a:pt x="724" y="2319"/>
                  </a:lnTo>
                  <a:close/>
                  <a:moveTo>
                    <a:pt x="2217" y="2319"/>
                  </a:moveTo>
                  <a:lnTo>
                    <a:pt x="2217" y="2805"/>
                  </a:lnTo>
                  <a:lnTo>
                    <a:pt x="1742" y="2805"/>
                  </a:lnTo>
                  <a:lnTo>
                    <a:pt x="1697" y="2319"/>
                  </a:lnTo>
                  <a:close/>
                  <a:moveTo>
                    <a:pt x="3189" y="2319"/>
                  </a:moveTo>
                  <a:lnTo>
                    <a:pt x="3144" y="2805"/>
                  </a:lnTo>
                  <a:lnTo>
                    <a:pt x="2669" y="2805"/>
                  </a:lnTo>
                  <a:lnTo>
                    <a:pt x="2669" y="2319"/>
                  </a:lnTo>
                  <a:close/>
                  <a:moveTo>
                    <a:pt x="4162" y="2319"/>
                  </a:moveTo>
                  <a:lnTo>
                    <a:pt x="4106" y="2805"/>
                  </a:lnTo>
                  <a:lnTo>
                    <a:pt x="3596" y="2805"/>
                  </a:lnTo>
                  <a:lnTo>
                    <a:pt x="3642" y="2319"/>
                  </a:lnTo>
                  <a:close/>
                  <a:moveTo>
                    <a:pt x="1324" y="3257"/>
                  </a:moveTo>
                  <a:lnTo>
                    <a:pt x="1357" y="3744"/>
                  </a:lnTo>
                  <a:lnTo>
                    <a:pt x="894" y="3744"/>
                  </a:lnTo>
                  <a:lnTo>
                    <a:pt x="837" y="3257"/>
                  </a:lnTo>
                  <a:close/>
                  <a:moveTo>
                    <a:pt x="2217" y="3257"/>
                  </a:moveTo>
                  <a:lnTo>
                    <a:pt x="2217" y="3744"/>
                  </a:lnTo>
                  <a:lnTo>
                    <a:pt x="1810" y="3744"/>
                  </a:lnTo>
                  <a:lnTo>
                    <a:pt x="1776" y="3257"/>
                  </a:lnTo>
                  <a:close/>
                  <a:moveTo>
                    <a:pt x="3111" y="3257"/>
                  </a:moveTo>
                  <a:lnTo>
                    <a:pt x="3076" y="3744"/>
                  </a:lnTo>
                  <a:lnTo>
                    <a:pt x="2669" y="3744"/>
                  </a:lnTo>
                  <a:lnTo>
                    <a:pt x="2669" y="3257"/>
                  </a:lnTo>
                  <a:close/>
                  <a:moveTo>
                    <a:pt x="4049" y="3257"/>
                  </a:moveTo>
                  <a:lnTo>
                    <a:pt x="3993" y="3744"/>
                  </a:lnTo>
                  <a:lnTo>
                    <a:pt x="3529" y="3744"/>
                  </a:lnTo>
                  <a:lnTo>
                    <a:pt x="3563" y="3257"/>
                  </a:lnTo>
                  <a:close/>
                  <a:moveTo>
                    <a:pt x="238" y="1"/>
                  </a:moveTo>
                  <a:cubicBezTo>
                    <a:pt x="170" y="1"/>
                    <a:pt x="113" y="35"/>
                    <a:pt x="68" y="80"/>
                  </a:cubicBezTo>
                  <a:cubicBezTo>
                    <a:pt x="23" y="125"/>
                    <a:pt x="0" y="193"/>
                    <a:pt x="12" y="261"/>
                  </a:cubicBezTo>
                  <a:lnTo>
                    <a:pt x="465" y="3993"/>
                  </a:lnTo>
                  <a:cubicBezTo>
                    <a:pt x="487" y="4106"/>
                    <a:pt x="578" y="4196"/>
                    <a:pt x="691" y="4196"/>
                  </a:cubicBezTo>
                  <a:lnTo>
                    <a:pt x="4196" y="4196"/>
                  </a:lnTo>
                  <a:cubicBezTo>
                    <a:pt x="4309" y="4196"/>
                    <a:pt x="4400" y="4106"/>
                    <a:pt x="4422" y="3993"/>
                  </a:cubicBezTo>
                  <a:lnTo>
                    <a:pt x="4875" y="261"/>
                  </a:lnTo>
                  <a:cubicBezTo>
                    <a:pt x="4886" y="193"/>
                    <a:pt x="4863" y="125"/>
                    <a:pt x="4818" y="80"/>
                  </a:cubicBezTo>
                  <a:cubicBezTo>
                    <a:pt x="4772" y="35"/>
                    <a:pt x="4716" y="1"/>
                    <a:pt x="4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3460603" y="2113374"/>
              <a:ext cx="307142" cy="72832"/>
            </a:xfrm>
            <a:custGeom>
              <a:avLst/>
              <a:gdLst/>
              <a:ahLst/>
              <a:cxnLst/>
              <a:rect l="l" t="t" r="r" b="b"/>
              <a:pathLst>
                <a:path w="5769" h="1368" extrusionOk="0">
                  <a:moveTo>
                    <a:pt x="227" y="0"/>
                  </a:moveTo>
                  <a:cubicBezTo>
                    <a:pt x="91" y="0"/>
                    <a:pt x="1" y="101"/>
                    <a:pt x="1" y="226"/>
                  </a:cubicBezTo>
                  <a:lnTo>
                    <a:pt x="1" y="1142"/>
                  </a:lnTo>
                  <a:cubicBezTo>
                    <a:pt x="1" y="1267"/>
                    <a:pt x="91" y="1368"/>
                    <a:pt x="227" y="1368"/>
                  </a:cubicBezTo>
                  <a:lnTo>
                    <a:pt x="5542" y="1368"/>
                  </a:lnTo>
                  <a:cubicBezTo>
                    <a:pt x="5666" y="1368"/>
                    <a:pt x="5768" y="1267"/>
                    <a:pt x="5768" y="1142"/>
                  </a:cubicBezTo>
                  <a:lnTo>
                    <a:pt x="5768" y="226"/>
                  </a:lnTo>
                  <a:cubicBezTo>
                    <a:pt x="5768" y="101"/>
                    <a:pt x="5666" y="0"/>
                    <a:pt x="5542"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 name="Google Shape;2152;p71"/>
          <p:cNvGrpSpPr/>
          <p:nvPr/>
        </p:nvGrpSpPr>
        <p:grpSpPr>
          <a:xfrm>
            <a:off x="3914179" y="1974468"/>
            <a:ext cx="417882" cy="411017"/>
            <a:chOff x="4043431" y="1974468"/>
            <a:chExt cx="417882" cy="411017"/>
          </a:xfrm>
        </p:grpSpPr>
        <p:sp>
          <p:nvSpPr>
            <p:cNvPr id="2153" name="Google Shape;2153;p71"/>
            <p:cNvSpPr/>
            <p:nvPr/>
          </p:nvSpPr>
          <p:spPr>
            <a:xfrm>
              <a:off x="4151137" y="1986820"/>
              <a:ext cx="310176" cy="279031"/>
            </a:xfrm>
            <a:custGeom>
              <a:avLst/>
              <a:gdLst/>
              <a:ahLst/>
              <a:cxnLst/>
              <a:rect l="l" t="t" r="r" b="b"/>
              <a:pathLst>
                <a:path w="5826" h="5241" extrusionOk="0">
                  <a:moveTo>
                    <a:pt x="3165" y="1"/>
                  </a:moveTo>
                  <a:cubicBezTo>
                    <a:pt x="2454" y="1"/>
                    <a:pt x="1719" y="290"/>
                    <a:pt x="1154" y="862"/>
                  </a:cubicBezTo>
                  <a:cubicBezTo>
                    <a:pt x="80" y="1925"/>
                    <a:pt x="1" y="3587"/>
                    <a:pt x="973" y="4559"/>
                  </a:cubicBezTo>
                  <a:cubicBezTo>
                    <a:pt x="1430" y="5016"/>
                    <a:pt x="2039" y="5241"/>
                    <a:pt x="2666" y="5241"/>
                  </a:cubicBezTo>
                  <a:cubicBezTo>
                    <a:pt x="3375" y="5241"/>
                    <a:pt x="4108" y="4954"/>
                    <a:pt x="4672" y="4390"/>
                  </a:cubicBezTo>
                  <a:cubicBezTo>
                    <a:pt x="5745" y="3315"/>
                    <a:pt x="5825" y="1653"/>
                    <a:pt x="4853" y="681"/>
                  </a:cubicBezTo>
                  <a:cubicBezTo>
                    <a:pt x="4397" y="225"/>
                    <a:pt x="3790" y="1"/>
                    <a:pt x="31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4121056" y="2099478"/>
              <a:ext cx="211948" cy="211256"/>
            </a:xfrm>
            <a:custGeom>
              <a:avLst/>
              <a:gdLst/>
              <a:ahLst/>
              <a:cxnLst/>
              <a:rect l="l" t="t" r="r" b="b"/>
              <a:pathLst>
                <a:path w="3981" h="3968" extrusionOk="0">
                  <a:moveTo>
                    <a:pt x="792" y="1"/>
                  </a:moveTo>
                  <a:lnTo>
                    <a:pt x="792" y="1"/>
                  </a:lnTo>
                  <a:cubicBezTo>
                    <a:pt x="747" y="23"/>
                    <a:pt x="724" y="68"/>
                    <a:pt x="713" y="114"/>
                  </a:cubicBezTo>
                  <a:lnTo>
                    <a:pt x="23" y="2885"/>
                  </a:lnTo>
                  <a:cubicBezTo>
                    <a:pt x="0" y="2963"/>
                    <a:pt x="23" y="3043"/>
                    <a:pt x="80" y="3099"/>
                  </a:cubicBezTo>
                  <a:lnTo>
                    <a:pt x="883" y="3902"/>
                  </a:lnTo>
                  <a:cubicBezTo>
                    <a:pt x="925" y="3944"/>
                    <a:pt x="979" y="3967"/>
                    <a:pt x="1037" y="3967"/>
                  </a:cubicBezTo>
                  <a:cubicBezTo>
                    <a:pt x="1057" y="3967"/>
                    <a:pt x="1077" y="3964"/>
                    <a:pt x="1098" y="3958"/>
                  </a:cubicBezTo>
                  <a:lnTo>
                    <a:pt x="3868" y="3269"/>
                  </a:lnTo>
                  <a:cubicBezTo>
                    <a:pt x="3913" y="3257"/>
                    <a:pt x="3958" y="3235"/>
                    <a:pt x="3981" y="3201"/>
                  </a:cubicBezTo>
                  <a:cubicBezTo>
                    <a:pt x="3970" y="3179"/>
                    <a:pt x="3947" y="3167"/>
                    <a:pt x="3925" y="3156"/>
                  </a:cubicBezTo>
                  <a:cubicBezTo>
                    <a:pt x="3768" y="3177"/>
                    <a:pt x="3612" y="3188"/>
                    <a:pt x="3458" y="3188"/>
                  </a:cubicBezTo>
                  <a:cubicBezTo>
                    <a:pt x="2714" y="3188"/>
                    <a:pt x="2022" y="2938"/>
                    <a:pt x="1516" y="2432"/>
                  </a:cubicBezTo>
                  <a:cubicBezTo>
                    <a:pt x="894" y="1810"/>
                    <a:pt x="668" y="928"/>
                    <a:pt x="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4043431" y="2249989"/>
              <a:ext cx="139063" cy="135496"/>
            </a:xfrm>
            <a:custGeom>
              <a:avLst/>
              <a:gdLst/>
              <a:ahLst/>
              <a:cxnLst/>
              <a:rect l="l" t="t" r="r" b="b"/>
              <a:pathLst>
                <a:path w="2612" h="2545" extrusionOk="0">
                  <a:moveTo>
                    <a:pt x="1504" y="1"/>
                  </a:moveTo>
                  <a:lnTo>
                    <a:pt x="305" y="1188"/>
                  </a:lnTo>
                  <a:cubicBezTo>
                    <a:pt x="0" y="1505"/>
                    <a:pt x="0" y="2003"/>
                    <a:pt x="305" y="2307"/>
                  </a:cubicBezTo>
                  <a:cubicBezTo>
                    <a:pt x="458" y="2466"/>
                    <a:pt x="661" y="2545"/>
                    <a:pt x="865" y="2545"/>
                  </a:cubicBezTo>
                  <a:cubicBezTo>
                    <a:pt x="1069" y="2545"/>
                    <a:pt x="1272" y="2466"/>
                    <a:pt x="1425" y="2307"/>
                  </a:cubicBezTo>
                  <a:lnTo>
                    <a:pt x="2612" y="1121"/>
                  </a:lnTo>
                  <a:lnTo>
                    <a:pt x="1504"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4151776" y="1974468"/>
              <a:ext cx="308898" cy="304160"/>
            </a:xfrm>
            <a:custGeom>
              <a:avLst/>
              <a:gdLst/>
              <a:ahLst/>
              <a:cxnLst/>
              <a:rect l="l" t="t" r="r" b="b"/>
              <a:pathLst>
                <a:path w="5802" h="5713" extrusionOk="0">
                  <a:moveTo>
                    <a:pt x="3291" y="449"/>
                  </a:moveTo>
                  <a:lnTo>
                    <a:pt x="2906" y="833"/>
                  </a:lnTo>
                  <a:lnTo>
                    <a:pt x="2602" y="528"/>
                  </a:lnTo>
                  <a:cubicBezTo>
                    <a:pt x="2828" y="471"/>
                    <a:pt x="3065" y="449"/>
                    <a:pt x="3291" y="449"/>
                  </a:cubicBezTo>
                  <a:close/>
                  <a:moveTo>
                    <a:pt x="2127" y="709"/>
                  </a:moveTo>
                  <a:lnTo>
                    <a:pt x="2579" y="1162"/>
                  </a:lnTo>
                  <a:lnTo>
                    <a:pt x="2059" y="1682"/>
                  </a:lnTo>
                  <a:lnTo>
                    <a:pt x="1482" y="1116"/>
                  </a:lnTo>
                  <a:cubicBezTo>
                    <a:pt x="1685" y="946"/>
                    <a:pt x="1900" y="811"/>
                    <a:pt x="2127" y="709"/>
                  </a:cubicBezTo>
                  <a:close/>
                  <a:moveTo>
                    <a:pt x="3845" y="539"/>
                  </a:moveTo>
                  <a:cubicBezTo>
                    <a:pt x="4094" y="607"/>
                    <a:pt x="4331" y="720"/>
                    <a:pt x="4547" y="890"/>
                  </a:cubicBezTo>
                  <a:lnTo>
                    <a:pt x="3743" y="1682"/>
                  </a:lnTo>
                  <a:lnTo>
                    <a:pt x="3223" y="1162"/>
                  </a:lnTo>
                  <a:lnTo>
                    <a:pt x="3834" y="551"/>
                  </a:lnTo>
                  <a:cubicBezTo>
                    <a:pt x="3834" y="539"/>
                    <a:pt x="3845" y="539"/>
                    <a:pt x="3845" y="539"/>
                  </a:cubicBezTo>
                  <a:close/>
                  <a:moveTo>
                    <a:pt x="1165" y="1444"/>
                  </a:moveTo>
                  <a:lnTo>
                    <a:pt x="1730" y="2009"/>
                  </a:lnTo>
                  <a:lnTo>
                    <a:pt x="1210" y="2530"/>
                  </a:lnTo>
                  <a:lnTo>
                    <a:pt x="747" y="2077"/>
                  </a:lnTo>
                  <a:cubicBezTo>
                    <a:pt x="860" y="1851"/>
                    <a:pt x="996" y="1637"/>
                    <a:pt x="1165" y="1444"/>
                  </a:cubicBezTo>
                  <a:close/>
                  <a:moveTo>
                    <a:pt x="2906" y="1478"/>
                  </a:moveTo>
                  <a:lnTo>
                    <a:pt x="3427" y="2009"/>
                  </a:lnTo>
                  <a:lnTo>
                    <a:pt x="2906" y="2530"/>
                  </a:lnTo>
                  <a:lnTo>
                    <a:pt x="2375" y="2009"/>
                  </a:lnTo>
                  <a:lnTo>
                    <a:pt x="2906" y="1478"/>
                  </a:lnTo>
                  <a:close/>
                  <a:moveTo>
                    <a:pt x="4863" y="1207"/>
                  </a:moveTo>
                  <a:cubicBezTo>
                    <a:pt x="5032" y="1421"/>
                    <a:pt x="5145" y="1659"/>
                    <a:pt x="5225" y="1908"/>
                  </a:cubicBezTo>
                  <a:lnTo>
                    <a:pt x="5213" y="1919"/>
                  </a:lnTo>
                  <a:lnTo>
                    <a:pt x="4592" y="2530"/>
                  </a:lnTo>
                  <a:lnTo>
                    <a:pt x="4072" y="2009"/>
                  </a:lnTo>
                  <a:lnTo>
                    <a:pt x="4863" y="1207"/>
                  </a:lnTo>
                  <a:close/>
                  <a:moveTo>
                    <a:pt x="5304" y="2462"/>
                  </a:moveTo>
                  <a:cubicBezTo>
                    <a:pt x="5304" y="2700"/>
                    <a:pt x="5281" y="2926"/>
                    <a:pt x="5225" y="3163"/>
                  </a:cubicBezTo>
                  <a:lnTo>
                    <a:pt x="4919" y="2858"/>
                  </a:lnTo>
                  <a:lnTo>
                    <a:pt x="5304" y="2462"/>
                  </a:lnTo>
                  <a:close/>
                  <a:moveTo>
                    <a:pt x="577" y="2552"/>
                  </a:moveTo>
                  <a:lnTo>
                    <a:pt x="883" y="2858"/>
                  </a:lnTo>
                  <a:lnTo>
                    <a:pt x="498" y="3242"/>
                  </a:lnTo>
                  <a:cubicBezTo>
                    <a:pt x="498" y="3016"/>
                    <a:pt x="521" y="2778"/>
                    <a:pt x="577" y="2552"/>
                  </a:cubicBezTo>
                  <a:close/>
                  <a:moveTo>
                    <a:pt x="2059" y="2326"/>
                  </a:moveTo>
                  <a:lnTo>
                    <a:pt x="2579" y="2858"/>
                  </a:lnTo>
                  <a:lnTo>
                    <a:pt x="2059" y="3378"/>
                  </a:lnTo>
                  <a:lnTo>
                    <a:pt x="1527" y="2858"/>
                  </a:lnTo>
                  <a:lnTo>
                    <a:pt x="2059" y="2326"/>
                  </a:lnTo>
                  <a:close/>
                  <a:moveTo>
                    <a:pt x="3743" y="2326"/>
                  </a:moveTo>
                  <a:lnTo>
                    <a:pt x="4275" y="2858"/>
                  </a:lnTo>
                  <a:lnTo>
                    <a:pt x="3743" y="3378"/>
                  </a:lnTo>
                  <a:lnTo>
                    <a:pt x="3223" y="2858"/>
                  </a:lnTo>
                  <a:lnTo>
                    <a:pt x="3743" y="2326"/>
                  </a:lnTo>
                  <a:close/>
                  <a:moveTo>
                    <a:pt x="2906" y="3175"/>
                  </a:moveTo>
                  <a:lnTo>
                    <a:pt x="3427" y="3706"/>
                  </a:lnTo>
                  <a:lnTo>
                    <a:pt x="2906" y="4226"/>
                  </a:lnTo>
                  <a:lnTo>
                    <a:pt x="2375" y="3706"/>
                  </a:lnTo>
                  <a:lnTo>
                    <a:pt x="2906" y="3175"/>
                  </a:lnTo>
                  <a:close/>
                  <a:moveTo>
                    <a:pt x="4592" y="3175"/>
                  </a:moveTo>
                  <a:lnTo>
                    <a:pt x="5055" y="3627"/>
                  </a:lnTo>
                  <a:cubicBezTo>
                    <a:pt x="4942" y="3853"/>
                    <a:pt x="4806" y="4067"/>
                    <a:pt x="4637" y="4271"/>
                  </a:cubicBezTo>
                  <a:lnTo>
                    <a:pt x="4072" y="3706"/>
                  </a:lnTo>
                  <a:lnTo>
                    <a:pt x="4592" y="3175"/>
                  </a:lnTo>
                  <a:close/>
                  <a:moveTo>
                    <a:pt x="1210" y="3175"/>
                  </a:moveTo>
                  <a:lnTo>
                    <a:pt x="1730" y="3706"/>
                  </a:lnTo>
                  <a:lnTo>
                    <a:pt x="939" y="4497"/>
                  </a:lnTo>
                  <a:cubicBezTo>
                    <a:pt x="770" y="4283"/>
                    <a:pt x="657" y="4045"/>
                    <a:pt x="589" y="3796"/>
                  </a:cubicBezTo>
                  <a:lnTo>
                    <a:pt x="589" y="3785"/>
                  </a:lnTo>
                  <a:lnTo>
                    <a:pt x="1210" y="3175"/>
                  </a:lnTo>
                  <a:close/>
                  <a:moveTo>
                    <a:pt x="3743" y="4022"/>
                  </a:moveTo>
                  <a:lnTo>
                    <a:pt x="4320" y="4588"/>
                  </a:lnTo>
                  <a:cubicBezTo>
                    <a:pt x="4117" y="4758"/>
                    <a:pt x="3902" y="4893"/>
                    <a:pt x="3675" y="5006"/>
                  </a:cubicBezTo>
                  <a:lnTo>
                    <a:pt x="3223" y="4554"/>
                  </a:lnTo>
                  <a:lnTo>
                    <a:pt x="3743" y="4022"/>
                  </a:lnTo>
                  <a:close/>
                  <a:moveTo>
                    <a:pt x="2059" y="4022"/>
                  </a:moveTo>
                  <a:lnTo>
                    <a:pt x="2579" y="4554"/>
                  </a:lnTo>
                  <a:lnTo>
                    <a:pt x="1968" y="5165"/>
                  </a:lnTo>
                  <a:cubicBezTo>
                    <a:pt x="1968" y="5165"/>
                    <a:pt x="1957" y="5165"/>
                    <a:pt x="1957" y="5176"/>
                  </a:cubicBezTo>
                  <a:cubicBezTo>
                    <a:pt x="1708" y="5097"/>
                    <a:pt x="1471" y="4984"/>
                    <a:pt x="1255" y="4814"/>
                  </a:cubicBezTo>
                  <a:lnTo>
                    <a:pt x="2059" y="4022"/>
                  </a:lnTo>
                  <a:close/>
                  <a:moveTo>
                    <a:pt x="2906" y="4871"/>
                  </a:moveTo>
                  <a:lnTo>
                    <a:pt x="3212" y="5176"/>
                  </a:lnTo>
                  <a:cubicBezTo>
                    <a:pt x="3004" y="5225"/>
                    <a:pt x="2805" y="5257"/>
                    <a:pt x="2600" y="5257"/>
                  </a:cubicBezTo>
                  <a:cubicBezTo>
                    <a:pt x="2571" y="5257"/>
                    <a:pt x="2541" y="5257"/>
                    <a:pt x="2511" y="5255"/>
                  </a:cubicBezTo>
                  <a:lnTo>
                    <a:pt x="2906" y="4871"/>
                  </a:lnTo>
                  <a:close/>
                  <a:moveTo>
                    <a:pt x="3259" y="1"/>
                  </a:moveTo>
                  <a:cubicBezTo>
                    <a:pt x="3191" y="1"/>
                    <a:pt x="3122" y="3"/>
                    <a:pt x="3054" y="8"/>
                  </a:cubicBezTo>
                  <a:cubicBezTo>
                    <a:pt x="2296" y="53"/>
                    <a:pt x="1561" y="393"/>
                    <a:pt x="996" y="958"/>
                  </a:cubicBezTo>
                  <a:cubicBezTo>
                    <a:pt x="430" y="1524"/>
                    <a:pt x="102" y="2247"/>
                    <a:pt x="46" y="3004"/>
                  </a:cubicBezTo>
                  <a:cubicBezTo>
                    <a:pt x="1" y="3773"/>
                    <a:pt x="260" y="4475"/>
                    <a:pt x="770" y="4984"/>
                  </a:cubicBezTo>
                  <a:cubicBezTo>
                    <a:pt x="1240" y="5454"/>
                    <a:pt x="1886" y="5713"/>
                    <a:pt x="2580" y="5713"/>
                  </a:cubicBezTo>
                  <a:cubicBezTo>
                    <a:pt x="2636" y="5713"/>
                    <a:pt x="2692" y="5711"/>
                    <a:pt x="2748" y="5708"/>
                  </a:cubicBezTo>
                  <a:cubicBezTo>
                    <a:pt x="3506" y="5662"/>
                    <a:pt x="4241" y="5323"/>
                    <a:pt x="4806" y="4758"/>
                  </a:cubicBezTo>
                  <a:cubicBezTo>
                    <a:pt x="5372" y="4192"/>
                    <a:pt x="5700" y="3457"/>
                    <a:pt x="5756" y="2700"/>
                  </a:cubicBezTo>
                  <a:cubicBezTo>
                    <a:pt x="5801" y="1941"/>
                    <a:pt x="5542" y="1230"/>
                    <a:pt x="5032" y="720"/>
                  </a:cubicBezTo>
                  <a:cubicBezTo>
                    <a:pt x="4570" y="258"/>
                    <a:pt x="3939" y="1"/>
                    <a:pt x="3259"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71"/>
          <p:cNvGrpSpPr/>
          <p:nvPr/>
        </p:nvGrpSpPr>
        <p:grpSpPr>
          <a:xfrm>
            <a:off x="4590939" y="1974255"/>
            <a:ext cx="411282" cy="411281"/>
            <a:chOff x="4685781" y="1974255"/>
            <a:chExt cx="411282" cy="411281"/>
          </a:xfrm>
        </p:grpSpPr>
        <p:sp>
          <p:nvSpPr>
            <p:cNvPr id="2158" name="Google Shape;2158;p71"/>
            <p:cNvSpPr/>
            <p:nvPr/>
          </p:nvSpPr>
          <p:spPr>
            <a:xfrm>
              <a:off x="4685781" y="1974255"/>
              <a:ext cx="411279" cy="411279"/>
            </a:xfrm>
            <a:custGeom>
              <a:avLst/>
              <a:gdLst/>
              <a:ahLst/>
              <a:cxnLst/>
              <a:rect l="l" t="t" r="r" b="b"/>
              <a:pathLst>
                <a:path w="7725" h="7725" extrusionOk="0">
                  <a:moveTo>
                    <a:pt x="227" y="0"/>
                  </a:moveTo>
                  <a:cubicBezTo>
                    <a:pt x="103" y="0"/>
                    <a:pt x="1" y="103"/>
                    <a:pt x="1" y="227"/>
                  </a:cubicBezTo>
                  <a:lnTo>
                    <a:pt x="1" y="7498"/>
                  </a:lnTo>
                  <a:cubicBezTo>
                    <a:pt x="1" y="7622"/>
                    <a:pt x="103" y="7724"/>
                    <a:pt x="227" y="7724"/>
                  </a:cubicBezTo>
                  <a:lnTo>
                    <a:pt x="2726" y="7724"/>
                  </a:lnTo>
                  <a:lnTo>
                    <a:pt x="3857" y="7419"/>
                  </a:lnTo>
                  <a:lnTo>
                    <a:pt x="4999" y="7724"/>
                  </a:lnTo>
                  <a:lnTo>
                    <a:pt x="7498" y="7724"/>
                  </a:lnTo>
                  <a:cubicBezTo>
                    <a:pt x="7622" y="7724"/>
                    <a:pt x="7724" y="7622"/>
                    <a:pt x="7724" y="7498"/>
                  </a:cubicBezTo>
                  <a:lnTo>
                    <a:pt x="7724" y="227"/>
                  </a:lnTo>
                  <a:cubicBezTo>
                    <a:pt x="7724" y="103"/>
                    <a:pt x="7622" y="0"/>
                    <a:pt x="7498"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4891131" y="1974255"/>
              <a:ext cx="205932" cy="411279"/>
            </a:xfrm>
            <a:custGeom>
              <a:avLst/>
              <a:gdLst/>
              <a:ahLst/>
              <a:cxnLst/>
              <a:rect l="l" t="t" r="r" b="b"/>
              <a:pathLst>
                <a:path w="3868" h="7725" extrusionOk="0">
                  <a:moveTo>
                    <a:pt x="0" y="0"/>
                  </a:moveTo>
                  <a:lnTo>
                    <a:pt x="0" y="7419"/>
                  </a:lnTo>
                  <a:lnTo>
                    <a:pt x="1142" y="7724"/>
                  </a:lnTo>
                  <a:lnTo>
                    <a:pt x="3641" y="7724"/>
                  </a:lnTo>
                  <a:cubicBezTo>
                    <a:pt x="3765" y="7724"/>
                    <a:pt x="3867" y="7622"/>
                    <a:pt x="3867" y="7498"/>
                  </a:cubicBezTo>
                  <a:lnTo>
                    <a:pt x="3867" y="227"/>
                  </a:lnTo>
                  <a:cubicBezTo>
                    <a:pt x="3867" y="103"/>
                    <a:pt x="3765" y="0"/>
                    <a:pt x="3641"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4733964" y="2022438"/>
              <a:ext cx="54837" cy="24118"/>
            </a:xfrm>
            <a:custGeom>
              <a:avLst/>
              <a:gdLst/>
              <a:ahLst/>
              <a:cxnLst/>
              <a:rect l="l" t="t" r="r" b="b"/>
              <a:pathLst>
                <a:path w="1030" h="453" extrusionOk="0">
                  <a:moveTo>
                    <a:pt x="238" y="0"/>
                  </a:moveTo>
                  <a:cubicBezTo>
                    <a:pt x="113" y="0"/>
                    <a:pt x="12" y="91"/>
                    <a:pt x="12" y="215"/>
                  </a:cubicBezTo>
                  <a:cubicBezTo>
                    <a:pt x="0" y="339"/>
                    <a:pt x="102" y="452"/>
                    <a:pt x="238" y="452"/>
                  </a:cubicBezTo>
                  <a:lnTo>
                    <a:pt x="792" y="452"/>
                  </a:lnTo>
                  <a:cubicBezTo>
                    <a:pt x="905" y="452"/>
                    <a:pt x="1018" y="362"/>
                    <a:pt x="1018" y="238"/>
                  </a:cubicBezTo>
                  <a:cubicBezTo>
                    <a:pt x="1030" y="102"/>
                    <a:pt x="927" y="0"/>
                    <a:pt x="792"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4806212" y="2066948"/>
              <a:ext cx="54837" cy="24171"/>
            </a:xfrm>
            <a:custGeom>
              <a:avLst/>
              <a:gdLst/>
              <a:ahLst/>
              <a:cxnLst/>
              <a:rect l="l" t="t" r="r" b="b"/>
              <a:pathLst>
                <a:path w="1030" h="454" extrusionOk="0">
                  <a:moveTo>
                    <a:pt x="238" y="1"/>
                  </a:moveTo>
                  <a:cubicBezTo>
                    <a:pt x="113" y="1"/>
                    <a:pt x="12" y="103"/>
                    <a:pt x="12" y="216"/>
                  </a:cubicBezTo>
                  <a:cubicBezTo>
                    <a:pt x="0" y="352"/>
                    <a:pt x="102" y="453"/>
                    <a:pt x="238" y="453"/>
                  </a:cubicBezTo>
                  <a:lnTo>
                    <a:pt x="792" y="453"/>
                  </a:lnTo>
                  <a:cubicBezTo>
                    <a:pt x="905" y="453"/>
                    <a:pt x="1018" y="363"/>
                    <a:pt x="1018" y="239"/>
                  </a:cubicBezTo>
                  <a:cubicBezTo>
                    <a:pt x="1030" y="114"/>
                    <a:pt x="927" y="1"/>
                    <a:pt x="792"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4958534" y="2035110"/>
              <a:ext cx="54837" cy="24118"/>
            </a:xfrm>
            <a:custGeom>
              <a:avLst/>
              <a:gdLst/>
              <a:ahLst/>
              <a:cxnLst/>
              <a:rect l="l" t="t" r="r" b="b"/>
              <a:pathLst>
                <a:path w="1030" h="453" extrusionOk="0">
                  <a:moveTo>
                    <a:pt x="249" y="0"/>
                  </a:moveTo>
                  <a:cubicBezTo>
                    <a:pt x="125" y="0"/>
                    <a:pt x="23" y="91"/>
                    <a:pt x="11" y="214"/>
                  </a:cubicBezTo>
                  <a:cubicBezTo>
                    <a:pt x="1" y="350"/>
                    <a:pt x="114" y="452"/>
                    <a:pt x="238" y="452"/>
                  </a:cubicBezTo>
                  <a:lnTo>
                    <a:pt x="792" y="452"/>
                  </a:lnTo>
                  <a:cubicBezTo>
                    <a:pt x="916" y="452"/>
                    <a:pt x="1018" y="362"/>
                    <a:pt x="1029" y="237"/>
                  </a:cubicBezTo>
                  <a:cubicBezTo>
                    <a:pt x="1029" y="113"/>
                    <a:pt x="928" y="0"/>
                    <a:pt x="803"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4746635" y="2101288"/>
              <a:ext cx="289572" cy="284248"/>
            </a:xfrm>
            <a:custGeom>
              <a:avLst/>
              <a:gdLst/>
              <a:ahLst/>
              <a:cxnLst/>
              <a:rect l="l" t="t" r="r" b="b"/>
              <a:pathLst>
                <a:path w="5439" h="5339" extrusionOk="0">
                  <a:moveTo>
                    <a:pt x="4987" y="1"/>
                  </a:moveTo>
                  <a:cubicBezTo>
                    <a:pt x="4738" y="1"/>
                    <a:pt x="4534" y="205"/>
                    <a:pt x="4534" y="453"/>
                  </a:cubicBezTo>
                  <a:lnTo>
                    <a:pt x="4534" y="1561"/>
                  </a:lnTo>
                  <a:cubicBezTo>
                    <a:pt x="4534" y="1652"/>
                    <a:pt x="4489" y="1731"/>
                    <a:pt x="4399" y="1765"/>
                  </a:cubicBezTo>
                  <a:lnTo>
                    <a:pt x="3584" y="2138"/>
                  </a:lnTo>
                  <a:cubicBezTo>
                    <a:pt x="3562" y="2150"/>
                    <a:pt x="3528" y="2160"/>
                    <a:pt x="3494" y="2160"/>
                  </a:cubicBezTo>
                  <a:lnTo>
                    <a:pt x="1131" y="2160"/>
                  </a:lnTo>
                  <a:cubicBezTo>
                    <a:pt x="1006" y="2160"/>
                    <a:pt x="905" y="2059"/>
                    <a:pt x="905" y="1934"/>
                  </a:cubicBezTo>
                  <a:lnTo>
                    <a:pt x="905" y="1210"/>
                  </a:lnTo>
                  <a:cubicBezTo>
                    <a:pt x="905" y="962"/>
                    <a:pt x="701" y="758"/>
                    <a:pt x="452" y="758"/>
                  </a:cubicBezTo>
                  <a:cubicBezTo>
                    <a:pt x="204" y="758"/>
                    <a:pt x="0" y="962"/>
                    <a:pt x="0" y="1210"/>
                  </a:cubicBezTo>
                  <a:lnTo>
                    <a:pt x="0" y="2534"/>
                  </a:lnTo>
                  <a:cubicBezTo>
                    <a:pt x="0" y="2828"/>
                    <a:pt x="237" y="3065"/>
                    <a:pt x="520" y="3065"/>
                  </a:cubicBezTo>
                  <a:lnTo>
                    <a:pt x="1357" y="3065"/>
                  </a:lnTo>
                  <a:cubicBezTo>
                    <a:pt x="1481" y="3065"/>
                    <a:pt x="1583" y="3167"/>
                    <a:pt x="1583" y="3291"/>
                  </a:cubicBezTo>
                  <a:lnTo>
                    <a:pt x="1583" y="5338"/>
                  </a:lnTo>
                  <a:lnTo>
                    <a:pt x="3856" y="5338"/>
                  </a:lnTo>
                  <a:lnTo>
                    <a:pt x="3856" y="3201"/>
                  </a:lnTo>
                  <a:cubicBezTo>
                    <a:pt x="3856" y="3122"/>
                    <a:pt x="3913" y="3042"/>
                    <a:pt x="3991" y="2997"/>
                  </a:cubicBezTo>
                  <a:lnTo>
                    <a:pt x="5145" y="2454"/>
                  </a:lnTo>
                  <a:cubicBezTo>
                    <a:pt x="5326" y="2364"/>
                    <a:pt x="5439" y="2183"/>
                    <a:pt x="5439" y="1979"/>
                  </a:cubicBezTo>
                  <a:lnTo>
                    <a:pt x="5439" y="453"/>
                  </a:lnTo>
                  <a:cubicBezTo>
                    <a:pt x="5439" y="205"/>
                    <a:pt x="5235" y="1"/>
                    <a:pt x="4987"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4891131" y="2101288"/>
              <a:ext cx="145079" cy="284248"/>
            </a:xfrm>
            <a:custGeom>
              <a:avLst/>
              <a:gdLst/>
              <a:ahLst/>
              <a:cxnLst/>
              <a:rect l="l" t="t" r="r" b="b"/>
              <a:pathLst>
                <a:path w="2725" h="5339" extrusionOk="0">
                  <a:moveTo>
                    <a:pt x="2273" y="1"/>
                  </a:moveTo>
                  <a:cubicBezTo>
                    <a:pt x="2024" y="1"/>
                    <a:pt x="1820" y="205"/>
                    <a:pt x="1820" y="453"/>
                  </a:cubicBezTo>
                  <a:lnTo>
                    <a:pt x="1820" y="1561"/>
                  </a:lnTo>
                  <a:cubicBezTo>
                    <a:pt x="1820" y="1652"/>
                    <a:pt x="1775" y="1731"/>
                    <a:pt x="1685" y="1765"/>
                  </a:cubicBezTo>
                  <a:lnTo>
                    <a:pt x="870" y="2138"/>
                  </a:lnTo>
                  <a:cubicBezTo>
                    <a:pt x="848" y="2150"/>
                    <a:pt x="814" y="2160"/>
                    <a:pt x="780" y="2160"/>
                  </a:cubicBezTo>
                  <a:lnTo>
                    <a:pt x="0" y="2160"/>
                  </a:lnTo>
                  <a:lnTo>
                    <a:pt x="0" y="5338"/>
                  </a:lnTo>
                  <a:lnTo>
                    <a:pt x="1142" y="5338"/>
                  </a:lnTo>
                  <a:lnTo>
                    <a:pt x="1142" y="3201"/>
                  </a:lnTo>
                  <a:cubicBezTo>
                    <a:pt x="1142" y="3122"/>
                    <a:pt x="1199" y="3042"/>
                    <a:pt x="1277" y="2997"/>
                  </a:cubicBezTo>
                  <a:lnTo>
                    <a:pt x="2431" y="2454"/>
                  </a:lnTo>
                  <a:cubicBezTo>
                    <a:pt x="2612" y="2364"/>
                    <a:pt x="2725" y="2183"/>
                    <a:pt x="2725" y="1979"/>
                  </a:cubicBezTo>
                  <a:lnTo>
                    <a:pt x="2725" y="453"/>
                  </a:lnTo>
                  <a:cubicBezTo>
                    <a:pt x="2725" y="205"/>
                    <a:pt x="2521" y="1"/>
                    <a:pt x="2273"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4835068" y="2116355"/>
              <a:ext cx="112070" cy="112017"/>
            </a:xfrm>
            <a:custGeom>
              <a:avLst/>
              <a:gdLst/>
              <a:ahLst/>
              <a:cxnLst/>
              <a:rect l="l" t="t" r="r" b="b"/>
              <a:pathLst>
                <a:path w="2105" h="2104" extrusionOk="0">
                  <a:moveTo>
                    <a:pt x="1053" y="0"/>
                  </a:moveTo>
                  <a:cubicBezTo>
                    <a:pt x="476" y="0"/>
                    <a:pt x="1" y="464"/>
                    <a:pt x="1" y="1052"/>
                  </a:cubicBezTo>
                  <a:cubicBezTo>
                    <a:pt x="1" y="1629"/>
                    <a:pt x="476" y="2104"/>
                    <a:pt x="1053" y="2104"/>
                  </a:cubicBezTo>
                  <a:cubicBezTo>
                    <a:pt x="1641" y="2104"/>
                    <a:pt x="2104" y="1629"/>
                    <a:pt x="2104" y="1052"/>
                  </a:cubicBezTo>
                  <a:cubicBezTo>
                    <a:pt x="2104" y="464"/>
                    <a:pt x="1641" y="0"/>
                    <a:pt x="1053"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4891131" y="2116355"/>
              <a:ext cx="56008" cy="112017"/>
            </a:xfrm>
            <a:custGeom>
              <a:avLst/>
              <a:gdLst/>
              <a:ahLst/>
              <a:cxnLst/>
              <a:rect l="l" t="t" r="r" b="b"/>
              <a:pathLst>
                <a:path w="1052" h="2104" extrusionOk="0">
                  <a:moveTo>
                    <a:pt x="0" y="0"/>
                  </a:moveTo>
                  <a:lnTo>
                    <a:pt x="0" y="2104"/>
                  </a:lnTo>
                  <a:cubicBezTo>
                    <a:pt x="588" y="2104"/>
                    <a:pt x="1051" y="1629"/>
                    <a:pt x="1051" y="1052"/>
                  </a:cubicBezTo>
                  <a:cubicBezTo>
                    <a:pt x="1051" y="464"/>
                    <a:pt x="588" y="0"/>
                    <a:pt x="0"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71"/>
          <p:cNvGrpSpPr/>
          <p:nvPr/>
        </p:nvGrpSpPr>
        <p:grpSpPr>
          <a:xfrm>
            <a:off x="5261099" y="1974255"/>
            <a:ext cx="410693" cy="411283"/>
            <a:chOff x="5324565" y="1974255"/>
            <a:chExt cx="410693" cy="411283"/>
          </a:xfrm>
        </p:grpSpPr>
        <p:sp>
          <p:nvSpPr>
            <p:cNvPr id="2168" name="Google Shape;2168;p71"/>
            <p:cNvSpPr/>
            <p:nvPr/>
          </p:nvSpPr>
          <p:spPr>
            <a:xfrm>
              <a:off x="5324565" y="2157297"/>
              <a:ext cx="410693" cy="228240"/>
            </a:xfrm>
            <a:custGeom>
              <a:avLst/>
              <a:gdLst/>
              <a:ahLst/>
              <a:cxnLst/>
              <a:rect l="l" t="t" r="r" b="b"/>
              <a:pathLst>
                <a:path w="7714" h="4287" extrusionOk="0">
                  <a:moveTo>
                    <a:pt x="148" y="0"/>
                  </a:moveTo>
                  <a:lnTo>
                    <a:pt x="1" y="226"/>
                  </a:lnTo>
                  <a:lnTo>
                    <a:pt x="1" y="4060"/>
                  </a:lnTo>
                  <a:cubicBezTo>
                    <a:pt x="1" y="4184"/>
                    <a:pt x="102" y="4286"/>
                    <a:pt x="227" y="4286"/>
                  </a:cubicBezTo>
                  <a:lnTo>
                    <a:pt x="2160" y="4286"/>
                  </a:lnTo>
                  <a:lnTo>
                    <a:pt x="3811" y="3981"/>
                  </a:lnTo>
                  <a:lnTo>
                    <a:pt x="5462" y="4286"/>
                  </a:lnTo>
                  <a:lnTo>
                    <a:pt x="7487" y="4286"/>
                  </a:lnTo>
                  <a:cubicBezTo>
                    <a:pt x="7623" y="4286"/>
                    <a:pt x="7713" y="4184"/>
                    <a:pt x="7713" y="4060"/>
                  </a:cubicBezTo>
                  <a:lnTo>
                    <a:pt x="7713" y="226"/>
                  </a:lnTo>
                  <a:lnTo>
                    <a:pt x="7566" y="0"/>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5421516" y="1974255"/>
              <a:ext cx="216793" cy="152959"/>
            </a:xfrm>
            <a:custGeom>
              <a:avLst/>
              <a:gdLst/>
              <a:ahLst/>
              <a:cxnLst/>
              <a:rect l="l" t="t" r="r" b="b"/>
              <a:pathLst>
                <a:path w="4072" h="2873" extrusionOk="0">
                  <a:moveTo>
                    <a:pt x="226" y="0"/>
                  </a:moveTo>
                  <a:cubicBezTo>
                    <a:pt x="102" y="0"/>
                    <a:pt x="0" y="103"/>
                    <a:pt x="0" y="227"/>
                  </a:cubicBezTo>
                  <a:lnTo>
                    <a:pt x="0" y="2647"/>
                  </a:lnTo>
                  <a:cubicBezTo>
                    <a:pt x="0" y="2771"/>
                    <a:pt x="102" y="2873"/>
                    <a:pt x="226" y="2873"/>
                  </a:cubicBezTo>
                  <a:lnTo>
                    <a:pt x="3845" y="2873"/>
                  </a:lnTo>
                  <a:cubicBezTo>
                    <a:pt x="3970" y="2873"/>
                    <a:pt x="4071" y="2771"/>
                    <a:pt x="4071" y="2647"/>
                  </a:cubicBezTo>
                  <a:lnTo>
                    <a:pt x="4071" y="227"/>
                  </a:lnTo>
                  <a:cubicBezTo>
                    <a:pt x="4071" y="103"/>
                    <a:pt x="3970" y="0"/>
                    <a:pt x="3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5474491" y="2007957"/>
              <a:ext cx="110792" cy="60907"/>
            </a:xfrm>
            <a:custGeom>
              <a:avLst/>
              <a:gdLst/>
              <a:ahLst/>
              <a:cxnLst/>
              <a:rect l="l" t="t" r="r" b="b"/>
              <a:pathLst>
                <a:path w="2081" h="1144" extrusionOk="0">
                  <a:moveTo>
                    <a:pt x="475" y="1"/>
                  </a:moveTo>
                  <a:cubicBezTo>
                    <a:pt x="351" y="1"/>
                    <a:pt x="249" y="103"/>
                    <a:pt x="249" y="227"/>
                  </a:cubicBezTo>
                  <a:lnTo>
                    <a:pt x="249" y="352"/>
                  </a:lnTo>
                  <a:lnTo>
                    <a:pt x="226" y="352"/>
                  </a:lnTo>
                  <a:cubicBezTo>
                    <a:pt x="102" y="352"/>
                    <a:pt x="0" y="453"/>
                    <a:pt x="0" y="578"/>
                  </a:cubicBezTo>
                  <a:cubicBezTo>
                    <a:pt x="0" y="702"/>
                    <a:pt x="102" y="804"/>
                    <a:pt x="226" y="804"/>
                  </a:cubicBezTo>
                  <a:lnTo>
                    <a:pt x="249" y="804"/>
                  </a:lnTo>
                  <a:lnTo>
                    <a:pt x="249" y="917"/>
                  </a:lnTo>
                  <a:cubicBezTo>
                    <a:pt x="249" y="1053"/>
                    <a:pt x="351" y="1143"/>
                    <a:pt x="475" y="1143"/>
                  </a:cubicBezTo>
                  <a:cubicBezTo>
                    <a:pt x="600" y="1143"/>
                    <a:pt x="701" y="1053"/>
                    <a:pt x="701" y="917"/>
                  </a:cubicBezTo>
                  <a:lnTo>
                    <a:pt x="701" y="804"/>
                  </a:lnTo>
                  <a:lnTo>
                    <a:pt x="1380" y="804"/>
                  </a:lnTo>
                  <a:lnTo>
                    <a:pt x="1380" y="917"/>
                  </a:lnTo>
                  <a:cubicBezTo>
                    <a:pt x="1380" y="1053"/>
                    <a:pt x="1482" y="1143"/>
                    <a:pt x="1606" y="1143"/>
                  </a:cubicBezTo>
                  <a:cubicBezTo>
                    <a:pt x="1731" y="1143"/>
                    <a:pt x="1832" y="1053"/>
                    <a:pt x="1832" y="917"/>
                  </a:cubicBezTo>
                  <a:lnTo>
                    <a:pt x="1832" y="804"/>
                  </a:lnTo>
                  <a:lnTo>
                    <a:pt x="1855" y="804"/>
                  </a:lnTo>
                  <a:cubicBezTo>
                    <a:pt x="1980" y="804"/>
                    <a:pt x="2081" y="702"/>
                    <a:pt x="2081" y="578"/>
                  </a:cubicBezTo>
                  <a:cubicBezTo>
                    <a:pt x="2081" y="453"/>
                    <a:pt x="1980" y="352"/>
                    <a:pt x="1855" y="352"/>
                  </a:cubicBezTo>
                  <a:lnTo>
                    <a:pt x="1832" y="352"/>
                  </a:lnTo>
                  <a:lnTo>
                    <a:pt x="1832" y="227"/>
                  </a:lnTo>
                  <a:cubicBezTo>
                    <a:pt x="1832" y="103"/>
                    <a:pt x="1731" y="1"/>
                    <a:pt x="1606" y="1"/>
                  </a:cubicBezTo>
                  <a:cubicBezTo>
                    <a:pt x="1482" y="1"/>
                    <a:pt x="1380" y="103"/>
                    <a:pt x="1380" y="227"/>
                  </a:cubicBezTo>
                  <a:lnTo>
                    <a:pt x="1380" y="352"/>
                  </a:lnTo>
                  <a:lnTo>
                    <a:pt x="701" y="352"/>
                  </a:lnTo>
                  <a:lnTo>
                    <a:pt x="701" y="227"/>
                  </a:lnTo>
                  <a:cubicBezTo>
                    <a:pt x="701" y="103"/>
                    <a:pt x="600" y="1"/>
                    <a:pt x="475"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5324565" y="2103098"/>
              <a:ext cx="410693" cy="66284"/>
            </a:xfrm>
            <a:custGeom>
              <a:avLst/>
              <a:gdLst/>
              <a:ahLst/>
              <a:cxnLst/>
              <a:rect l="l" t="t" r="r" b="b"/>
              <a:pathLst>
                <a:path w="7714" h="1245" extrusionOk="0">
                  <a:moveTo>
                    <a:pt x="227" y="0"/>
                  </a:moveTo>
                  <a:cubicBezTo>
                    <a:pt x="102" y="0"/>
                    <a:pt x="1" y="103"/>
                    <a:pt x="1" y="227"/>
                  </a:cubicBezTo>
                  <a:lnTo>
                    <a:pt x="1" y="1244"/>
                  </a:lnTo>
                  <a:lnTo>
                    <a:pt x="7713" y="1244"/>
                  </a:lnTo>
                  <a:lnTo>
                    <a:pt x="7713" y="227"/>
                  </a:lnTo>
                  <a:cubicBezTo>
                    <a:pt x="7713" y="103"/>
                    <a:pt x="7623" y="0"/>
                    <a:pt x="7487"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5515433" y="2228320"/>
              <a:ext cx="99985" cy="157218"/>
            </a:xfrm>
            <a:custGeom>
              <a:avLst/>
              <a:gdLst/>
              <a:ahLst/>
              <a:cxnLst/>
              <a:rect l="l" t="t" r="r" b="b"/>
              <a:pathLst>
                <a:path w="1878" h="2953" extrusionOk="0">
                  <a:moveTo>
                    <a:pt x="226" y="1"/>
                  </a:moveTo>
                  <a:lnTo>
                    <a:pt x="0" y="306"/>
                  </a:lnTo>
                  <a:lnTo>
                    <a:pt x="0" y="2726"/>
                  </a:lnTo>
                  <a:cubicBezTo>
                    <a:pt x="0" y="2850"/>
                    <a:pt x="102" y="2952"/>
                    <a:pt x="226" y="2952"/>
                  </a:cubicBezTo>
                  <a:lnTo>
                    <a:pt x="1877" y="2952"/>
                  </a:lnTo>
                  <a:lnTo>
                    <a:pt x="1877" y="227"/>
                  </a:lnTo>
                  <a:cubicBezTo>
                    <a:pt x="1877" y="103"/>
                    <a:pt x="1776" y="1"/>
                    <a:pt x="16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5439565" y="2228320"/>
              <a:ext cx="87952" cy="157218"/>
            </a:xfrm>
            <a:custGeom>
              <a:avLst/>
              <a:gdLst/>
              <a:ahLst/>
              <a:cxnLst/>
              <a:rect l="l" t="t" r="r" b="b"/>
              <a:pathLst>
                <a:path w="1652" h="2953" extrusionOk="0">
                  <a:moveTo>
                    <a:pt x="227" y="1"/>
                  </a:moveTo>
                  <a:cubicBezTo>
                    <a:pt x="103" y="1"/>
                    <a:pt x="0" y="103"/>
                    <a:pt x="0" y="227"/>
                  </a:cubicBezTo>
                  <a:lnTo>
                    <a:pt x="0" y="2952"/>
                  </a:lnTo>
                  <a:lnTo>
                    <a:pt x="1651" y="2952"/>
                  </a:lnTo>
                  <a:lnTo>
                    <a:pt x="16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 name="Google Shape;2174;p71"/>
          <p:cNvGrpSpPr/>
          <p:nvPr/>
        </p:nvGrpSpPr>
        <p:grpSpPr>
          <a:xfrm>
            <a:off x="5930670" y="1974255"/>
            <a:ext cx="411869" cy="411284"/>
            <a:chOff x="5962762" y="1974255"/>
            <a:chExt cx="411869" cy="411284"/>
          </a:xfrm>
        </p:grpSpPr>
        <p:sp>
          <p:nvSpPr>
            <p:cNvPr id="2175" name="Google Shape;2175;p71"/>
            <p:cNvSpPr/>
            <p:nvPr/>
          </p:nvSpPr>
          <p:spPr>
            <a:xfrm>
              <a:off x="5963348" y="1974255"/>
              <a:ext cx="410640" cy="411279"/>
            </a:xfrm>
            <a:custGeom>
              <a:avLst/>
              <a:gdLst/>
              <a:ahLst/>
              <a:cxnLst/>
              <a:rect l="l" t="t" r="r" b="b"/>
              <a:pathLst>
                <a:path w="7713" h="7725" extrusionOk="0">
                  <a:moveTo>
                    <a:pt x="5576" y="0"/>
                  </a:moveTo>
                  <a:cubicBezTo>
                    <a:pt x="2545" y="80"/>
                    <a:pt x="80" y="2556"/>
                    <a:pt x="1" y="5587"/>
                  </a:cubicBezTo>
                  <a:lnTo>
                    <a:pt x="2126" y="7724"/>
                  </a:lnTo>
                  <a:cubicBezTo>
                    <a:pt x="5157" y="7634"/>
                    <a:pt x="7634" y="5169"/>
                    <a:pt x="7713" y="2138"/>
                  </a:cubicBezTo>
                  <a:lnTo>
                    <a:pt x="5576"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5962762" y="2271659"/>
              <a:ext cx="113827" cy="113880"/>
            </a:xfrm>
            <a:custGeom>
              <a:avLst/>
              <a:gdLst/>
              <a:ahLst/>
              <a:cxnLst/>
              <a:rect l="l" t="t" r="r" b="b"/>
              <a:pathLst>
                <a:path w="2138" h="2139" extrusionOk="0">
                  <a:moveTo>
                    <a:pt x="12" y="1"/>
                  </a:moveTo>
                  <a:cubicBezTo>
                    <a:pt x="1" y="261"/>
                    <a:pt x="12" y="521"/>
                    <a:pt x="46" y="781"/>
                  </a:cubicBezTo>
                  <a:cubicBezTo>
                    <a:pt x="79" y="1143"/>
                    <a:pt x="147" y="1471"/>
                    <a:pt x="260" y="1754"/>
                  </a:cubicBezTo>
                  <a:cubicBezTo>
                    <a:pt x="283" y="1810"/>
                    <a:pt x="328" y="1855"/>
                    <a:pt x="385" y="1878"/>
                  </a:cubicBezTo>
                  <a:cubicBezTo>
                    <a:pt x="667" y="1991"/>
                    <a:pt x="1007" y="2059"/>
                    <a:pt x="1358" y="2104"/>
                  </a:cubicBezTo>
                  <a:cubicBezTo>
                    <a:pt x="1629" y="2127"/>
                    <a:pt x="1889" y="2138"/>
                    <a:pt x="2137" y="2138"/>
                  </a:cubicBezTo>
                  <a:cubicBezTo>
                    <a:pt x="2059" y="1618"/>
                    <a:pt x="1810" y="1121"/>
                    <a:pt x="1414" y="724"/>
                  </a:cubicBezTo>
                  <a:cubicBezTo>
                    <a:pt x="1018" y="329"/>
                    <a:pt x="521" y="91"/>
                    <a:pt x="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6260166" y="1974255"/>
              <a:ext cx="114466" cy="113880"/>
            </a:xfrm>
            <a:custGeom>
              <a:avLst/>
              <a:gdLst/>
              <a:ahLst/>
              <a:cxnLst/>
              <a:rect l="l" t="t" r="r" b="b"/>
              <a:pathLst>
                <a:path w="2150" h="2139" extrusionOk="0">
                  <a:moveTo>
                    <a:pt x="1" y="0"/>
                  </a:moveTo>
                  <a:cubicBezTo>
                    <a:pt x="91" y="521"/>
                    <a:pt x="340" y="1007"/>
                    <a:pt x="735" y="1414"/>
                  </a:cubicBezTo>
                  <a:cubicBezTo>
                    <a:pt x="1132" y="1810"/>
                    <a:pt x="1629" y="2048"/>
                    <a:pt x="2138" y="2138"/>
                  </a:cubicBezTo>
                  <a:cubicBezTo>
                    <a:pt x="2149" y="1878"/>
                    <a:pt x="2138" y="1618"/>
                    <a:pt x="2104" y="1357"/>
                  </a:cubicBezTo>
                  <a:cubicBezTo>
                    <a:pt x="2070" y="996"/>
                    <a:pt x="2002" y="668"/>
                    <a:pt x="1889" y="385"/>
                  </a:cubicBezTo>
                  <a:cubicBezTo>
                    <a:pt x="1866" y="329"/>
                    <a:pt x="1821" y="284"/>
                    <a:pt x="1753" y="261"/>
                  </a:cubicBezTo>
                  <a:cubicBezTo>
                    <a:pt x="1471" y="148"/>
                    <a:pt x="1143" y="80"/>
                    <a:pt x="781" y="35"/>
                  </a:cubicBezTo>
                  <a:cubicBezTo>
                    <a:pt x="521" y="12"/>
                    <a:pt x="26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6071693" y="2084464"/>
              <a:ext cx="193368" cy="190865"/>
            </a:xfrm>
            <a:custGeom>
              <a:avLst/>
              <a:gdLst/>
              <a:ahLst/>
              <a:cxnLst/>
              <a:rect l="l" t="t" r="r" b="b"/>
              <a:pathLst>
                <a:path w="3632" h="3585" extrusionOk="0">
                  <a:moveTo>
                    <a:pt x="1784" y="0"/>
                  </a:moveTo>
                  <a:cubicBezTo>
                    <a:pt x="1726" y="0"/>
                    <a:pt x="1669" y="23"/>
                    <a:pt x="1629" y="68"/>
                  </a:cubicBezTo>
                  <a:cubicBezTo>
                    <a:pt x="1539" y="159"/>
                    <a:pt x="1539" y="294"/>
                    <a:pt x="1629" y="385"/>
                  </a:cubicBezTo>
                  <a:lnTo>
                    <a:pt x="2263" y="1029"/>
                  </a:lnTo>
                  <a:lnTo>
                    <a:pt x="1822" y="1470"/>
                  </a:lnTo>
                  <a:lnTo>
                    <a:pt x="1177" y="825"/>
                  </a:lnTo>
                  <a:cubicBezTo>
                    <a:pt x="1132" y="786"/>
                    <a:pt x="1075" y="766"/>
                    <a:pt x="1019" y="766"/>
                  </a:cubicBezTo>
                  <a:cubicBezTo>
                    <a:pt x="962" y="766"/>
                    <a:pt x="906" y="786"/>
                    <a:pt x="860" y="825"/>
                  </a:cubicBezTo>
                  <a:cubicBezTo>
                    <a:pt x="770" y="916"/>
                    <a:pt x="770" y="1063"/>
                    <a:pt x="860" y="1154"/>
                  </a:cubicBezTo>
                  <a:lnTo>
                    <a:pt x="1505" y="1787"/>
                  </a:lnTo>
                  <a:lnTo>
                    <a:pt x="1053" y="2239"/>
                  </a:lnTo>
                  <a:lnTo>
                    <a:pt x="408" y="1594"/>
                  </a:lnTo>
                  <a:cubicBezTo>
                    <a:pt x="369" y="1549"/>
                    <a:pt x="312" y="1526"/>
                    <a:pt x="254" y="1526"/>
                  </a:cubicBezTo>
                  <a:cubicBezTo>
                    <a:pt x="196" y="1526"/>
                    <a:pt x="137" y="1549"/>
                    <a:pt x="91" y="1594"/>
                  </a:cubicBezTo>
                  <a:cubicBezTo>
                    <a:pt x="1" y="1685"/>
                    <a:pt x="1" y="1832"/>
                    <a:pt x="91" y="1923"/>
                  </a:cubicBezTo>
                  <a:lnTo>
                    <a:pt x="736" y="2556"/>
                  </a:lnTo>
                  <a:lnTo>
                    <a:pt x="352" y="2940"/>
                  </a:lnTo>
                  <a:cubicBezTo>
                    <a:pt x="262" y="3031"/>
                    <a:pt x="262" y="3167"/>
                    <a:pt x="352" y="3257"/>
                  </a:cubicBezTo>
                  <a:cubicBezTo>
                    <a:pt x="397" y="3302"/>
                    <a:pt x="453" y="3325"/>
                    <a:pt x="510" y="3325"/>
                  </a:cubicBezTo>
                  <a:cubicBezTo>
                    <a:pt x="566" y="3325"/>
                    <a:pt x="634" y="3302"/>
                    <a:pt x="669" y="3257"/>
                  </a:cubicBezTo>
                  <a:lnTo>
                    <a:pt x="1053" y="2873"/>
                  </a:lnTo>
                  <a:lnTo>
                    <a:pt x="1697" y="3517"/>
                  </a:lnTo>
                  <a:cubicBezTo>
                    <a:pt x="1742" y="3562"/>
                    <a:pt x="1799" y="3585"/>
                    <a:pt x="1856" y="3585"/>
                  </a:cubicBezTo>
                  <a:cubicBezTo>
                    <a:pt x="1913" y="3585"/>
                    <a:pt x="1969" y="3562"/>
                    <a:pt x="2014" y="3517"/>
                  </a:cubicBezTo>
                  <a:cubicBezTo>
                    <a:pt x="2104" y="3426"/>
                    <a:pt x="2104" y="3291"/>
                    <a:pt x="2014" y="3200"/>
                  </a:cubicBezTo>
                  <a:lnTo>
                    <a:pt x="1370" y="2556"/>
                  </a:lnTo>
                  <a:lnTo>
                    <a:pt x="1822" y="2115"/>
                  </a:lnTo>
                  <a:lnTo>
                    <a:pt x="2466" y="2748"/>
                  </a:lnTo>
                  <a:cubicBezTo>
                    <a:pt x="2501" y="2793"/>
                    <a:pt x="2568" y="2816"/>
                    <a:pt x="2624" y="2816"/>
                  </a:cubicBezTo>
                  <a:cubicBezTo>
                    <a:pt x="2681" y="2816"/>
                    <a:pt x="2738" y="2793"/>
                    <a:pt x="2783" y="2748"/>
                  </a:cubicBezTo>
                  <a:cubicBezTo>
                    <a:pt x="2873" y="2669"/>
                    <a:pt x="2873" y="2522"/>
                    <a:pt x="2783" y="2431"/>
                  </a:cubicBezTo>
                  <a:lnTo>
                    <a:pt x="2139" y="1787"/>
                  </a:lnTo>
                  <a:lnTo>
                    <a:pt x="2591" y="1346"/>
                  </a:lnTo>
                  <a:lnTo>
                    <a:pt x="3224" y="1991"/>
                  </a:lnTo>
                  <a:cubicBezTo>
                    <a:pt x="3270" y="2036"/>
                    <a:pt x="3326" y="2058"/>
                    <a:pt x="3383" y="2058"/>
                  </a:cubicBezTo>
                  <a:cubicBezTo>
                    <a:pt x="3450" y="2058"/>
                    <a:pt x="3507" y="2036"/>
                    <a:pt x="3552" y="1991"/>
                  </a:cubicBezTo>
                  <a:cubicBezTo>
                    <a:pt x="3631" y="1900"/>
                    <a:pt x="3631" y="1753"/>
                    <a:pt x="3552" y="1662"/>
                  </a:cubicBezTo>
                  <a:lnTo>
                    <a:pt x="2908" y="1029"/>
                  </a:lnTo>
                  <a:lnTo>
                    <a:pt x="3292" y="644"/>
                  </a:lnTo>
                  <a:cubicBezTo>
                    <a:pt x="3371" y="554"/>
                    <a:pt x="3371" y="418"/>
                    <a:pt x="3292" y="328"/>
                  </a:cubicBezTo>
                  <a:cubicBezTo>
                    <a:pt x="3247" y="283"/>
                    <a:pt x="3187" y="260"/>
                    <a:pt x="3128" y="260"/>
                  </a:cubicBezTo>
                  <a:cubicBezTo>
                    <a:pt x="3068" y="260"/>
                    <a:pt x="3009" y="283"/>
                    <a:pt x="2964" y="328"/>
                  </a:cubicBezTo>
                  <a:lnTo>
                    <a:pt x="2591" y="701"/>
                  </a:lnTo>
                  <a:lnTo>
                    <a:pt x="1946" y="68"/>
                  </a:lnTo>
                  <a:cubicBezTo>
                    <a:pt x="1901" y="23"/>
                    <a:pt x="1842" y="0"/>
                    <a:pt x="1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71"/>
          <p:cNvGrpSpPr/>
          <p:nvPr/>
        </p:nvGrpSpPr>
        <p:grpSpPr>
          <a:xfrm>
            <a:off x="6601417" y="2004336"/>
            <a:ext cx="411283" cy="351121"/>
            <a:chOff x="6601546" y="2004336"/>
            <a:chExt cx="411283" cy="351121"/>
          </a:xfrm>
        </p:grpSpPr>
        <p:sp>
          <p:nvSpPr>
            <p:cNvPr id="2180" name="Google Shape;2180;p71"/>
            <p:cNvSpPr/>
            <p:nvPr/>
          </p:nvSpPr>
          <p:spPr>
            <a:xfrm>
              <a:off x="6602131" y="2235561"/>
              <a:ext cx="119258" cy="119896"/>
            </a:xfrm>
            <a:custGeom>
              <a:avLst/>
              <a:gdLst/>
              <a:ahLst/>
              <a:cxnLst/>
              <a:rect l="l" t="t" r="r" b="b"/>
              <a:pathLst>
                <a:path w="2240" h="2252" extrusionOk="0">
                  <a:moveTo>
                    <a:pt x="1120" y="453"/>
                  </a:moveTo>
                  <a:cubicBezTo>
                    <a:pt x="1494" y="453"/>
                    <a:pt x="1788" y="758"/>
                    <a:pt x="1788" y="1131"/>
                  </a:cubicBezTo>
                  <a:cubicBezTo>
                    <a:pt x="1788" y="1493"/>
                    <a:pt x="1494" y="1799"/>
                    <a:pt x="1120" y="1799"/>
                  </a:cubicBezTo>
                  <a:cubicBezTo>
                    <a:pt x="747" y="1799"/>
                    <a:pt x="453" y="1493"/>
                    <a:pt x="453" y="1131"/>
                  </a:cubicBezTo>
                  <a:cubicBezTo>
                    <a:pt x="453" y="758"/>
                    <a:pt x="747" y="453"/>
                    <a:pt x="1120" y="453"/>
                  </a:cubicBezTo>
                  <a:close/>
                  <a:moveTo>
                    <a:pt x="1120" y="0"/>
                  </a:moveTo>
                  <a:cubicBezTo>
                    <a:pt x="499" y="0"/>
                    <a:pt x="1" y="510"/>
                    <a:pt x="1" y="1131"/>
                  </a:cubicBezTo>
                  <a:cubicBezTo>
                    <a:pt x="1" y="1742"/>
                    <a:pt x="499" y="2251"/>
                    <a:pt x="1120" y="2251"/>
                  </a:cubicBezTo>
                  <a:cubicBezTo>
                    <a:pt x="1742" y="2251"/>
                    <a:pt x="2240" y="1742"/>
                    <a:pt x="2240" y="1131"/>
                  </a:cubicBezTo>
                  <a:cubicBezTo>
                    <a:pt x="2240" y="510"/>
                    <a:pt x="1742" y="0"/>
                    <a:pt x="112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6892933" y="2235561"/>
              <a:ext cx="119896" cy="119896"/>
            </a:xfrm>
            <a:custGeom>
              <a:avLst/>
              <a:gdLst/>
              <a:ahLst/>
              <a:cxnLst/>
              <a:rect l="l" t="t" r="r" b="b"/>
              <a:pathLst>
                <a:path w="2252" h="2252" extrusionOk="0">
                  <a:moveTo>
                    <a:pt x="1131" y="453"/>
                  </a:moveTo>
                  <a:cubicBezTo>
                    <a:pt x="1493" y="453"/>
                    <a:pt x="1799" y="758"/>
                    <a:pt x="1799" y="1131"/>
                  </a:cubicBezTo>
                  <a:cubicBezTo>
                    <a:pt x="1799" y="1493"/>
                    <a:pt x="1493" y="1799"/>
                    <a:pt x="1131" y="1799"/>
                  </a:cubicBezTo>
                  <a:cubicBezTo>
                    <a:pt x="758" y="1799"/>
                    <a:pt x="453" y="1493"/>
                    <a:pt x="453" y="1131"/>
                  </a:cubicBezTo>
                  <a:cubicBezTo>
                    <a:pt x="453" y="758"/>
                    <a:pt x="758" y="453"/>
                    <a:pt x="1131" y="453"/>
                  </a:cubicBezTo>
                  <a:close/>
                  <a:moveTo>
                    <a:pt x="1131" y="0"/>
                  </a:moveTo>
                  <a:cubicBezTo>
                    <a:pt x="510" y="0"/>
                    <a:pt x="0" y="510"/>
                    <a:pt x="0" y="1131"/>
                  </a:cubicBezTo>
                  <a:cubicBezTo>
                    <a:pt x="0" y="1742"/>
                    <a:pt x="510" y="2251"/>
                    <a:pt x="1131" y="2251"/>
                  </a:cubicBezTo>
                  <a:cubicBezTo>
                    <a:pt x="1742" y="2251"/>
                    <a:pt x="2251" y="1742"/>
                    <a:pt x="2251" y="1131"/>
                  </a:cubicBezTo>
                  <a:cubicBezTo>
                    <a:pt x="2251" y="510"/>
                    <a:pt x="1742" y="0"/>
                    <a:pt x="1131"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6601546" y="2004336"/>
              <a:ext cx="364321" cy="303521"/>
            </a:xfrm>
            <a:custGeom>
              <a:avLst/>
              <a:gdLst/>
              <a:ahLst/>
              <a:cxnLst/>
              <a:rect l="l" t="t" r="r" b="b"/>
              <a:pathLst>
                <a:path w="6843" h="5701" extrusionOk="0">
                  <a:moveTo>
                    <a:pt x="4490" y="1"/>
                  </a:moveTo>
                  <a:cubicBezTo>
                    <a:pt x="4365" y="1"/>
                    <a:pt x="4264" y="103"/>
                    <a:pt x="4264" y="227"/>
                  </a:cubicBezTo>
                  <a:cubicBezTo>
                    <a:pt x="4264" y="352"/>
                    <a:pt x="4365" y="453"/>
                    <a:pt x="4490" y="453"/>
                  </a:cubicBezTo>
                  <a:lnTo>
                    <a:pt x="5598" y="453"/>
                  </a:lnTo>
                  <a:lnTo>
                    <a:pt x="6005" y="3099"/>
                  </a:lnTo>
                  <a:lnTo>
                    <a:pt x="4094" y="5248"/>
                  </a:lnTo>
                  <a:lnTo>
                    <a:pt x="3166" y="5248"/>
                  </a:lnTo>
                  <a:lnTo>
                    <a:pt x="3166" y="2772"/>
                  </a:lnTo>
                  <a:cubicBezTo>
                    <a:pt x="3166" y="2647"/>
                    <a:pt x="3065" y="2546"/>
                    <a:pt x="2940" y="2546"/>
                  </a:cubicBezTo>
                  <a:cubicBezTo>
                    <a:pt x="2816" y="2546"/>
                    <a:pt x="2714" y="2647"/>
                    <a:pt x="2714" y="2772"/>
                  </a:cubicBezTo>
                  <a:lnTo>
                    <a:pt x="2714" y="5248"/>
                  </a:lnTo>
                  <a:lnTo>
                    <a:pt x="2251" y="5248"/>
                  </a:lnTo>
                  <a:lnTo>
                    <a:pt x="2251" y="4682"/>
                  </a:lnTo>
                  <a:cubicBezTo>
                    <a:pt x="2251" y="4004"/>
                    <a:pt x="1708" y="3450"/>
                    <a:pt x="1030" y="3450"/>
                  </a:cubicBezTo>
                  <a:lnTo>
                    <a:pt x="226" y="3450"/>
                  </a:lnTo>
                  <a:cubicBezTo>
                    <a:pt x="102" y="3450"/>
                    <a:pt x="0" y="3552"/>
                    <a:pt x="0" y="3676"/>
                  </a:cubicBezTo>
                  <a:cubicBezTo>
                    <a:pt x="0" y="3800"/>
                    <a:pt x="102" y="3903"/>
                    <a:pt x="226" y="3903"/>
                  </a:cubicBezTo>
                  <a:lnTo>
                    <a:pt x="1030" y="3903"/>
                  </a:lnTo>
                  <a:cubicBezTo>
                    <a:pt x="1459" y="3903"/>
                    <a:pt x="1799" y="4253"/>
                    <a:pt x="1799" y="4682"/>
                  </a:cubicBezTo>
                  <a:lnTo>
                    <a:pt x="1799" y="5248"/>
                  </a:lnTo>
                  <a:lnTo>
                    <a:pt x="1131" y="5248"/>
                  </a:lnTo>
                  <a:cubicBezTo>
                    <a:pt x="1007" y="5248"/>
                    <a:pt x="905" y="5338"/>
                    <a:pt x="905" y="5474"/>
                  </a:cubicBezTo>
                  <a:cubicBezTo>
                    <a:pt x="905" y="5599"/>
                    <a:pt x="1007" y="5700"/>
                    <a:pt x="1131" y="5700"/>
                  </a:cubicBezTo>
                  <a:lnTo>
                    <a:pt x="4196" y="5700"/>
                  </a:lnTo>
                  <a:cubicBezTo>
                    <a:pt x="4252" y="5700"/>
                    <a:pt x="4320" y="5667"/>
                    <a:pt x="4365" y="5622"/>
                  </a:cubicBezTo>
                  <a:lnTo>
                    <a:pt x="6096" y="3676"/>
                  </a:lnTo>
                  <a:lnTo>
                    <a:pt x="6378" y="5508"/>
                  </a:lnTo>
                  <a:cubicBezTo>
                    <a:pt x="6390" y="5610"/>
                    <a:pt x="6491" y="5700"/>
                    <a:pt x="6604" y="5700"/>
                  </a:cubicBezTo>
                  <a:cubicBezTo>
                    <a:pt x="6616" y="5700"/>
                    <a:pt x="6627" y="5689"/>
                    <a:pt x="6639" y="5689"/>
                  </a:cubicBezTo>
                  <a:cubicBezTo>
                    <a:pt x="6762" y="5678"/>
                    <a:pt x="6842" y="5554"/>
                    <a:pt x="6819" y="5429"/>
                  </a:cubicBezTo>
                  <a:lnTo>
                    <a:pt x="6016" y="194"/>
                  </a:lnTo>
                  <a:cubicBezTo>
                    <a:pt x="6005" y="80"/>
                    <a:pt x="5903" y="1"/>
                    <a:pt x="58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6720166" y="2129559"/>
              <a:ext cx="74057" cy="24171"/>
            </a:xfrm>
            <a:custGeom>
              <a:avLst/>
              <a:gdLst/>
              <a:ahLst/>
              <a:cxnLst/>
              <a:rect l="l" t="t" r="r" b="b"/>
              <a:pathLst>
                <a:path w="1391" h="454" extrusionOk="0">
                  <a:moveTo>
                    <a:pt x="227" y="1"/>
                  </a:moveTo>
                  <a:cubicBezTo>
                    <a:pt x="102" y="1"/>
                    <a:pt x="0" y="103"/>
                    <a:pt x="0" y="227"/>
                  </a:cubicBezTo>
                  <a:cubicBezTo>
                    <a:pt x="0" y="352"/>
                    <a:pt x="102" y="453"/>
                    <a:pt x="227" y="453"/>
                  </a:cubicBezTo>
                  <a:lnTo>
                    <a:pt x="1165" y="453"/>
                  </a:lnTo>
                  <a:cubicBezTo>
                    <a:pt x="1289" y="453"/>
                    <a:pt x="1391" y="352"/>
                    <a:pt x="1391" y="227"/>
                  </a:cubicBezTo>
                  <a:cubicBezTo>
                    <a:pt x="1391" y="103"/>
                    <a:pt x="1289" y="1"/>
                    <a:pt x="1165"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71"/>
          <p:cNvGrpSpPr/>
          <p:nvPr/>
        </p:nvGrpSpPr>
        <p:grpSpPr>
          <a:xfrm>
            <a:off x="7271578" y="2004336"/>
            <a:ext cx="411869" cy="351121"/>
            <a:chOff x="7239690" y="2004336"/>
            <a:chExt cx="411869" cy="351121"/>
          </a:xfrm>
        </p:grpSpPr>
        <p:sp>
          <p:nvSpPr>
            <p:cNvPr id="2185" name="Google Shape;2185;p71"/>
            <p:cNvSpPr/>
            <p:nvPr/>
          </p:nvSpPr>
          <p:spPr>
            <a:xfrm>
              <a:off x="7242139" y="2235561"/>
              <a:ext cx="119258" cy="119896"/>
            </a:xfrm>
            <a:custGeom>
              <a:avLst/>
              <a:gdLst/>
              <a:ahLst/>
              <a:cxnLst/>
              <a:rect l="l" t="t" r="r" b="b"/>
              <a:pathLst>
                <a:path w="2240" h="2252" extrusionOk="0">
                  <a:moveTo>
                    <a:pt x="1120" y="453"/>
                  </a:moveTo>
                  <a:cubicBezTo>
                    <a:pt x="1493" y="453"/>
                    <a:pt x="1787" y="758"/>
                    <a:pt x="1787" y="1131"/>
                  </a:cubicBezTo>
                  <a:cubicBezTo>
                    <a:pt x="1787" y="1493"/>
                    <a:pt x="1493" y="1799"/>
                    <a:pt x="1120" y="1799"/>
                  </a:cubicBezTo>
                  <a:cubicBezTo>
                    <a:pt x="746" y="1799"/>
                    <a:pt x="452" y="1493"/>
                    <a:pt x="452" y="1131"/>
                  </a:cubicBezTo>
                  <a:cubicBezTo>
                    <a:pt x="452" y="758"/>
                    <a:pt x="746" y="453"/>
                    <a:pt x="1120" y="453"/>
                  </a:cubicBezTo>
                  <a:close/>
                  <a:moveTo>
                    <a:pt x="1120" y="0"/>
                  </a:moveTo>
                  <a:cubicBezTo>
                    <a:pt x="498" y="0"/>
                    <a:pt x="0" y="510"/>
                    <a:pt x="0" y="1131"/>
                  </a:cubicBezTo>
                  <a:cubicBezTo>
                    <a:pt x="0" y="1742"/>
                    <a:pt x="498" y="2251"/>
                    <a:pt x="1120" y="2251"/>
                  </a:cubicBezTo>
                  <a:cubicBezTo>
                    <a:pt x="1742" y="2251"/>
                    <a:pt x="2239" y="1742"/>
                    <a:pt x="2239" y="1131"/>
                  </a:cubicBezTo>
                  <a:cubicBezTo>
                    <a:pt x="2239" y="510"/>
                    <a:pt x="1742" y="0"/>
                    <a:pt x="112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7531716" y="2235561"/>
              <a:ext cx="119843" cy="119896"/>
            </a:xfrm>
            <a:custGeom>
              <a:avLst/>
              <a:gdLst/>
              <a:ahLst/>
              <a:cxnLst/>
              <a:rect l="l" t="t" r="r" b="b"/>
              <a:pathLst>
                <a:path w="2251" h="2252" extrusionOk="0">
                  <a:moveTo>
                    <a:pt x="1120" y="453"/>
                  </a:moveTo>
                  <a:cubicBezTo>
                    <a:pt x="1493" y="453"/>
                    <a:pt x="1798" y="758"/>
                    <a:pt x="1798" y="1131"/>
                  </a:cubicBezTo>
                  <a:cubicBezTo>
                    <a:pt x="1798" y="1493"/>
                    <a:pt x="1493" y="1799"/>
                    <a:pt x="1120" y="1799"/>
                  </a:cubicBezTo>
                  <a:cubicBezTo>
                    <a:pt x="758" y="1799"/>
                    <a:pt x="453" y="1493"/>
                    <a:pt x="453" y="1131"/>
                  </a:cubicBezTo>
                  <a:cubicBezTo>
                    <a:pt x="453" y="758"/>
                    <a:pt x="758" y="453"/>
                    <a:pt x="1120" y="453"/>
                  </a:cubicBezTo>
                  <a:close/>
                  <a:moveTo>
                    <a:pt x="1120" y="0"/>
                  </a:moveTo>
                  <a:cubicBezTo>
                    <a:pt x="509" y="0"/>
                    <a:pt x="1" y="510"/>
                    <a:pt x="1" y="1131"/>
                  </a:cubicBezTo>
                  <a:cubicBezTo>
                    <a:pt x="1" y="1742"/>
                    <a:pt x="509" y="2251"/>
                    <a:pt x="1120" y="2251"/>
                  </a:cubicBezTo>
                  <a:cubicBezTo>
                    <a:pt x="1742" y="2251"/>
                    <a:pt x="2251" y="1742"/>
                    <a:pt x="2251" y="1131"/>
                  </a:cubicBezTo>
                  <a:cubicBezTo>
                    <a:pt x="2251" y="510"/>
                    <a:pt x="1742" y="0"/>
                    <a:pt x="112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7239690" y="2004336"/>
              <a:ext cx="364907" cy="303521"/>
            </a:xfrm>
            <a:custGeom>
              <a:avLst/>
              <a:gdLst/>
              <a:ahLst/>
              <a:cxnLst/>
              <a:rect l="l" t="t" r="r" b="b"/>
              <a:pathLst>
                <a:path w="6854" h="5701" extrusionOk="0">
                  <a:moveTo>
                    <a:pt x="4513" y="1"/>
                  </a:moveTo>
                  <a:cubicBezTo>
                    <a:pt x="4388" y="1"/>
                    <a:pt x="4287" y="91"/>
                    <a:pt x="4275" y="216"/>
                  </a:cubicBezTo>
                  <a:cubicBezTo>
                    <a:pt x="4275" y="352"/>
                    <a:pt x="4378" y="453"/>
                    <a:pt x="4502" y="453"/>
                  </a:cubicBezTo>
                  <a:lnTo>
                    <a:pt x="5610" y="453"/>
                  </a:lnTo>
                  <a:lnTo>
                    <a:pt x="6017" y="3099"/>
                  </a:lnTo>
                  <a:lnTo>
                    <a:pt x="4162" y="5169"/>
                  </a:lnTo>
                  <a:cubicBezTo>
                    <a:pt x="4129" y="5214"/>
                    <a:pt x="4061" y="5248"/>
                    <a:pt x="4004" y="5248"/>
                  </a:cubicBezTo>
                  <a:lnTo>
                    <a:pt x="2262" y="5248"/>
                  </a:lnTo>
                  <a:lnTo>
                    <a:pt x="2262" y="4682"/>
                  </a:lnTo>
                  <a:cubicBezTo>
                    <a:pt x="2262" y="4004"/>
                    <a:pt x="1720" y="3450"/>
                    <a:pt x="1041" y="3450"/>
                  </a:cubicBezTo>
                  <a:lnTo>
                    <a:pt x="250" y="3450"/>
                  </a:lnTo>
                  <a:cubicBezTo>
                    <a:pt x="126" y="3450"/>
                    <a:pt x="13" y="3552"/>
                    <a:pt x="13" y="3665"/>
                  </a:cubicBezTo>
                  <a:cubicBezTo>
                    <a:pt x="1" y="3800"/>
                    <a:pt x="114" y="3903"/>
                    <a:pt x="239" y="3903"/>
                  </a:cubicBezTo>
                  <a:lnTo>
                    <a:pt x="1041" y="3903"/>
                  </a:lnTo>
                  <a:cubicBezTo>
                    <a:pt x="1460" y="3903"/>
                    <a:pt x="1810" y="4253"/>
                    <a:pt x="1810" y="4682"/>
                  </a:cubicBezTo>
                  <a:lnTo>
                    <a:pt x="1810" y="5248"/>
                  </a:lnTo>
                  <a:lnTo>
                    <a:pt x="1166" y="5248"/>
                  </a:lnTo>
                  <a:cubicBezTo>
                    <a:pt x="1041" y="5248"/>
                    <a:pt x="928" y="5350"/>
                    <a:pt x="940" y="5474"/>
                  </a:cubicBezTo>
                  <a:cubicBezTo>
                    <a:pt x="940" y="5599"/>
                    <a:pt x="1053" y="5700"/>
                    <a:pt x="1166" y="5700"/>
                  </a:cubicBezTo>
                  <a:lnTo>
                    <a:pt x="4197" y="5700"/>
                  </a:lnTo>
                  <a:cubicBezTo>
                    <a:pt x="4264" y="5700"/>
                    <a:pt x="4321" y="5667"/>
                    <a:pt x="4366" y="5622"/>
                  </a:cubicBezTo>
                  <a:lnTo>
                    <a:pt x="6107" y="3676"/>
                  </a:lnTo>
                  <a:lnTo>
                    <a:pt x="6390" y="5508"/>
                  </a:lnTo>
                  <a:cubicBezTo>
                    <a:pt x="6401" y="5610"/>
                    <a:pt x="6504" y="5700"/>
                    <a:pt x="6605" y="5700"/>
                  </a:cubicBezTo>
                  <a:cubicBezTo>
                    <a:pt x="6617" y="5700"/>
                    <a:pt x="6627" y="5689"/>
                    <a:pt x="6639" y="5689"/>
                  </a:cubicBezTo>
                  <a:cubicBezTo>
                    <a:pt x="6763" y="5678"/>
                    <a:pt x="6854" y="5554"/>
                    <a:pt x="6831" y="5429"/>
                  </a:cubicBezTo>
                  <a:lnTo>
                    <a:pt x="6029" y="194"/>
                  </a:lnTo>
                  <a:cubicBezTo>
                    <a:pt x="6017" y="80"/>
                    <a:pt x="5915" y="1"/>
                    <a:pt x="5802"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 name="Google Shape;2188;p71"/>
          <p:cNvGrpSpPr/>
          <p:nvPr/>
        </p:nvGrpSpPr>
        <p:grpSpPr>
          <a:xfrm>
            <a:off x="1460563" y="2713557"/>
            <a:ext cx="411283" cy="411284"/>
            <a:chOff x="1492450" y="2713557"/>
            <a:chExt cx="411283" cy="411284"/>
          </a:xfrm>
        </p:grpSpPr>
        <p:sp>
          <p:nvSpPr>
            <p:cNvPr id="2189" name="Google Shape;2189;p71"/>
            <p:cNvSpPr/>
            <p:nvPr/>
          </p:nvSpPr>
          <p:spPr>
            <a:xfrm>
              <a:off x="1517207" y="3012824"/>
              <a:ext cx="213173" cy="112017"/>
            </a:xfrm>
            <a:custGeom>
              <a:avLst/>
              <a:gdLst/>
              <a:ahLst/>
              <a:cxnLst/>
              <a:rect l="l" t="t" r="r" b="b"/>
              <a:pathLst>
                <a:path w="4004" h="2104" extrusionOk="0">
                  <a:moveTo>
                    <a:pt x="3890" y="1"/>
                  </a:moveTo>
                  <a:lnTo>
                    <a:pt x="0" y="68"/>
                  </a:lnTo>
                  <a:cubicBezTo>
                    <a:pt x="656" y="1278"/>
                    <a:pt x="1933" y="2104"/>
                    <a:pt x="3403" y="2104"/>
                  </a:cubicBezTo>
                  <a:lnTo>
                    <a:pt x="3483" y="2104"/>
                  </a:lnTo>
                  <a:lnTo>
                    <a:pt x="4003" y="860"/>
                  </a:lnTo>
                  <a:lnTo>
                    <a:pt x="3890" y="1"/>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1493089" y="2918907"/>
              <a:ext cx="232446" cy="120376"/>
            </a:xfrm>
            <a:custGeom>
              <a:avLst/>
              <a:gdLst/>
              <a:ahLst/>
              <a:cxnLst/>
              <a:rect l="l" t="t" r="r" b="b"/>
              <a:pathLst>
                <a:path w="4366" h="2261" extrusionOk="0">
                  <a:moveTo>
                    <a:pt x="3856" y="0"/>
                  </a:moveTo>
                  <a:lnTo>
                    <a:pt x="1" y="79"/>
                  </a:lnTo>
                  <a:cubicBezTo>
                    <a:pt x="12" y="712"/>
                    <a:pt x="170" y="1312"/>
                    <a:pt x="453" y="1832"/>
                  </a:cubicBezTo>
                  <a:cubicBezTo>
                    <a:pt x="765" y="1982"/>
                    <a:pt x="1475" y="2261"/>
                    <a:pt x="2369" y="2261"/>
                  </a:cubicBezTo>
                  <a:cubicBezTo>
                    <a:pt x="2966" y="2261"/>
                    <a:pt x="3645" y="2136"/>
                    <a:pt x="4343" y="1765"/>
                  </a:cubicBezTo>
                  <a:lnTo>
                    <a:pt x="4366" y="916"/>
                  </a:lnTo>
                  <a:lnTo>
                    <a:pt x="3856"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1492450" y="2713557"/>
              <a:ext cx="280628" cy="230050"/>
            </a:xfrm>
            <a:custGeom>
              <a:avLst/>
              <a:gdLst/>
              <a:ahLst/>
              <a:cxnLst/>
              <a:rect l="l" t="t" r="r" b="b"/>
              <a:pathLst>
                <a:path w="5271" h="4321" extrusionOk="0">
                  <a:moveTo>
                    <a:pt x="3868" y="1"/>
                  </a:moveTo>
                  <a:cubicBezTo>
                    <a:pt x="1732" y="1"/>
                    <a:pt x="1" y="1732"/>
                    <a:pt x="1" y="3857"/>
                  </a:cubicBezTo>
                  <a:cubicBezTo>
                    <a:pt x="1" y="3891"/>
                    <a:pt x="13" y="3914"/>
                    <a:pt x="13" y="3936"/>
                  </a:cubicBezTo>
                  <a:cubicBezTo>
                    <a:pt x="227" y="4049"/>
                    <a:pt x="702" y="4242"/>
                    <a:pt x="1313" y="4321"/>
                  </a:cubicBezTo>
                  <a:lnTo>
                    <a:pt x="5271" y="261"/>
                  </a:lnTo>
                  <a:cubicBezTo>
                    <a:pt x="4830" y="91"/>
                    <a:pt x="4366" y="1"/>
                    <a:pt x="3868"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1562302" y="2727453"/>
              <a:ext cx="278232" cy="218390"/>
            </a:xfrm>
            <a:custGeom>
              <a:avLst/>
              <a:gdLst/>
              <a:ahLst/>
              <a:cxnLst/>
              <a:rect l="l" t="t" r="r" b="b"/>
              <a:pathLst>
                <a:path w="5226" h="4102" extrusionOk="0">
                  <a:moveTo>
                    <a:pt x="3959" y="0"/>
                  </a:moveTo>
                  <a:cubicBezTo>
                    <a:pt x="3257" y="204"/>
                    <a:pt x="747" y="1120"/>
                    <a:pt x="1" y="4060"/>
                  </a:cubicBezTo>
                  <a:cubicBezTo>
                    <a:pt x="186" y="4086"/>
                    <a:pt x="383" y="4102"/>
                    <a:pt x="591" y="4102"/>
                  </a:cubicBezTo>
                  <a:cubicBezTo>
                    <a:pt x="1185" y="4102"/>
                    <a:pt x="1861" y="3973"/>
                    <a:pt x="2556" y="3596"/>
                  </a:cubicBezTo>
                  <a:lnTo>
                    <a:pt x="5225" y="815"/>
                  </a:lnTo>
                  <a:cubicBezTo>
                    <a:pt x="4863" y="464"/>
                    <a:pt x="4433" y="192"/>
                    <a:pt x="3959"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1698385" y="2801458"/>
              <a:ext cx="145185" cy="323380"/>
            </a:xfrm>
            <a:custGeom>
              <a:avLst/>
              <a:gdLst/>
              <a:ahLst/>
              <a:cxnLst/>
              <a:rect l="l" t="t" r="r" b="b"/>
              <a:pathLst>
                <a:path w="2727" h="6074" extrusionOk="0">
                  <a:moveTo>
                    <a:pt x="1595" y="1"/>
                  </a:moveTo>
                  <a:cubicBezTo>
                    <a:pt x="995" y="431"/>
                    <a:pt x="329" y="1121"/>
                    <a:pt x="0" y="2206"/>
                  </a:cubicBezTo>
                  <a:cubicBezTo>
                    <a:pt x="329" y="2828"/>
                    <a:pt x="464" y="3428"/>
                    <a:pt x="487" y="3971"/>
                  </a:cubicBezTo>
                  <a:cubicBezTo>
                    <a:pt x="543" y="4966"/>
                    <a:pt x="227" y="5757"/>
                    <a:pt x="80" y="6074"/>
                  </a:cubicBezTo>
                  <a:cubicBezTo>
                    <a:pt x="645" y="6062"/>
                    <a:pt x="1188" y="5926"/>
                    <a:pt x="1674" y="5689"/>
                  </a:cubicBezTo>
                  <a:cubicBezTo>
                    <a:pt x="1674" y="5689"/>
                    <a:pt x="2726" y="3823"/>
                    <a:pt x="2601" y="2240"/>
                  </a:cubicBezTo>
                  <a:cubicBezTo>
                    <a:pt x="2601" y="2240"/>
                    <a:pt x="2036" y="827"/>
                    <a:pt x="1595"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1783305" y="2770791"/>
              <a:ext cx="120429" cy="333602"/>
            </a:xfrm>
            <a:custGeom>
              <a:avLst/>
              <a:gdLst/>
              <a:ahLst/>
              <a:cxnLst/>
              <a:rect l="l" t="t" r="r" b="b"/>
              <a:pathLst>
                <a:path w="2262" h="6266" extrusionOk="0">
                  <a:moveTo>
                    <a:pt x="1074" y="1"/>
                  </a:moveTo>
                  <a:cubicBezTo>
                    <a:pt x="860" y="79"/>
                    <a:pt x="453" y="249"/>
                    <a:pt x="0" y="577"/>
                  </a:cubicBezTo>
                  <a:cubicBezTo>
                    <a:pt x="1391" y="3190"/>
                    <a:pt x="396" y="5610"/>
                    <a:pt x="79" y="6265"/>
                  </a:cubicBezTo>
                  <a:cubicBezTo>
                    <a:pt x="1368" y="5643"/>
                    <a:pt x="2262" y="4320"/>
                    <a:pt x="2262" y="2782"/>
                  </a:cubicBezTo>
                  <a:cubicBezTo>
                    <a:pt x="2262" y="1697"/>
                    <a:pt x="1810" y="702"/>
                    <a:pt x="1074"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71"/>
          <p:cNvGrpSpPr/>
          <p:nvPr/>
        </p:nvGrpSpPr>
        <p:grpSpPr>
          <a:xfrm>
            <a:off x="2137386" y="2713557"/>
            <a:ext cx="381203" cy="411283"/>
            <a:chOff x="2146301" y="2713557"/>
            <a:chExt cx="381203" cy="411283"/>
          </a:xfrm>
        </p:grpSpPr>
        <p:sp>
          <p:nvSpPr>
            <p:cNvPr id="2196" name="Google Shape;2196;p71"/>
            <p:cNvSpPr/>
            <p:nvPr/>
          </p:nvSpPr>
          <p:spPr>
            <a:xfrm>
              <a:off x="2325136" y="2763550"/>
              <a:ext cx="24118" cy="152373"/>
            </a:xfrm>
            <a:custGeom>
              <a:avLst/>
              <a:gdLst/>
              <a:ahLst/>
              <a:cxnLst/>
              <a:rect l="l" t="t" r="r" b="b"/>
              <a:pathLst>
                <a:path w="453" h="2862" extrusionOk="0">
                  <a:moveTo>
                    <a:pt x="227" y="1"/>
                  </a:moveTo>
                  <a:cubicBezTo>
                    <a:pt x="91" y="1"/>
                    <a:pt x="1" y="159"/>
                    <a:pt x="1" y="340"/>
                  </a:cubicBezTo>
                  <a:lnTo>
                    <a:pt x="1" y="2522"/>
                  </a:lnTo>
                  <a:cubicBezTo>
                    <a:pt x="1" y="2703"/>
                    <a:pt x="91" y="2861"/>
                    <a:pt x="227" y="2861"/>
                  </a:cubicBezTo>
                  <a:cubicBezTo>
                    <a:pt x="351" y="2861"/>
                    <a:pt x="453" y="2703"/>
                    <a:pt x="453" y="2522"/>
                  </a:cubicBezTo>
                  <a:lnTo>
                    <a:pt x="453" y="340"/>
                  </a:lnTo>
                  <a:cubicBezTo>
                    <a:pt x="453" y="159"/>
                    <a:pt x="351"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188467" y="2740710"/>
              <a:ext cx="296866" cy="24118"/>
            </a:xfrm>
            <a:custGeom>
              <a:avLst/>
              <a:gdLst/>
              <a:ahLst/>
              <a:cxnLst/>
              <a:rect l="l" t="t" r="r" b="b"/>
              <a:pathLst>
                <a:path w="5576" h="453" extrusionOk="0">
                  <a:moveTo>
                    <a:pt x="238" y="0"/>
                  </a:moveTo>
                  <a:cubicBezTo>
                    <a:pt x="125" y="0"/>
                    <a:pt x="12" y="102"/>
                    <a:pt x="12" y="215"/>
                  </a:cubicBezTo>
                  <a:cubicBezTo>
                    <a:pt x="0" y="350"/>
                    <a:pt x="102" y="453"/>
                    <a:pt x="238" y="453"/>
                  </a:cubicBezTo>
                  <a:lnTo>
                    <a:pt x="5338" y="453"/>
                  </a:lnTo>
                  <a:cubicBezTo>
                    <a:pt x="5463" y="453"/>
                    <a:pt x="5564" y="362"/>
                    <a:pt x="5564" y="237"/>
                  </a:cubicBezTo>
                  <a:cubicBezTo>
                    <a:pt x="5576" y="113"/>
                    <a:pt x="5473" y="0"/>
                    <a:pt x="5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337169" y="2740710"/>
              <a:ext cx="148167" cy="24118"/>
            </a:xfrm>
            <a:custGeom>
              <a:avLst/>
              <a:gdLst/>
              <a:ahLst/>
              <a:cxnLst/>
              <a:rect l="l" t="t" r="r" b="b"/>
              <a:pathLst>
                <a:path w="2783" h="453" extrusionOk="0">
                  <a:moveTo>
                    <a:pt x="1" y="0"/>
                  </a:moveTo>
                  <a:lnTo>
                    <a:pt x="1" y="453"/>
                  </a:lnTo>
                  <a:lnTo>
                    <a:pt x="2545" y="453"/>
                  </a:lnTo>
                  <a:cubicBezTo>
                    <a:pt x="2670" y="453"/>
                    <a:pt x="2771" y="362"/>
                    <a:pt x="2771" y="237"/>
                  </a:cubicBezTo>
                  <a:cubicBezTo>
                    <a:pt x="2783" y="113"/>
                    <a:pt x="2680" y="0"/>
                    <a:pt x="25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264335" y="2713557"/>
              <a:ext cx="145132" cy="80179"/>
            </a:xfrm>
            <a:custGeom>
              <a:avLst/>
              <a:gdLst/>
              <a:ahLst/>
              <a:cxnLst/>
              <a:rect l="l" t="t" r="r" b="b"/>
              <a:pathLst>
                <a:path w="2726" h="1506" extrusionOk="0">
                  <a:moveTo>
                    <a:pt x="226" y="1"/>
                  </a:moveTo>
                  <a:cubicBezTo>
                    <a:pt x="102" y="1"/>
                    <a:pt x="0" y="103"/>
                    <a:pt x="0" y="227"/>
                  </a:cubicBezTo>
                  <a:lnTo>
                    <a:pt x="0" y="1279"/>
                  </a:lnTo>
                  <a:cubicBezTo>
                    <a:pt x="0" y="1403"/>
                    <a:pt x="102" y="1505"/>
                    <a:pt x="226" y="1505"/>
                  </a:cubicBezTo>
                  <a:lnTo>
                    <a:pt x="2500" y="1505"/>
                  </a:lnTo>
                  <a:cubicBezTo>
                    <a:pt x="2624" y="1505"/>
                    <a:pt x="2726" y="1403"/>
                    <a:pt x="2726" y="1279"/>
                  </a:cubicBezTo>
                  <a:lnTo>
                    <a:pt x="2726" y="227"/>
                  </a:lnTo>
                  <a:cubicBezTo>
                    <a:pt x="2726" y="103"/>
                    <a:pt x="2624" y="1"/>
                    <a:pt x="2500"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311294" y="2886963"/>
              <a:ext cx="51217" cy="121653"/>
            </a:xfrm>
            <a:custGeom>
              <a:avLst/>
              <a:gdLst/>
              <a:ahLst/>
              <a:cxnLst/>
              <a:rect l="l" t="t" r="r" b="b"/>
              <a:pathLst>
                <a:path w="962" h="2285" extrusionOk="0">
                  <a:moveTo>
                    <a:pt x="226" y="1"/>
                  </a:moveTo>
                  <a:cubicBezTo>
                    <a:pt x="102" y="1"/>
                    <a:pt x="0" y="103"/>
                    <a:pt x="0" y="227"/>
                  </a:cubicBezTo>
                  <a:lnTo>
                    <a:pt x="0" y="2285"/>
                  </a:lnTo>
                  <a:lnTo>
                    <a:pt x="962" y="2285"/>
                  </a:lnTo>
                  <a:lnTo>
                    <a:pt x="962" y="227"/>
                  </a:lnTo>
                  <a:cubicBezTo>
                    <a:pt x="962" y="103"/>
                    <a:pt x="859" y="1"/>
                    <a:pt x="736"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207155" y="2995947"/>
              <a:ext cx="136081" cy="87952"/>
            </a:xfrm>
            <a:custGeom>
              <a:avLst/>
              <a:gdLst/>
              <a:ahLst/>
              <a:cxnLst/>
              <a:rect l="l" t="t" r="r" b="b"/>
              <a:pathLst>
                <a:path w="2556" h="1652" extrusionOk="0">
                  <a:moveTo>
                    <a:pt x="0" y="1"/>
                  </a:moveTo>
                  <a:lnTo>
                    <a:pt x="0" y="725"/>
                  </a:lnTo>
                  <a:lnTo>
                    <a:pt x="0" y="1652"/>
                  </a:lnTo>
                  <a:lnTo>
                    <a:pt x="1300" y="1652"/>
                  </a:lnTo>
                  <a:cubicBezTo>
                    <a:pt x="1516" y="1652"/>
                    <a:pt x="1719" y="1607"/>
                    <a:pt x="1900" y="1494"/>
                  </a:cubicBezTo>
                  <a:cubicBezTo>
                    <a:pt x="1956" y="1459"/>
                    <a:pt x="2013" y="1437"/>
                    <a:pt x="2081" y="1437"/>
                  </a:cubicBezTo>
                  <a:lnTo>
                    <a:pt x="2443" y="1437"/>
                  </a:lnTo>
                  <a:lnTo>
                    <a:pt x="2556" y="645"/>
                  </a:lnTo>
                  <a:lnTo>
                    <a:pt x="2443"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37169" y="2995947"/>
              <a:ext cx="129480" cy="87952"/>
            </a:xfrm>
            <a:custGeom>
              <a:avLst/>
              <a:gdLst/>
              <a:ahLst/>
              <a:cxnLst/>
              <a:rect l="l" t="t" r="r" b="b"/>
              <a:pathLst>
                <a:path w="2432" h="1652" extrusionOk="0">
                  <a:moveTo>
                    <a:pt x="1" y="1"/>
                  </a:moveTo>
                  <a:lnTo>
                    <a:pt x="1" y="1437"/>
                  </a:lnTo>
                  <a:lnTo>
                    <a:pt x="351" y="1437"/>
                  </a:lnTo>
                  <a:cubicBezTo>
                    <a:pt x="419" y="1437"/>
                    <a:pt x="476" y="1459"/>
                    <a:pt x="532" y="1494"/>
                  </a:cubicBezTo>
                  <a:cubicBezTo>
                    <a:pt x="713" y="1607"/>
                    <a:pt x="916" y="1652"/>
                    <a:pt x="1132" y="1652"/>
                  </a:cubicBezTo>
                  <a:lnTo>
                    <a:pt x="2432" y="1652"/>
                  </a:lnTo>
                  <a:lnTo>
                    <a:pt x="2432" y="725"/>
                  </a:lnTo>
                  <a:lnTo>
                    <a:pt x="2432"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146301" y="2955590"/>
              <a:ext cx="77730" cy="169250"/>
            </a:xfrm>
            <a:custGeom>
              <a:avLst/>
              <a:gdLst/>
              <a:ahLst/>
              <a:cxnLst/>
              <a:rect l="l" t="t" r="r" b="b"/>
              <a:pathLst>
                <a:path w="1460" h="3179" extrusionOk="0">
                  <a:moveTo>
                    <a:pt x="724" y="1"/>
                  </a:moveTo>
                  <a:cubicBezTo>
                    <a:pt x="329" y="1"/>
                    <a:pt x="1" y="329"/>
                    <a:pt x="1" y="725"/>
                  </a:cubicBezTo>
                  <a:lnTo>
                    <a:pt x="1" y="2443"/>
                  </a:lnTo>
                  <a:cubicBezTo>
                    <a:pt x="1" y="2851"/>
                    <a:pt x="329" y="3179"/>
                    <a:pt x="724" y="3179"/>
                  </a:cubicBezTo>
                  <a:cubicBezTo>
                    <a:pt x="1131" y="3179"/>
                    <a:pt x="1460" y="2851"/>
                    <a:pt x="1460" y="2443"/>
                  </a:cubicBezTo>
                  <a:lnTo>
                    <a:pt x="1460" y="2410"/>
                  </a:lnTo>
                  <a:cubicBezTo>
                    <a:pt x="1312" y="1935"/>
                    <a:pt x="724" y="1"/>
                    <a:pt x="72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184847" y="2939937"/>
              <a:ext cx="39185" cy="143961"/>
            </a:xfrm>
            <a:custGeom>
              <a:avLst/>
              <a:gdLst/>
              <a:ahLst/>
              <a:cxnLst/>
              <a:rect l="l" t="t" r="r" b="b"/>
              <a:pathLst>
                <a:path w="736" h="2704" extrusionOk="0">
                  <a:moveTo>
                    <a:pt x="177" y="0"/>
                  </a:moveTo>
                  <a:cubicBezTo>
                    <a:pt x="86" y="0"/>
                    <a:pt x="0" y="69"/>
                    <a:pt x="0" y="171"/>
                  </a:cubicBezTo>
                  <a:lnTo>
                    <a:pt x="0" y="714"/>
                  </a:lnTo>
                  <a:cubicBezTo>
                    <a:pt x="0" y="1471"/>
                    <a:pt x="261" y="2104"/>
                    <a:pt x="736" y="2704"/>
                  </a:cubicBezTo>
                  <a:lnTo>
                    <a:pt x="736" y="1030"/>
                  </a:lnTo>
                  <a:cubicBezTo>
                    <a:pt x="736" y="646"/>
                    <a:pt x="566" y="295"/>
                    <a:pt x="294" y="46"/>
                  </a:cubicBezTo>
                  <a:cubicBezTo>
                    <a:pt x="259" y="15"/>
                    <a:pt x="217" y="0"/>
                    <a:pt x="177"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449720" y="2955590"/>
              <a:ext cx="77784" cy="169250"/>
            </a:xfrm>
            <a:custGeom>
              <a:avLst/>
              <a:gdLst/>
              <a:ahLst/>
              <a:cxnLst/>
              <a:rect l="l" t="t" r="r" b="b"/>
              <a:pathLst>
                <a:path w="1461" h="3179" extrusionOk="0">
                  <a:moveTo>
                    <a:pt x="736" y="1"/>
                  </a:moveTo>
                  <a:cubicBezTo>
                    <a:pt x="736" y="1"/>
                    <a:pt x="148" y="1923"/>
                    <a:pt x="1" y="2410"/>
                  </a:cubicBezTo>
                  <a:lnTo>
                    <a:pt x="1" y="2443"/>
                  </a:lnTo>
                  <a:cubicBezTo>
                    <a:pt x="1" y="2851"/>
                    <a:pt x="329" y="3179"/>
                    <a:pt x="736" y="3179"/>
                  </a:cubicBezTo>
                  <a:cubicBezTo>
                    <a:pt x="1132" y="3179"/>
                    <a:pt x="1460" y="2851"/>
                    <a:pt x="1460" y="2443"/>
                  </a:cubicBezTo>
                  <a:lnTo>
                    <a:pt x="1460" y="725"/>
                  </a:lnTo>
                  <a:cubicBezTo>
                    <a:pt x="1460" y="329"/>
                    <a:pt x="1132" y="1"/>
                    <a:pt x="736"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449720" y="2939937"/>
              <a:ext cx="39238" cy="143961"/>
            </a:xfrm>
            <a:custGeom>
              <a:avLst/>
              <a:gdLst/>
              <a:ahLst/>
              <a:cxnLst/>
              <a:rect l="l" t="t" r="r" b="b"/>
              <a:pathLst>
                <a:path w="737" h="2704" extrusionOk="0">
                  <a:moveTo>
                    <a:pt x="564" y="0"/>
                  </a:moveTo>
                  <a:cubicBezTo>
                    <a:pt x="525" y="0"/>
                    <a:pt x="485" y="15"/>
                    <a:pt x="453" y="46"/>
                  </a:cubicBezTo>
                  <a:cubicBezTo>
                    <a:pt x="171" y="295"/>
                    <a:pt x="1" y="646"/>
                    <a:pt x="1" y="1030"/>
                  </a:cubicBezTo>
                  <a:lnTo>
                    <a:pt x="1" y="2704"/>
                  </a:lnTo>
                  <a:cubicBezTo>
                    <a:pt x="476" y="2104"/>
                    <a:pt x="736" y="1471"/>
                    <a:pt x="736" y="714"/>
                  </a:cubicBezTo>
                  <a:lnTo>
                    <a:pt x="736" y="171"/>
                  </a:lnTo>
                  <a:cubicBezTo>
                    <a:pt x="736" y="69"/>
                    <a:pt x="651" y="0"/>
                    <a:pt x="564"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71"/>
          <p:cNvGrpSpPr/>
          <p:nvPr/>
        </p:nvGrpSpPr>
        <p:grpSpPr>
          <a:xfrm>
            <a:off x="2784129" y="2713557"/>
            <a:ext cx="302297" cy="411280"/>
            <a:chOff x="2824216" y="2713557"/>
            <a:chExt cx="302297" cy="411280"/>
          </a:xfrm>
        </p:grpSpPr>
        <p:sp>
          <p:nvSpPr>
            <p:cNvPr id="2208" name="Google Shape;2208;p71"/>
            <p:cNvSpPr/>
            <p:nvPr/>
          </p:nvSpPr>
          <p:spPr>
            <a:xfrm>
              <a:off x="2890447" y="2713557"/>
              <a:ext cx="169836" cy="126498"/>
            </a:xfrm>
            <a:custGeom>
              <a:avLst/>
              <a:gdLst/>
              <a:ahLst/>
              <a:cxnLst/>
              <a:rect l="l" t="t" r="r" b="b"/>
              <a:pathLst>
                <a:path w="3190" h="2376" extrusionOk="0">
                  <a:moveTo>
                    <a:pt x="759" y="1"/>
                  </a:moveTo>
                  <a:cubicBezTo>
                    <a:pt x="340" y="1"/>
                    <a:pt x="1" y="340"/>
                    <a:pt x="1" y="759"/>
                  </a:cubicBezTo>
                  <a:lnTo>
                    <a:pt x="1" y="2376"/>
                  </a:lnTo>
                  <a:lnTo>
                    <a:pt x="453" y="2376"/>
                  </a:lnTo>
                  <a:lnTo>
                    <a:pt x="453" y="759"/>
                  </a:lnTo>
                  <a:cubicBezTo>
                    <a:pt x="453" y="589"/>
                    <a:pt x="589" y="453"/>
                    <a:pt x="759" y="453"/>
                  </a:cubicBezTo>
                  <a:lnTo>
                    <a:pt x="2443" y="453"/>
                  </a:lnTo>
                  <a:cubicBezTo>
                    <a:pt x="2601" y="453"/>
                    <a:pt x="2737" y="589"/>
                    <a:pt x="2737" y="759"/>
                  </a:cubicBezTo>
                  <a:lnTo>
                    <a:pt x="2737" y="2376"/>
                  </a:lnTo>
                  <a:lnTo>
                    <a:pt x="3189" y="2376"/>
                  </a:lnTo>
                  <a:lnTo>
                    <a:pt x="3189" y="759"/>
                  </a:lnTo>
                  <a:cubicBezTo>
                    <a:pt x="3189" y="340"/>
                    <a:pt x="2850" y="1"/>
                    <a:pt x="2443"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824216" y="2810562"/>
              <a:ext cx="302297" cy="314276"/>
            </a:xfrm>
            <a:custGeom>
              <a:avLst/>
              <a:gdLst/>
              <a:ahLst/>
              <a:cxnLst/>
              <a:rect l="l" t="t" r="r" b="b"/>
              <a:pathLst>
                <a:path w="5678" h="5903" extrusionOk="0">
                  <a:moveTo>
                    <a:pt x="1064" y="0"/>
                  </a:moveTo>
                  <a:cubicBezTo>
                    <a:pt x="476" y="0"/>
                    <a:pt x="1" y="475"/>
                    <a:pt x="1" y="1051"/>
                  </a:cubicBezTo>
                  <a:lnTo>
                    <a:pt x="1" y="4840"/>
                  </a:lnTo>
                  <a:cubicBezTo>
                    <a:pt x="1" y="5428"/>
                    <a:pt x="476" y="5903"/>
                    <a:pt x="1064" y="5903"/>
                  </a:cubicBezTo>
                  <a:lnTo>
                    <a:pt x="4626" y="5903"/>
                  </a:lnTo>
                  <a:cubicBezTo>
                    <a:pt x="5202" y="5903"/>
                    <a:pt x="5677" y="5428"/>
                    <a:pt x="5677" y="4840"/>
                  </a:cubicBezTo>
                  <a:lnTo>
                    <a:pt x="5677" y="1051"/>
                  </a:lnTo>
                  <a:cubicBezTo>
                    <a:pt x="5677" y="475"/>
                    <a:pt x="5202" y="0"/>
                    <a:pt x="4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882621" y="2885791"/>
              <a:ext cx="83747" cy="127084"/>
            </a:xfrm>
            <a:custGeom>
              <a:avLst/>
              <a:gdLst/>
              <a:ahLst/>
              <a:cxnLst/>
              <a:rect l="l" t="t" r="r" b="b"/>
              <a:pathLst>
                <a:path w="1573" h="2387" extrusionOk="0">
                  <a:moveTo>
                    <a:pt x="227" y="0"/>
                  </a:moveTo>
                  <a:cubicBezTo>
                    <a:pt x="102" y="0"/>
                    <a:pt x="1" y="102"/>
                    <a:pt x="1" y="226"/>
                  </a:cubicBezTo>
                  <a:lnTo>
                    <a:pt x="1" y="2160"/>
                  </a:lnTo>
                  <a:cubicBezTo>
                    <a:pt x="1" y="2284"/>
                    <a:pt x="102" y="2387"/>
                    <a:pt x="227" y="2387"/>
                  </a:cubicBezTo>
                  <a:cubicBezTo>
                    <a:pt x="351" y="2387"/>
                    <a:pt x="453" y="2284"/>
                    <a:pt x="453" y="2160"/>
                  </a:cubicBezTo>
                  <a:lnTo>
                    <a:pt x="453" y="1628"/>
                  </a:lnTo>
                  <a:lnTo>
                    <a:pt x="1177" y="2319"/>
                  </a:lnTo>
                  <a:cubicBezTo>
                    <a:pt x="1211" y="2364"/>
                    <a:pt x="1268" y="2387"/>
                    <a:pt x="1324" y="2387"/>
                  </a:cubicBezTo>
                  <a:cubicBezTo>
                    <a:pt x="1391" y="2387"/>
                    <a:pt x="1448" y="2364"/>
                    <a:pt x="1494" y="2319"/>
                  </a:cubicBezTo>
                  <a:cubicBezTo>
                    <a:pt x="1572" y="2228"/>
                    <a:pt x="1572" y="2081"/>
                    <a:pt x="1482" y="1990"/>
                  </a:cubicBezTo>
                  <a:lnTo>
                    <a:pt x="612" y="1154"/>
                  </a:lnTo>
                  <a:lnTo>
                    <a:pt x="1414" y="419"/>
                  </a:lnTo>
                  <a:cubicBezTo>
                    <a:pt x="1505" y="339"/>
                    <a:pt x="1516" y="193"/>
                    <a:pt x="1426" y="102"/>
                  </a:cubicBezTo>
                  <a:cubicBezTo>
                    <a:pt x="1383" y="54"/>
                    <a:pt x="1322" y="28"/>
                    <a:pt x="1260" y="28"/>
                  </a:cubicBezTo>
                  <a:cubicBezTo>
                    <a:pt x="1206" y="28"/>
                    <a:pt x="1151" y="48"/>
                    <a:pt x="1109" y="91"/>
                  </a:cubicBezTo>
                  <a:lnTo>
                    <a:pt x="453" y="690"/>
                  </a:lnTo>
                  <a:lnTo>
                    <a:pt x="453" y="226"/>
                  </a:lnTo>
                  <a:cubicBezTo>
                    <a:pt x="453" y="102"/>
                    <a:pt x="351" y="0"/>
                    <a:pt x="2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975367" y="2909271"/>
              <a:ext cx="93330" cy="139755"/>
            </a:xfrm>
            <a:custGeom>
              <a:avLst/>
              <a:gdLst/>
              <a:ahLst/>
              <a:cxnLst/>
              <a:rect l="l" t="t" r="r" b="b"/>
              <a:pathLst>
                <a:path w="1753" h="2625" extrusionOk="0">
                  <a:moveTo>
                    <a:pt x="871" y="453"/>
                  </a:moveTo>
                  <a:cubicBezTo>
                    <a:pt x="1109" y="453"/>
                    <a:pt x="1290" y="645"/>
                    <a:pt x="1300" y="871"/>
                  </a:cubicBezTo>
                  <a:lnTo>
                    <a:pt x="1300" y="883"/>
                  </a:lnTo>
                  <a:cubicBezTo>
                    <a:pt x="1290" y="1120"/>
                    <a:pt x="1109" y="1301"/>
                    <a:pt x="871" y="1301"/>
                  </a:cubicBezTo>
                  <a:cubicBezTo>
                    <a:pt x="634" y="1301"/>
                    <a:pt x="453" y="1120"/>
                    <a:pt x="453" y="883"/>
                  </a:cubicBezTo>
                  <a:cubicBezTo>
                    <a:pt x="453" y="645"/>
                    <a:pt x="634" y="453"/>
                    <a:pt x="871" y="453"/>
                  </a:cubicBezTo>
                  <a:close/>
                  <a:moveTo>
                    <a:pt x="871" y="1"/>
                  </a:moveTo>
                  <a:cubicBezTo>
                    <a:pt x="385" y="1"/>
                    <a:pt x="0" y="396"/>
                    <a:pt x="0" y="883"/>
                  </a:cubicBezTo>
                  <a:cubicBezTo>
                    <a:pt x="0" y="1368"/>
                    <a:pt x="385" y="1753"/>
                    <a:pt x="871" y="1753"/>
                  </a:cubicBezTo>
                  <a:cubicBezTo>
                    <a:pt x="1029" y="1753"/>
                    <a:pt x="1176" y="1719"/>
                    <a:pt x="1300" y="1652"/>
                  </a:cubicBezTo>
                  <a:lnTo>
                    <a:pt x="1300" y="1753"/>
                  </a:lnTo>
                  <a:lnTo>
                    <a:pt x="1300" y="1765"/>
                  </a:lnTo>
                  <a:cubicBezTo>
                    <a:pt x="1300" y="1765"/>
                    <a:pt x="1300" y="1878"/>
                    <a:pt x="1255" y="1979"/>
                  </a:cubicBezTo>
                  <a:cubicBezTo>
                    <a:pt x="1210" y="2104"/>
                    <a:pt x="1131" y="2160"/>
                    <a:pt x="996" y="2172"/>
                  </a:cubicBezTo>
                  <a:lnTo>
                    <a:pt x="554" y="2172"/>
                  </a:lnTo>
                  <a:cubicBezTo>
                    <a:pt x="430" y="2172"/>
                    <a:pt x="328" y="2273"/>
                    <a:pt x="328" y="2398"/>
                  </a:cubicBezTo>
                  <a:cubicBezTo>
                    <a:pt x="328" y="2522"/>
                    <a:pt x="430" y="2624"/>
                    <a:pt x="554" y="2624"/>
                  </a:cubicBezTo>
                  <a:lnTo>
                    <a:pt x="1006" y="2624"/>
                  </a:lnTo>
                  <a:cubicBezTo>
                    <a:pt x="1323" y="2612"/>
                    <a:pt x="1561" y="2443"/>
                    <a:pt x="1674" y="2149"/>
                  </a:cubicBezTo>
                  <a:cubicBezTo>
                    <a:pt x="1753" y="1968"/>
                    <a:pt x="1753" y="1787"/>
                    <a:pt x="1753" y="1753"/>
                  </a:cubicBezTo>
                  <a:lnTo>
                    <a:pt x="1753" y="227"/>
                  </a:lnTo>
                  <a:cubicBezTo>
                    <a:pt x="1753" y="102"/>
                    <a:pt x="1651" y="1"/>
                    <a:pt x="1527" y="1"/>
                  </a:cubicBezTo>
                  <a:cubicBezTo>
                    <a:pt x="1436" y="1"/>
                    <a:pt x="1357" y="57"/>
                    <a:pt x="1323" y="124"/>
                  </a:cubicBezTo>
                  <a:cubicBezTo>
                    <a:pt x="1187" y="46"/>
                    <a:pt x="1041" y="1"/>
                    <a:pt x="8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 name="Google Shape;2212;p71"/>
          <p:cNvGrpSpPr/>
          <p:nvPr/>
        </p:nvGrpSpPr>
        <p:grpSpPr>
          <a:xfrm>
            <a:off x="3351966" y="2769620"/>
            <a:ext cx="410645" cy="299209"/>
            <a:chOff x="3408853" y="2769620"/>
            <a:chExt cx="410645" cy="299209"/>
          </a:xfrm>
        </p:grpSpPr>
        <p:sp>
          <p:nvSpPr>
            <p:cNvPr id="2213" name="Google Shape;2213;p71"/>
            <p:cNvSpPr/>
            <p:nvPr/>
          </p:nvSpPr>
          <p:spPr>
            <a:xfrm>
              <a:off x="3408853" y="2769620"/>
              <a:ext cx="410640" cy="299209"/>
            </a:xfrm>
            <a:custGeom>
              <a:avLst/>
              <a:gdLst/>
              <a:ahLst/>
              <a:cxnLst/>
              <a:rect l="l" t="t" r="r" b="b"/>
              <a:pathLst>
                <a:path w="7713" h="5620" extrusionOk="0">
                  <a:moveTo>
                    <a:pt x="227" y="0"/>
                  </a:moveTo>
                  <a:cubicBezTo>
                    <a:pt x="102" y="0"/>
                    <a:pt x="0" y="101"/>
                    <a:pt x="0" y="226"/>
                  </a:cubicBezTo>
                  <a:lnTo>
                    <a:pt x="0" y="1436"/>
                  </a:lnTo>
                  <a:lnTo>
                    <a:pt x="294" y="2804"/>
                  </a:lnTo>
                  <a:lnTo>
                    <a:pt x="0" y="4172"/>
                  </a:lnTo>
                  <a:lnTo>
                    <a:pt x="0" y="5394"/>
                  </a:lnTo>
                  <a:cubicBezTo>
                    <a:pt x="0" y="5518"/>
                    <a:pt x="102" y="5620"/>
                    <a:pt x="227" y="5620"/>
                  </a:cubicBezTo>
                  <a:lnTo>
                    <a:pt x="3630" y="5620"/>
                  </a:lnTo>
                  <a:lnTo>
                    <a:pt x="3856" y="5315"/>
                  </a:lnTo>
                  <a:lnTo>
                    <a:pt x="4082" y="5620"/>
                  </a:lnTo>
                  <a:lnTo>
                    <a:pt x="7486" y="5620"/>
                  </a:lnTo>
                  <a:cubicBezTo>
                    <a:pt x="7610" y="5620"/>
                    <a:pt x="7713" y="5518"/>
                    <a:pt x="7713" y="5394"/>
                  </a:cubicBezTo>
                  <a:lnTo>
                    <a:pt x="7713" y="4172"/>
                  </a:lnTo>
                  <a:lnTo>
                    <a:pt x="7419" y="2804"/>
                  </a:lnTo>
                  <a:lnTo>
                    <a:pt x="7713" y="1436"/>
                  </a:lnTo>
                  <a:lnTo>
                    <a:pt x="7713" y="226"/>
                  </a:lnTo>
                  <a:cubicBezTo>
                    <a:pt x="7713" y="101"/>
                    <a:pt x="7610" y="0"/>
                    <a:pt x="7486" y="0"/>
                  </a:cubicBezTo>
                  <a:lnTo>
                    <a:pt x="4082" y="0"/>
                  </a:lnTo>
                  <a:lnTo>
                    <a:pt x="3856" y="305"/>
                  </a:lnTo>
                  <a:lnTo>
                    <a:pt x="3630" y="0"/>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3739958" y="2846020"/>
              <a:ext cx="79541" cy="145771"/>
            </a:xfrm>
            <a:custGeom>
              <a:avLst/>
              <a:gdLst/>
              <a:ahLst/>
              <a:cxnLst/>
              <a:rect l="l" t="t" r="r" b="b"/>
              <a:pathLst>
                <a:path w="1494" h="2738" extrusionOk="0">
                  <a:moveTo>
                    <a:pt x="227" y="1"/>
                  </a:moveTo>
                  <a:cubicBezTo>
                    <a:pt x="102" y="1"/>
                    <a:pt x="1" y="103"/>
                    <a:pt x="1" y="227"/>
                  </a:cubicBezTo>
                  <a:lnTo>
                    <a:pt x="1" y="2511"/>
                  </a:lnTo>
                  <a:cubicBezTo>
                    <a:pt x="1" y="2636"/>
                    <a:pt x="102" y="2737"/>
                    <a:pt x="227" y="2737"/>
                  </a:cubicBezTo>
                  <a:lnTo>
                    <a:pt x="1494" y="2737"/>
                  </a:lnTo>
                  <a:lnTo>
                    <a:pt x="14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3548504" y="2769620"/>
              <a:ext cx="131343" cy="299209"/>
            </a:xfrm>
            <a:custGeom>
              <a:avLst/>
              <a:gdLst/>
              <a:ahLst/>
              <a:cxnLst/>
              <a:rect l="l" t="t" r="r" b="b"/>
              <a:pathLst>
                <a:path w="2467" h="5620" extrusionOk="0">
                  <a:moveTo>
                    <a:pt x="1233" y="2024"/>
                  </a:moveTo>
                  <a:cubicBezTo>
                    <a:pt x="1663" y="2024"/>
                    <a:pt x="2014" y="2375"/>
                    <a:pt x="2014" y="2804"/>
                  </a:cubicBezTo>
                  <a:cubicBezTo>
                    <a:pt x="2014" y="3245"/>
                    <a:pt x="1663" y="3596"/>
                    <a:pt x="1233" y="3596"/>
                  </a:cubicBezTo>
                  <a:cubicBezTo>
                    <a:pt x="803" y="3596"/>
                    <a:pt x="453" y="3245"/>
                    <a:pt x="453" y="2804"/>
                  </a:cubicBezTo>
                  <a:cubicBezTo>
                    <a:pt x="453" y="2375"/>
                    <a:pt x="803" y="2024"/>
                    <a:pt x="1233" y="2024"/>
                  </a:cubicBezTo>
                  <a:close/>
                  <a:moveTo>
                    <a:pt x="1007" y="0"/>
                  </a:moveTo>
                  <a:lnTo>
                    <a:pt x="1007" y="1594"/>
                  </a:lnTo>
                  <a:cubicBezTo>
                    <a:pt x="431" y="1696"/>
                    <a:pt x="1" y="2205"/>
                    <a:pt x="1" y="2804"/>
                  </a:cubicBezTo>
                  <a:cubicBezTo>
                    <a:pt x="1" y="3415"/>
                    <a:pt x="431" y="3913"/>
                    <a:pt x="1007" y="4026"/>
                  </a:cubicBezTo>
                  <a:lnTo>
                    <a:pt x="1007" y="5620"/>
                  </a:lnTo>
                  <a:lnTo>
                    <a:pt x="1459" y="5620"/>
                  </a:lnTo>
                  <a:lnTo>
                    <a:pt x="1459" y="4026"/>
                  </a:lnTo>
                  <a:cubicBezTo>
                    <a:pt x="2036" y="3913"/>
                    <a:pt x="2466" y="3415"/>
                    <a:pt x="2466" y="2804"/>
                  </a:cubicBezTo>
                  <a:cubicBezTo>
                    <a:pt x="2466" y="2205"/>
                    <a:pt x="2036" y="1696"/>
                    <a:pt x="1459" y="1594"/>
                  </a:cubicBezTo>
                  <a:lnTo>
                    <a:pt x="14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3601479" y="2906875"/>
              <a:ext cx="25342" cy="24118"/>
            </a:xfrm>
            <a:custGeom>
              <a:avLst/>
              <a:gdLst/>
              <a:ahLst/>
              <a:cxnLst/>
              <a:rect l="l" t="t" r="r" b="b"/>
              <a:pathLst>
                <a:path w="476" h="453" extrusionOk="0">
                  <a:moveTo>
                    <a:pt x="238" y="0"/>
                  </a:moveTo>
                  <a:cubicBezTo>
                    <a:pt x="114" y="0"/>
                    <a:pt x="1" y="113"/>
                    <a:pt x="12" y="226"/>
                  </a:cubicBezTo>
                  <a:cubicBezTo>
                    <a:pt x="12" y="350"/>
                    <a:pt x="114" y="453"/>
                    <a:pt x="238" y="453"/>
                  </a:cubicBezTo>
                  <a:cubicBezTo>
                    <a:pt x="351" y="453"/>
                    <a:pt x="476" y="350"/>
                    <a:pt x="464" y="226"/>
                  </a:cubicBezTo>
                  <a:cubicBezTo>
                    <a:pt x="464" y="113"/>
                    <a:pt x="363" y="0"/>
                    <a:pt x="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3408853" y="2846020"/>
              <a:ext cx="81297" cy="145771"/>
            </a:xfrm>
            <a:custGeom>
              <a:avLst/>
              <a:gdLst/>
              <a:ahLst/>
              <a:cxnLst/>
              <a:rect l="l" t="t" r="r" b="b"/>
              <a:pathLst>
                <a:path w="1527" h="2738" extrusionOk="0">
                  <a:moveTo>
                    <a:pt x="0" y="1"/>
                  </a:moveTo>
                  <a:lnTo>
                    <a:pt x="0" y="2737"/>
                  </a:lnTo>
                  <a:lnTo>
                    <a:pt x="1300" y="2737"/>
                  </a:lnTo>
                  <a:cubicBezTo>
                    <a:pt x="1425" y="2737"/>
                    <a:pt x="1526" y="2636"/>
                    <a:pt x="1526" y="2511"/>
                  </a:cubicBezTo>
                  <a:lnTo>
                    <a:pt x="1526" y="227"/>
                  </a:lnTo>
                  <a:cubicBezTo>
                    <a:pt x="1526" y="103"/>
                    <a:pt x="1425" y="1"/>
                    <a:pt x="13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3614097" y="2906875"/>
              <a:ext cx="12724" cy="24118"/>
            </a:xfrm>
            <a:custGeom>
              <a:avLst/>
              <a:gdLst/>
              <a:ahLst/>
              <a:cxnLst/>
              <a:rect l="l" t="t" r="r" b="b"/>
              <a:pathLst>
                <a:path w="239" h="453" extrusionOk="0">
                  <a:moveTo>
                    <a:pt x="1" y="0"/>
                  </a:moveTo>
                  <a:lnTo>
                    <a:pt x="1" y="453"/>
                  </a:lnTo>
                  <a:cubicBezTo>
                    <a:pt x="114" y="453"/>
                    <a:pt x="239" y="350"/>
                    <a:pt x="227" y="226"/>
                  </a:cubicBezTo>
                  <a:cubicBezTo>
                    <a:pt x="227" y="113"/>
                    <a:pt x="126"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71"/>
          <p:cNvGrpSpPr/>
          <p:nvPr/>
        </p:nvGrpSpPr>
        <p:grpSpPr>
          <a:xfrm>
            <a:off x="4028151" y="2713557"/>
            <a:ext cx="367307" cy="411285"/>
            <a:chOff x="4069253" y="2713557"/>
            <a:chExt cx="367307" cy="411285"/>
          </a:xfrm>
        </p:grpSpPr>
        <p:sp>
          <p:nvSpPr>
            <p:cNvPr id="2220" name="Google Shape;2220;p71"/>
            <p:cNvSpPr/>
            <p:nvPr/>
          </p:nvSpPr>
          <p:spPr>
            <a:xfrm>
              <a:off x="4084373" y="2787030"/>
              <a:ext cx="184849" cy="337222"/>
            </a:xfrm>
            <a:custGeom>
              <a:avLst/>
              <a:gdLst/>
              <a:ahLst/>
              <a:cxnLst/>
              <a:rect l="l" t="t" r="r" b="b"/>
              <a:pathLst>
                <a:path w="3472" h="6334" extrusionOk="0">
                  <a:moveTo>
                    <a:pt x="2951" y="1"/>
                  </a:moveTo>
                  <a:cubicBezTo>
                    <a:pt x="2239" y="46"/>
                    <a:pt x="1606" y="329"/>
                    <a:pt x="1097" y="770"/>
                  </a:cubicBezTo>
                  <a:lnTo>
                    <a:pt x="1051" y="1030"/>
                  </a:lnTo>
                  <a:lnTo>
                    <a:pt x="780" y="1086"/>
                  </a:lnTo>
                  <a:cubicBezTo>
                    <a:pt x="339" y="1584"/>
                    <a:pt x="56" y="2229"/>
                    <a:pt x="11" y="2941"/>
                  </a:cubicBezTo>
                  <a:lnTo>
                    <a:pt x="147" y="3167"/>
                  </a:lnTo>
                  <a:lnTo>
                    <a:pt x="0" y="3393"/>
                  </a:lnTo>
                  <a:cubicBezTo>
                    <a:pt x="56" y="4094"/>
                    <a:pt x="328" y="4739"/>
                    <a:pt x="769" y="5248"/>
                  </a:cubicBezTo>
                  <a:lnTo>
                    <a:pt x="1040" y="5282"/>
                  </a:lnTo>
                  <a:lnTo>
                    <a:pt x="1086" y="5564"/>
                  </a:lnTo>
                  <a:cubicBezTo>
                    <a:pt x="1594" y="6006"/>
                    <a:pt x="2227" y="6288"/>
                    <a:pt x="2940" y="6333"/>
                  </a:cubicBezTo>
                  <a:lnTo>
                    <a:pt x="3166" y="6197"/>
                  </a:lnTo>
                  <a:lnTo>
                    <a:pt x="3471" y="2952"/>
                  </a:lnTo>
                  <a:lnTo>
                    <a:pt x="3166" y="148"/>
                  </a:lnTo>
                  <a:lnTo>
                    <a:pt x="29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4069253" y="2773027"/>
              <a:ext cx="77145" cy="74909"/>
            </a:xfrm>
            <a:custGeom>
              <a:avLst/>
              <a:gdLst/>
              <a:ahLst/>
              <a:cxnLst/>
              <a:rect l="l" t="t" r="r" b="b"/>
              <a:pathLst>
                <a:path w="1449" h="1407" extrusionOk="0">
                  <a:moveTo>
                    <a:pt x="856" y="1"/>
                  </a:moveTo>
                  <a:cubicBezTo>
                    <a:pt x="798" y="1"/>
                    <a:pt x="742" y="21"/>
                    <a:pt x="702" y="60"/>
                  </a:cubicBezTo>
                  <a:lnTo>
                    <a:pt x="81" y="682"/>
                  </a:lnTo>
                  <a:cubicBezTo>
                    <a:pt x="1" y="773"/>
                    <a:pt x="1" y="909"/>
                    <a:pt x="81" y="999"/>
                  </a:cubicBezTo>
                  <a:cubicBezTo>
                    <a:pt x="126" y="1044"/>
                    <a:pt x="182" y="1067"/>
                    <a:pt x="250" y="1067"/>
                  </a:cubicBezTo>
                  <a:cubicBezTo>
                    <a:pt x="307" y="1067"/>
                    <a:pt x="363" y="1044"/>
                    <a:pt x="408" y="999"/>
                  </a:cubicBezTo>
                  <a:lnTo>
                    <a:pt x="556" y="852"/>
                  </a:lnTo>
                  <a:lnTo>
                    <a:pt x="1041" y="1338"/>
                  </a:lnTo>
                  <a:cubicBezTo>
                    <a:pt x="1087" y="1384"/>
                    <a:pt x="1144" y="1406"/>
                    <a:pt x="1200" y="1406"/>
                  </a:cubicBezTo>
                  <a:cubicBezTo>
                    <a:pt x="1257" y="1406"/>
                    <a:pt x="1324" y="1384"/>
                    <a:pt x="1358" y="1338"/>
                  </a:cubicBezTo>
                  <a:cubicBezTo>
                    <a:pt x="1448" y="1259"/>
                    <a:pt x="1448" y="1112"/>
                    <a:pt x="1358" y="1022"/>
                  </a:cubicBezTo>
                  <a:lnTo>
                    <a:pt x="872" y="535"/>
                  </a:lnTo>
                  <a:lnTo>
                    <a:pt x="1019" y="388"/>
                  </a:lnTo>
                  <a:cubicBezTo>
                    <a:pt x="1109" y="298"/>
                    <a:pt x="1109" y="150"/>
                    <a:pt x="1019" y="60"/>
                  </a:cubicBezTo>
                  <a:cubicBezTo>
                    <a:pt x="973" y="21"/>
                    <a:pt x="914" y="1"/>
                    <a:pt x="856"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4358883" y="2773187"/>
              <a:ext cx="77677" cy="75281"/>
            </a:xfrm>
            <a:custGeom>
              <a:avLst/>
              <a:gdLst/>
              <a:ahLst/>
              <a:cxnLst/>
              <a:rect l="l" t="t" r="r" b="b"/>
              <a:pathLst>
                <a:path w="1459" h="1414" extrusionOk="0">
                  <a:moveTo>
                    <a:pt x="594" y="1"/>
                  </a:moveTo>
                  <a:cubicBezTo>
                    <a:pt x="535" y="1"/>
                    <a:pt x="476" y="24"/>
                    <a:pt x="430" y="69"/>
                  </a:cubicBezTo>
                  <a:cubicBezTo>
                    <a:pt x="351" y="159"/>
                    <a:pt x="351" y="306"/>
                    <a:pt x="430" y="396"/>
                  </a:cubicBezTo>
                  <a:lnTo>
                    <a:pt x="577" y="544"/>
                  </a:lnTo>
                  <a:lnTo>
                    <a:pt x="91" y="1030"/>
                  </a:lnTo>
                  <a:cubicBezTo>
                    <a:pt x="1" y="1120"/>
                    <a:pt x="1" y="1256"/>
                    <a:pt x="91" y="1346"/>
                  </a:cubicBezTo>
                  <a:cubicBezTo>
                    <a:pt x="136" y="1391"/>
                    <a:pt x="192" y="1414"/>
                    <a:pt x="249" y="1414"/>
                  </a:cubicBezTo>
                  <a:cubicBezTo>
                    <a:pt x="306" y="1414"/>
                    <a:pt x="363" y="1391"/>
                    <a:pt x="408" y="1346"/>
                  </a:cubicBezTo>
                  <a:lnTo>
                    <a:pt x="905" y="860"/>
                  </a:lnTo>
                  <a:lnTo>
                    <a:pt x="1052" y="1007"/>
                  </a:lnTo>
                  <a:cubicBezTo>
                    <a:pt x="1097" y="1052"/>
                    <a:pt x="1154" y="1075"/>
                    <a:pt x="1210" y="1075"/>
                  </a:cubicBezTo>
                  <a:cubicBezTo>
                    <a:pt x="1267" y="1075"/>
                    <a:pt x="1323" y="1052"/>
                    <a:pt x="1368" y="1007"/>
                  </a:cubicBezTo>
                  <a:cubicBezTo>
                    <a:pt x="1459" y="916"/>
                    <a:pt x="1459" y="770"/>
                    <a:pt x="1368" y="690"/>
                  </a:cubicBezTo>
                  <a:lnTo>
                    <a:pt x="758" y="69"/>
                  </a:lnTo>
                  <a:cubicBezTo>
                    <a:pt x="713" y="24"/>
                    <a:pt x="653" y="1"/>
                    <a:pt x="594"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4252933" y="2787030"/>
              <a:ext cx="167972" cy="337222"/>
            </a:xfrm>
            <a:custGeom>
              <a:avLst/>
              <a:gdLst/>
              <a:ahLst/>
              <a:cxnLst/>
              <a:rect l="l" t="t" r="r" b="b"/>
              <a:pathLst>
                <a:path w="3155" h="6334" extrusionOk="0">
                  <a:moveTo>
                    <a:pt x="227" y="1"/>
                  </a:moveTo>
                  <a:lnTo>
                    <a:pt x="0" y="148"/>
                  </a:lnTo>
                  <a:lnTo>
                    <a:pt x="0" y="6197"/>
                  </a:lnTo>
                  <a:lnTo>
                    <a:pt x="215" y="6333"/>
                  </a:lnTo>
                  <a:cubicBezTo>
                    <a:pt x="916" y="6288"/>
                    <a:pt x="1561" y="6006"/>
                    <a:pt x="2069" y="5576"/>
                  </a:cubicBezTo>
                  <a:lnTo>
                    <a:pt x="2104" y="5315"/>
                  </a:lnTo>
                  <a:lnTo>
                    <a:pt x="2386" y="5248"/>
                  </a:lnTo>
                  <a:cubicBezTo>
                    <a:pt x="2827" y="4750"/>
                    <a:pt x="3110" y="4106"/>
                    <a:pt x="3155" y="3405"/>
                  </a:cubicBezTo>
                  <a:lnTo>
                    <a:pt x="3019" y="3167"/>
                  </a:lnTo>
                  <a:lnTo>
                    <a:pt x="3155" y="2952"/>
                  </a:lnTo>
                  <a:cubicBezTo>
                    <a:pt x="3110" y="2240"/>
                    <a:pt x="2827" y="1595"/>
                    <a:pt x="2398" y="1098"/>
                  </a:cubicBezTo>
                  <a:lnTo>
                    <a:pt x="2115" y="1053"/>
                  </a:lnTo>
                  <a:lnTo>
                    <a:pt x="2081" y="770"/>
                  </a:lnTo>
                  <a:cubicBezTo>
                    <a:pt x="1572" y="340"/>
                    <a:pt x="928" y="58"/>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4204165" y="2713557"/>
              <a:ext cx="97536" cy="85557"/>
            </a:xfrm>
            <a:custGeom>
              <a:avLst/>
              <a:gdLst/>
              <a:ahLst/>
              <a:cxnLst/>
              <a:rect l="l" t="t" r="r" b="b"/>
              <a:pathLst>
                <a:path w="1832" h="1607" extrusionOk="0">
                  <a:moveTo>
                    <a:pt x="226" y="1"/>
                  </a:moveTo>
                  <a:cubicBezTo>
                    <a:pt x="90" y="1"/>
                    <a:pt x="0" y="103"/>
                    <a:pt x="0" y="227"/>
                  </a:cubicBezTo>
                  <a:cubicBezTo>
                    <a:pt x="0" y="352"/>
                    <a:pt x="90" y="453"/>
                    <a:pt x="226" y="453"/>
                  </a:cubicBezTo>
                  <a:lnTo>
                    <a:pt x="690" y="453"/>
                  </a:lnTo>
                  <a:lnTo>
                    <a:pt x="690" y="1381"/>
                  </a:lnTo>
                  <a:cubicBezTo>
                    <a:pt x="690" y="1505"/>
                    <a:pt x="792" y="1607"/>
                    <a:pt x="916" y="1607"/>
                  </a:cubicBezTo>
                  <a:cubicBezTo>
                    <a:pt x="1040" y="1607"/>
                    <a:pt x="1143" y="1505"/>
                    <a:pt x="1143" y="1381"/>
                  </a:cubicBezTo>
                  <a:lnTo>
                    <a:pt x="1143" y="453"/>
                  </a:lnTo>
                  <a:lnTo>
                    <a:pt x="1606" y="453"/>
                  </a:lnTo>
                  <a:cubicBezTo>
                    <a:pt x="1731" y="453"/>
                    <a:pt x="1832" y="352"/>
                    <a:pt x="1832" y="227"/>
                  </a:cubicBezTo>
                  <a:cubicBezTo>
                    <a:pt x="1832" y="103"/>
                    <a:pt x="1731" y="1"/>
                    <a:pt x="1606"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4335989" y="2827972"/>
              <a:ext cx="44615" cy="43391"/>
            </a:xfrm>
            <a:custGeom>
              <a:avLst/>
              <a:gdLst/>
              <a:ahLst/>
              <a:cxnLst/>
              <a:rect l="l" t="t" r="r" b="b"/>
              <a:pathLst>
                <a:path w="838" h="815" extrusionOk="0">
                  <a:moveTo>
                    <a:pt x="509" y="1"/>
                  </a:moveTo>
                  <a:lnTo>
                    <a:pt x="91" y="430"/>
                  </a:lnTo>
                  <a:cubicBezTo>
                    <a:pt x="1" y="521"/>
                    <a:pt x="1" y="668"/>
                    <a:pt x="91" y="747"/>
                  </a:cubicBezTo>
                  <a:cubicBezTo>
                    <a:pt x="137" y="792"/>
                    <a:pt x="193" y="815"/>
                    <a:pt x="250" y="815"/>
                  </a:cubicBezTo>
                  <a:cubicBezTo>
                    <a:pt x="306" y="815"/>
                    <a:pt x="363" y="792"/>
                    <a:pt x="408" y="747"/>
                  </a:cubicBezTo>
                  <a:lnTo>
                    <a:pt x="838" y="329"/>
                  </a:lnTo>
                  <a:cubicBezTo>
                    <a:pt x="736" y="216"/>
                    <a:pt x="634" y="103"/>
                    <a:pt x="509"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4376931" y="2944197"/>
              <a:ext cx="44615" cy="24118"/>
            </a:xfrm>
            <a:custGeom>
              <a:avLst/>
              <a:gdLst/>
              <a:ahLst/>
              <a:cxnLst/>
              <a:rect l="l" t="t" r="r" b="b"/>
              <a:pathLst>
                <a:path w="838" h="453" extrusionOk="0">
                  <a:moveTo>
                    <a:pt x="227" y="0"/>
                  </a:moveTo>
                  <a:cubicBezTo>
                    <a:pt x="102" y="0"/>
                    <a:pt x="1" y="102"/>
                    <a:pt x="1" y="227"/>
                  </a:cubicBezTo>
                  <a:cubicBezTo>
                    <a:pt x="1" y="351"/>
                    <a:pt x="102" y="453"/>
                    <a:pt x="227" y="453"/>
                  </a:cubicBezTo>
                  <a:lnTo>
                    <a:pt x="826" y="453"/>
                  </a:lnTo>
                  <a:cubicBezTo>
                    <a:pt x="838" y="373"/>
                    <a:pt x="838" y="294"/>
                    <a:pt x="838" y="215"/>
                  </a:cubicBezTo>
                  <a:cubicBezTo>
                    <a:pt x="838" y="147"/>
                    <a:pt x="838" y="68"/>
                    <a:pt x="826"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4335403" y="3040509"/>
              <a:ext cx="44562" cy="43391"/>
            </a:xfrm>
            <a:custGeom>
              <a:avLst/>
              <a:gdLst/>
              <a:ahLst/>
              <a:cxnLst/>
              <a:rect l="l" t="t" r="r" b="b"/>
              <a:pathLst>
                <a:path w="837" h="815" extrusionOk="0">
                  <a:moveTo>
                    <a:pt x="249" y="1"/>
                  </a:moveTo>
                  <a:cubicBezTo>
                    <a:pt x="192" y="1"/>
                    <a:pt x="136" y="23"/>
                    <a:pt x="91" y="69"/>
                  </a:cubicBezTo>
                  <a:cubicBezTo>
                    <a:pt x="0" y="147"/>
                    <a:pt x="0" y="295"/>
                    <a:pt x="91" y="385"/>
                  </a:cubicBezTo>
                  <a:lnTo>
                    <a:pt x="520" y="815"/>
                  </a:lnTo>
                  <a:cubicBezTo>
                    <a:pt x="633" y="713"/>
                    <a:pt x="736" y="600"/>
                    <a:pt x="837" y="487"/>
                  </a:cubicBezTo>
                  <a:lnTo>
                    <a:pt x="407" y="69"/>
                  </a:lnTo>
                  <a:cubicBezTo>
                    <a:pt x="362" y="23"/>
                    <a:pt x="306" y="1"/>
                    <a:pt x="249"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4240262" y="3080280"/>
              <a:ext cx="24118" cy="44562"/>
            </a:xfrm>
            <a:custGeom>
              <a:avLst/>
              <a:gdLst/>
              <a:ahLst/>
              <a:cxnLst/>
              <a:rect l="l" t="t" r="r" b="b"/>
              <a:pathLst>
                <a:path w="453" h="837" extrusionOk="0">
                  <a:moveTo>
                    <a:pt x="227" y="0"/>
                  </a:moveTo>
                  <a:cubicBezTo>
                    <a:pt x="103" y="0"/>
                    <a:pt x="0" y="101"/>
                    <a:pt x="0" y="226"/>
                  </a:cubicBezTo>
                  <a:lnTo>
                    <a:pt x="0" y="825"/>
                  </a:lnTo>
                  <a:cubicBezTo>
                    <a:pt x="80" y="825"/>
                    <a:pt x="148" y="837"/>
                    <a:pt x="227" y="837"/>
                  </a:cubicBezTo>
                  <a:cubicBezTo>
                    <a:pt x="306" y="837"/>
                    <a:pt x="374" y="837"/>
                    <a:pt x="453" y="825"/>
                  </a:cubicBezTo>
                  <a:lnTo>
                    <a:pt x="453" y="226"/>
                  </a:lnTo>
                  <a:cubicBezTo>
                    <a:pt x="453" y="101"/>
                    <a:pt x="351" y="0"/>
                    <a:pt x="227"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4124676" y="3039870"/>
              <a:ext cx="44615" cy="43444"/>
            </a:xfrm>
            <a:custGeom>
              <a:avLst/>
              <a:gdLst/>
              <a:ahLst/>
              <a:cxnLst/>
              <a:rect l="l" t="t" r="r" b="b"/>
              <a:pathLst>
                <a:path w="838" h="816" extrusionOk="0">
                  <a:moveTo>
                    <a:pt x="584" y="1"/>
                  </a:moveTo>
                  <a:cubicBezTo>
                    <a:pt x="526" y="1"/>
                    <a:pt x="470" y="24"/>
                    <a:pt x="430" y="69"/>
                  </a:cubicBezTo>
                  <a:lnTo>
                    <a:pt x="0" y="488"/>
                  </a:lnTo>
                  <a:cubicBezTo>
                    <a:pt x="103" y="612"/>
                    <a:pt x="204" y="714"/>
                    <a:pt x="317" y="815"/>
                  </a:cubicBezTo>
                  <a:lnTo>
                    <a:pt x="747" y="385"/>
                  </a:lnTo>
                  <a:cubicBezTo>
                    <a:pt x="837" y="295"/>
                    <a:pt x="837" y="159"/>
                    <a:pt x="747" y="69"/>
                  </a:cubicBezTo>
                  <a:cubicBezTo>
                    <a:pt x="701" y="24"/>
                    <a:pt x="642" y="1"/>
                    <a:pt x="58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4083734" y="2943558"/>
              <a:ext cx="44615" cy="24118"/>
            </a:xfrm>
            <a:custGeom>
              <a:avLst/>
              <a:gdLst/>
              <a:ahLst/>
              <a:cxnLst/>
              <a:rect l="l" t="t" r="r" b="b"/>
              <a:pathLst>
                <a:path w="838" h="453" extrusionOk="0">
                  <a:moveTo>
                    <a:pt x="0" y="1"/>
                  </a:moveTo>
                  <a:lnTo>
                    <a:pt x="0" y="227"/>
                  </a:lnTo>
                  <a:lnTo>
                    <a:pt x="0" y="453"/>
                  </a:lnTo>
                  <a:lnTo>
                    <a:pt x="611" y="453"/>
                  </a:lnTo>
                  <a:cubicBezTo>
                    <a:pt x="736" y="453"/>
                    <a:pt x="837" y="352"/>
                    <a:pt x="837" y="227"/>
                  </a:cubicBezTo>
                  <a:cubicBezTo>
                    <a:pt x="837" y="103"/>
                    <a:pt x="736" y="1"/>
                    <a:pt x="611"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4125315" y="2827972"/>
              <a:ext cx="43976" cy="43391"/>
            </a:xfrm>
            <a:custGeom>
              <a:avLst/>
              <a:gdLst/>
              <a:ahLst/>
              <a:cxnLst/>
              <a:rect l="l" t="t" r="r" b="b"/>
              <a:pathLst>
                <a:path w="826" h="815" extrusionOk="0">
                  <a:moveTo>
                    <a:pt x="317" y="1"/>
                  </a:moveTo>
                  <a:cubicBezTo>
                    <a:pt x="204" y="91"/>
                    <a:pt x="91" y="204"/>
                    <a:pt x="0" y="317"/>
                  </a:cubicBezTo>
                  <a:lnTo>
                    <a:pt x="418" y="747"/>
                  </a:lnTo>
                  <a:cubicBezTo>
                    <a:pt x="463" y="792"/>
                    <a:pt x="520" y="815"/>
                    <a:pt x="576" y="815"/>
                  </a:cubicBezTo>
                  <a:cubicBezTo>
                    <a:pt x="644" y="815"/>
                    <a:pt x="701" y="792"/>
                    <a:pt x="746" y="747"/>
                  </a:cubicBezTo>
                  <a:cubicBezTo>
                    <a:pt x="825" y="656"/>
                    <a:pt x="825" y="510"/>
                    <a:pt x="746" y="419"/>
                  </a:cubicBezTo>
                  <a:lnTo>
                    <a:pt x="317"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4252933" y="3080280"/>
              <a:ext cx="11447" cy="44562"/>
            </a:xfrm>
            <a:custGeom>
              <a:avLst/>
              <a:gdLst/>
              <a:ahLst/>
              <a:cxnLst/>
              <a:rect l="l" t="t" r="r" b="b"/>
              <a:pathLst>
                <a:path w="215" h="837" extrusionOk="0">
                  <a:moveTo>
                    <a:pt x="0" y="0"/>
                  </a:moveTo>
                  <a:lnTo>
                    <a:pt x="0" y="837"/>
                  </a:lnTo>
                  <a:cubicBezTo>
                    <a:pt x="68" y="837"/>
                    <a:pt x="136" y="825"/>
                    <a:pt x="215" y="825"/>
                  </a:cubicBezTo>
                  <a:lnTo>
                    <a:pt x="215" y="226"/>
                  </a:lnTo>
                  <a:cubicBezTo>
                    <a:pt x="215" y="101"/>
                    <a:pt x="113" y="0"/>
                    <a:pt x="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4240262" y="2864708"/>
              <a:ext cx="53666" cy="136135"/>
            </a:xfrm>
            <a:custGeom>
              <a:avLst/>
              <a:gdLst/>
              <a:ahLst/>
              <a:cxnLst/>
              <a:rect l="l" t="t" r="r" b="b"/>
              <a:pathLst>
                <a:path w="1008" h="2557" extrusionOk="0">
                  <a:moveTo>
                    <a:pt x="227" y="1"/>
                  </a:moveTo>
                  <a:cubicBezTo>
                    <a:pt x="103" y="1"/>
                    <a:pt x="0" y="102"/>
                    <a:pt x="0" y="227"/>
                  </a:cubicBezTo>
                  <a:lnTo>
                    <a:pt x="0" y="1708"/>
                  </a:lnTo>
                  <a:cubicBezTo>
                    <a:pt x="0" y="1765"/>
                    <a:pt x="23" y="1833"/>
                    <a:pt x="68" y="1866"/>
                  </a:cubicBezTo>
                  <a:lnTo>
                    <a:pt x="691" y="2489"/>
                  </a:lnTo>
                  <a:cubicBezTo>
                    <a:pt x="736" y="2534"/>
                    <a:pt x="792" y="2556"/>
                    <a:pt x="849" y="2556"/>
                  </a:cubicBezTo>
                  <a:lnTo>
                    <a:pt x="1007" y="2172"/>
                  </a:lnTo>
                  <a:lnTo>
                    <a:pt x="453" y="1617"/>
                  </a:lnTo>
                  <a:lnTo>
                    <a:pt x="453" y="227"/>
                  </a:lnTo>
                  <a:cubicBezTo>
                    <a:pt x="453" y="102"/>
                    <a:pt x="351" y="1"/>
                    <a:pt x="227"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4252933" y="2864708"/>
              <a:ext cx="45786" cy="136135"/>
            </a:xfrm>
            <a:custGeom>
              <a:avLst/>
              <a:gdLst/>
              <a:ahLst/>
              <a:cxnLst/>
              <a:rect l="l" t="t" r="r" b="b"/>
              <a:pathLst>
                <a:path w="860" h="2557" extrusionOk="0">
                  <a:moveTo>
                    <a:pt x="0" y="1"/>
                  </a:moveTo>
                  <a:lnTo>
                    <a:pt x="0" y="2036"/>
                  </a:lnTo>
                  <a:lnTo>
                    <a:pt x="453" y="2489"/>
                  </a:lnTo>
                  <a:cubicBezTo>
                    <a:pt x="498" y="2534"/>
                    <a:pt x="554" y="2556"/>
                    <a:pt x="611" y="2556"/>
                  </a:cubicBezTo>
                  <a:cubicBezTo>
                    <a:pt x="667" y="2556"/>
                    <a:pt x="724" y="2534"/>
                    <a:pt x="769" y="2489"/>
                  </a:cubicBezTo>
                  <a:cubicBezTo>
                    <a:pt x="860" y="2398"/>
                    <a:pt x="860" y="2251"/>
                    <a:pt x="769" y="2172"/>
                  </a:cubicBezTo>
                  <a:lnTo>
                    <a:pt x="215" y="1617"/>
                  </a:lnTo>
                  <a:lnTo>
                    <a:pt x="215" y="227"/>
                  </a:lnTo>
                  <a:cubicBezTo>
                    <a:pt x="215" y="102"/>
                    <a:pt x="124" y="1"/>
                    <a:pt x="0"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4240901" y="2787030"/>
              <a:ext cx="24118" cy="44615"/>
            </a:xfrm>
            <a:custGeom>
              <a:avLst/>
              <a:gdLst/>
              <a:ahLst/>
              <a:cxnLst/>
              <a:rect l="l" t="t" r="r" b="b"/>
              <a:pathLst>
                <a:path w="453" h="838" extrusionOk="0">
                  <a:moveTo>
                    <a:pt x="0" y="1"/>
                  </a:moveTo>
                  <a:lnTo>
                    <a:pt x="0" y="611"/>
                  </a:lnTo>
                  <a:cubicBezTo>
                    <a:pt x="0" y="736"/>
                    <a:pt x="102" y="837"/>
                    <a:pt x="226" y="837"/>
                  </a:cubicBezTo>
                  <a:cubicBezTo>
                    <a:pt x="350" y="837"/>
                    <a:pt x="453" y="736"/>
                    <a:pt x="453" y="611"/>
                  </a:cubicBezTo>
                  <a:lnTo>
                    <a:pt x="45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4252933" y="2787030"/>
              <a:ext cx="12085" cy="44615"/>
            </a:xfrm>
            <a:custGeom>
              <a:avLst/>
              <a:gdLst/>
              <a:ahLst/>
              <a:cxnLst/>
              <a:rect l="l" t="t" r="r" b="b"/>
              <a:pathLst>
                <a:path w="227" h="838" extrusionOk="0">
                  <a:moveTo>
                    <a:pt x="0" y="1"/>
                  </a:moveTo>
                  <a:lnTo>
                    <a:pt x="0" y="837"/>
                  </a:lnTo>
                  <a:cubicBezTo>
                    <a:pt x="124" y="837"/>
                    <a:pt x="227" y="736"/>
                    <a:pt x="227" y="611"/>
                  </a:cubicBezTo>
                  <a:lnTo>
                    <a:pt x="227"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 name="Google Shape;2237;p71"/>
          <p:cNvGrpSpPr/>
          <p:nvPr/>
        </p:nvGrpSpPr>
        <p:grpSpPr>
          <a:xfrm>
            <a:off x="4660998" y="2713451"/>
            <a:ext cx="423314" cy="411390"/>
            <a:chOff x="4685781" y="2713451"/>
            <a:chExt cx="423314" cy="411390"/>
          </a:xfrm>
        </p:grpSpPr>
        <p:sp>
          <p:nvSpPr>
            <p:cNvPr id="2238" name="Google Shape;2238;p71"/>
            <p:cNvSpPr/>
            <p:nvPr/>
          </p:nvSpPr>
          <p:spPr>
            <a:xfrm>
              <a:off x="4686846" y="2769088"/>
              <a:ext cx="99719" cy="97482"/>
            </a:xfrm>
            <a:custGeom>
              <a:avLst/>
              <a:gdLst/>
              <a:ahLst/>
              <a:cxnLst/>
              <a:rect l="l" t="t" r="r" b="b"/>
              <a:pathLst>
                <a:path w="1873" h="1831" extrusionOk="0">
                  <a:moveTo>
                    <a:pt x="251" y="0"/>
                  </a:moveTo>
                  <a:cubicBezTo>
                    <a:pt x="115" y="0"/>
                    <a:pt x="0" y="135"/>
                    <a:pt x="38" y="292"/>
                  </a:cubicBezTo>
                  <a:lnTo>
                    <a:pt x="365" y="1536"/>
                  </a:lnTo>
                  <a:lnTo>
                    <a:pt x="930" y="1830"/>
                  </a:lnTo>
                  <a:lnTo>
                    <a:pt x="1496" y="1536"/>
                  </a:lnTo>
                  <a:lnTo>
                    <a:pt x="1835" y="292"/>
                  </a:lnTo>
                  <a:cubicBezTo>
                    <a:pt x="1872" y="135"/>
                    <a:pt x="1750" y="0"/>
                    <a:pt x="1611" y="0"/>
                  </a:cubicBezTo>
                  <a:cubicBezTo>
                    <a:pt x="1580" y="0"/>
                    <a:pt x="1549" y="7"/>
                    <a:pt x="1518" y="21"/>
                  </a:cubicBezTo>
                  <a:lnTo>
                    <a:pt x="1021" y="247"/>
                  </a:lnTo>
                  <a:cubicBezTo>
                    <a:pt x="993" y="258"/>
                    <a:pt x="962" y="264"/>
                    <a:pt x="931" y="264"/>
                  </a:cubicBezTo>
                  <a:cubicBezTo>
                    <a:pt x="900" y="264"/>
                    <a:pt x="868" y="258"/>
                    <a:pt x="840" y="247"/>
                  </a:cubicBezTo>
                  <a:lnTo>
                    <a:pt x="342" y="21"/>
                  </a:lnTo>
                  <a:cubicBezTo>
                    <a:pt x="312" y="7"/>
                    <a:pt x="281"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4736360" y="2769088"/>
              <a:ext cx="50205" cy="97482"/>
            </a:xfrm>
            <a:custGeom>
              <a:avLst/>
              <a:gdLst/>
              <a:ahLst/>
              <a:cxnLst/>
              <a:rect l="l" t="t" r="r" b="b"/>
              <a:pathLst>
                <a:path w="943" h="1831" extrusionOk="0">
                  <a:moveTo>
                    <a:pt x="681" y="0"/>
                  </a:moveTo>
                  <a:cubicBezTo>
                    <a:pt x="650" y="0"/>
                    <a:pt x="619" y="7"/>
                    <a:pt x="588" y="21"/>
                  </a:cubicBezTo>
                  <a:lnTo>
                    <a:pt x="91" y="247"/>
                  </a:lnTo>
                  <a:cubicBezTo>
                    <a:pt x="68" y="259"/>
                    <a:pt x="35" y="259"/>
                    <a:pt x="0" y="259"/>
                  </a:cubicBezTo>
                  <a:lnTo>
                    <a:pt x="0" y="1830"/>
                  </a:lnTo>
                  <a:lnTo>
                    <a:pt x="566" y="1536"/>
                  </a:lnTo>
                  <a:lnTo>
                    <a:pt x="905" y="292"/>
                  </a:lnTo>
                  <a:cubicBezTo>
                    <a:pt x="942" y="135"/>
                    <a:pt x="820"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4706279" y="2850865"/>
              <a:ext cx="60214" cy="50046"/>
            </a:xfrm>
            <a:custGeom>
              <a:avLst/>
              <a:gdLst/>
              <a:ahLst/>
              <a:cxnLst/>
              <a:rect l="l" t="t" r="r" b="b"/>
              <a:pathLst>
                <a:path w="1131" h="940" extrusionOk="0">
                  <a:moveTo>
                    <a:pt x="0" y="0"/>
                  </a:moveTo>
                  <a:lnTo>
                    <a:pt x="0" y="374"/>
                  </a:lnTo>
                  <a:cubicBezTo>
                    <a:pt x="0" y="690"/>
                    <a:pt x="261" y="939"/>
                    <a:pt x="565" y="939"/>
                  </a:cubicBezTo>
                  <a:cubicBezTo>
                    <a:pt x="882" y="939"/>
                    <a:pt x="1131" y="690"/>
                    <a:pt x="1131" y="374"/>
                  </a:cubicBezTo>
                  <a:lnTo>
                    <a:pt x="11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4706279" y="2850865"/>
              <a:ext cx="60214" cy="50046"/>
            </a:xfrm>
            <a:custGeom>
              <a:avLst/>
              <a:gdLst/>
              <a:ahLst/>
              <a:cxnLst/>
              <a:rect l="l" t="t" r="r" b="b"/>
              <a:pathLst>
                <a:path w="1131" h="940" extrusionOk="0">
                  <a:moveTo>
                    <a:pt x="0" y="0"/>
                  </a:moveTo>
                  <a:lnTo>
                    <a:pt x="0" y="374"/>
                  </a:lnTo>
                  <a:cubicBezTo>
                    <a:pt x="0" y="690"/>
                    <a:pt x="261" y="939"/>
                    <a:pt x="565" y="939"/>
                  </a:cubicBezTo>
                  <a:cubicBezTo>
                    <a:pt x="882" y="939"/>
                    <a:pt x="1131" y="690"/>
                    <a:pt x="1131" y="374"/>
                  </a:cubicBezTo>
                  <a:lnTo>
                    <a:pt x="11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4736360" y="2850865"/>
              <a:ext cx="30134" cy="50046"/>
            </a:xfrm>
            <a:custGeom>
              <a:avLst/>
              <a:gdLst/>
              <a:ahLst/>
              <a:cxnLst/>
              <a:rect l="l" t="t" r="r" b="b"/>
              <a:pathLst>
                <a:path w="566" h="940" extrusionOk="0">
                  <a:moveTo>
                    <a:pt x="0" y="0"/>
                  </a:moveTo>
                  <a:lnTo>
                    <a:pt x="0" y="939"/>
                  </a:lnTo>
                  <a:cubicBezTo>
                    <a:pt x="317" y="939"/>
                    <a:pt x="566" y="690"/>
                    <a:pt x="566" y="374"/>
                  </a:cubicBezTo>
                  <a:lnTo>
                    <a:pt x="5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4770700" y="2912252"/>
              <a:ext cx="127670" cy="126072"/>
            </a:xfrm>
            <a:custGeom>
              <a:avLst/>
              <a:gdLst/>
              <a:ahLst/>
              <a:cxnLst/>
              <a:rect l="l" t="t" r="r" b="b"/>
              <a:pathLst>
                <a:path w="2398" h="2368" extrusionOk="0">
                  <a:moveTo>
                    <a:pt x="2081" y="1"/>
                  </a:moveTo>
                  <a:lnTo>
                    <a:pt x="91" y="1980"/>
                  </a:lnTo>
                  <a:cubicBezTo>
                    <a:pt x="0" y="2071"/>
                    <a:pt x="0" y="2217"/>
                    <a:pt x="91" y="2308"/>
                  </a:cubicBezTo>
                  <a:cubicBezTo>
                    <a:pt x="136" y="2347"/>
                    <a:pt x="193" y="2367"/>
                    <a:pt x="249" y="2367"/>
                  </a:cubicBezTo>
                  <a:cubicBezTo>
                    <a:pt x="306" y="2367"/>
                    <a:pt x="362" y="2347"/>
                    <a:pt x="408" y="2308"/>
                  </a:cubicBezTo>
                  <a:lnTo>
                    <a:pt x="2398" y="317"/>
                  </a:lnTo>
                  <a:lnTo>
                    <a:pt x="20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4775492" y="2920664"/>
              <a:ext cx="122878" cy="117660"/>
            </a:xfrm>
            <a:custGeom>
              <a:avLst/>
              <a:gdLst/>
              <a:ahLst/>
              <a:cxnLst/>
              <a:rect l="l" t="t" r="r" b="b"/>
              <a:pathLst>
                <a:path w="2308" h="2210" extrusionOk="0">
                  <a:moveTo>
                    <a:pt x="2149" y="1"/>
                  </a:moveTo>
                  <a:lnTo>
                    <a:pt x="1" y="2150"/>
                  </a:lnTo>
                  <a:cubicBezTo>
                    <a:pt x="46" y="2189"/>
                    <a:pt x="103" y="2209"/>
                    <a:pt x="159" y="2209"/>
                  </a:cubicBezTo>
                  <a:cubicBezTo>
                    <a:pt x="216" y="2209"/>
                    <a:pt x="272" y="2189"/>
                    <a:pt x="318" y="2150"/>
                  </a:cubicBezTo>
                  <a:lnTo>
                    <a:pt x="2308" y="159"/>
                  </a:lnTo>
                  <a:lnTo>
                    <a:pt x="21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4685781" y="2998981"/>
              <a:ext cx="126498" cy="125859"/>
            </a:xfrm>
            <a:custGeom>
              <a:avLst/>
              <a:gdLst/>
              <a:ahLst/>
              <a:cxnLst/>
              <a:rect l="l" t="t" r="r" b="b"/>
              <a:pathLst>
                <a:path w="2376" h="2364" extrusionOk="0">
                  <a:moveTo>
                    <a:pt x="1482" y="0"/>
                  </a:moveTo>
                  <a:cubicBezTo>
                    <a:pt x="1415" y="0"/>
                    <a:pt x="1358" y="23"/>
                    <a:pt x="1324" y="68"/>
                  </a:cubicBezTo>
                  <a:lnTo>
                    <a:pt x="204" y="1188"/>
                  </a:lnTo>
                  <a:cubicBezTo>
                    <a:pt x="80" y="1324"/>
                    <a:pt x="1" y="1493"/>
                    <a:pt x="1" y="1674"/>
                  </a:cubicBezTo>
                  <a:cubicBezTo>
                    <a:pt x="1" y="1855"/>
                    <a:pt x="80" y="2036"/>
                    <a:pt x="204" y="2160"/>
                  </a:cubicBezTo>
                  <a:cubicBezTo>
                    <a:pt x="340" y="2296"/>
                    <a:pt x="515" y="2364"/>
                    <a:pt x="690" y="2364"/>
                  </a:cubicBezTo>
                  <a:cubicBezTo>
                    <a:pt x="866" y="2364"/>
                    <a:pt x="1041" y="2296"/>
                    <a:pt x="1177" y="2160"/>
                  </a:cubicBezTo>
                  <a:lnTo>
                    <a:pt x="2285" y="1030"/>
                  </a:lnTo>
                  <a:cubicBezTo>
                    <a:pt x="2375" y="939"/>
                    <a:pt x="2375" y="803"/>
                    <a:pt x="2285" y="713"/>
                  </a:cubicBezTo>
                  <a:lnTo>
                    <a:pt x="1641" y="68"/>
                  </a:lnTo>
                  <a:cubicBezTo>
                    <a:pt x="1595" y="23"/>
                    <a:pt x="1538" y="0"/>
                    <a:pt x="1482"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4696642" y="3020065"/>
              <a:ext cx="115637" cy="104776"/>
            </a:xfrm>
            <a:custGeom>
              <a:avLst/>
              <a:gdLst/>
              <a:ahLst/>
              <a:cxnLst/>
              <a:rect l="l" t="t" r="r" b="b"/>
              <a:pathLst>
                <a:path w="2172" h="1968" extrusionOk="0">
                  <a:moveTo>
                    <a:pt x="1764" y="0"/>
                  </a:moveTo>
                  <a:lnTo>
                    <a:pt x="0" y="1764"/>
                  </a:lnTo>
                  <a:cubicBezTo>
                    <a:pt x="136" y="1900"/>
                    <a:pt x="311" y="1968"/>
                    <a:pt x="486" y="1968"/>
                  </a:cubicBezTo>
                  <a:cubicBezTo>
                    <a:pt x="662" y="1968"/>
                    <a:pt x="837" y="1900"/>
                    <a:pt x="973" y="1764"/>
                  </a:cubicBezTo>
                  <a:lnTo>
                    <a:pt x="2081" y="634"/>
                  </a:lnTo>
                  <a:cubicBezTo>
                    <a:pt x="2171" y="543"/>
                    <a:pt x="2171" y="407"/>
                    <a:pt x="2081" y="317"/>
                  </a:cubicBezTo>
                  <a:lnTo>
                    <a:pt x="1764"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4841138" y="2713451"/>
              <a:ext cx="267957" cy="256084"/>
            </a:xfrm>
            <a:custGeom>
              <a:avLst/>
              <a:gdLst/>
              <a:ahLst/>
              <a:cxnLst/>
              <a:rect l="l" t="t" r="r" b="b"/>
              <a:pathLst>
                <a:path w="5033" h="4810" extrusionOk="0">
                  <a:moveTo>
                    <a:pt x="2397" y="455"/>
                  </a:moveTo>
                  <a:cubicBezTo>
                    <a:pt x="2500" y="455"/>
                    <a:pt x="2601" y="467"/>
                    <a:pt x="2703" y="478"/>
                  </a:cubicBezTo>
                  <a:lnTo>
                    <a:pt x="2397" y="784"/>
                  </a:lnTo>
                  <a:lnTo>
                    <a:pt x="2093" y="478"/>
                  </a:lnTo>
                  <a:cubicBezTo>
                    <a:pt x="2194" y="467"/>
                    <a:pt x="2296" y="455"/>
                    <a:pt x="2397" y="455"/>
                  </a:cubicBezTo>
                  <a:close/>
                  <a:moveTo>
                    <a:pt x="1606" y="625"/>
                  </a:moveTo>
                  <a:lnTo>
                    <a:pt x="2081" y="1100"/>
                  </a:lnTo>
                  <a:lnTo>
                    <a:pt x="1742" y="1440"/>
                  </a:lnTo>
                  <a:lnTo>
                    <a:pt x="1188" y="874"/>
                  </a:lnTo>
                  <a:cubicBezTo>
                    <a:pt x="1312" y="772"/>
                    <a:pt x="1459" y="693"/>
                    <a:pt x="1606" y="625"/>
                  </a:cubicBezTo>
                  <a:close/>
                  <a:moveTo>
                    <a:pt x="3189" y="625"/>
                  </a:moveTo>
                  <a:cubicBezTo>
                    <a:pt x="3336" y="693"/>
                    <a:pt x="3483" y="772"/>
                    <a:pt x="3608" y="874"/>
                  </a:cubicBezTo>
                  <a:lnTo>
                    <a:pt x="3053" y="1440"/>
                  </a:lnTo>
                  <a:lnTo>
                    <a:pt x="2714" y="1100"/>
                  </a:lnTo>
                  <a:lnTo>
                    <a:pt x="3189" y="625"/>
                  </a:lnTo>
                  <a:close/>
                  <a:moveTo>
                    <a:pt x="2397" y="1417"/>
                  </a:moveTo>
                  <a:lnTo>
                    <a:pt x="2726" y="1756"/>
                  </a:lnTo>
                  <a:lnTo>
                    <a:pt x="2397" y="2084"/>
                  </a:lnTo>
                  <a:lnTo>
                    <a:pt x="2058" y="1756"/>
                  </a:lnTo>
                  <a:lnTo>
                    <a:pt x="2397" y="1417"/>
                  </a:lnTo>
                  <a:close/>
                  <a:moveTo>
                    <a:pt x="3924" y="1191"/>
                  </a:moveTo>
                  <a:cubicBezTo>
                    <a:pt x="4026" y="1326"/>
                    <a:pt x="4116" y="1462"/>
                    <a:pt x="4184" y="1609"/>
                  </a:cubicBezTo>
                  <a:lnTo>
                    <a:pt x="3709" y="2084"/>
                  </a:lnTo>
                  <a:lnTo>
                    <a:pt x="3370" y="1756"/>
                  </a:lnTo>
                  <a:lnTo>
                    <a:pt x="3924" y="1191"/>
                  </a:lnTo>
                  <a:close/>
                  <a:moveTo>
                    <a:pt x="871" y="1202"/>
                  </a:moveTo>
                  <a:lnTo>
                    <a:pt x="1425" y="1756"/>
                  </a:lnTo>
                  <a:lnTo>
                    <a:pt x="1086" y="2095"/>
                  </a:lnTo>
                  <a:lnTo>
                    <a:pt x="611" y="1620"/>
                  </a:lnTo>
                  <a:cubicBezTo>
                    <a:pt x="679" y="1462"/>
                    <a:pt x="769" y="1326"/>
                    <a:pt x="871" y="1202"/>
                  </a:cubicBezTo>
                  <a:close/>
                  <a:moveTo>
                    <a:pt x="464" y="2106"/>
                  </a:moveTo>
                  <a:lnTo>
                    <a:pt x="769" y="2412"/>
                  </a:lnTo>
                  <a:lnTo>
                    <a:pt x="475" y="2706"/>
                  </a:lnTo>
                  <a:cubicBezTo>
                    <a:pt x="452" y="2604"/>
                    <a:pt x="452" y="2503"/>
                    <a:pt x="452" y="2400"/>
                  </a:cubicBezTo>
                  <a:cubicBezTo>
                    <a:pt x="452" y="2310"/>
                    <a:pt x="452" y="2208"/>
                    <a:pt x="464" y="2106"/>
                  </a:cubicBezTo>
                  <a:close/>
                  <a:moveTo>
                    <a:pt x="4320" y="2106"/>
                  </a:moveTo>
                  <a:cubicBezTo>
                    <a:pt x="4354" y="2310"/>
                    <a:pt x="4354" y="2513"/>
                    <a:pt x="4320" y="2706"/>
                  </a:cubicBezTo>
                  <a:lnTo>
                    <a:pt x="4026" y="2412"/>
                  </a:lnTo>
                  <a:lnTo>
                    <a:pt x="4320" y="2106"/>
                  </a:lnTo>
                  <a:close/>
                  <a:moveTo>
                    <a:pt x="1742" y="2073"/>
                  </a:moveTo>
                  <a:lnTo>
                    <a:pt x="2081" y="2412"/>
                  </a:lnTo>
                  <a:lnTo>
                    <a:pt x="1742" y="2740"/>
                  </a:lnTo>
                  <a:lnTo>
                    <a:pt x="1402" y="2412"/>
                  </a:lnTo>
                  <a:lnTo>
                    <a:pt x="1742" y="2073"/>
                  </a:lnTo>
                  <a:close/>
                  <a:moveTo>
                    <a:pt x="3053" y="2073"/>
                  </a:moveTo>
                  <a:lnTo>
                    <a:pt x="3382" y="2412"/>
                  </a:lnTo>
                  <a:lnTo>
                    <a:pt x="3053" y="2740"/>
                  </a:lnTo>
                  <a:lnTo>
                    <a:pt x="2714" y="2412"/>
                  </a:lnTo>
                  <a:lnTo>
                    <a:pt x="3053" y="2073"/>
                  </a:lnTo>
                  <a:close/>
                  <a:moveTo>
                    <a:pt x="2397" y="2729"/>
                  </a:moveTo>
                  <a:lnTo>
                    <a:pt x="2726" y="3068"/>
                  </a:lnTo>
                  <a:lnTo>
                    <a:pt x="2397" y="3395"/>
                  </a:lnTo>
                  <a:lnTo>
                    <a:pt x="2058" y="3068"/>
                  </a:lnTo>
                  <a:lnTo>
                    <a:pt x="2397" y="2729"/>
                  </a:lnTo>
                  <a:close/>
                  <a:moveTo>
                    <a:pt x="1086" y="2729"/>
                  </a:moveTo>
                  <a:lnTo>
                    <a:pt x="1425" y="3068"/>
                  </a:lnTo>
                  <a:lnTo>
                    <a:pt x="871" y="3622"/>
                  </a:lnTo>
                  <a:cubicBezTo>
                    <a:pt x="769" y="3486"/>
                    <a:pt x="679" y="3350"/>
                    <a:pt x="611" y="3204"/>
                  </a:cubicBezTo>
                  <a:lnTo>
                    <a:pt x="1086" y="2729"/>
                  </a:lnTo>
                  <a:close/>
                  <a:moveTo>
                    <a:pt x="3698" y="2729"/>
                  </a:moveTo>
                  <a:lnTo>
                    <a:pt x="4173" y="3204"/>
                  </a:lnTo>
                  <a:cubicBezTo>
                    <a:pt x="4116" y="3350"/>
                    <a:pt x="4026" y="3486"/>
                    <a:pt x="3924" y="3622"/>
                  </a:cubicBezTo>
                  <a:lnTo>
                    <a:pt x="3370" y="3068"/>
                  </a:lnTo>
                  <a:lnTo>
                    <a:pt x="3698" y="2729"/>
                  </a:lnTo>
                  <a:close/>
                  <a:moveTo>
                    <a:pt x="1742" y="3385"/>
                  </a:moveTo>
                  <a:lnTo>
                    <a:pt x="2081" y="3712"/>
                  </a:lnTo>
                  <a:lnTo>
                    <a:pt x="1606" y="4187"/>
                  </a:lnTo>
                  <a:cubicBezTo>
                    <a:pt x="1459" y="4119"/>
                    <a:pt x="1324" y="4040"/>
                    <a:pt x="1188" y="3938"/>
                  </a:cubicBezTo>
                  <a:lnTo>
                    <a:pt x="1742" y="3385"/>
                  </a:lnTo>
                  <a:close/>
                  <a:moveTo>
                    <a:pt x="3053" y="3385"/>
                  </a:moveTo>
                  <a:lnTo>
                    <a:pt x="3608" y="3938"/>
                  </a:lnTo>
                  <a:cubicBezTo>
                    <a:pt x="3472" y="4040"/>
                    <a:pt x="3336" y="4131"/>
                    <a:pt x="3189" y="4187"/>
                  </a:cubicBezTo>
                  <a:lnTo>
                    <a:pt x="2714" y="3724"/>
                  </a:lnTo>
                  <a:lnTo>
                    <a:pt x="3053" y="3385"/>
                  </a:lnTo>
                  <a:close/>
                  <a:moveTo>
                    <a:pt x="2397" y="4040"/>
                  </a:moveTo>
                  <a:lnTo>
                    <a:pt x="2691" y="4334"/>
                  </a:lnTo>
                  <a:cubicBezTo>
                    <a:pt x="2590" y="4345"/>
                    <a:pt x="2500" y="4357"/>
                    <a:pt x="2397" y="4357"/>
                  </a:cubicBezTo>
                  <a:cubicBezTo>
                    <a:pt x="2296" y="4357"/>
                    <a:pt x="2194" y="4345"/>
                    <a:pt x="2103" y="4334"/>
                  </a:cubicBezTo>
                  <a:lnTo>
                    <a:pt x="2397" y="4040"/>
                  </a:lnTo>
                  <a:close/>
                  <a:moveTo>
                    <a:pt x="2398" y="0"/>
                  </a:moveTo>
                  <a:cubicBezTo>
                    <a:pt x="1784" y="0"/>
                    <a:pt x="1171" y="235"/>
                    <a:pt x="701" y="704"/>
                  </a:cubicBezTo>
                  <a:cubicBezTo>
                    <a:pt x="249" y="1156"/>
                    <a:pt x="0" y="1767"/>
                    <a:pt x="0" y="2400"/>
                  </a:cubicBezTo>
                  <a:cubicBezTo>
                    <a:pt x="0" y="3045"/>
                    <a:pt x="249" y="3656"/>
                    <a:pt x="701" y="4108"/>
                  </a:cubicBezTo>
                  <a:cubicBezTo>
                    <a:pt x="1165" y="4571"/>
                    <a:pt x="1787" y="4809"/>
                    <a:pt x="2397" y="4809"/>
                  </a:cubicBezTo>
                  <a:cubicBezTo>
                    <a:pt x="3008" y="4809"/>
                    <a:pt x="3630" y="4571"/>
                    <a:pt x="4094" y="4108"/>
                  </a:cubicBezTo>
                  <a:cubicBezTo>
                    <a:pt x="5033" y="3169"/>
                    <a:pt x="5033" y="1643"/>
                    <a:pt x="4094" y="704"/>
                  </a:cubicBezTo>
                  <a:cubicBezTo>
                    <a:pt x="3625" y="235"/>
                    <a:pt x="3011" y="0"/>
                    <a:pt x="2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4878460" y="2750932"/>
              <a:ext cx="230636" cy="218603"/>
            </a:xfrm>
            <a:custGeom>
              <a:avLst/>
              <a:gdLst/>
              <a:ahLst/>
              <a:cxnLst/>
              <a:rect l="l" t="t" r="r" b="b"/>
              <a:pathLst>
                <a:path w="4332" h="4106" extrusionOk="0">
                  <a:moveTo>
                    <a:pt x="3223" y="487"/>
                  </a:moveTo>
                  <a:cubicBezTo>
                    <a:pt x="3325" y="622"/>
                    <a:pt x="3415" y="758"/>
                    <a:pt x="3483" y="905"/>
                  </a:cubicBezTo>
                  <a:lnTo>
                    <a:pt x="3008" y="1380"/>
                  </a:lnTo>
                  <a:lnTo>
                    <a:pt x="2669" y="1052"/>
                  </a:lnTo>
                  <a:lnTo>
                    <a:pt x="3223" y="487"/>
                  </a:lnTo>
                  <a:close/>
                  <a:moveTo>
                    <a:pt x="3619" y="1402"/>
                  </a:moveTo>
                  <a:cubicBezTo>
                    <a:pt x="3653" y="1606"/>
                    <a:pt x="3653" y="1809"/>
                    <a:pt x="3619" y="2002"/>
                  </a:cubicBezTo>
                  <a:lnTo>
                    <a:pt x="3325" y="1708"/>
                  </a:lnTo>
                  <a:lnTo>
                    <a:pt x="3619" y="1402"/>
                  </a:lnTo>
                  <a:close/>
                  <a:moveTo>
                    <a:pt x="2352" y="1369"/>
                  </a:moveTo>
                  <a:lnTo>
                    <a:pt x="2681" y="1708"/>
                  </a:lnTo>
                  <a:lnTo>
                    <a:pt x="2352" y="2036"/>
                  </a:lnTo>
                  <a:lnTo>
                    <a:pt x="2013" y="1708"/>
                  </a:lnTo>
                  <a:lnTo>
                    <a:pt x="2352" y="1369"/>
                  </a:lnTo>
                  <a:close/>
                  <a:moveTo>
                    <a:pt x="1696" y="2025"/>
                  </a:moveTo>
                  <a:lnTo>
                    <a:pt x="2025" y="2364"/>
                  </a:lnTo>
                  <a:lnTo>
                    <a:pt x="1696" y="2691"/>
                  </a:lnTo>
                  <a:lnTo>
                    <a:pt x="1357" y="2364"/>
                  </a:lnTo>
                  <a:lnTo>
                    <a:pt x="1696" y="2025"/>
                  </a:lnTo>
                  <a:close/>
                  <a:moveTo>
                    <a:pt x="2997" y="2025"/>
                  </a:moveTo>
                  <a:lnTo>
                    <a:pt x="3472" y="2500"/>
                  </a:lnTo>
                  <a:cubicBezTo>
                    <a:pt x="3415" y="2646"/>
                    <a:pt x="3325" y="2782"/>
                    <a:pt x="3223" y="2918"/>
                  </a:cubicBezTo>
                  <a:lnTo>
                    <a:pt x="2669" y="2364"/>
                  </a:lnTo>
                  <a:lnTo>
                    <a:pt x="2997" y="2025"/>
                  </a:lnTo>
                  <a:close/>
                  <a:moveTo>
                    <a:pt x="1041" y="2681"/>
                  </a:moveTo>
                  <a:lnTo>
                    <a:pt x="1380" y="3008"/>
                  </a:lnTo>
                  <a:lnTo>
                    <a:pt x="905" y="3483"/>
                  </a:lnTo>
                  <a:cubicBezTo>
                    <a:pt x="758" y="3415"/>
                    <a:pt x="623" y="3336"/>
                    <a:pt x="487" y="3234"/>
                  </a:cubicBezTo>
                  <a:lnTo>
                    <a:pt x="1041" y="2681"/>
                  </a:lnTo>
                  <a:close/>
                  <a:moveTo>
                    <a:pt x="2352" y="2681"/>
                  </a:moveTo>
                  <a:lnTo>
                    <a:pt x="2907" y="3234"/>
                  </a:lnTo>
                  <a:cubicBezTo>
                    <a:pt x="2771" y="3336"/>
                    <a:pt x="2635" y="3427"/>
                    <a:pt x="2488" y="3483"/>
                  </a:cubicBezTo>
                  <a:lnTo>
                    <a:pt x="2013" y="3020"/>
                  </a:lnTo>
                  <a:lnTo>
                    <a:pt x="2352" y="2681"/>
                  </a:lnTo>
                  <a:close/>
                  <a:moveTo>
                    <a:pt x="1696" y="3336"/>
                  </a:moveTo>
                  <a:lnTo>
                    <a:pt x="1990" y="3630"/>
                  </a:lnTo>
                  <a:cubicBezTo>
                    <a:pt x="1889" y="3641"/>
                    <a:pt x="1799" y="3653"/>
                    <a:pt x="1696" y="3653"/>
                  </a:cubicBezTo>
                  <a:cubicBezTo>
                    <a:pt x="1595" y="3653"/>
                    <a:pt x="1493" y="3641"/>
                    <a:pt x="1402" y="3630"/>
                  </a:cubicBezTo>
                  <a:lnTo>
                    <a:pt x="1696" y="3336"/>
                  </a:lnTo>
                  <a:close/>
                  <a:moveTo>
                    <a:pt x="3393" y="0"/>
                  </a:moveTo>
                  <a:lnTo>
                    <a:pt x="0" y="3404"/>
                  </a:lnTo>
                  <a:cubicBezTo>
                    <a:pt x="464" y="3867"/>
                    <a:pt x="1086" y="4105"/>
                    <a:pt x="1696" y="4105"/>
                  </a:cubicBezTo>
                  <a:cubicBezTo>
                    <a:pt x="2307" y="4105"/>
                    <a:pt x="2929" y="3867"/>
                    <a:pt x="3393" y="3404"/>
                  </a:cubicBezTo>
                  <a:cubicBezTo>
                    <a:pt x="4332" y="2465"/>
                    <a:pt x="4332" y="939"/>
                    <a:pt x="3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 name="Google Shape;2249;p71"/>
          <p:cNvGrpSpPr/>
          <p:nvPr/>
        </p:nvGrpSpPr>
        <p:grpSpPr>
          <a:xfrm>
            <a:off x="5349852" y="2713557"/>
            <a:ext cx="410699" cy="411280"/>
            <a:chOff x="5324565" y="2713557"/>
            <a:chExt cx="410699" cy="411280"/>
          </a:xfrm>
        </p:grpSpPr>
        <p:sp>
          <p:nvSpPr>
            <p:cNvPr id="2250" name="Google Shape;2250;p71"/>
            <p:cNvSpPr/>
            <p:nvPr/>
          </p:nvSpPr>
          <p:spPr>
            <a:xfrm>
              <a:off x="5459477" y="2766000"/>
              <a:ext cx="24118" cy="129480"/>
            </a:xfrm>
            <a:custGeom>
              <a:avLst/>
              <a:gdLst/>
              <a:ahLst/>
              <a:cxnLst/>
              <a:rect l="l" t="t" r="r" b="b"/>
              <a:pathLst>
                <a:path w="453" h="2432" extrusionOk="0">
                  <a:moveTo>
                    <a:pt x="226" y="0"/>
                  </a:moveTo>
                  <a:cubicBezTo>
                    <a:pt x="101" y="0"/>
                    <a:pt x="0" y="102"/>
                    <a:pt x="0" y="226"/>
                  </a:cubicBezTo>
                  <a:lnTo>
                    <a:pt x="0" y="2431"/>
                  </a:lnTo>
                  <a:lnTo>
                    <a:pt x="452" y="2431"/>
                  </a:lnTo>
                  <a:lnTo>
                    <a:pt x="452" y="226"/>
                  </a:lnTo>
                  <a:cubicBezTo>
                    <a:pt x="452" y="102"/>
                    <a:pt x="350" y="0"/>
                    <a:pt x="226"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5576820" y="2766000"/>
              <a:ext cx="24118" cy="129480"/>
            </a:xfrm>
            <a:custGeom>
              <a:avLst/>
              <a:gdLst/>
              <a:ahLst/>
              <a:cxnLst/>
              <a:rect l="l" t="t" r="r" b="b"/>
              <a:pathLst>
                <a:path w="453" h="2432" extrusionOk="0">
                  <a:moveTo>
                    <a:pt x="227" y="0"/>
                  </a:moveTo>
                  <a:cubicBezTo>
                    <a:pt x="103" y="0"/>
                    <a:pt x="1" y="102"/>
                    <a:pt x="1" y="226"/>
                  </a:cubicBezTo>
                  <a:lnTo>
                    <a:pt x="1" y="2431"/>
                  </a:lnTo>
                  <a:lnTo>
                    <a:pt x="453" y="2431"/>
                  </a:lnTo>
                  <a:lnTo>
                    <a:pt x="453" y="226"/>
                  </a:lnTo>
                  <a:cubicBezTo>
                    <a:pt x="453" y="102"/>
                    <a:pt x="352" y="0"/>
                    <a:pt x="227"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5435359" y="2883342"/>
              <a:ext cx="72300" cy="72300"/>
            </a:xfrm>
            <a:custGeom>
              <a:avLst/>
              <a:gdLst/>
              <a:ahLst/>
              <a:cxnLst/>
              <a:rect l="l" t="t" r="r" b="b"/>
              <a:pathLst>
                <a:path w="1358" h="1358" extrusionOk="0">
                  <a:moveTo>
                    <a:pt x="679" y="453"/>
                  </a:moveTo>
                  <a:cubicBezTo>
                    <a:pt x="803" y="453"/>
                    <a:pt x="905" y="555"/>
                    <a:pt x="905" y="679"/>
                  </a:cubicBezTo>
                  <a:cubicBezTo>
                    <a:pt x="905" y="804"/>
                    <a:pt x="803" y="906"/>
                    <a:pt x="679" y="906"/>
                  </a:cubicBezTo>
                  <a:cubicBezTo>
                    <a:pt x="554" y="906"/>
                    <a:pt x="453" y="804"/>
                    <a:pt x="453" y="679"/>
                  </a:cubicBezTo>
                  <a:cubicBezTo>
                    <a:pt x="453" y="555"/>
                    <a:pt x="554" y="453"/>
                    <a:pt x="679" y="453"/>
                  </a:cubicBezTo>
                  <a:close/>
                  <a:moveTo>
                    <a:pt x="679" y="1"/>
                  </a:moveTo>
                  <a:cubicBezTo>
                    <a:pt x="295" y="1"/>
                    <a:pt x="1" y="307"/>
                    <a:pt x="1" y="679"/>
                  </a:cubicBezTo>
                  <a:cubicBezTo>
                    <a:pt x="1" y="1053"/>
                    <a:pt x="295" y="1358"/>
                    <a:pt x="679" y="1358"/>
                  </a:cubicBezTo>
                  <a:cubicBezTo>
                    <a:pt x="1052" y="1358"/>
                    <a:pt x="1358" y="1053"/>
                    <a:pt x="1358" y="679"/>
                  </a:cubicBezTo>
                  <a:cubicBezTo>
                    <a:pt x="1358" y="307"/>
                    <a:pt x="1052" y="1"/>
                    <a:pt x="6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5552755" y="2883342"/>
              <a:ext cx="72300" cy="72300"/>
            </a:xfrm>
            <a:custGeom>
              <a:avLst/>
              <a:gdLst/>
              <a:ahLst/>
              <a:cxnLst/>
              <a:rect l="l" t="t" r="r" b="b"/>
              <a:pathLst>
                <a:path w="1358" h="1358" extrusionOk="0">
                  <a:moveTo>
                    <a:pt x="679" y="453"/>
                  </a:moveTo>
                  <a:cubicBezTo>
                    <a:pt x="804" y="453"/>
                    <a:pt x="905" y="555"/>
                    <a:pt x="905" y="679"/>
                  </a:cubicBezTo>
                  <a:cubicBezTo>
                    <a:pt x="905" y="804"/>
                    <a:pt x="804" y="906"/>
                    <a:pt x="679" y="906"/>
                  </a:cubicBezTo>
                  <a:cubicBezTo>
                    <a:pt x="555" y="906"/>
                    <a:pt x="453" y="804"/>
                    <a:pt x="453" y="679"/>
                  </a:cubicBezTo>
                  <a:cubicBezTo>
                    <a:pt x="453" y="555"/>
                    <a:pt x="555" y="453"/>
                    <a:pt x="679" y="453"/>
                  </a:cubicBezTo>
                  <a:close/>
                  <a:moveTo>
                    <a:pt x="679" y="1"/>
                  </a:moveTo>
                  <a:cubicBezTo>
                    <a:pt x="306" y="1"/>
                    <a:pt x="0" y="307"/>
                    <a:pt x="0" y="679"/>
                  </a:cubicBezTo>
                  <a:cubicBezTo>
                    <a:pt x="0" y="1053"/>
                    <a:pt x="306" y="1358"/>
                    <a:pt x="679" y="1358"/>
                  </a:cubicBezTo>
                  <a:cubicBezTo>
                    <a:pt x="1052" y="1358"/>
                    <a:pt x="1357" y="1053"/>
                    <a:pt x="1357" y="679"/>
                  </a:cubicBezTo>
                  <a:cubicBezTo>
                    <a:pt x="1357" y="307"/>
                    <a:pt x="1052" y="1"/>
                    <a:pt x="6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5324565" y="2761740"/>
              <a:ext cx="72300" cy="363097"/>
            </a:xfrm>
            <a:custGeom>
              <a:avLst/>
              <a:gdLst/>
              <a:ahLst/>
              <a:cxnLst/>
              <a:rect l="l" t="t" r="r" b="b"/>
              <a:pathLst>
                <a:path w="1358" h="6820" extrusionOk="0">
                  <a:moveTo>
                    <a:pt x="227" y="1"/>
                  </a:moveTo>
                  <a:lnTo>
                    <a:pt x="1" y="453"/>
                  </a:lnTo>
                  <a:lnTo>
                    <a:pt x="1" y="6594"/>
                  </a:lnTo>
                  <a:cubicBezTo>
                    <a:pt x="1" y="6718"/>
                    <a:pt x="102" y="6820"/>
                    <a:pt x="227" y="6820"/>
                  </a:cubicBezTo>
                  <a:lnTo>
                    <a:pt x="1132" y="6820"/>
                  </a:lnTo>
                  <a:cubicBezTo>
                    <a:pt x="1256" y="6820"/>
                    <a:pt x="1358" y="6718"/>
                    <a:pt x="1358" y="6594"/>
                  </a:cubicBezTo>
                  <a:lnTo>
                    <a:pt x="1358" y="227"/>
                  </a:lnTo>
                  <a:cubicBezTo>
                    <a:pt x="1358" y="103"/>
                    <a:pt x="1256" y="1"/>
                    <a:pt x="1132"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5662963" y="2761740"/>
              <a:ext cx="72300" cy="363097"/>
            </a:xfrm>
            <a:custGeom>
              <a:avLst/>
              <a:gdLst/>
              <a:ahLst/>
              <a:cxnLst/>
              <a:rect l="l" t="t" r="r" b="b"/>
              <a:pathLst>
                <a:path w="1358" h="6820" extrusionOk="0">
                  <a:moveTo>
                    <a:pt x="226" y="1"/>
                  </a:moveTo>
                  <a:cubicBezTo>
                    <a:pt x="102" y="1"/>
                    <a:pt x="0" y="103"/>
                    <a:pt x="0" y="227"/>
                  </a:cubicBezTo>
                  <a:lnTo>
                    <a:pt x="0" y="6594"/>
                  </a:lnTo>
                  <a:cubicBezTo>
                    <a:pt x="0" y="6718"/>
                    <a:pt x="102" y="6820"/>
                    <a:pt x="226" y="6820"/>
                  </a:cubicBezTo>
                  <a:lnTo>
                    <a:pt x="1131" y="6820"/>
                  </a:lnTo>
                  <a:cubicBezTo>
                    <a:pt x="1267" y="6820"/>
                    <a:pt x="1357" y="6718"/>
                    <a:pt x="1357" y="6594"/>
                  </a:cubicBezTo>
                  <a:lnTo>
                    <a:pt x="1357" y="453"/>
                  </a:lnTo>
                  <a:lnTo>
                    <a:pt x="1131"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5324565" y="2713557"/>
              <a:ext cx="410693" cy="72300"/>
            </a:xfrm>
            <a:custGeom>
              <a:avLst/>
              <a:gdLst/>
              <a:ahLst/>
              <a:cxnLst/>
              <a:rect l="l" t="t" r="r" b="b"/>
              <a:pathLst>
                <a:path w="7714" h="1358" extrusionOk="0">
                  <a:moveTo>
                    <a:pt x="227" y="1"/>
                  </a:moveTo>
                  <a:cubicBezTo>
                    <a:pt x="102" y="1"/>
                    <a:pt x="1" y="103"/>
                    <a:pt x="1" y="227"/>
                  </a:cubicBezTo>
                  <a:lnTo>
                    <a:pt x="1" y="1358"/>
                  </a:lnTo>
                  <a:lnTo>
                    <a:pt x="7713" y="1358"/>
                  </a:lnTo>
                  <a:lnTo>
                    <a:pt x="7713" y="227"/>
                  </a:lnTo>
                  <a:cubicBezTo>
                    <a:pt x="7713" y="103"/>
                    <a:pt x="7623" y="1"/>
                    <a:pt x="7487"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71"/>
          <p:cNvGrpSpPr/>
          <p:nvPr/>
        </p:nvGrpSpPr>
        <p:grpSpPr>
          <a:xfrm>
            <a:off x="6026091" y="2713557"/>
            <a:ext cx="339569" cy="411283"/>
            <a:chOff x="5998913" y="2713557"/>
            <a:chExt cx="339569" cy="411283"/>
          </a:xfrm>
        </p:grpSpPr>
        <p:sp>
          <p:nvSpPr>
            <p:cNvPr id="2258" name="Google Shape;2258;p71"/>
            <p:cNvSpPr/>
            <p:nvPr/>
          </p:nvSpPr>
          <p:spPr>
            <a:xfrm>
              <a:off x="6039855" y="2725643"/>
              <a:ext cx="257096" cy="257149"/>
            </a:xfrm>
            <a:custGeom>
              <a:avLst/>
              <a:gdLst/>
              <a:ahLst/>
              <a:cxnLst/>
              <a:rect l="l" t="t" r="r" b="b"/>
              <a:pathLst>
                <a:path w="4829" h="4830" extrusionOk="0">
                  <a:moveTo>
                    <a:pt x="2420" y="0"/>
                  </a:moveTo>
                  <a:cubicBezTo>
                    <a:pt x="1086" y="0"/>
                    <a:pt x="0" y="1086"/>
                    <a:pt x="0" y="2420"/>
                  </a:cubicBezTo>
                  <a:cubicBezTo>
                    <a:pt x="0" y="3744"/>
                    <a:pt x="1086" y="4829"/>
                    <a:pt x="2420" y="4829"/>
                  </a:cubicBezTo>
                  <a:cubicBezTo>
                    <a:pt x="3754" y="4829"/>
                    <a:pt x="4828" y="3744"/>
                    <a:pt x="4828" y="2420"/>
                  </a:cubicBezTo>
                  <a:cubicBezTo>
                    <a:pt x="4828" y="1086"/>
                    <a:pt x="3754" y="0"/>
                    <a:pt x="242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6027769" y="2713557"/>
              <a:ext cx="281214" cy="282438"/>
            </a:xfrm>
            <a:custGeom>
              <a:avLst/>
              <a:gdLst/>
              <a:ahLst/>
              <a:cxnLst/>
              <a:rect l="l" t="t" r="r" b="b"/>
              <a:pathLst>
                <a:path w="5282" h="5305" extrusionOk="0">
                  <a:moveTo>
                    <a:pt x="2647" y="453"/>
                  </a:moveTo>
                  <a:cubicBezTo>
                    <a:pt x="3857" y="453"/>
                    <a:pt x="4829" y="1438"/>
                    <a:pt x="4829" y="2647"/>
                  </a:cubicBezTo>
                  <a:cubicBezTo>
                    <a:pt x="4829" y="3846"/>
                    <a:pt x="3857" y="4830"/>
                    <a:pt x="2647" y="4830"/>
                  </a:cubicBezTo>
                  <a:cubicBezTo>
                    <a:pt x="1437" y="4830"/>
                    <a:pt x="453" y="3846"/>
                    <a:pt x="453" y="2647"/>
                  </a:cubicBezTo>
                  <a:cubicBezTo>
                    <a:pt x="453" y="1438"/>
                    <a:pt x="1437" y="453"/>
                    <a:pt x="2647" y="453"/>
                  </a:cubicBezTo>
                  <a:close/>
                  <a:moveTo>
                    <a:pt x="2647" y="1"/>
                  </a:moveTo>
                  <a:cubicBezTo>
                    <a:pt x="1222" y="1"/>
                    <a:pt x="57" y="1132"/>
                    <a:pt x="12" y="2546"/>
                  </a:cubicBezTo>
                  <a:lnTo>
                    <a:pt x="1" y="5079"/>
                  </a:lnTo>
                  <a:cubicBezTo>
                    <a:pt x="1" y="5203"/>
                    <a:pt x="102" y="5305"/>
                    <a:pt x="227" y="5305"/>
                  </a:cubicBezTo>
                  <a:cubicBezTo>
                    <a:pt x="351" y="5305"/>
                    <a:pt x="453" y="5203"/>
                    <a:pt x="453" y="5079"/>
                  </a:cubicBezTo>
                  <a:lnTo>
                    <a:pt x="453" y="4117"/>
                  </a:lnTo>
                  <a:cubicBezTo>
                    <a:pt x="928" y="4818"/>
                    <a:pt x="1731" y="5282"/>
                    <a:pt x="2647" y="5282"/>
                  </a:cubicBezTo>
                  <a:cubicBezTo>
                    <a:pt x="3552" y="5282"/>
                    <a:pt x="4354" y="4818"/>
                    <a:pt x="4829" y="4117"/>
                  </a:cubicBezTo>
                  <a:lnTo>
                    <a:pt x="4829" y="5079"/>
                  </a:lnTo>
                  <a:cubicBezTo>
                    <a:pt x="4829" y="5203"/>
                    <a:pt x="4931" y="5305"/>
                    <a:pt x="5055" y="5305"/>
                  </a:cubicBezTo>
                  <a:cubicBezTo>
                    <a:pt x="5180" y="5305"/>
                    <a:pt x="5281" y="5203"/>
                    <a:pt x="5281" y="5079"/>
                  </a:cubicBezTo>
                  <a:lnTo>
                    <a:pt x="5281" y="2546"/>
                  </a:lnTo>
                  <a:cubicBezTo>
                    <a:pt x="5225" y="1132"/>
                    <a:pt x="4072" y="1"/>
                    <a:pt x="264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6080158" y="2766000"/>
              <a:ext cx="177023" cy="176437"/>
            </a:xfrm>
            <a:custGeom>
              <a:avLst/>
              <a:gdLst/>
              <a:ahLst/>
              <a:cxnLst/>
              <a:rect l="l" t="t" r="r" b="b"/>
              <a:pathLst>
                <a:path w="3325" h="3314" extrusionOk="0">
                  <a:moveTo>
                    <a:pt x="1663" y="453"/>
                  </a:moveTo>
                  <a:cubicBezTo>
                    <a:pt x="2330" y="453"/>
                    <a:pt x="2873" y="995"/>
                    <a:pt x="2873" y="1662"/>
                  </a:cubicBezTo>
                  <a:cubicBezTo>
                    <a:pt x="2873" y="2318"/>
                    <a:pt x="2330" y="2861"/>
                    <a:pt x="1663" y="2861"/>
                  </a:cubicBezTo>
                  <a:cubicBezTo>
                    <a:pt x="995" y="2861"/>
                    <a:pt x="453" y="2318"/>
                    <a:pt x="453" y="1662"/>
                  </a:cubicBezTo>
                  <a:cubicBezTo>
                    <a:pt x="453" y="995"/>
                    <a:pt x="995" y="453"/>
                    <a:pt x="1663" y="453"/>
                  </a:cubicBezTo>
                  <a:close/>
                  <a:moveTo>
                    <a:pt x="1663" y="0"/>
                  </a:moveTo>
                  <a:cubicBezTo>
                    <a:pt x="747" y="0"/>
                    <a:pt x="0" y="747"/>
                    <a:pt x="0" y="1662"/>
                  </a:cubicBezTo>
                  <a:cubicBezTo>
                    <a:pt x="0" y="2567"/>
                    <a:pt x="747" y="3313"/>
                    <a:pt x="1663" y="3313"/>
                  </a:cubicBezTo>
                  <a:cubicBezTo>
                    <a:pt x="2579" y="3313"/>
                    <a:pt x="3325" y="2567"/>
                    <a:pt x="3325" y="1662"/>
                  </a:cubicBezTo>
                  <a:cubicBezTo>
                    <a:pt x="3325" y="747"/>
                    <a:pt x="2579" y="0"/>
                    <a:pt x="1663"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6132547" y="2817750"/>
              <a:ext cx="72300" cy="72886"/>
            </a:xfrm>
            <a:custGeom>
              <a:avLst/>
              <a:gdLst/>
              <a:ahLst/>
              <a:cxnLst/>
              <a:rect l="l" t="t" r="r" b="b"/>
              <a:pathLst>
                <a:path w="1358" h="1369" extrusionOk="0">
                  <a:moveTo>
                    <a:pt x="679" y="464"/>
                  </a:moveTo>
                  <a:cubicBezTo>
                    <a:pt x="803" y="464"/>
                    <a:pt x="905" y="554"/>
                    <a:pt x="905" y="690"/>
                  </a:cubicBezTo>
                  <a:cubicBezTo>
                    <a:pt x="905" y="815"/>
                    <a:pt x="803" y="916"/>
                    <a:pt x="679" y="916"/>
                  </a:cubicBezTo>
                  <a:cubicBezTo>
                    <a:pt x="554" y="916"/>
                    <a:pt x="453" y="815"/>
                    <a:pt x="453" y="690"/>
                  </a:cubicBezTo>
                  <a:cubicBezTo>
                    <a:pt x="453" y="554"/>
                    <a:pt x="554" y="464"/>
                    <a:pt x="679" y="464"/>
                  </a:cubicBezTo>
                  <a:close/>
                  <a:moveTo>
                    <a:pt x="679" y="1"/>
                  </a:moveTo>
                  <a:cubicBezTo>
                    <a:pt x="305" y="1"/>
                    <a:pt x="1" y="306"/>
                    <a:pt x="1" y="690"/>
                  </a:cubicBezTo>
                  <a:cubicBezTo>
                    <a:pt x="1" y="1064"/>
                    <a:pt x="305" y="1369"/>
                    <a:pt x="679" y="1369"/>
                  </a:cubicBezTo>
                  <a:cubicBezTo>
                    <a:pt x="1052" y="1369"/>
                    <a:pt x="1358" y="1064"/>
                    <a:pt x="1358" y="690"/>
                  </a:cubicBezTo>
                  <a:cubicBezTo>
                    <a:pt x="1358" y="306"/>
                    <a:pt x="1052" y="1"/>
                    <a:pt x="679"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6255960" y="2981518"/>
              <a:ext cx="82522" cy="143322"/>
            </a:xfrm>
            <a:custGeom>
              <a:avLst/>
              <a:gdLst/>
              <a:ahLst/>
              <a:cxnLst/>
              <a:rect l="l" t="t" r="r" b="b"/>
              <a:pathLst>
                <a:path w="1550" h="2692" extrusionOk="0">
                  <a:moveTo>
                    <a:pt x="543" y="1"/>
                  </a:moveTo>
                  <a:lnTo>
                    <a:pt x="23" y="1154"/>
                  </a:lnTo>
                  <a:cubicBezTo>
                    <a:pt x="12" y="1187"/>
                    <a:pt x="0" y="1222"/>
                    <a:pt x="0" y="1244"/>
                  </a:cubicBezTo>
                  <a:lnTo>
                    <a:pt x="0" y="2466"/>
                  </a:lnTo>
                  <a:cubicBezTo>
                    <a:pt x="0" y="2590"/>
                    <a:pt x="103" y="2692"/>
                    <a:pt x="226" y="2692"/>
                  </a:cubicBezTo>
                  <a:lnTo>
                    <a:pt x="1324" y="2692"/>
                  </a:lnTo>
                  <a:cubicBezTo>
                    <a:pt x="1448" y="2692"/>
                    <a:pt x="1550" y="2590"/>
                    <a:pt x="1550" y="2466"/>
                  </a:cubicBezTo>
                  <a:lnTo>
                    <a:pt x="1550" y="1244"/>
                  </a:lnTo>
                  <a:cubicBezTo>
                    <a:pt x="1550" y="1222"/>
                    <a:pt x="1538" y="1187"/>
                    <a:pt x="1527" y="1154"/>
                  </a:cubicBezTo>
                  <a:lnTo>
                    <a:pt x="995" y="1"/>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5998913" y="2981518"/>
              <a:ext cx="82469" cy="143322"/>
            </a:xfrm>
            <a:custGeom>
              <a:avLst/>
              <a:gdLst/>
              <a:ahLst/>
              <a:cxnLst/>
              <a:rect l="l" t="t" r="r" b="b"/>
              <a:pathLst>
                <a:path w="1549" h="2692" extrusionOk="0">
                  <a:moveTo>
                    <a:pt x="543" y="1"/>
                  </a:moveTo>
                  <a:lnTo>
                    <a:pt x="23" y="1154"/>
                  </a:lnTo>
                  <a:cubicBezTo>
                    <a:pt x="11" y="1187"/>
                    <a:pt x="0" y="1222"/>
                    <a:pt x="0" y="1244"/>
                  </a:cubicBezTo>
                  <a:lnTo>
                    <a:pt x="0" y="2466"/>
                  </a:lnTo>
                  <a:cubicBezTo>
                    <a:pt x="0" y="2590"/>
                    <a:pt x="101" y="2692"/>
                    <a:pt x="226" y="2692"/>
                  </a:cubicBezTo>
                  <a:lnTo>
                    <a:pt x="1323" y="2692"/>
                  </a:lnTo>
                  <a:cubicBezTo>
                    <a:pt x="1448" y="2692"/>
                    <a:pt x="1549" y="2590"/>
                    <a:pt x="1549" y="2466"/>
                  </a:cubicBezTo>
                  <a:lnTo>
                    <a:pt x="1549" y="1244"/>
                  </a:lnTo>
                  <a:cubicBezTo>
                    <a:pt x="1549" y="1222"/>
                    <a:pt x="1538" y="1187"/>
                    <a:pt x="1526" y="1154"/>
                  </a:cubicBezTo>
                  <a:lnTo>
                    <a:pt x="995" y="1"/>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71"/>
          <p:cNvGrpSpPr/>
          <p:nvPr/>
        </p:nvGrpSpPr>
        <p:grpSpPr>
          <a:xfrm>
            <a:off x="6631199" y="2713504"/>
            <a:ext cx="392596" cy="411337"/>
            <a:chOff x="6610597" y="2713504"/>
            <a:chExt cx="392596" cy="411337"/>
          </a:xfrm>
        </p:grpSpPr>
        <p:sp>
          <p:nvSpPr>
            <p:cNvPr id="2265" name="Google Shape;2265;p71"/>
            <p:cNvSpPr/>
            <p:nvPr/>
          </p:nvSpPr>
          <p:spPr>
            <a:xfrm>
              <a:off x="6610597" y="2944197"/>
              <a:ext cx="136081" cy="135496"/>
            </a:xfrm>
            <a:custGeom>
              <a:avLst/>
              <a:gdLst/>
              <a:ahLst/>
              <a:cxnLst/>
              <a:rect l="l" t="t" r="r" b="b"/>
              <a:pathLst>
                <a:path w="2556" h="2545" extrusionOk="0">
                  <a:moveTo>
                    <a:pt x="1617" y="0"/>
                  </a:moveTo>
                  <a:lnTo>
                    <a:pt x="79" y="1538"/>
                  </a:lnTo>
                  <a:cubicBezTo>
                    <a:pt x="0" y="1629"/>
                    <a:pt x="0" y="1775"/>
                    <a:pt x="79" y="1855"/>
                  </a:cubicBezTo>
                  <a:lnTo>
                    <a:pt x="701" y="2476"/>
                  </a:lnTo>
                  <a:cubicBezTo>
                    <a:pt x="747" y="2522"/>
                    <a:pt x="803" y="2544"/>
                    <a:pt x="860" y="2544"/>
                  </a:cubicBezTo>
                  <a:cubicBezTo>
                    <a:pt x="916" y="2544"/>
                    <a:pt x="973" y="2522"/>
                    <a:pt x="1018" y="2476"/>
                  </a:cubicBezTo>
                  <a:lnTo>
                    <a:pt x="2556" y="939"/>
                  </a:lnTo>
                  <a:lnTo>
                    <a:pt x="2228" y="317"/>
                  </a:lnTo>
                  <a:lnTo>
                    <a:pt x="1617"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6696634" y="2815354"/>
              <a:ext cx="178886" cy="178833"/>
            </a:xfrm>
            <a:custGeom>
              <a:avLst/>
              <a:gdLst/>
              <a:ahLst/>
              <a:cxnLst/>
              <a:rect l="l" t="t" r="r" b="b"/>
              <a:pathLst>
                <a:path w="3360" h="3359" extrusionOk="0">
                  <a:moveTo>
                    <a:pt x="295" y="0"/>
                  </a:moveTo>
                  <a:lnTo>
                    <a:pt x="295" y="0"/>
                  </a:lnTo>
                  <a:cubicBezTo>
                    <a:pt x="194" y="418"/>
                    <a:pt x="194" y="860"/>
                    <a:pt x="307" y="1278"/>
                  </a:cubicBezTo>
                  <a:cubicBezTo>
                    <a:pt x="420" y="1685"/>
                    <a:pt x="307" y="2126"/>
                    <a:pt x="1" y="2420"/>
                  </a:cubicBezTo>
                  <a:lnTo>
                    <a:pt x="940" y="3359"/>
                  </a:lnTo>
                  <a:cubicBezTo>
                    <a:pt x="1159" y="3131"/>
                    <a:pt x="1459" y="3011"/>
                    <a:pt x="1772" y="3011"/>
                  </a:cubicBezTo>
                  <a:cubicBezTo>
                    <a:pt x="1878" y="3011"/>
                    <a:pt x="1987" y="3025"/>
                    <a:pt x="2093" y="3054"/>
                  </a:cubicBezTo>
                  <a:cubicBezTo>
                    <a:pt x="2302" y="3112"/>
                    <a:pt x="2520" y="3140"/>
                    <a:pt x="2738" y="3140"/>
                  </a:cubicBezTo>
                  <a:cubicBezTo>
                    <a:pt x="2946" y="3140"/>
                    <a:pt x="3156" y="3114"/>
                    <a:pt x="3360" y="3065"/>
                  </a:cubicBezTo>
                  <a:lnTo>
                    <a:pt x="2071" y="1471"/>
                  </a:lnTo>
                  <a:lnTo>
                    <a:pt x="295" y="0"/>
                  </a:ln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6909757" y="3031458"/>
              <a:ext cx="93436" cy="93383"/>
            </a:xfrm>
            <a:custGeom>
              <a:avLst/>
              <a:gdLst/>
              <a:ahLst/>
              <a:cxnLst/>
              <a:rect l="l" t="t" r="r" b="b"/>
              <a:pathLst>
                <a:path w="1755" h="1754" extrusionOk="0">
                  <a:moveTo>
                    <a:pt x="872" y="1"/>
                  </a:moveTo>
                  <a:cubicBezTo>
                    <a:pt x="397" y="1"/>
                    <a:pt x="1" y="397"/>
                    <a:pt x="1" y="883"/>
                  </a:cubicBezTo>
                  <a:cubicBezTo>
                    <a:pt x="1" y="1358"/>
                    <a:pt x="397" y="1754"/>
                    <a:pt x="872" y="1754"/>
                  </a:cubicBezTo>
                  <a:cubicBezTo>
                    <a:pt x="1358" y="1754"/>
                    <a:pt x="1754" y="1358"/>
                    <a:pt x="1754" y="883"/>
                  </a:cubicBezTo>
                  <a:cubicBezTo>
                    <a:pt x="1754" y="397"/>
                    <a:pt x="1358" y="1"/>
                    <a:pt x="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6712287" y="2713504"/>
              <a:ext cx="278232" cy="265029"/>
            </a:xfrm>
            <a:custGeom>
              <a:avLst/>
              <a:gdLst/>
              <a:ahLst/>
              <a:cxnLst/>
              <a:rect l="l" t="t" r="r" b="b"/>
              <a:pathLst>
                <a:path w="5226" h="4978" extrusionOk="0">
                  <a:moveTo>
                    <a:pt x="2448" y="1"/>
                  </a:moveTo>
                  <a:cubicBezTo>
                    <a:pt x="1807" y="1"/>
                    <a:pt x="1165" y="247"/>
                    <a:pt x="669" y="737"/>
                  </a:cubicBezTo>
                  <a:cubicBezTo>
                    <a:pt x="329" y="1077"/>
                    <a:pt x="103" y="1484"/>
                    <a:pt x="1" y="1913"/>
                  </a:cubicBezTo>
                  <a:lnTo>
                    <a:pt x="3066" y="4978"/>
                  </a:lnTo>
                  <a:cubicBezTo>
                    <a:pt x="3496" y="4876"/>
                    <a:pt x="3903" y="4650"/>
                    <a:pt x="4230" y="4311"/>
                  </a:cubicBezTo>
                  <a:cubicBezTo>
                    <a:pt x="5225" y="3327"/>
                    <a:pt x="5225" y="1733"/>
                    <a:pt x="4230" y="748"/>
                  </a:cubicBezTo>
                  <a:cubicBezTo>
                    <a:pt x="3737" y="249"/>
                    <a:pt x="3093" y="1"/>
                    <a:pt x="2448"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71"/>
          <p:cNvGrpSpPr/>
          <p:nvPr/>
        </p:nvGrpSpPr>
        <p:grpSpPr>
          <a:xfrm>
            <a:off x="7289335" y="2713557"/>
            <a:ext cx="376354" cy="411284"/>
            <a:chOff x="7257792" y="2713557"/>
            <a:chExt cx="376354" cy="411284"/>
          </a:xfrm>
        </p:grpSpPr>
        <p:sp>
          <p:nvSpPr>
            <p:cNvPr id="2270" name="Google Shape;2270;p71"/>
            <p:cNvSpPr/>
            <p:nvPr/>
          </p:nvSpPr>
          <p:spPr>
            <a:xfrm>
              <a:off x="7345107" y="2961393"/>
              <a:ext cx="107758" cy="81564"/>
            </a:xfrm>
            <a:custGeom>
              <a:avLst/>
              <a:gdLst/>
              <a:ahLst/>
              <a:cxnLst/>
              <a:rect l="l" t="t" r="r" b="b"/>
              <a:pathLst>
                <a:path w="2024" h="1532" extrusionOk="0">
                  <a:moveTo>
                    <a:pt x="263" y="0"/>
                  </a:moveTo>
                  <a:cubicBezTo>
                    <a:pt x="219" y="0"/>
                    <a:pt x="175" y="13"/>
                    <a:pt x="136" y="39"/>
                  </a:cubicBezTo>
                  <a:cubicBezTo>
                    <a:pt x="34" y="118"/>
                    <a:pt x="0" y="254"/>
                    <a:pt x="79" y="356"/>
                  </a:cubicBezTo>
                  <a:lnTo>
                    <a:pt x="825" y="1442"/>
                  </a:lnTo>
                  <a:cubicBezTo>
                    <a:pt x="871" y="1498"/>
                    <a:pt x="938" y="1532"/>
                    <a:pt x="1018" y="1532"/>
                  </a:cubicBezTo>
                  <a:cubicBezTo>
                    <a:pt x="1086" y="1532"/>
                    <a:pt x="1154" y="1498"/>
                    <a:pt x="1199" y="1442"/>
                  </a:cubicBezTo>
                  <a:lnTo>
                    <a:pt x="1945" y="356"/>
                  </a:lnTo>
                  <a:cubicBezTo>
                    <a:pt x="2024" y="254"/>
                    <a:pt x="1990" y="118"/>
                    <a:pt x="1888" y="39"/>
                  </a:cubicBezTo>
                  <a:cubicBezTo>
                    <a:pt x="1849" y="13"/>
                    <a:pt x="1805" y="0"/>
                    <a:pt x="1761" y="0"/>
                  </a:cubicBezTo>
                  <a:cubicBezTo>
                    <a:pt x="1691" y="0"/>
                    <a:pt x="1621" y="33"/>
                    <a:pt x="1572" y="95"/>
                  </a:cubicBezTo>
                  <a:lnTo>
                    <a:pt x="1018" y="910"/>
                  </a:lnTo>
                  <a:lnTo>
                    <a:pt x="453" y="95"/>
                  </a:lnTo>
                  <a:cubicBezTo>
                    <a:pt x="404" y="33"/>
                    <a:pt x="33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7386635" y="3064627"/>
              <a:ext cx="24757" cy="60214"/>
            </a:xfrm>
            <a:custGeom>
              <a:avLst/>
              <a:gdLst/>
              <a:ahLst/>
              <a:cxnLst/>
              <a:rect l="l" t="t" r="r" b="b"/>
              <a:pathLst>
                <a:path w="465" h="1131" extrusionOk="0">
                  <a:moveTo>
                    <a:pt x="226" y="0"/>
                  </a:moveTo>
                  <a:cubicBezTo>
                    <a:pt x="102" y="0"/>
                    <a:pt x="0" y="101"/>
                    <a:pt x="0" y="226"/>
                  </a:cubicBezTo>
                  <a:lnTo>
                    <a:pt x="0" y="905"/>
                  </a:lnTo>
                  <a:cubicBezTo>
                    <a:pt x="0" y="1029"/>
                    <a:pt x="102" y="1131"/>
                    <a:pt x="226" y="1131"/>
                  </a:cubicBezTo>
                  <a:cubicBezTo>
                    <a:pt x="362" y="1131"/>
                    <a:pt x="464" y="1029"/>
                    <a:pt x="464" y="905"/>
                  </a:cubicBezTo>
                  <a:lnTo>
                    <a:pt x="464" y="226"/>
                  </a:lnTo>
                  <a:cubicBezTo>
                    <a:pt x="464" y="101"/>
                    <a:pt x="362"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7355915" y="3009949"/>
              <a:ext cx="86142" cy="77997"/>
            </a:xfrm>
            <a:custGeom>
              <a:avLst/>
              <a:gdLst/>
              <a:ahLst/>
              <a:cxnLst/>
              <a:rect l="l" t="t" r="r" b="b"/>
              <a:pathLst>
                <a:path w="1618" h="1465" extrusionOk="0">
                  <a:moveTo>
                    <a:pt x="809" y="1"/>
                  </a:moveTo>
                  <a:cubicBezTo>
                    <a:pt x="623" y="1"/>
                    <a:pt x="436" y="71"/>
                    <a:pt x="295" y="213"/>
                  </a:cubicBezTo>
                  <a:cubicBezTo>
                    <a:pt x="1" y="495"/>
                    <a:pt x="1" y="959"/>
                    <a:pt x="295" y="1253"/>
                  </a:cubicBezTo>
                  <a:cubicBezTo>
                    <a:pt x="436" y="1394"/>
                    <a:pt x="623" y="1465"/>
                    <a:pt x="809" y="1465"/>
                  </a:cubicBezTo>
                  <a:cubicBezTo>
                    <a:pt x="996" y="1465"/>
                    <a:pt x="1182" y="1394"/>
                    <a:pt x="1323" y="1253"/>
                  </a:cubicBezTo>
                  <a:cubicBezTo>
                    <a:pt x="1617" y="959"/>
                    <a:pt x="1617" y="495"/>
                    <a:pt x="1323" y="213"/>
                  </a:cubicBezTo>
                  <a:cubicBezTo>
                    <a:pt x="1182" y="71"/>
                    <a:pt x="996" y="1"/>
                    <a:pt x="809"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7257792" y="2713557"/>
              <a:ext cx="376354" cy="180111"/>
            </a:xfrm>
            <a:custGeom>
              <a:avLst/>
              <a:gdLst/>
              <a:ahLst/>
              <a:cxnLst/>
              <a:rect l="l" t="t" r="r" b="b"/>
              <a:pathLst>
                <a:path w="7069" h="3383" extrusionOk="0">
                  <a:moveTo>
                    <a:pt x="3528" y="1"/>
                  </a:moveTo>
                  <a:cubicBezTo>
                    <a:pt x="1731" y="1"/>
                    <a:pt x="215" y="1347"/>
                    <a:pt x="0" y="3134"/>
                  </a:cubicBezTo>
                  <a:lnTo>
                    <a:pt x="193" y="3383"/>
                  </a:lnTo>
                  <a:lnTo>
                    <a:pt x="6875" y="3383"/>
                  </a:lnTo>
                  <a:lnTo>
                    <a:pt x="7068" y="3134"/>
                  </a:lnTo>
                  <a:cubicBezTo>
                    <a:pt x="6853" y="1347"/>
                    <a:pt x="5327" y="1"/>
                    <a:pt x="3528"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7257792" y="2880361"/>
              <a:ext cx="376354" cy="104830"/>
            </a:xfrm>
            <a:custGeom>
              <a:avLst/>
              <a:gdLst/>
              <a:ahLst/>
              <a:cxnLst/>
              <a:rect l="l" t="t" r="r" b="b"/>
              <a:pathLst>
                <a:path w="7069" h="1969" extrusionOk="0">
                  <a:moveTo>
                    <a:pt x="0" y="1"/>
                  </a:moveTo>
                  <a:lnTo>
                    <a:pt x="0" y="894"/>
                  </a:lnTo>
                  <a:cubicBezTo>
                    <a:pt x="0" y="1493"/>
                    <a:pt x="475" y="1968"/>
                    <a:pt x="1075" y="1968"/>
                  </a:cubicBezTo>
                  <a:lnTo>
                    <a:pt x="1776" y="1968"/>
                  </a:lnTo>
                  <a:lnTo>
                    <a:pt x="2206" y="1787"/>
                  </a:lnTo>
                  <a:lnTo>
                    <a:pt x="2511" y="1482"/>
                  </a:lnTo>
                  <a:cubicBezTo>
                    <a:pt x="2556" y="1436"/>
                    <a:pt x="2612" y="1414"/>
                    <a:pt x="2669" y="1414"/>
                  </a:cubicBezTo>
                  <a:cubicBezTo>
                    <a:pt x="2725" y="1414"/>
                    <a:pt x="2782" y="1436"/>
                    <a:pt x="2827" y="1482"/>
                  </a:cubicBezTo>
                  <a:lnTo>
                    <a:pt x="3121" y="1765"/>
                  </a:lnTo>
                  <a:lnTo>
                    <a:pt x="3528" y="1968"/>
                  </a:lnTo>
                  <a:lnTo>
                    <a:pt x="5993" y="1968"/>
                  </a:lnTo>
                  <a:cubicBezTo>
                    <a:pt x="6581" y="1968"/>
                    <a:pt x="7068" y="1493"/>
                    <a:pt x="7068" y="894"/>
                  </a:cubicBezTo>
                  <a:lnTo>
                    <a:pt x="7068" y="1"/>
                  </a:ln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7257792" y="2880361"/>
              <a:ext cx="376354" cy="104830"/>
            </a:xfrm>
            <a:custGeom>
              <a:avLst/>
              <a:gdLst/>
              <a:ahLst/>
              <a:cxnLst/>
              <a:rect l="l" t="t" r="r" b="b"/>
              <a:pathLst>
                <a:path w="7069" h="1969" extrusionOk="0">
                  <a:moveTo>
                    <a:pt x="0" y="1"/>
                  </a:moveTo>
                  <a:lnTo>
                    <a:pt x="0" y="894"/>
                  </a:lnTo>
                  <a:cubicBezTo>
                    <a:pt x="0" y="1493"/>
                    <a:pt x="475" y="1968"/>
                    <a:pt x="1075" y="1968"/>
                  </a:cubicBezTo>
                  <a:lnTo>
                    <a:pt x="1776" y="1968"/>
                  </a:lnTo>
                  <a:lnTo>
                    <a:pt x="2206" y="1787"/>
                  </a:lnTo>
                  <a:lnTo>
                    <a:pt x="2511" y="1482"/>
                  </a:lnTo>
                  <a:cubicBezTo>
                    <a:pt x="2556" y="1436"/>
                    <a:pt x="2612" y="1414"/>
                    <a:pt x="2669" y="1414"/>
                  </a:cubicBezTo>
                  <a:cubicBezTo>
                    <a:pt x="2725" y="1414"/>
                    <a:pt x="2782" y="1436"/>
                    <a:pt x="2827" y="1482"/>
                  </a:cubicBezTo>
                  <a:lnTo>
                    <a:pt x="3121" y="1765"/>
                  </a:lnTo>
                  <a:lnTo>
                    <a:pt x="3528" y="1968"/>
                  </a:lnTo>
                  <a:lnTo>
                    <a:pt x="5993" y="1968"/>
                  </a:lnTo>
                  <a:cubicBezTo>
                    <a:pt x="6581" y="1968"/>
                    <a:pt x="7068" y="1493"/>
                    <a:pt x="7068" y="894"/>
                  </a:cubicBezTo>
                  <a:lnTo>
                    <a:pt x="7068" y="1"/>
                  </a:ln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7257792" y="2880361"/>
              <a:ext cx="376354" cy="104830"/>
            </a:xfrm>
            <a:custGeom>
              <a:avLst/>
              <a:gdLst/>
              <a:ahLst/>
              <a:cxnLst/>
              <a:rect l="l" t="t" r="r" b="b"/>
              <a:pathLst>
                <a:path w="7069" h="1969" extrusionOk="0">
                  <a:moveTo>
                    <a:pt x="0" y="1"/>
                  </a:moveTo>
                  <a:lnTo>
                    <a:pt x="0" y="894"/>
                  </a:lnTo>
                  <a:cubicBezTo>
                    <a:pt x="0" y="1493"/>
                    <a:pt x="475" y="1968"/>
                    <a:pt x="1075" y="1968"/>
                  </a:cubicBezTo>
                  <a:lnTo>
                    <a:pt x="1776" y="1968"/>
                  </a:lnTo>
                  <a:lnTo>
                    <a:pt x="2206" y="1787"/>
                  </a:lnTo>
                  <a:lnTo>
                    <a:pt x="2511" y="1482"/>
                  </a:lnTo>
                  <a:cubicBezTo>
                    <a:pt x="2556" y="1436"/>
                    <a:pt x="2612" y="1414"/>
                    <a:pt x="2669" y="1414"/>
                  </a:cubicBezTo>
                  <a:cubicBezTo>
                    <a:pt x="2725" y="1414"/>
                    <a:pt x="2782" y="1436"/>
                    <a:pt x="2827" y="1482"/>
                  </a:cubicBezTo>
                  <a:lnTo>
                    <a:pt x="3121" y="1765"/>
                  </a:lnTo>
                  <a:lnTo>
                    <a:pt x="3528" y="1968"/>
                  </a:lnTo>
                  <a:lnTo>
                    <a:pt x="5993" y="1968"/>
                  </a:lnTo>
                  <a:cubicBezTo>
                    <a:pt x="6581" y="1968"/>
                    <a:pt x="7068" y="1493"/>
                    <a:pt x="7068" y="894"/>
                  </a:cubicBezTo>
                  <a:lnTo>
                    <a:pt x="7068" y="1"/>
                  </a:ln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7433593" y="2770152"/>
              <a:ext cx="24118" cy="51856"/>
            </a:xfrm>
            <a:custGeom>
              <a:avLst/>
              <a:gdLst/>
              <a:ahLst/>
              <a:cxnLst/>
              <a:rect l="l" t="t" r="r" b="b"/>
              <a:pathLst>
                <a:path w="453" h="974" extrusionOk="0">
                  <a:moveTo>
                    <a:pt x="226" y="1"/>
                  </a:moveTo>
                  <a:cubicBezTo>
                    <a:pt x="102" y="1"/>
                    <a:pt x="0" y="103"/>
                    <a:pt x="0" y="227"/>
                  </a:cubicBezTo>
                  <a:lnTo>
                    <a:pt x="0" y="736"/>
                  </a:lnTo>
                  <a:cubicBezTo>
                    <a:pt x="0" y="872"/>
                    <a:pt x="102" y="973"/>
                    <a:pt x="226" y="973"/>
                  </a:cubicBezTo>
                  <a:cubicBezTo>
                    <a:pt x="351" y="973"/>
                    <a:pt x="452" y="872"/>
                    <a:pt x="452" y="736"/>
                  </a:cubicBezTo>
                  <a:lnTo>
                    <a:pt x="452" y="227"/>
                  </a:lnTo>
                  <a:cubicBezTo>
                    <a:pt x="452" y="103"/>
                    <a:pt x="351" y="1"/>
                    <a:pt x="226"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7375774" y="2770312"/>
              <a:ext cx="34979" cy="51696"/>
            </a:xfrm>
            <a:custGeom>
              <a:avLst/>
              <a:gdLst/>
              <a:ahLst/>
              <a:cxnLst/>
              <a:rect l="l" t="t" r="r" b="b"/>
              <a:pathLst>
                <a:path w="657" h="971" extrusionOk="0">
                  <a:moveTo>
                    <a:pt x="410" y="1"/>
                  </a:moveTo>
                  <a:cubicBezTo>
                    <a:pt x="310" y="1"/>
                    <a:pt x="221" y="63"/>
                    <a:pt x="193" y="156"/>
                  </a:cubicBezTo>
                  <a:lnTo>
                    <a:pt x="35" y="676"/>
                  </a:lnTo>
                  <a:cubicBezTo>
                    <a:pt x="1" y="789"/>
                    <a:pt x="68" y="925"/>
                    <a:pt x="193" y="960"/>
                  </a:cubicBezTo>
                  <a:cubicBezTo>
                    <a:pt x="216" y="960"/>
                    <a:pt x="238" y="970"/>
                    <a:pt x="249" y="970"/>
                  </a:cubicBezTo>
                  <a:cubicBezTo>
                    <a:pt x="352" y="970"/>
                    <a:pt x="442" y="903"/>
                    <a:pt x="475" y="801"/>
                  </a:cubicBezTo>
                  <a:lnTo>
                    <a:pt x="623" y="292"/>
                  </a:lnTo>
                  <a:cubicBezTo>
                    <a:pt x="656" y="168"/>
                    <a:pt x="589" y="43"/>
                    <a:pt x="475" y="10"/>
                  </a:cubicBezTo>
                  <a:cubicBezTo>
                    <a:pt x="454" y="4"/>
                    <a:pt x="432" y="1"/>
                    <a:pt x="410"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7480552" y="2770312"/>
              <a:ext cx="35564" cy="51696"/>
            </a:xfrm>
            <a:custGeom>
              <a:avLst/>
              <a:gdLst/>
              <a:ahLst/>
              <a:cxnLst/>
              <a:rect l="l" t="t" r="r" b="b"/>
              <a:pathLst>
                <a:path w="668" h="971" extrusionOk="0">
                  <a:moveTo>
                    <a:pt x="258" y="1"/>
                  </a:moveTo>
                  <a:cubicBezTo>
                    <a:pt x="237" y="1"/>
                    <a:pt x="215" y="4"/>
                    <a:pt x="193" y="10"/>
                  </a:cubicBezTo>
                  <a:cubicBezTo>
                    <a:pt x="68" y="43"/>
                    <a:pt x="0" y="168"/>
                    <a:pt x="35" y="292"/>
                  </a:cubicBezTo>
                  <a:lnTo>
                    <a:pt x="193" y="801"/>
                  </a:lnTo>
                  <a:cubicBezTo>
                    <a:pt x="215" y="903"/>
                    <a:pt x="306" y="970"/>
                    <a:pt x="407" y="970"/>
                  </a:cubicBezTo>
                  <a:cubicBezTo>
                    <a:pt x="430" y="970"/>
                    <a:pt x="452" y="960"/>
                    <a:pt x="475" y="960"/>
                  </a:cubicBezTo>
                  <a:cubicBezTo>
                    <a:pt x="588" y="925"/>
                    <a:pt x="668" y="789"/>
                    <a:pt x="623" y="676"/>
                  </a:cubicBezTo>
                  <a:lnTo>
                    <a:pt x="475" y="156"/>
                  </a:lnTo>
                  <a:cubicBezTo>
                    <a:pt x="448" y="63"/>
                    <a:pt x="358" y="1"/>
                    <a:pt x="258"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 name="Google Shape;2280;p71"/>
          <p:cNvGrpSpPr/>
          <p:nvPr/>
        </p:nvGrpSpPr>
        <p:grpSpPr>
          <a:xfrm>
            <a:off x="1460563" y="3452913"/>
            <a:ext cx="411284" cy="411279"/>
            <a:chOff x="1492450" y="3452913"/>
            <a:chExt cx="411284" cy="411279"/>
          </a:xfrm>
        </p:grpSpPr>
        <p:sp>
          <p:nvSpPr>
            <p:cNvPr id="2281" name="Google Shape;2281;p71"/>
            <p:cNvSpPr/>
            <p:nvPr/>
          </p:nvSpPr>
          <p:spPr>
            <a:xfrm>
              <a:off x="1495485" y="3467980"/>
              <a:ext cx="405849" cy="396212"/>
            </a:xfrm>
            <a:custGeom>
              <a:avLst/>
              <a:gdLst/>
              <a:ahLst/>
              <a:cxnLst/>
              <a:rect l="l" t="t" r="r" b="b"/>
              <a:pathLst>
                <a:path w="7623" h="7442" extrusionOk="0">
                  <a:moveTo>
                    <a:pt x="3811" y="1"/>
                  </a:moveTo>
                  <a:lnTo>
                    <a:pt x="2149" y="91"/>
                  </a:lnTo>
                  <a:cubicBezTo>
                    <a:pt x="1776" y="272"/>
                    <a:pt x="1448" y="498"/>
                    <a:pt x="1165" y="770"/>
                  </a:cubicBezTo>
                  <a:lnTo>
                    <a:pt x="713" y="2511"/>
                  </a:lnTo>
                  <a:lnTo>
                    <a:pt x="1" y="4185"/>
                  </a:lnTo>
                  <a:cubicBezTo>
                    <a:pt x="57" y="4592"/>
                    <a:pt x="193" y="4987"/>
                    <a:pt x="374" y="5349"/>
                  </a:cubicBezTo>
                  <a:lnTo>
                    <a:pt x="1685" y="6434"/>
                  </a:lnTo>
                  <a:lnTo>
                    <a:pt x="3258" y="7396"/>
                  </a:lnTo>
                  <a:cubicBezTo>
                    <a:pt x="3439" y="7430"/>
                    <a:pt x="3620" y="7441"/>
                    <a:pt x="3811" y="7441"/>
                  </a:cubicBezTo>
                  <a:cubicBezTo>
                    <a:pt x="3992" y="7441"/>
                    <a:pt x="4185" y="7430"/>
                    <a:pt x="4366" y="7396"/>
                  </a:cubicBezTo>
                  <a:lnTo>
                    <a:pt x="5756" y="6548"/>
                  </a:lnTo>
                  <a:lnTo>
                    <a:pt x="7249" y="5326"/>
                  </a:lnTo>
                  <a:cubicBezTo>
                    <a:pt x="7430" y="4976"/>
                    <a:pt x="7555" y="4592"/>
                    <a:pt x="7623" y="4195"/>
                  </a:cubicBezTo>
                  <a:lnTo>
                    <a:pt x="6978" y="2477"/>
                  </a:lnTo>
                  <a:lnTo>
                    <a:pt x="6457" y="770"/>
                  </a:lnTo>
                  <a:cubicBezTo>
                    <a:pt x="6163" y="498"/>
                    <a:pt x="5836" y="260"/>
                    <a:pt x="5462" y="91"/>
                  </a:cubicBezTo>
                  <a:lnTo>
                    <a:pt x="38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1754980" y="3610186"/>
              <a:ext cx="65698" cy="36629"/>
            </a:xfrm>
            <a:custGeom>
              <a:avLst/>
              <a:gdLst/>
              <a:ahLst/>
              <a:cxnLst/>
              <a:rect l="l" t="t" r="r" b="b"/>
              <a:pathLst>
                <a:path w="1234" h="688" extrusionOk="0">
                  <a:moveTo>
                    <a:pt x="977" y="1"/>
                  </a:moveTo>
                  <a:cubicBezTo>
                    <a:pt x="957" y="1"/>
                    <a:pt x="936" y="3"/>
                    <a:pt x="917" y="9"/>
                  </a:cubicBezTo>
                  <a:lnTo>
                    <a:pt x="193" y="247"/>
                  </a:lnTo>
                  <a:cubicBezTo>
                    <a:pt x="68" y="292"/>
                    <a:pt x="0" y="416"/>
                    <a:pt x="46" y="529"/>
                  </a:cubicBezTo>
                  <a:cubicBezTo>
                    <a:pt x="80" y="632"/>
                    <a:pt x="159" y="688"/>
                    <a:pt x="261" y="688"/>
                  </a:cubicBezTo>
                  <a:cubicBezTo>
                    <a:pt x="283" y="688"/>
                    <a:pt x="306" y="688"/>
                    <a:pt x="329" y="677"/>
                  </a:cubicBezTo>
                  <a:lnTo>
                    <a:pt x="1052" y="439"/>
                  </a:lnTo>
                  <a:cubicBezTo>
                    <a:pt x="1176" y="405"/>
                    <a:pt x="1233" y="281"/>
                    <a:pt x="1199" y="157"/>
                  </a:cubicBezTo>
                  <a:cubicBezTo>
                    <a:pt x="1171" y="63"/>
                    <a:pt x="1074" y="1"/>
                    <a:pt x="97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1686353" y="3529952"/>
              <a:ext cx="24118" cy="65698"/>
            </a:xfrm>
            <a:custGeom>
              <a:avLst/>
              <a:gdLst/>
              <a:ahLst/>
              <a:cxnLst/>
              <a:rect l="l" t="t" r="r" b="b"/>
              <a:pathLst>
                <a:path w="453" h="1234" extrusionOk="0">
                  <a:moveTo>
                    <a:pt x="226" y="1"/>
                  </a:moveTo>
                  <a:cubicBezTo>
                    <a:pt x="102" y="1"/>
                    <a:pt x="0" y="103"/>
                    <a:pt x="0" y="227"/>
                  </a:cubicBezTo>
                  <a:lnTo>
                    <a:pt x="0" y="1008"/>
                  </a:lnTo>
                  <a:cubicBezTo>
                    <a:pt x="0" y="1132"/>
                    <a:pt x="102" y="1234"/>
                    <a:pt x="226" y="1234"/>
                  </a:cubicBezTo>
                  <a:cubicBezTo>
                    <a:pt x="351" y="1234"/>
                    <a:pt x="453" y="1132"/>
                    <a:pt x="453" y="1008"/>
                  </a:cubicBezTo>
                  <a:lnTo>
                    <a:pt x="453" y="227"/>
                  </a:lnTo>
                  <a:cubicBezTo>
                    <a:pt x="453" y="103"/>
                    <a:pt x="351" y="1"/>
                    <a:pt x="226"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1728467" y="3705647"/>
              <a:ext cx="51856" cy="57393"/>
            </a:xfrm>
            <a:custGeom>
              <a:avLst/>
              <a:gdLst/>
              <a:ahLst/>
              <a:cxnLst/>
              <a:rect l="l" t="t" r="r" b="b"/>
              <a:pathLst>
                <a:path w="974" h="1078" extrusionOk="0">
                  <a:moveTo>
                    <a:pt x="252" y="1"/>
                  </a:moveTo>
                  <a:cubicBezTo>
                    <a:pt x="204" y="1"/>
                    <a:pt x="155" y="16"/>
                    <a:pt x="114" y="48"/>
                  </a:cubicBezTo>
                  <a:cubicBezTo>
                    <a:pt x="13" y="128"/>
                    <a:pt x="1" y="263"/>
                    <a:pt x="69" y="365"/>
                  </a:cubicBezTo>
                  <a:lnTo>
                    <a:pt x="544" y="987"/>
                  </a:lnTo>
                  <a:cubicBezTo>
                    <a:pt x="578" y="1043"/>
                    <a:pt x="657" y="1078"/>
                    <a:pt x="724" y="1078"/>
                  </a:cubicBezTo>
                  <a:cubicBezTo>
                    <a:pt x="770" y="1078"/>
                    <a:pt x="815" y="1066"/>
                    <a:pt x="860" y="1032"/>
                  </a:cubicBezTo>
                  <a:cubicBezTo>
                    <a:pt x="951" y="965"/>
                    <a:pt x="973" y="817"/>
                    <a:pt x="905" y="716"/>
                  </a:cubicBezTo>
                  <a:lnTo>
                    <a:pt x="430" y="93"/>
                  </a:lnTo>
                  <a:cubicBezTo>
                    <a:pt x="390" y="33"/>
                    <a:pt x="322" y="1"/>
                    <a:pt x="252"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1575559" y="3610186"/>
              <a:ext cx="65698" cy="36629"/>
            </a:xfrm>
            <a:custGeom>
              <a:avLst/>
              <a:gdLst/>
              <a:ahLst/>
              <a:cxnLst/>
              <a:rect l="l" t="t" r="r" b="b"/>
              <a:pathLst>
                <a:path w="1234" h="688" extrusionOk="0">
                  <a:moveTo>
                    <a:pt x="264" y="1"/>
                  </a:moveTo>
                  <a:cubicBezTo>
                    <a:pt x="164" y="1"/>
                    <a:pt x="74" y="63"/>
                    <a:pt x="46" y="157"/>
                  </a:cubicBezTo>
                  <a:cubicBezTo>
                    <a:pt x="0" y="281"/>
                    <a:pt x="68" y="405"/>
                    <a:pt x="181" y="439"/>
                  </a:cubicBezTo>
                  <a:lnTo>
                    <a:pt x="917" y="677"/>
                  </a:lnTo>
                  <a:cubicBezTo>
                    <a:pt x="940" y="688"/>
                    <a:pt x="962" y="688"/>
                    <a:pt x="985" y="688"/>
                  </a:cubicBezTo>
                  <a:cubicBezTo>
                    <a:pt x="1075" y="688"/>
                    <a:pt x="1166" y="632"/>
                    <a:pt x="1199" y="529"/>
                  </a:cubicBezTo>
                  <a:cubicBezTo>
                    <a:pt x="1234" y="416"/>
                    <a:pt x="1166" y="292"/>
                    <a:pt x="1053" y="247"/>
                  </a:cubicBezTo>
                  <a:lnTo>
                    <a:pt x="329" y="9"/>
                  </a:lnTo>
                  <a:cubicBezTo>
                    <a:pt x="307" y="3"/>
                    <a:pt x="286" y="1"/>
                    <a:pt x="264"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1615915" y="3705647"/>
              <a:ext cx="52388" cy="57393"/>
            </a:xfrm>
            <a:custGeom>
              <a:avLst/>
              <a:gdLst/>
              <a:ahLst/>
              <a:cxnLst/>
              <a:rect l="l" t="t" r="r" b="b"/>
              <a:pathLst>
                <a:path w="984" h="1078" extrusionOk="0">
                  <a:moveTo>
                    <a:pt x="730" y="1"/>
                  </a:moveTo>
                  <a:cubicBezTo>
                    <a:pt x="661" y="1"/>
                    <a:pt x="590" y="33"/>
                    <a:pt x="543" y="93"/>
                  </a:cubicBezTo>
                  <a:lnTo>
                    <a:pt x="79" y="716"/>
                  </a:lnTo>
                  <a:cubicBezTo>
                    <a:pt x="1" y="817"/>
                    <a:pt x="23" y="965"/>
                    <a:pt x="125" y="1032"/>
                  </a:cubicBezTo>
                  <a:cubicBezTo>
                    <a:pt x="170" y="1066"/>
                    <a:pt x="215" y="1078"/>
                    <a:pt x="260" y="1078"/>
                  </a:cubicBezTo>
                  <a:cubicBezTo>
                    <a:pt x="328" y="1078"/>
                    <a:pt x="396" y="1043"/>
                    <a:pt x="441" y="987"/>
                  </a:cubicBezTo>
                  <a:lnTo>
                    <a:pt x="905" y="365"/>
                  </a:lnTo>
                  <a:cubicBezTo>
                    <a:pt x="984" y="263"/>
                    <a:pt x="961" y="128"/>
                    <a:pt x="860" y="48"/>
                  </a:cubicBezTo>
                  <a:cubicBezTo>
                    <a:pt x="823" y="16"/>
                    <a:pt x="777" y="1"/>
                    <a:pt x="730"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1727295" y="3741904"/>
              <a:ext cx="154183" cy="119896"/>
            </a:xfrm>
            <a:custGeom>
              <a:avLst/>
              <a:gdLst/>
              <a:ahLst/>
              <a:cxnLst/>
              <a:rect l="l" t="t" r="r" b="b"/>
              <a:pathLst>
                <a:path w="2896" h="2252" extrusionOk="0">
                  <a:moveTo>
                    <a:pt x="894" y="0"/>
                  </a:moveTo>
                  <a:lnTo>
                    <a:pt x="532" y="272"/>
                  </a:lnTo>
                  <a:lnTo>
                    <a:pt x="0" y="2251"/>
                  </a:lnTo>
                  <a:cubicBezTo>
                    <a:pt x="1267" y="2081"/>
                    <a:pt x="2341" y="1279"/>
                    <a:pt x="2895" y="181"/>
                  </a:cubicBezTo>
                  <a:lnTo>
                    <a:pt x="894"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1801939" y="3508922"/>
              <a:ext cx="101795" cy="182453"/>
            </a:xfrm>
            <a:custGeom>
              <a:avLst/>
              <a:gdLst/>
              <a:ahLst/>
              <a:cxnLst/>
              <a:rect l="l" t="t" r="r" b="b"/>
              <a:pathLst>
                <a:path w="1912" h="3427" extrusionOk="0">
                  <a:moveTo>
                    <a:pt x="701" y="1"/>
                  </a:moveTo>
                  <a:lnTo>
                    <a:pt x="0" y="1923"/>
                  </a:lnTo>
                  <a:lnTo>
                    <a:pt x="136" y="2353"/>
                  </a:lnTo>
                  <a:lnTo>
                    <a:pt x="1867" y="3426"/>
                  </a:lnTo>
                  <a:cubicBezTo>
                    <a:pt x="1900" y="3223"/>
                    <a:pt x="1912" y="3019"/>
                    <a:pt x="1912" y="2805"/>
                  </a:cubicBezTo>
                  <a:cubicBezTo>
                    <a:pt x="1912" y="1708"/>
                    <a:pt x="1448" y="712"/>
                    <a:pt x="701"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1515344" y="3741904"/>
              <a:ext cx="153597" cy="119896"/>
            </a:xfrm>
            <a:custGeom>
              <a:avLst/>
              <a:gdLst/>
              <a:ahLst/>
              <a:cxnLst/>
              <a:rect l="l" t="t" r="r" b="b"/>
              <a:pathLst>
                <a:path w="2885" h="2252" extrusionOk="0">
                  <a:moveTo>
                    <a:pt x="1991" y="0"/>
                  </a:moveTo>
                  <a:lnTo>
                    <a:pt x="1" y="204"/>
                  </a:lnTo>
                  <a:cubicBezTo>
                    <a:pt x="566" y="1289"/>
                    <a:pt x="1629" y="2070"/>
                    <a:pt x="2885" y="2251"/>
                  </a:cubicBezTo>
                  <a:lnTo>
                    <a:pt x="2353" y="272"/>
                  </a:lnTo>
                  <a:lnTo>
                    <a:pt x="1991"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1492450" y="3508922"/>
              <a:ext cx="102434" cy="181868"/>
            </a:xfrm>
            <a:custGeom>
              <a:avLst/>
              <a:gdLst/>
              <a:ahLst/>
              <a:cxnLst/>
              <a:rect l="l" t="t" r="r" b="b"/>
              <a:pathLst>
                <a:path w="1924" h="3416" extrusionOk="0">
                  <a:moveTo>
                    <a:pt x="1222" y="1"/>
                  </a:moveTo>
                  <a:cubicBezTo>
                    <a:pt x="476" y="702"/>
                    <a:pt x="1" y="1708"/>
                    <a:pt x="1" y="2805"/>
                  </a:cubicBezTo>
                  <a:cubicBezTo>
                    <a:pt x="1" y="3019"/>
                    <a:pt x="24" y="3212"/>
                    <a:pt x="58" y="3416"/>
                  </a:cubicBezTo>
                  <a:lnTo>
                    <a:pt x="1777" y="2353"/>
                  </a:lnTo>
                  <a:lnTo>
                    <a:pt x="1923" y="1923"/>
                  </a:lnTo>
                  <a:lnTo>
                    <a:pt x="1222"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1609899" y="3452913"/>
              <a:ext cx="176437" cy="90987"/>
            </a:xfrm>
            <a:custGeom>
              <a:avLst/>
              <a:gdLst/>
              <a:ahLst/>
              <a:cxnLst/>
              <a:rect l="l" t="t" r="r" b="b"/>
              <a:pathLst>
                <a:path w="3314" h="1709" extrusionOk="0">
                  <a:moveTo>
                    <a:pt x="1662" y="0"/>
                  </a:moveTo>
                  <a:cubicBezTo>
                    <a:pt x="1063" y="0"/>
                    <a:pt x="498" y="136"/>
                    <a:pt x="0" y="374"/>
                  </a:cubicBezTo>
                  <a:lnTo>
                    <a:pt x="1436" y="1708"/>
                  </a:lnTo>
                  <a:lnTo>
                    <a:pt x="1889" y="1708"/>
                  </a:lnTo>
                  <a:lnTo>
                    <a:pt x="3313" y="374"/>
                  </a:lnTo>
                  <a:cubicBezTo>
                    <a:pt x="2816" y="136"/>
                    <a:pt x="2250" y="0"/>
                    <a:pt x="1662"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1614691" y="3573929"/>
              <a:ext cx="166801" cy="159028"/>
            </a:xfrm>
            <a:custGeom>
              <a:avLst/>
              <a:gdLst/>
              <a:ahLst/>
              <a:cxnLst/>
              <a:rect l="l" t="t" r="r" b="b"/>
              <a:pathLst>
                <a:path w="3133" h="2987" extrusionOk="0">
                  <a:moveTo>
                    <a:pt x="1346" y="1"/>
                  </a:moveTo>
                  <a:lnTo>
                    <a:pt x="148" y="871"/>
                  </a:lnTo>
                  <a:lnTo>
                    <a:pt x="1" y="1301"/>
                  </a:lnTo>
                  <a:lnTo>
                    <a:pt x="464" y="2715"/>
                  </a:lnTo>
                  <a:lnTo>
                    <a:pt x="826" y="2986"/>
                  </a:lnTo>
                  <a:lnTo>
                    <a:pt x="2319" y="2986"/>
                  </a:lnTo>
                  <a:lnTo>
                    <a:pt x="2681" y="2715"/>
                  </a:lnTo>
                  <a:lnTo>
                    <a:pt x="3133" y="1301"/>
                  </a:lnTo>
                  <a:lnTo>
                    <a:pt x="2997" y="871"/>
                  </a:lnTo>
                  <a:lnTo>
                    <a:pt x="1799"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71"/>
          <p:cNvGrpSpPr/>
          <p:nvPr/>
        </p:nvGrpSpPr>
        <p:grpSpPr>
          <a:xfrm>
            <a:off x="2144707" y="3515524"/>
            <a:ext cx="411230" cy="286061"/>
            <a:chOff x="2131287" y="3515524"/>
            <a:chExt cx="411230" cy="286061"/>
          </a:xfrm>
        </p:grpSpPr>
        <p:sp>
          <p:nvSpPr>
            <p:cNvPr id="2294" name="Google Shape;2294;p71"/>
            <p:cNvSpPr/>
            <p:nvPr/>
          </p:nvSpPr>
          <p:spPr>
            <a:xfrm>
              <a:off x="2131287" y="3646177"/>
              <a:ext cx="155354" cy="155408"/>
            </a:xfrm>
            <a:custGeom>
              <a:avLst/>
              <a:gdLst/>
              <a:ahLst/>
              <a:cxnLst/>
              <a:rect l="l" t="t" r="r" b="b"/>
              <a:pathLst>
                <a:path w="2918" h="2919" extrusionOk="0">
                  <a:moveTo>
                    <a:pt x="1459" y="453"/>
                  </a:moveTo>
                  <a:cubicBezTo>
                    <a:pt x="2013" y="453"/>
                    <a:pt x="2466" y="905"/>
                    <a:pt x="2466" y="1459"/>
                  </a:cubicBezTo>
                  <a:cubicBezTo>
                    <a:pt x="2466" y="2014"/>
                    <a:pt x="2013" y="2466"/>
                    <a:pt x="1459" y="2466"/>
                  </a:cubicBezTo>
                  <a:cubicBezTo>
                    <a:pt x="905" y="2466"/>
                    <a:pt x="453" y="2014"/>
                    <a:pt x="453" y="1459"/>
                  </a:cubicBezTo>
                  <a:cubicBezTo>
                    <a:pt x="453" y="905"/>
                    <a:pt x="905" y="453"/>
                    <a:pt x="1459" y="453"/>
                  </a:cubicBezTo>
                  <a:close/>
                  <a:moveTo>
                    <a:pt x="1459" y="1"/>
                  </a:moveTo>
                  <a:cubicBezTo>
                    <a:pt x="656" y="1"/>
                    <a:pt x="0" y="657"/>
                    <a:pt x="0" y="1459"/>
                  </a:cubicBezTo>
                  <a:cubicBezTo>
                    <a:pt x="0" y="2262"/>
                    <a:pt x="656" y="2918"/>
                    <a:pt x="1459" y="2918"/>
                  </a:cubicBezTo>
                  <a:cubicBezTo>
                    <a:pt x="2262" y="2918"/>
                    <a:pt x="2918" y="2262"/>
                    <a:pt x="2918" y="1459"/>
                  </a:cubicBezTo>
                  <a:cubicBezTo>
                    <a:pt x="2918" y="657"/>
                    <a:pt x="2262" y="1"/>
                    <a:pt x="1459"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310708" y="3713633"/>
              <a:ext cx="45786" cy="57819"/>
            </a:xfrm>
            <a:custGeom>
              <a:avLst/>
              <a:gdLst/>
              <a:ahLst/>
              <a:cxnLst/>
              <a:rect l="l" t="t" r="r" b="b"/>
              <a:pathLst>
                <a:path w="860" h="1086" extrusionOk="0">
                  <a:moveTo>
                    <a:pt x="226" y="0"/>
                  </a:moveTo>
                  <a:cubicBezTo>
                    <a:pt x="102" y="0"/>
                    <a:pt x="0" y="102"/>
                    <a:pt x="0" y="226"/>
                  </a:cubicBezTo>
                  <a:lnTo>
                    <a:pt x="0" y="860"/>
                  </a:lnTo>
                  <a:cubicBezTo>
                    <a:pt x="0" y="984"/>
                    <a:pt x="102" y="1086"/>
                    <a:pt x="226" y="1086"/>
                  </a:cubicBezTo>
                  <a:lnTo>
                    <a:pt x="633" y="1086"/>
                  </a:lnTo>
                  <a:cubicBezTo>
                    <a:pt x="757" y="1086"/>
                    <a:pt x="860" y="984"/>
                    <a:pt x="860" y="860"/>
                  </a:cubicBezTo>
                  <a:cubicBezTo>
                    <a:pt x="860" y="735"/>
                    <a:pt x="757" y="634"/>
                    <a:pt x="633" y="634"/>
                  </a:cubicBezTo>
                  <a:lnTo>
                    <a:pt x="453" y="634"/>
                  </a:lnTo>
                  <a:lnTo>
                    <a:pt x="453" y="226"/>
                  </a:lnTo>
                  <a:cubicBezTo>
                    <a:pt x="453" y="102"/>
                    <a:pt x="350" y="0"/>
                    <a:pt x="226" y="0"/>
                  </a:cubicBezTo>
                  <a:close/>
                </a:path>
              </a:pathLst>
            </a:custGeom>
            <a:solidFill>
              <a:srgbClr val="E8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193259" y="3563707"/>
              <a:ext cx="249323" cy="174042"/>
            </a:xfrm>
            <a:custGeom>
              <a:avLst/>
              <a:gdLst/>
              <a:ahLst/>
              <a:cxnLst/>
              <a:rect l="l" t="t" r="r" b="b"/>
              <a:pathLst>
                <a:path w="4683" h="3269" extrusionOk="0">
                  <a:moveTo>
                    <a:pt x="3088" y="1165"/>
                  </a:moveTo>
                  <a:lnTo>
                    <a:pt x="2365" y="2816"/>
                  </a:lnTo>
                  <a:lnTo>
                    <a:pt x="566" y="2816"/>
                  </a:lnTo>
                  <a:lnTo>
                    <a:pt x="1177" y="1165"/>
                  </a:lnTo>
                  <a:close/>
                  <a:moveTo>
                    <a:pt x="781" y="0"/>
                  </a:moveTo>
                  <a:lnTo>
                    <a:pt x="781" y="905"/>
                  </a:lnTo>
                  <a:lnTo>
                    <a:pt x="35" y="2975"/>
                  </a:lnTo>
                  <a:cubicBezTo>
                    <a:pt x="1" y="3042"/>
                    <a:pt x="12" y="3121"/>
                    <a:pt x="58" y="3178"/>
                  </a:cubicBezTo>
                  <a:cubicBezTo>
                    <a:pt x="103" y="3234"/>
                    <a:pt x="171" y="3269"/>
                    <a:pt x="239" y="3269"/>
                  </a:cubicBezTo>
                  <a:lnTo>
                    <a:pt x="2659" y="3269"/>
                  </a:lnTo>
                  <a:lnTo>
                    <a:pt x="3574" y="1165"/>
                  </a:lnTo>
                  <a:lnTo>
                    <a:pt x="4456" y="1165"/>
                  </a:lnTo>
                  <a:cubicBezTo>
                    <a:pt x="4581" y="1165"/>
                    <a:pt x="4682" y="1063"/>
                    <a:pt x="4682" y="939"/>
                  </a:cubicBezTo>
                  <a:cubicBezTo>
                    <a:pt x="4682" y="803"/>
                    <a:pt x="4581" y="713"/>
                    <a:pt x="4456" y="713"/>
                  </a:cubicBezTo>
                  <a:lnTo>
                    <a:pt x="1234" y="713"/>
                  </a:lnTo>
                  <a:lnTo>
                    <a:pt x="1234" y="0"/>
                  </a:ln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387109" y="3643781"/>
              <a:ext cx="155408" cy="155408"/>
            </a:xfrm>
            <a:custGeom>
              <a:avLst/>
              <a:gdLst/>
              <a:ahLst/>
              <a:cxnLst/>
              <a:rect l="l" t="t" r="r" b="b"/>
              <a:pathLst>
                <a:path w="2919" h="2919" extrusionOk="0">
                  <a:moveTo>
                    <a:pt x="1460" y="453"/>
                  </a:moveTo>
                  <a:cubicBezTo>
                    <a:pt x="2014" y="453"/>
                    <a:pt x="2466" y="905"/>
                    <a:pt x="2466" y="1459"/>
                  </a:cubicBezTo>
                  <a:cubicBezTo>
                    <a:pt x="2466" y="2013"/>
                    <a:pt x="2014" y="2466"/>
                    <a:pt x="1460" y="2466"/>
                  </a:cubicBezTo>
                  <a:cubicBezTo>
                    <a:pt x="906" y="2466"/>
                    <a:pt x="453" y="2013"/>
                    <a:pt x="453" y="1459"/>
                  </a:cubicBezTo>
                  <a:cubicBezTo>
                    <a:pt x="453" y="905"/>
                    <a:pt x="906" y="453"/>
                    <a:pt x="1460" y="453"/>
                  </a:cubicBezTo>
                  <a:close/>
                  <a:moveTo>
                    <a:pt x="1460" y="1"/>
                  </a:moveTo>
                  <a:cubicBezTo>
                    <a:pt x="657" y="1"/>
                    <a:pt x="1" y="656"/>
                    <a:pt x="1" y="1459"/>
                  </a:cubicBezTo>
                  <a:cubicBezTo>
                    <a:pt x="1" y="2262"/>
                    <a:pt x="657" y="2918"/>
                    <a:pt x="1460" y="2918"/>
                  </a:cubicBezTo>
                  <a:cubicBezTo>
                    <a:pt x="2263" y="2918"/>
                    <a:pt x="2918" y="2262"/>
                    <a:pt x="2918" y="1459"/>
                  </a:cubicBezTo>
                  <a:cubicBezTo>
                    <a:pt x="2918" y="656"/>
                    <a:pt x="2263" y="1"/>
                    <a:pt x="1460"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231220" y="3563707"/>
              <a:ext cx="31358" cy="53"/>
            </a:xfrm>
            <a:custGeom>
              <a:avLst/>
              <a:gdLst/>
              <a:ahLst/>
              <a:cxnLst/>
              <a:rect l="l" t="t" r="r" b="b"/>
              <a:pathLst>
                <a:path w="589" h="1" extrusionOk="0">
                  <a:moveTo>
                    <a:pt x="589"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401590" y="3515524"/>
              <a:ext cx="112017" cy="218018"/>
            </a:xfrm>
            <a:custGeom>
              <a:avLst/>
              <a:gdLst/>
              <a:ahLst/>
              <a:cxnLst/>
              <a:rect l="l" t="t" r="r" b="b"/>
              <a:pathLst>
                <a:path w="2104" h="4095" extrusionOk="0">
                  <a:moveTo>
                    <a:pt x="238" y="0"/>
                  </a:moveTo>
                  <a:cubicBezTo>
                    <a:pt x="170" y="0"/>
                    <a:pt x="103" y="23"/>
                    <a:pt x="57" y="80"/>
                  </a:cubicBezTo>
                  <a:cubicBezTo>
                    <a:pt x="12" y="136"/>
                    <a:pt x="0" y="216"/>
                    <a:pt x="23" y="284"/>
                  </a:cubicBezTo>
                  <a:lnTo>
                    <a:pt x="973" y="3925"/>
                  </a:lnTo>
                  <a:cubicBezTo>
                    <a:pt x="995" y="4026"/>
                    <a:pt x="1086" y="4094"/>
                    <a:pt x="1188" y="4094"/>
                  </a:cubicBezTo>
                  <a:cubicBezTo>
                    <a:pt x="1211" y="4094"/>
                    <a:pt x="1222" y="4094"/>
                    <a:pt x="1244" y="4083"/>
                  </a:cubicBezTo>
                  <a:cubicBezTo>
                    <a:pt x="1369" y="4061"/>
                    <a:pt x="1437" y="3936"/>
                    <a:pt x="1403" y="3812"/>
                  </a:cubicBezTo>
                  <a:lnTo>
                    <a:pt x="532" y="453"/>
                  </a:lnTo>
                  <a:lnTo>
                    <a:pt x="1651" y="453"/>
                  </a:lnTo>
                  <a:lnTo>
                    <a:pt x="1651" y="623"/>
                  </a:lnTo>
                  <a:cubicBezTo>
                    <a:pt x="1651" y="736"/>
                    <a:pt x="1550" y="837"/>
                    <a:pt x="1425" y="837"/>
                  </a:cubicBezTo>
                  <a:cubicBezTo>
                    <a:pt x="1301" y="837"/>
                    <a:pt x="1199" y="939"/>
                    <a:pt x="1199" y="1063"/>
                  </a:cubicBezTo>
                  <a:cubicBezTo>
                    <a:pt x="1199" y="1188"/>
                    <a:pt x="1301" y="1290"/>
                    <a:pt x="1425" y="1290"/>
                  </a:cubicBezTo>
                  <a:cubicBezTo>
                    <a:pt x="1799" y="1290"/>
                    <a:pt x="2104" y="985"/>
                    <a:pt x="2104" y="623"/>
                  </a:cubicBezTo>
                  <a:lnTo>
                    <a:pt x="2104" y="227"/>
                  </a:lnTo>
                  <a:cubicBezTo>
                    <a:pt x="2104" y="103"/>
                    <a:pt x="2002" y="0"/>
                    <a:pt x="1877"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219187" y="3551621"/>
              <a:ext cx="55423" cy="24171"/>
            </a:xfrm>
            <a:custGeom>
              <a:avLst/>
              <a:gdLst/>
              <a:ahLst/>
              <a:cxnLst/>
              <a:rect l="l" t="t" r="r" b="b"/>
              <a:pathLst>
                <a:path w="1041" h="454" extrusionOk="0">
                  <a:moveTo>
                    <a:pt x="227" y="1"/>
                  </a:moveTo>
                  <a:cubicBezTo>
                    <a:pt x="102" y="1"/>
                    <a:pt x="0" y="103"/>
                    <a:pt x="0" y="227"/>
                  </a:cubicBezTo>
                  <a:cubicBezTo>
                    <a:pt x="0" y="352"/>
                    <a:pt x="102" y="453"/>
                    <a:pt x="227" y="453"/>
                  </a:cubicBezTo>
                  <a:lnTo>
                    <a:pt x="815" y="453"/>
                  </a:lnTo>
                  <a:cubicBezTo>
                    <a:pt x="938" y="453"/>
                    <a:pt x="1041" y="352"/>
                    <a:pt x="1041" y="227"/>
                  </a:cubicBezTo>
                  <a:cubicBezTo>
                    <a:pt x="1041" y="103"/>
                    <a:pt x="938" y="1"/>
                    <a:pt x="815" y="1"/>
                  </a:cubicBezTo>
                  <a:close/>
                </a:path>
              </a:pathLst>
            </a:custGeom>
            <a:solidFill>
              <a:srgbClr val="E8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 name="Google Shape;2301;p71"/>
          <p:cNvGrpSpPr/>
          <p:nvPr/>
        </p:nvGrpSpPr>
        <p:grpSpPr>
          <a:xfrm>
            <a:off x="2828798" y="3517920"/>
            <a:ext cx="411283" cy="281269"/>
            <a:chOff x="2770017" y="3517920"/>
            <a:chExt cx="411283" cy="281269"/>
          </a:xfrm>
        </p:grpSpPr>
        <p:sp>
          <p:nvSpPr>
            <p:cNvPr id="2302" name="Google Shape;2302;p71"/>
            <p:cNvSpPr/>
            <p:nvPr/>
          </p:nvSpPr>
          <p:spPr>
            <a:xfrm>
              <a:off x="2948267" y="3716029"/>
              <a:ext cx="46425" cy="59629"/>
            </a:xfrm>
            <a:custGeom>
              <a:avLst/>
              <a:gdLst/>
              <a:ahLst/>
              <a:cxnLst/>
              <a:rect l="l" t="t" r="r" b="b"/>
              <a:pathLst>
                <a:path w="872" h="1120" extrusionOk="0">
                  <a:moveTo>
                    <a:pt x="226" y="1"/>
                  </a:moveTo>
                  <a:cubicBezTo>
                    <a:pt x="102" y="1"/>
                    <a:pt x="0" y="102"/>
                    <a:pt x="0" y="227"/>
                  </a:cubicBezTo>
                  <a:lnTo>
                    <a:pt x="0" y="893"/>
                  </a:lnTo>
                  <a:cubicBezTo>
                    <a:pt x="0" y="1018"/>
                    <a:pt x="102" y="1120"/>
                    <a:pt x="226" y="1120"/>
                  </a:cubicBezTo>
                  <a:lnTo>
                    <a:pt x="645" y="1120"/>
                  </a:lnTo>
                  <a:cubicBezTo>
                    <a:pt x="769" y="1120"/>
                    <a:pt x="871" y="1018"/>
                    <a:pt x="871" y="893"/>
                  </a:cubicBezTo>
                  <a:cubicBezTo>
                    <a:pt x="871" y="770"/>
                    <a:pt x="769" y="667"/>
                    <a:pt x="645" y="667"/>
                  </a:cubicBezTo>
                  <a:lnTo>
                    <a:pt x="452" y="667"/>
                  </a:lnTo>
                  <a:lnTo>
                    <a:pt x="452" y="227"/>
                  </a:lnTo>
                  <a:cubicBezTo>
                    <a:pt x="452" y="102"/>
                    <a:pt x="351" y="1"/>
                    <a:pt x="226" y="1"/>
                  </a:cubicBezTo>
                  <a:close/>
                </a:path>
              </a:pathLst>
            </a:custGeom>
            <a:solidFill>
              <a:srgbClr val="E5C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850730" y="3542623"/>
              <a:ext cx="234256" cy="197520"/>
            </a:xfrm>
            <a:custGeom>
              <a:avLst/>
              <a:gdLst/>
              <a:ahLst/>
              <a:cxnLst/>
              <a:rect l="l" t="t" r="r" b="b"/>
              <a:pathLst>
                <a:path w="4400" h="3710" extrusionOk="0">
                  <a:moveTo>
                    <a:pt x="396" y="1"/>
                  </a:moveTo>
                  <a:lnTo>
                    <a:pt x="396" y="1426"/>
                  </a:lnTo>
                  <a:lnTo>
                    <a:pt x="0" y="2421"/>
                  </a:lnTo>
                  <a:lnTo>
                    <a:pt x="430" y="2545"/>
                  </a:lnTo>
                  <a:lnTo>
                    <a:pt x="781" y="1685"/>
                  </a:lnTo>
                  <a:lnTo>
                    <a:pt x="2749" y="1685"/>
                  </a:lnTo>
                  <a:lnTo>
                    <a:pt x="2002" y="3258"/>
                  </a:lnTo>
                  <a:lnTo>
                    <a:pt x="871" y="3258"/>
                  </a:lnTo>
                  <a:lnTo>
                    <a:pt x="871" y="3710"/>
                  </a:lnTo>
                  <a:lnTo>
                    <a:pt x="2284" y="3710"/>
                  </a:lnTo>
                  <a:lnTo>
                    <a:pt x="3257" y="1685"/>
                  </a:lnTo>
                  <a:lnTo>
                    <a:pt x="4162" y="1685"/>
                  </a:lnTo>
                  <a:cubicBezTo>
                    <a:pt x="4297" y="1685"/>
                    <a:pt x="4400" y="1572"/>
                    <a:pt x="4388" y="1448"/>
                  </a:cubicBezTo>
                  <a:cubicBezTo>
                    <a:pt x="4388" y="1323"/>
                    <a:pt x="4286" y="1233"/>
                    <a:pt x="4162" y="1233"/>
                  </a:cubicBezTo>
                  <a:lnTo>
                    <a:pt x="849" y="1233"/>
                  </a:lnTo>
                  <a:lnTo>
                    <a:pt x="849" y="1"/>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3004276" y="3517920"/>
              <a:ext cx="100570" cy="150563"/>
            </a:xfrm>
            <a:custGeom>
              <a:avLst/>
              <a:gdLst/>
              <a:ahLst/>
              <a:cxnLst/>
              <a:rect l="l" t="t" r="r" b="b"/>
              <a:pathLst>
                <a:path w="1889" h="2828" extrusionOk="0">
                  <a:moveTo>
                    <a:pt x="226" y="1"/>
                  </a:moveTo>
                  <a:cubicBezTo>
                    <a:pt x="102" y="1"/>
                    <a:pt x="0" y="103"/>
                    <a:pt x="0" y="227"/>
                  </a:cubicBezTo>
                  <a:cubicBezTo>
                    <a:pt x="0" y="352"/>
                    <a:pt x="102" y="453"/>
                    <a:pt x="226" y="453"/>
                  </a:cubicBezTo>
                  <a:lnTo>
                    <a:pt x="803" y="453"/>
                  </a:lnTo>
                  <a:lnTo>
                    <a:pt x="1459" y="2828"/>
                  </a:lnTo>
                  <a:cubicBezTo>
                    <a:pt x="1594" y="2772"/>
                    <a:pt x="1742" y="2726"/>
                    <a:pt x="1888" y="2704"/>
                  </a:cubicBezTo>
                  <a:lnTo>
                    <a:pt x="1199" y="171"/>
                  </a:lnTo>
                  <a:cubicBezTo>
                    <a:pt x="1176" y="69"/>
                    <a:pt x="1086" y="1"/>
                    <a:pt x="984"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770017" y="3657038"/>
              <a:ext cx="142151" cy="142151"/>
            </a:xfrm>
            <a:custGeom>
              <a:avLst/>
              <a:gdLst/>
              <a:ahLst/>
              <a:cxnLst/>
              <a:rect l="l" t="t" r="r" b="b"/>
              <a:pathLst>
                <a:path w="2670" h="2670" extrusionOk="0">
                  <a:moveTo>
                    <a:pt x="1335" y="453"/>
                  </a:moveTo>
                  <a:cubicBezTo>
                    <a:pt x="1822" y="453"/>
                    <a:pt x="2217" y="848"/>
                    <a:pt x="2217" y="1335"/>
                  </a:cubicBezTo>
                  <a:cubicBezTo>
                    <a:pt x="2217" y="1821"/>
                    <a:pt x="1822" y="2217"/>
                    <a:pt x="1335" y="2217"/>
                  </a:cubicBezTo>
                  <a:cubicBezTo>
                    <a:pt x="849" y="2217"/>
                    <a:pt x="453" y="1821"/>
                    <a:pt x="453" y="1335"/>
                  </a:cubicBezTo>
                  <a:cubicBezTo>
                    <a:pt x="453" y="848"/>
                    <a:pt x="849" y="453"/>
                    <a:pt x="1335" y="453"/>
                  </a:cubicBezTo>
                  <a:close/>
                  <a:moveTo>
                    <a:pt x="1335" y="0"/>
                  </a:moveTo>
                  <a:cubicBezTo>
                    <a:pt x="601" y="0"/>
                    <a:pt x="1" y="599"/>
                    <a:pt x="1" y="1335"/>
                  </a:cubicBezTo>
                  <a:cubicBezTo>
                    <a:pt x="1" y="2069"/>
                    <a:pt x="601" y="2669"/>
                    <a:pt x="1335" y="2669"/>
                  </a:cubicBezTo>
                  <a:cubicBezTo>
                    <a:pt x="2071" y="2669"/>
                    <a:pt x="2670" y="2069"/>
                    <a:pt x="2670" y="1335"/>
                  </a:cubicBezTo>
                  <a:cubicBezTo>
                    <a:pt x="2670" y="599"/>
                    <a:pt x="2071" y="0"/>
                    <a:pt x="1335"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3039202" y="3655813"/>
              <a:ext cx="142098" cy="142151"/>
            </a:xfrm>
            <a:custGeom>
              <a:avLst/>
              <a:gdLst/>
              <a:ahLst/>
              <a:cxnLst/>
              <a:rect l="l" t="t" r="r" b="b"/>
              <a:pathLst>
                <a:path w="2669" h="2670" extrusionOk="0">
                  <a:moveTo>
                    <a:pt x="1334" y="453"/>
                  </a:moveTo>
                  <a:cubicBezTo>
                    <a:pt x="1820" y="453"/>
                    <a:pt x="2217" y="848"/>
                    <a:pt x="2217" y="1335"/>
                  </a:cubicBezTo>
                  <a:cubicBezTo>
                    <a:pt x="2217" y="1821"/>
                    <a:pt x="1820" y="2217"/>
                    <a:pt x="1334" y="2217"/>
                  </a:cubicBezTo>
                  <a:cubicBezTo>
                    <a:pt x="848" y="2217"/>
                    <a:pt x="452" y="1821"/>
                    <a:pt x="452" y="1335"/>
                  </a:cubicBezTo>
                  <a:cubicBezTo>
                    <a:pt x="452" y="848"/>
                    <a:pt x="848" y="453"/>
                    <a:pt x="1334" y="453"/>
                  </a:cubicBezTo>
                  <a:close/>
                  <a:moveTo>
                    <a:pt x="1334" y="1"/>
                  </a:moveTo>
                  <a:cubicBezTo>
                    <a:pt x="599" y="1"/>
                    <a:pt x="0" y="600"/>
                    <a:pt x="0" y="1335"/>
                  </a:cubicBezTo>
                  <a:cubicBezTo>
                    <a:pt x="0" y="2070"/>
                    <a:pt x="599" y="2669"/>
                    <a:pt x="1334" y="2669"/>
                  </a:cubicBezTo>
                  <a:cubicBezTo>
                    <a:pt x="2069" y="2669"/>
                    <a:pt x="2669" y="2070"/>
                    <a:pt x="2669" y="1335"/>
                  </a:cubicBezTo>
                  <a:cubicBezTo>
                    <a:pt x="2669" y="600"/>
                    <a:pt x="2069" y="1"/>
                    <a:pt x="133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2828475" y="3716029"/>
              <a:ext cx="24703" cy="24118"/>
            </a:xfrm>
            <a:custGeom>
              <a:avLst/>
              <a:gdLst/>
              <a:ahLst/>
              <a:cxnLst/>
              <a:rect l="l" t="t" r="r" b="b"/>
              <a:pathLst>
                <a:path w="464" h="453" extrusionOk="0">
                  <a:moveTo>
                    <a:pt x="237" y="1"/>
                  </a:moveTo>
                  <a:cubicBezTo>
                    <a:pt x="113" y="1"/>
                    <a:pt x="0" y="102"/>
                    <a:pt x="11" y="227"/>
                  </a:cubicBezTo>
                  <a:cubicBezTo>
                    <a:pt x="11" y="351"/>
                    <a:pt x="113" y="453"/>
                    <a:pt x="237" y="453"/>
                  </a:cubicBezTo>
                  <a:cubicBezTo>
                    <a:pt x="350" y="453"/>
                    <a:pt x="463" y="351"/>
                    <a:pt x="463" y="227"/>
                  </a:cubicBezTo>
                  <a:cubicBezTo>
                    <a:pt x="463" y="102"/>
                    <a:pt x="362" y="1"/>
                    <a:pt x="23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3097554" y="3714804"/>
              <a:ext cx="24757" cy="24171"/>
            </a:xfrm>
            <a:custGeom>
              <a:avLst/>
              <a:gdLst/>
              <a:ahLst/>
              <a:cxnLst/>
              <a:rect l="l" t="t" r="r" b="b"/>
              <a:pathLst>
                <a:path w="465" h="454" extrusionOk="0">
                  <a:moveTo>
                    <a:pt x="238" y="1"/>
                  </a:moveTo>
                  <a:cubicBezTo>
                    <a:pt x="114" y="1"/>
                    <a:pt x="1" y="102"/>
                    <a:pt x="12" y="227"/>
                  </a:cubicBezTo>
                  <a:cubicBezTo>
                    <a:pt x="12" y="340"/>
                    <a:pt x="103" y="453"/>
                    <a:pt x="238" y="453"/>
                  </a:cubicBezTo>
                  <a:cubicBezTo>
                    <a:pt x="352" y="453"/>
                    <a:pt x="465" y="340"/>
                    <a:pt x="465" y="227"/>
                  </a:cubicBezTo>
                  <a:cubicBezTo>
                    <a:pt x="453" y="102"/>
                    <a:pt x="362" y="1"/>
                    <a:pt x="238"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2854936" y="3530591"/>
              <a:ext cx="57233" cy="24118"/>
            </a:xfrm>
            <a:custGeom>
              <a:avLst/>
              <a:gdLst/>
              <a:ahLst/>
              <a:cxnLst/>
              <a:rect l="l" t="t" r="r" b="b"/>
              <a:pathLst>
                <a:path w="1075" h="453" extrusionOk="0">
                  <a:moveTo>
                    <a:pt x="227" y="1"/>
                  </a:moveTo>
                  <a:cubicBezTo>
                    <a:pt x="102" y="1"/>
                    <a:pt x="1" y="102"/>
                    <a:pt x="1" y="227"/>
                  </a:cubicBezTo>
                  <a:cubicBezTo>
                    <a:pt x="1" y="351"/>
                    <a:pt x="102" y="453"/>
                    <a:pt x="227" y="453"/>
                  </a:cubicBezTo>
                  <a:lnTo>
                    <a:pt x="848" y="453"/>
                  </a:lnTo>
                  <a:cubicBezTo>
                    <a:pt x="973" y="453"/>
                    <a:pt x="1075" y="351"/>
                    <a:pt x="1075" y="227"/>
                  </a:cubicBezTo>
                  <a:cubicBezTo>
                    <a:pt x="1075" y="102"/>
                    <a:pt x="973" y="1"/>
                    <a:pt x="848"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 name="Google Shape;2310;p71"/>
          <p:cNvGrpSpPr/>
          <p:nvPr/>
        </p:nvGrpSpPr>
        <p:grpSpPr>
          <a:xfrm>
            <a:off x="3512942" y="3452913"/>
            <a:ext cx="413090" cy="411283"/>
            <a:chOff x="3407629" y="3452913"/>
            <a:chExt cx="413090" cy="411283"/>
          </a:xfrm>
        </p:grpSpPr>
        <p:sp>
          <p:nvSpPr>
            <p:cNvPr id="2311" name="Google Shape;2311;p71"/>
            <p:cNvSpPr/>
            <p:nvPr/>
          </p:nvSpPr>
          <p:spPr>
            <a:xfrm>
              <a:off x="3407629" y="3729286"/>
              <a:ext cx="136720" cy="134910"/>
            </a:xfrm>
            <a:custGeom>
              <a:avLst/>
              <a:gdLst/>
              <a:ahLst/>
              <a:cxnLst/>
              <a:rect l="l" t="t" r="r" b="b"/>
              <a:pathLst>
                <a:path w="2568" h="2534" extrusionOk="0">
                  <a:moveTo>
                    <a:pt x="1736" y="0"/>
                  </a:moveTo>
                  <a:cubicBezTo>
                    <a:pt x="1677" y="0"/>
                    <a:pt x="1617" y="23"/>
                    <a:pt x="1572" y="68"/>
                  </a:cubicBezTo>
                  <a:lnTo>
                    <a:pt x="91" y="1549"/>
                  </a:lnTo>
                  <a:cubicBezTo>
                    <a:pt x="1" y="1640"/>
                    <a:pt x="1" y="1787"/>
                    <a:pt x="91" y="1877"/>
                  </a:cubicBezTo>
                  <a:lnTo>
                    <a:pt x="667" y="2466"/>
                  </a:lnTo>
                  <a:cubicBezTo>
                    <a:pt x="713" y="2511"/>
                    <a:pt x="772" y="2533"/>
                    <a:pt x="832" y="2533"/>
                  </a:cubicBezTo>
                  <a:cubicBezTo>
                    <a:pt x="891" y="2533"/>
                    <a:pt x="951" y="2511"/>
                    <a:pt x="996" y="2466"/>
                  </a:cubicBezTo>
                  <a:lnTo>
                    <a:pt x="2477" y="973"/>
                  </a:lnTo>
                  <a:cubicBezTo>
                    <a:pt x="2567" y="893"/>
                    <a:pt x="2567" y="747"/>
                    <a:pt x="2477" y="656"/>
                  </a:cubicBezTo>
                  <a:lnTo>
                    <a:pt x="1901" y="68"/>
                  </a:lnTo>
                  <a:cubicBezTo>
                    <a:pt x="1855" y="23"/>
                    <a:pt x="1796" y="0"/>
                    <a:pt x="1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3470826" y="3452913"/>
              <a:ext cx="349893" cy="347444"/>
            </a:xfrm>
            <a:custGeom>
              <a:avLst/>
              <a:gdLst/>
              <a:ahLst/>
              <a:cxnLst/>
              <a:rect l="l" t="t" r="r" b="b"/>
              <a:pathLst>
                <a:path w="6572" h="6526" extrusionOk="0">
                  <a:moveTo>
                    <a:pt x="5152" y="0"/>
                  </a:moveTo>
                  <a:cubicBezTo>
                    <a:pt x="5092" y="0"/>
                    <a:pt x="5033" y="23"/>
                    <a:pt x="4988" y="68"/>
                  </a:cubicBezTo>
                  <a:lnTo>
                    <a:pt x="91" y="4965"/>
                  </a:lnTo>
                  <a:cubicBezTo>
                    <a:pt x="1" y="5056"/>
                    <a:pt x="1" y="5202"/>
                    <a:pt x="91" y="5293"/>
                  </a:cubicBezTo>
                  <a:lnTo>
                    <a:pt x="510" y="5712"/>
                  </a:lnTo>
                  <a:lnTo>
                    <a:pt x="894" y="5655"/>
                  </a:lnTo>
                  <a:lnTo>
                    <a:pt x="837" y="6039"/>
                  </a:lnTo>
                  <a:lnTo>
                    <a:pt x="1256" y="6458"/>
                  </a:lnTo>
                  <a:cubicBezTo>
                    <a:pt x="1302" y="6503"/>
                    <a:pt x="1361" y="6526"/>
                    <a:pt x="1420" y="6526"/>
                  </a:cubicBezTo>
                  <a:cubicBezTo>
                    <a:pt x="1479" y="6526"/>
                    <a:pt x="1539" y="6503"/>
                    <a:pt x="1584" y="6458"/>
                  </a:cubicBezTo>
                  <a:lnTo>
                    <a:pt x="6481" y="1561"/>
                  </a:lnTo>
                  <a:cubicBezTo>
                    <a:pt x="6571" y="1470"/>
                    <a:pt x="6571" y="1324"/>
                    <a:pt x="6481" y="1233"/>
                  </a:cubicBezTo>
                  <a:lnTo>
                    <a:pt x="6062" y="815"/>
                  </a:lnTo>
                  <a:lnTo>
                    <a:pt x="5677" y="872"/>
                  </a:lnTo>
                  <a:lnTo>
                    <a:pt x="5734" y="487"/>
                  </a:lnTo>
                  <a:lnTo>
                    <a:pt x="5315" y="68"/>
                  </a:lnTo>
                  <a:cubicBezTo>
                    <a:pt x="5270" y="23"/>
                    <a:pt x="5211" y="0"/>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3497925" y="3478841"/>
              <a:ext cx="295642" cy="295588"/>
            </a:xfrm>
            <a:custGeom>
              <a:avLst/>
              <a:gdLst/>
              <a:ahLst/>
              <a:cxnLst/>
              <a:rect l="l" t="t" r="r" b="b"/>
              <a:pathLst>
                <a:path w="5553" h="5552" extrusionOk="0">
                  <a:moveTo>
                    <a:pt x="5225" y="0"/>
                  </a:moveTo>
                  <a:lnTo>
                    <a:pt x="1" y="5225"/>
                  </a:lnTo>
                  <a:lnTo>
                    <a:pt x="328" y="5552"/>
                  </a:lnTo>
                  <a:lnTo>
                    <a:pt x="5553" y="328"/>
                  </a:lnTo>
                  <a:lnTo>
                    <a:pt x="5225"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3659298" y="3719649"/>
              <a:ext cx="91573" cy="90934"/>
            </a:xfrm>
            <a:custGeom>
              <a:avLst/>
              <a:gdLst/>
              <a:ahLst/>
              <a:cxnLst/>
              <a:rect l="l" t="t" r="r" b="b"/>
              <a:pathLst>
                <a:path w="1720" h="1708" extrusionOk="0">
                  <a:moveTo>
                    <a:pt x="860" y="0"/>
                  </a:moveTo>
                  <a:cubicBezTo>
                    <a:pt x="385" y="0"/>
                    <a:pt x="1" y="385"/>
                    <a:pt x="1" y="848"/>
                  </a:cubicBezTo>
                  <a:cubicBezTo>
                    <a:pt x="1" y="1086"/>
                    <a:pt x="102" y="1300"/>
                    <a:pt x="260" y="1459"/>
                  </a:cubicBezTo>
                  <a:cubicBezTo>
                    <a:pt x="408" y="1617"/>
                    <a:pt x="622" y="1707"/>
                    <a:pt x="860" y="1707"/>
                  </a:cubicBezTo>
                  <a:cubicBezTo>
                    <a:pt x="1335" y="1707"/>
                    <a:pt x="1719" y="1323"/>
                    <a:pt x="1719" y="848"/>
                  </a:cubicBezTo>
                  <a:cubicBezTo>
                    <a:pt x="1719" y="385"/>
                    <a:pt x="1335" y="0"/>
                    <a:pt x="8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71"/>
          <p:cNvGrpSpPr/>
          <p:nvPr/>
        </p:nvGrpSpPr>
        <p:grpSpPr>
          <a:xfrm>
            <a:off x="4198893" y="3486028"/>
            <a:ext cx="411231" cy="344465"/>
            <a:chOff x="4047051" y="3486028"/>
            <a:chExt cx="411231" cy="344465"/>
          </a:xfrm>
        </p:grpSpPr>
        <p:sp>
          <p:nvSpPr>
            <p:cNvPr id="2316" name="Google Shape;2316;p71"/>
            <p:cNvSpPr/>
            <p:nvPr/>
          </p:nvSpPr>
          <p:spPr>
            <a:xfrm>
              <a:off x="4131331" y="3546244"/>
              <a:ext cx="243254" cy="51856"/>
            </a:xfrm>
            <a:custGeom>
              <a:avLst/>
              <a:gdLst/>
              <a:ahLst/>
              <a:cxnLst/>
              <a:rect l="l" t="t" r="r" b="b"/>
              <a:pathLst>
                <a:path w="4569" h="974" extrusionOk="0">
                  <a:moveTo>
                    <a:pt x="0" y="1"/>
                  </a:moveTo>
                  <a:lnTo>
                    <a:pt x="0" y="973"/>
                  </a:lnTo>
                  <a:lnTo>
                    <a:pt x="4569" y="973"/>
                  </a:lnTo>
                  <a:lnTo>
                    <a:pt x="45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4124676" y="3719010"/>
              <a:ext cx="255925" cy="51270"/>
            </a:xfrm>
            <a:custGeom>
              <a:avLst/>
              <a:gdLst/>
              <a:ahLst/>
              <a:cxnLst/>
              <a:rect l="l" t="t" r="r" b="b"/>
              <a:pathLst>
                <a:path w="4807" h="963" extrusionOk="0">
                  <a:moveTo>
                    <a:pt x="0" y="1"/>
                  </a:moveTo>
                  <a:lnTo>
                    <a:pt x="0" y="962"/>
                  </a:lnTo>
                  <a:lnTo>
                    <a:pt x="4807" y="962"/>
                  </a:lnTo>
                  <a:lnTo>
                    <a:pt x="48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4398600" y="3520315"/>
              <a:ext cx="59682" cy="103605"/>
            </a:xfrm>
            <a:custGeom>
              <a:avLst/>
              <a:gdLst/>
              <a:ahLst/>
              <a:cxnLst/>
              <a:rect l="l" t="t" r="r" b="b"/>
              <a:pathLst>
                <a:path w="1121" h="1946" extrusionOk="0">
                  <a:moveTo>
                    <a:pt x="148" y="1"/>
                  </a:moveTo>
                  <a:lnTo>
                    <a:pt x="1" y="940"/>
                  </a:lnTo>
                  <a:lnTo>
                    <a:pt x="148" y="1946"/>
                  </a:lnTo>
                  <a:lnTo>
                    <a:pt x="894" y="1946"/>
                  </a:lnTo>
                  <a:cubicBezTo>
                    <a:pt x="1019" y="1946"/>
                    <a:pt x="1120" y="1845"/>
                    <a:pt x="1120" y="1720"/>
                  </a:cubicBezTo>
                  <a:lnTo>
                    <a:pt x="1120" y="227"/>
                  </a:lnTo>
                  <a:cubicBezTo>
                    <a:pt x="1120" y="103"/>
                    <a:pt x="1019" y="1"/>
                    <a:pt x="89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4354677" y="3486028"/>
              <a:ext cx="51803" cy="181282"/>
            </a:xfrm>
            <a:custGeom>
              <a:avLst/>
              <a:gdLst/>
              <a:ahLst/>
              <a:cxnLst/>
              <a:rect l="l" t="t" r="r" b="b"/>
              <a:pathLst>
                <a:path w="973" h="3405" extrusionOk="0">
                  <a:moveTo>
                    <a:pt x="226" y="1"/>
                  </a:moveTo>
                  <a:cubicBezTo>
                    <a:pt x="102" y="1"/>
                    <a:pt x="0" y="102"/>
                    <a:pt x="0" y="227"/>
                  </a:cubicBezTo>
                  <a:lnTo>
                    <a:pt x="0" y="3235"/>
                  </a:lnTo>
                  <a:lnTo>
                    <a:pt x="487" y="3404"/>
                  </a:lnTo>
                  <a:lnTo>
                    <a:pt x="973" y="3235"/>
                  </a:lnTo>
                  <a:lnTo>
                    <a:pt x="973" y="227"/>
                  </a:lnTo>
                  <a:cubicBezTo>
                    <a:pt x="973" y="102"/>
                    <a:pt x="871" y="1"/>
                    <a:pt x="746"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4047051" y="3520315"/>
              <a:ext cx="59629" cy="103605"/>
            </a:xfrm>
            <a:custGeom>
              <a:avLst/>
              <a:gdLst/>
              <a:ahLst/>
              <a:cxnLst/>
              <a:rect l="l" t="t" r="r" b="b"/>
              <a:pathLst>
                <a:path w="1120" h="1946" extrusionOk="0">
                  <a:moveTo>
                    <a:pt x="226" y="1"/>
                  </a:moveTo>
                  <a:cubicBezTo>
                    <a:pt x="101" y="1"/>
                    <a:pt x="0" y="103"/>
                    <a:pt x="0" y="227"/>
                  </a:cubicBezTo>
                  <a:lnTo>
                    <a:pt x="0" y="1720"/>
                  </a:lnTo>
                  <a:cubicBezTo>
                    <a:pt x="0" y="1845"/>
                    <a:pt x="101" y="1946"/>
                    <a:pt x="226" y="1946"/>
                  </a:cubicBezTo>
                  <a:lnTo>
                    <a:pt x="973" y="1946"/>
                  </a:lnTo>
                  <a:lnTo>
                    <a:pt x="1119" y="883"/>
                  </a:lnTo>
                  <a:lnTo>
                    <a:pt x="97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4098801" y="3486028"/>
              <a:ext cx="51856" cy="188470"/>
            </a:xfrm>
            <a:custGeom>
              <a:avLst/>
              <a:gdLst/>
              <a:ahLst/>
              <a:cxnLst/>
              <a:rect l="l" t="t" r="r" b="b"/>
              <a:pathLst>
                <a:path w="974" h="3540" extrusionOk="0">
                  <a:moveTo>
                    <a:pt x="227" y="1"/>
                  </a:moveTo>
                  <a:cubicBezTo>
                    <a:pt x="102" y="1"/>
                    <a:pt x="1" y="102"/>
                    <a:pt x="1" y="227"/>
                  </a:cubicBezTo>
                  <a:lnTo>
                    <a:pt x="1" y="3235"/>
                  </a:lnTo>
                  <a:lnTo>
                    <a:pt x="486" y="3540"/>
                  </a:lnTo>
                  <a:lnTo>
                    <a:pt x="973" y="3235"/>
                  </a:lnTo>
                  <a:lnTo>
                    <a:pt x="973" y="227"/>
                  </a:lnTo>
                  <a:cubicBezTo>
                    <a:pt x="973" y="102"/>
                    <a:pt x="871" y="1"/>
                    <a:pt x="74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4398600" y="3693135"/>
              <a:ext cx="59682" cy="103019"/>
            </a:xfrm>
            <a:custGeom>
              <a:avLst/>
              <a:gdLst/>
              <a:ahLst/>
              <a:cxnLst/>
              <a:rect l="l" t="t" r="r" b="b"/>
              <a:pathLst>
                <a:path w="1121" h="1935" extrusionOk="0">
                  <a:moveTo>
                    <a:pt x="148" y="1"/>
                  </a:moveTo>
                  <a:lnTo>
                    <a:pt x="1" y="962"/>
                  </a:lnTo>
                  <a:lnTo>
                    <a:pt x="148" y="1934"/>
                  </a:lnTo>
                  <a:lnTo>
                    <a:pt x="894" y="1934"/>
                  </a:lnTo>
                  <a:cubicBezTo>
                    <a:pt x="1019" y="1934"/>
                    <a:pt x="1120" y="1833"/>
                    <a:pt x="1120" y="1708"/>
                  </a:cubicBezTo>
                  <a:lnTo>
                    <a:pt x="1120" y="227"/>
                  </a:lnTo>
                  <a:cubicBezTo>
                    <a:pt x="1120" y="102"/>
                    <a:pt x="1019" y="1"/>
                    <a:pt x="89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4354677" y="3658209"/>
              <a:ext cx="51803" cy="172285"/>
            </a:xfrm>
            <a:custGeom>
              <a:avLst/>
              <a:gdLst/>
              <a:ahLst/>
              <a:cxnLst/>
              <a:rect l="l" t="t" r="r" b="b"/>
              <a:pathLst>
                <a:path w="973" h="3236" extrusionOk="0">
                  <a:moveTo>
                    <a:pt x="0" y="1"/>
                  </a:moveTo>
                  <a:lnTo>
                    <a:pt x="0" y="3009"/>
                  </a:lnTo>
                  <a:cubicBezTo>
                    <a:pt x="0" y="3145"/>
                    <a:pt x="102" y="3235"/>
                    <a:pt x="226" y="3235"/>
                  </a:cubicBezTo>
                  <a:lnTo>
                    <a:pt x="746" y="3235"/>
                  </a:lnTo>
                  <a:cubicBezTo>
                    <a:pt x="871" y="3235"/>
                    <a:pt x="973" y="3145"/>
                    <a:pt x="973" y="3009"/>
                  </a:cubicBezTo>
                  <a:lnTo>
                    <a:pt x="97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4047051" y="3693135"/>
              <a:ext cx="59629" cy="103019"/>
            </a:xfrm>
            <a:custGeom>
              <a:avLst/>
              <a:gdLst/>
              <a:ahLst/>
              <a:cxnLst/>
              <a:rect l="l" t="t" r="r" b="b"/>
              <a:pathLst>
                <a:path w="1120" h="1935" extrusionOk="0">
                  <a:moveTo>
                    <a:pt x="226" y="1"/>
                  </a:moveTo>
                  <a:cubicBezTo>
                    <a:pt x="101" y="1"/>
                    <a:pt x="0" y="102"/>
                    <a:pt x="0" y="227"/>
                  </a:cubicBezTo>
                  <a:lnTo>
                    <a:pt x="0" y="1708"/>
                  </a:lnTo>
                  <a:cubicBezTo>
                    <a:pt x="0" y="1833"/>
                    <a:pt x="101" y="1934"/>
                    <a:pt x="226" y="1934"/>
                  </a:cubicBezTo>
                  <a:lnTo>
                    <a:pt x="973" y="1934"/>
                  </a:lnTo>
                  <a:lnTo>
                    <a:pt x="1119" y="838"/>
                  </a:lnTo>
                  <a:lnTo>
                    <a:pt x="973" y="1"/>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4098801" y="3658209"/>
              <a:ext cx="51856" cy="172285"/>
            </a:xfrm>
            <a:custGeom>
              <a:avLst/>
              <a:gdLst/>
              <a:ahLst/>
              <a:cxnLst/>
              <a:rect l="l" t="t" r="r" b="b"/>
              <a:pathLst>
                <a:path w="974" h="3236" extrusionOk="0">
                  <a:moveTo>
                    <a:pt x="1" y="1"/>
                  </a:moveTo>
                  <a:lnTo>
                    <a:pt x="1" y="3009"/>
                  </a:lnTo>
                  <a:cubicBezTo>
                    <a:pt x="1" y="3145"/>
                    <a:pt x="102" y="3235"/>
                    <a:pt x="227" y="3235"/>
                  </a:cubicBezTo>
                  <a:lnTo>
                    <a:pt x="747" y="3235"/>
                  </a:lnTo>
                  <a:cubicBezTo>
                    <a:pt x="871" y="3235"/>
                    <a:pt x="973" y="3145"/>
                    <a:pt x="973" y="3009"/>
                  </a:cubicBezTo>
                  <a:lnTo>
                    <a:pt x="97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 name="Google Shape;2326;p71"/>
          <p:cNvGrpSpPr/>
          <p:nvPr/>
        </p:nvGrpSpPr>
        <p:grpSpPr>
          <a:xfrm>
            <a:off x="4882985" y="3452913"/>
            <a:ext cx="411284" cy="411284"/>
            <a:chOff x="4685781" y="3452913"/>
            <a:chExt cx="411284" cy="411284"/>
          </a:xfrm>
        </p:grpSpPr>
        <p:sp>
          <p:nvSpPr>
            <p:cNvPr id="2327" name="Google Shape;2327;p71"/>
            <p:cNvSpPr/>
            <p:nvPr/>
          </p:nvSpPr>
          <p:spPr>
            <a:xfrm>
              <a:off x="4701434" y="3452913"/>
              <a:ext cx="173456" cy="232446"/>
            </a:xfrm>
            <a:custGeom>
              <a:avLst/>
              <a:gdLst/>
              <a:ahLst/>
              <a:cxnLst/>
              <a:rect l="l" t="t" r="r" b="b"/>
              <a:pathLst>
                <a:path w="3258" h="4366" extrusionOk="0">
                  <a:moveTo>
                    <a:pt x="1199" y="0"/>
                  </a:moveTo>
                  <a:cubicBezTo>
                    <a:pt x="1098" y="0"/>
                    <a:pt x="1007" y="68"/>
                    <a:pt x="985" y="170"/>
                  </a:cubicBezTo>
                  <a:lnTo>
                    <a:pt x="611" y="1674"/>
                  </a:lnTo>
                  <a:lnTo>
                    <a:pt x="668" y="2036"/>
                  </a:lnTo>
                  <a:lnTo>
                    <a:pt x="385" y="2579"/>
                  </a:lnTo>
                  <a:lnTo>
                    <a:pt x="23" y="4083"/>
                  </a:lnTo>
                  <a:cubicBezTo>
                    <a:pt x="1" y="4151"/>
                    <a:pt x="23" y="4219"/>
                    <a:pt x="58" y="4275"/>
                  </a:cubicBezTo>
                  <a:cubicBezTo>
                    <a:pt x="103" y="4332"/>
                    <a:pt x="171" y="4365"/>
                    <a:pt x="238" y="4365"/>
                  </a:cubicBezTo>
                  <a:lnTo>
                    <a:pt x="3031" y="4365"/>
                  </a:lnTo>
                  <a:cubicBezTo>
                    <a:pt x="3099" y="4365"/>
                    <a:pt x="3167" y="4332"/>
                    <a:pt x="3201" y="4275"/>
                  </a:cubicBezTo>
                  <a:cubicBezTo>
                    <a:pt x="3246" y="4219"/>
                    <a:pt x="3257" y="4151"/>
                    <a:pt x="3246" y="4083"/>
                  </a:cubicBezTo>
                  <a:lnTo>
                    <a:pt x="2873" y="2579"/>
                  </a:lnTo>
                  <a:lnTo>
                    <a:pt x="2601" y="2070"/>
                  </a:lnTo>
                  <a:lnTo>
                    <a:pt x="2658" y="1674"/>
                  </a:lnTo>
                  <a:lnTo>
                    <a:pt x="2285" y="170"/>
                  </a:lnTo>
                  <a:cubicBezTo>
                    <a:pt x="2262" y="68"/>
                    <a:pt x="2172" y="0"/>
                    <a:pt x="2070"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4788110" y="3452913"/>
              <a:ext cx="86781" cy="232446"/>
            </a:xfrm>
            <a:custGeom>
              <a:avLst/>
              <a:gdLst/>
              <a:ahLst/>
              <a:cxnLst/>
              <a:rect l="l" t="t" r="r" b="b"/>
              <a:pathLst>
                <a:path w="1630" h="4366" extrusionOk="0">
                  <a:moveTo>
                    <a:pt x="1" y="0"/>
                  </a:moveTo>
                  <a:lnTo>
                    <a:pt x="1" y="4365"/>
                  </a:lnTo>
                  <a:lnTo>
                    <a:pt x="1403" y="4365"/>
                  </a:lnTo>
                  <a:cubicBezTo>
                    <a:pt x="1471" y="4365"/>
                    <a:pt x="1539" y="4332"/>
                    <a:pt x="1573" y="4275"/>
                  </a:cubicBezTo>
                  <a:cubicBezTo>
                    <a:pt x="1618" y="4219"/>
                    <a:pt x="1629" y="4151"/>
                    <a:pt x="1618" y="4083"/>
                  </a:cubicBezTo>
                  <a:lnTo>
                    <a:pt x="1245" y="2579"/>
                  </a:lnTo>
                  <a:lnTo>
                    <a:pt x="973" y="2070"/>
                  </a:lnTo>
                  <a:lnTo>
                    <a:pt x="1030" y="1674"/>
                  </a:lnTo>
                  <a:lnTo>
                    <a:pt x="657" y="170"/>
                  </a:lnTo>
                  <a:cubicBezTo>
                    <a:pt x="634" y="68"/>
                    <a:pt x="544" y="0"/>
                    <a:pt x="442"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4685781" y="3669070"/>
              <a:ext cx="205400" cy="64474"/>
            </a:xfrm>
            <a:custGeom>
              <a:avLst/>
              <a:gdLst/>
              <a:ahLst/>
              <a:cxnLst/>
              <a:rect l="l" t="t" r="r" b="b"/>
              <a:pathLst>
                <a:path w="3858" h="1211" extrusionOk="0">
                  <a:moveTo>
                    <a:pt x="227" y="1"/>
                  </a:moveTo>
                  <a:cubicBezTo>
                    <a:pt x="103" y="1"/>
                    <a:pt x="1" y="102"/>
                    <a:pt x="1" y="227"/>
                  </a:cubicBezTo>
                  <a:lnTo>
                    <a:pt x="1" y="984"/>
                  </a:lnTo>
                  <a:cubicBezTo>
                    <a:pt x="1" y="1109"/>
                    <a:pt x="103" y="1210"/>
                    <a:pt x="227" y="1210"/>
                  </a:cubicBezTo>
                  <a:lnTo>
                    <a:pt x="3631" y="1210"/>
                  </a:lnTo>
                  <a:cubicBezTo>
                    <a:pt x="3755" y="1210"/>
                    <a:pt x="3857" y="1109"/>
                    <a:pt x="3857" y="984"/>
                  </a:cubicBezTo>
                  <a:lnTo>
                    <a:pt x="3857" y="227"/>
                  </a:lnTo>
                  <a:cubicBezTo>
                    <a:pt x="3857" y="102"/>
                    <a:pt x="3755" y="1"/>
                    <a:pt x="3631"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4788110" y="3669070"/>
              <a:ext cx="103073" cy="64474"/>
            </a:xfrm>
            <a:custGeom>
              <a:avLst/>
              <a:gdLst/>
              <a:ahLst/>
              <a:cxnLst/>
              <a:rect l="l" t="t" r="r" b="b"/>
              <a:pathLst>
                <a:path w="1936" h="1211" extrusionOk="0">
                  <a:moveTo>
                    <a:pt x="1" y="1"/>
                  </a:moveTo>
                  <a:lnTo>
                    <a:pt x="1" y="1210"/>
                  </a:lnTo>
                  <a:lnTo>
                    <a:pt x="1709" y="1210"/>
                  </a:lnTo>
                  <a:cubicBezTo>
                    <a:pt x="1833" y="1210"/>
                    <a:pt x="1935" y="1109"/>
                    <a:pt x="1935" y="984"/>
                  </a:cubicBezTo>
                  <a:lnTo>
                    <a:pt x="1935" y="227"/>
                  </a:lnTo>
                  <a:cubicBezTo>
                    <a:pt x="1935" y="102"/>
                    <a:pt x="1833" y="1"/>
                    <a:pt x="1709"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4907316" y="3583566"/>
              <a:ext cx="174095" cy="232446"/>
            </a:xfrm>
            <a:custGeom>
              <a:avLst/>
              <a:gdLst/>
              <a:ahLst/>
              <a:cxnLst/>
              <a:rect l="l" t="t" r="r" b="b"/>
              <a:pathLst>
                <a:path w="3270" h="4366" extrusionOk="0">
                  <a:moveTo>
                    <a:pt x="1200" y="1"/>
                  </a:moveTo>
                  <a:cubicBezTo>
                    <a:pt x="1098" y="1"/>
                    <a:pt x="1008" y="69"/>
                    <a:pt x="985" y="170"/>
                  </a:cubicBezTo>
                  <a:lnTo>
                    <a:pt x="612" y="1674"/>
                  </a:lnTo>
                  <a:lnTo>
                    <a:pt x="679" y="2036"/>
                  </a:lnTo>
                  <a:lnTo>
                    <a:pt x="385" y="2579"/>
                  </a:lnTo>
                  <a:lnTo>
                    <a:pt x="24" y="4083"/>
                  </a:lnTo>
                  <a:cubicBezTo>
                    <a:pt x="1" y="4150"/>
                    <a:pt x="24" y="4218"/>
                    <a:pt x="69" y="4275"/>
                  </a:cubicBezTo>
                  <a:cubicBezTo>
                    <a:pt x="103" y="4331"/>
                    <a:pt x="171" y="4366"/>
                    <a:pt x="239" y="4366"/>
                  </a:cubicBezTo>
                  <a:lnTo>
                    <a:pt x="3032" y="4366"/>
                  </a:lnTo>
                  <a:cubicBezTo>
                    <a:pt x="3099" y="4366"/>
                    <a:pt x="3167" y="4331"/>
                    <a:pt x="3202" y="4275"/>
                  </a:cubicBezTo>
                  <a:cubicBezTo>
                    <a:pt x="3247" y="4218"/>
                    <a:pt x="3269" y="4150"/>
                    <a:pt x="3247" y="4083"/>
                  </a:cubicBezTo>
                  <a:lnTo>
                    <a:pt x="2873" y="2579"/>
                  </a:lnTo>
                  <a:lnTo>
                    <a:pt x="2602" y="2070"/>
                  </a:lnTo>
                  <a:lnTo>
                    <a:pt x="2659" y="1674"/>
                  </a:lnTo>
                  <a:lnTo>
                    <a:pt x="2285" y="170"/>
                  </a:lnTo>
                  <a:cubicBezTo>
                    <a:pt x="2263" y="69"/>
                    <a:pt x="2172" y="1"/>
                    <a:pt x="2071"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4994046" y="3583566"/>
              <a:ext cx="87367" cy="232446"/>
            </a:xfrm>
            <a:custGeom>
              <a:avLst/>
              <a:gdLst/>
              <a:ahLst/>
              <a:cxnLst/>
              <a:rect l="l" t="t" r="r" b="b"/>
              <a:pathLst>
                <a:path w="1641" h="4366" extrusionOk="0">
                  <a:moveTo>
                    <a:pt x="0" y="1"/>
                  </a:moveTo>
                  <a:lnTo>
                    <a:pt x="0" y="4366"/>
                  </a:lnTo>
                  <a:lnTo>
                    <a:pt x="1403" y="4366"/>
                  </a:lnTo>
                  <a:cubicBezTo>
                    <a:pt x="1470" y="4366"/>
                    <a:pt x="1538" y="4331"/>
                    <a:pt x="1573" y="4275"/>
                  </a:cubicBezTo>
                  <a:cubicBezTo>
                    <a:pt x="1618" y="4218"/>
                    <a:pt x="1640" y="4150"/>
                    <a:pt x="1618" y="4083"/>
                  </a:cubicBezTo>
                  <a:lnTo>
                    <a:pt x="1244" y="2579"/>
                  </a:lnTo>
                  <a:lnTo>
                    <a:pt x="973" y="2070"/>
                  </a:lnTo>
                  <a:lnTo>
                    <a:pt x="1030" y="1674"/>
                  </a:lnTo>
                  <a:lnTo>
                    <a:pt x="656" y="170"/>
                  </a:lnTo>
                  <a:cubicBezTo>
                    <a:pt x="634" y="69"/>
                    <a:pt x="543" y="1"/>
                    <a:pt x="442"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4891663" y="3799670"/>
              <a:ext cx="205400" cy="64527"/>
            </a:xfrm>
            <a:custGeom>
              <a:avLst/>
              <a:gdLst/>
              <a:ahLst/>
              <a:cxnLst/>
              <a:rect l="l" t="t" r="r" b="b"/>
              <a:pathLst>
                <a:path w="3858" h="1212" extrusionOk="0">
                  <a:moveTo>
                    <a:pt x="227" y="1"/>
                  </a:moveTo>
                  <a:cubicBezTo>
                    <a:pt x="103" y="1"/>
                    <a:pt x="1" y="103"/>
                    <a:pt x="1" y="227"/>
                  </a:cubicBezTo>
                  <a:lnTo>
                    <a:pt x="1" y="985"/>
                  </a:lnTo>
                  <a:cubicBezTo>
                    <a:pt x="1" y="1109"/>
                    <a:pt x="103" y="1211"/>
                    <a:pt x="227" y="1211"/>
                  </a:cubicBezTo>
                  <a:lnTo>
                    <a:pt x="3631" y="1211"/>
                  </a:lnTo>
                  <a:cubicBezTo>
                    <a:pt x="3755" y="1211"/>
                    <a:pt x="3857" y="1109"/>
                    <a:pt x="3857" y="985"/>
                  </a:cubicBezTo>
                  <a:lnTo>
                    <a:pt x="3857" y="227"/>
                  </a:lnTo>
                  <a:cubicBezTo>
                    <a:pt x="3857" y="103"/>
                    <a:pt x="3755" y="1"/>
                    <a:pt x="3631"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4994046" y="3799670"/>
              <a:ext cx="103019" cy="64527"/>
            </a:xfrm>
            <a:custGeom>
              <a:avLst/>
              <a:gdLst/>
              <a:ahLst/>
              <a:cxnLst/>
              <a:rect l="l" t="t" r="r" b="b"/>
              <a:pathLst>
                <a:path w="1935" h="1212" extrusionOk="0">
                  <a:moveTo>
                    <a:pt x="0" y="1"/>
                  </a:moveTo>
                  <a:lnTo>
                    <a:pt x="0" y="1211"/>
                  </a:lnTo>
                  <a:lnTo>
                    <a:pt x="1708" y="1211"/>
                  </a:lnTo>
                  <a:cubicBezTo>
                    <a:pt x="1832" y="1211"/>
                    <a:pt x="1934" y="1109"/>
                    <a:pt x="1934" y="985"/>
                  </a:cubicBezTo>
                  <a:lnTo>
                    <a:pt x="1934" y="227"/>
                  </a:lnTo>
                  <a:cubicBezTo>
                    <a:pt x="1934" y="103"/>
                    <a:pt x="1832" y="1"/>
                    <a:pt x="1708"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4927814" y="3672691"/>
              <a:ext cx="132514" cy="48235"/>
            </a:xfrm>
            <a:custGeom>
              <a:avLst/>
              <a:gdLst/>
              <a:ahLst/>
              <a:cxnLst/>
              <a:rect l="l" t="t" r="r" b="b"/>
              <a:pathLst>
                <a:path w="2489" h="906" extrusionOk="0">
                  <a:moveTo>
                    <a:pt x="227" y="0"/>
                  </a:moveTo>
                  <a:lnTo>
                    <a:pt x="0" y="905"/>
                  </a:lnTo>
                  <a:lnTo>
                    <a:pt x="2488" y="905"/>
                  </a:lnTo>
                  <a:lnTo>
                    <a:pt x="22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4994046" y="3672691"/>
              <a:ext cx="66284" cy="48235"/>
            </a:xfrm>
            <a:custGeom>
              <a:avLst/>
              <a:gdLst/>
              <a:ahLst/>
              <a:cxnLst/>
              <a:rect l="l" t="t" r="r" b="b"/>
              <a:pathLst>
                <a:path w="1245" h="906" extrusionOk="0">
                  <a:moveTo>
                    <a:pt x="0" y="0"/>
                  </a:moveTo>
                  <a:lnTo>
                    <a:pt x="0" y="905"/>
                  </a:lnTo>
                  <a:lnTo>
                    <a:pt x="1244" y="905"/>
                  </a:lnTo>
                  <a:lnTo>
                    <a:pt x="10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4721932" y="3542038"/>
              <a:ext cx="132461" cy="48182"/>
            </a:xfrm>
            <a:custGeom>
              <a:avLst/>
              <a:gdLst/>
              <a:ahLst/>
              <a:cxnLst/>
              <a:rect l="l" t="t" r="r" b="b"/>
              <a:pathLst>
                <a:path w="2488" h="905" extrusionOk="0">
                  <a:moveTo>
                    <a:pt x="226" y="0"/>
                  </a:moveTo>
                  <a:lnTo>
                    <a:pt x="0" y="905"/>
                  </a:lnTo>
                  <a:lnTo>
                    <a:pt x="2488" y="905"/>
                  </a:lnTo>
                  <a:lnTo>
                    <a:pt x="22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4788110" y="3542038"/>
              <a:ext cx="66284" cy="48182"/>
            </a:xfrm>
            <a:custGeom>
              <a:avLst/>
              <a:gdLst/>
              <a:ahLst/>
              <a:cxnLst/>
              <a:rect l="l" t="t" r="r" b="b"/>
              <a:pathLst>
                <a:path w="1245" h="905" extrusionOk="0">
                  <a:moveTo>
                    <a:pt x="1" y="0"/>
                  </a:moveTo>
                  <a:lnTo>
                    <a:pt x="1" y="905"/>
                  </a:lnTo>
                  <a:lnTo>
                    <a:pt x="1245" y="905"/>
                  </a:lnTo>
                  <a:lnTo>
                    <a:pt x="10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 name="Google Shape;2339;p71"/>
          <p:cNvGrpSpPr/>
          <p:nvPr/>
        </p:nvGrpSpPr>
        <p:grpSpPr>
          <a:xfrm>
            <a:off x="5567130" y="3452913"/>
            <a:ext cx="410697" cy="411285"/>
            <a:chOff x="5324565" y="3452913"/>
            <a:chExt cx="410697" cy="411285"/>
          </a:xfrm>
        </p:grpSpPr>
        <p:sp>
          <p:nvSpPr>
            <p:cNvPr id="2340" name="Google Shape;2340;p71"/>
            <p:cNvSpPr/>
            <p:nvPr/>
          </p:nvSpPr>
          <p:spPr>
            <a:xfrm>
              <a:off x="5532257" y="3618492"/>
              <a:ext cx="140394" cy="171646"/>
            </a:xfrm>
            <a:custGeom>
              <a:avLst/>
              <a:gdLst/>
              <a:ahLst/>
              <a:cxnLst/>
              <a:rect l="l" t="t" r="r" b="b"/>
              <a:pathLst>
                <a:path w="2637" h="3224" extrusionOk="0">
                  <a:moveTo>
                    <a:pt x="657" y="1"/>
                  </a:moveTo>
                  <a:lnTo>
                    <a:pt x="1" y="295"/>
                  </a:lnTo>
                  <a:lnTo>
                    <a:pt x="1" y="690"/>
                  </a:lnTo>
                  <a:cubicBezTo>
                    <a:pt x="1" y="1052"/>
                    <a:pt x="284" y="1335"/>
                    <a:pt x="646" y="1335"/>
                  </a:cubicBezTo>
                  <a:lnTo>
                    <a:pt x="1403" y="1335"/>
                  </a:lnTo>
                  <a:cubicBezTo>
                    <a:pt x="1448" y="1335"/>
                    <a:pt x="1483" y="1391"/>
                    <a:pt x="1471" y="1436"/>
                  </a:cubicBezTo>
                  <a:lnTo>
                    <a:pt x="996" y="2680"/>
                  </a:lnTo>
                  <a:cubicBezTo>
                    <a:pt x="928" y="2952"/>
                    <a:pt x="1132" y="3223"/>
                    <a:pt x="1426" y="3223"/>
                  </a:cubicBezTo>
                  <a:cubicBezTo>
                    <a:pt x="1629" y="3223"/>
                    <a:pt x="1799" y="3087"/>
                    <a:pt x="1855" y="2896"/>
                  </a:cubicBezTo>
                  <a:lnTo>
                    <a:pt x="2557" y="905"/>
                  </a:lnTo>
                  <a:cubicBezTo>
                    <a:pt x="2636" y="600"/>
                    <a:pt x="2410" y="305"/>
                    <a:pt x="2093" y="305"/>
                  </a:cubicBezTo>
                  <a:lnTo>
                    <a:pt x="1324" y="295"/>
                  </a:lnTo>
                  <a:lnTo>
                    <a:pt x="657"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5435359" y="3525799"/>
              <a:ext cx="167440" cy="108397"/>
            </a:xfrm>
            <a:custGeom>
              <a:avLst/>
              <a:gdLst/>
              <a:ahLst/>
              <a:cxnLst/>
              <a:rect l="l" t="t" r="r" b="b"/>
              <a:pathLst>
                <a:path w="3145" h="2036" extrusionOk="0">
                  <a:moveTo>
                    <a:pt x="453" y="0"/>
                  </a:moveTo>
                  <a:cubicBezTo>
                    <a:pt x="204" y="0"/>
                    <a:pt x="1" y="204"/>
                    <a:pt x="1" y="452"/>
                  </a:cubicBezTo>
                  <a:cubicBezTo>
                    <a:pt x="1" y="701"/>
                    <a:pt x="204" y="905"/>
                    <a:pt x="453" y="905"/>
                  </a:cubicBezTo>
                  <a:lnTo>
                    <a:pt x="1810" y="905"/>
                  </a:lnTo>
                  <a:lnTo>
                    <a:pt x="1810" y="2036"/>
                  </a:lnTo>
                  <a:lnTo>
                    <a:pt x="3144" y="2036"/>
                  </a:lnTo>
                  <a:lnTo>
                    <a:pt x="3144"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5324565" y="3727422"/>
              <a:ext cx="166801" cy="136135"/>
            </a:xfrm>
            <a:custGeom>
              <a:avLst/>
              <a:gdLst/>
              <a:ahLst/>
              <a:cxnLst/>
              <a:rect l="l" t="t" r="r" b="b"/>
              <a:pathLst>
                <a:path w="3133" h="2557" extrusionOk="0">
                  <a:moveTo>
                    <a:pt x="227" y="1"/>
                  </a:moveTo>
                  <a:cubicBezTo>
                    <a:pt x="102" y="1"/>
                    <a:pt x="1" y="103"/>
                    <a:pt x="1" y="227"/>
                  </a:cubicBezTo>
                  <a:lnTo>
                    <a:pt x="1" y="2330"/>
                  </a:lnTo>
                  <a:cubicBezTo>
                    <a:pt x="1" y="2455"/>
                    <a:pt x="102" y="2557"/>
                    <a:pt x="227" y="2557"/>
                  </a:cubicBezTo>
                  <a:lnTo>
                    <a:pt x="2907" y="2557"/>
                  </a:lnTo>
                  <a:cubicBezTo>
                    <a:pt x="3032" y="2557"/>
                    <a:pt x="3133" y="2455"/>
                    <a:pt x="3133" y="2330"/>
                  </a:cubicBezTo>
                  <a:lnTo>
                    <a:pt x="3133" y="227"/>
                  </a:lnTo>
                  <a:cubicBezTo>
                    <a:pt x="3133" y="103"/>
                    <a:pt x="3032" y="1"/>
                    <a:pt x="2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5567183" y="3452913"/>
              <a:ext cx="85557" cy="85557"/>
            </a:xfrm>
            <a:custGeom>
              <a:avLst/>
              <a:gdLst/>
              <a:ahLst/>
              <a:cxnLst/>
              <a:rect l="l" t="t" r="r" b="b"/>
              <a:pathLst>
                <a:path w="1607" h="1607" extrusionOk="0">
                  <a:moveTo>
                    <a:pt x="804" y="0"/>
                  </a:moveTo>
                  <a:cubicBezTo>
                    <a:pt x="487" y="0"/>
                    <a:pt x="216" y="181"/>
                    <a:pt x="80" y="453"/>
                  </a:cubicBezTo>
                  <a:cubicBezTo>
                    <a:pt x="35" y="555"/>
                    <a:pt x="1" y="679"/>
                    <a:pt x="1" y="804"/>
                  </a:cubicBezTo>
                  <a:cubicBezTo>
                    <a:pt x="1" y="1244"/>
                    <a:pt x="363" y="1606"/>
                    <a:pt x="804" y="1606"/>
                  </a:cubicBezTo>
                  <a:cubicBezTo>
                    <a:pt x="1256" y="1606"/>
                    <a:pt x="1606" y="1244"/>
                    <a:pt x="1606" y="804"/>
                  </a:cubicBezTo>
                  <a:cubicBezTo>
                    <a:pt x="1606" y="679"/>
                    <a:pt x="1584" y="555"/>
                    <a:pt x="1528" y="453"/>
                  </a:cubicBezTo>
                  <a:lnTo>
                    <a:pt x="804"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5550359" y="3452913"/>
              <a:ext cx="98175" cy="24118"/>
            </a:xfrm>
            <a:custGeom>
              <a:avLst/>
              <a:gdLst/>
              <a:ahLst/>
              <a:cxnLst/>
              <a:rect l="l" t="t" r="r" b="b"/>
              <a:pathLst>
                <a:path w="1844" h="453" extrusionOk="0">
                  <a:moveTo>
                    <a:pt x="226" y="0"/>
                  </a:moveTo>
                  <a:cubicBezTo>
                    <a:pt x="102" y="0"/>
                    <a:pt x="0" y="103"/>
                    <a:pt x="0" y="227"/>
                  </a:cubicBezTo>
                  <a:cubicBezTo>
                    <a:pt x="0" y="351"/>
                    <a:pt x="102" y="453"/>
                    <a:pt x="226" y="453"/>
                  </a:cubicBezTo>
                  <a:lnTo>
                    <a:pt x="1844" y="453"/>
                  </a:lnTo>
                  <a:cubicBezTo>
                    <a:pt x="1719" y="181"/>
                    <a:pt x="1437" y="0"/>
                    <a:pt x="1120"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5539498" y="3840080"/>
              <a:ext cx="195763" cy="24118"/>
            </a:xfrm>
            <a:custGeom>
              <a:avLst/>
              <a:gdLst/>
              <a:ahLst/>
              <a:cxnLst/>
              <a:rect l="l" t="t" r="r" b="b"/>
              <a:pathLst>
                <a:path w="3677" h="453" extrusionOk="0">
                  <a:moveTo>
                    <a:pt x="227" y="0"/>
                  </a:moveTo>
                  <a:cubicBezTo>
                    <a:pt x="103" y="0"/>
                    <a:pt x="1" y="101"/>
                    <a:pt x="1" y="226"/>
                  </a:cubicBezTo>
                  <a:cubicBezTo>
                    <a:pt x="1" y="350"/>
                    <a:pt x="103" y="452"/>
                    <a:pt x="227" y="452"/>
                  </a:cubicBezTo>
                  <a:lnTo>
                    <a:pt x="3450" y="452"/>
                  </a:lnTo>
                  <a:cubicBezTo>
                    <a:pt x="3574" y="452"/>
                    <a:pt x="3676" y="350"/>
                    <a:pt x="3676" y="226"/>
                  </a:cubicBezTo>
                  <a:cubicBezTo>
                    <a:pt x="3676" y="101"/>
                    <a:pt x="3574" y="0"/>
                    <a:pt x="34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 name="Google Shape;2346;p71"/>
          <p:cNvGrpSpPr/>
          <p:nvPr/>
        </p:nvGrpSpPr>
        <p:grpSpPr>
          <a:xfrm>
            <a:off x="6250687" y="3452913"/>
            <a:ext cx="308901" cy="411284"/>
            <a:chOff x="6013927" y="3452913"/>
            <a:chExt cx="308901" cy="411284"/>
          </a:xfrm>
        </p:grpSpPr>
        <p:sp>
          <p:nvSpPr>
            <p:cNvPr id="2347" name="Google Shape;2347;p71"/>
            <p:cNvSpPr/>
            <p:nvPr/>
          </p:nvSpPr>
          <p:spPr>
            <a:xfrm>
              <a:off x="6210172" y="3725665"/>
              <a:ext cx="109089" cy="138530"/>
            </a:xfrm>
            <a:custGeom>
              <a:avLst/>
              <a:gdLst/>
              <a:ahLst/>
              <a:cxnLst/>
              <a:rect l="l" t="t" r="r" b="b"/>
              <a:pathLst>
                <a:path w="2049" h="2602" extrusionOk="0">
                  <a:moveTo>
                    <a:pt x="227" y="0"/>
                  </a:moveTo>
                  <a:cubicBezTo>
                    <a:pt x="103" y="0"/>
                    <a:pt x="1" y="102"/>
                    <a:pt x="1" y="227"/>
                  </a:cubicBezTo>
                  <a:lnTo>
                    <a:pt x="1" y="803"/>
                  </a:lnTo>
                  <a:lnTo>
                    <a:pt x="453" y="1029"/>
                  </a:lnTo>
                  <a:lnTo>
                    <a:pt x="1030" y="1029"/>
                  </a:lnTo>
                  <a:lnTo>
                    <a:pt x="1030" y="2081"/>
                  </a:lnTo>
                  <a:cubicBezTo>
                    <a:pt x="1030" y="2363"/>
                    <a:pt x="1257" y="2601"/>
                    <a:pt x="1539" y="2601"/>
                  </a:cubicBezTo>
                  <a:cubicBezTo>
                    <a:pt x="1822" y="2601"/>
                    <a:pt x="2048" y="2363"/>
                    <a:pt x="2048" y="2081"/>
                  </a:cubicBezTo>
                  <a:lnTo>
                    <a:pt x="2048" y="792"/>
                  </a:lnTo>
                  <a:cubicBezTo>
                    <a:pt x="2048" y="351"/>
                    <a:pt x="1697" y="0"/>
                    <a:pt x="1267"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6039216" y="3725665"/>
              <a:ext cx="106640" cy="138530"/>
            </a:xfrm>
            <a:custGeom>
              <a:avLst/>
              <a:gdLst/>
              <a:ahLst/>
              <a:cxnLst/>
              <a:rect l="l" t="t" r="r" b="b"/>
              <a:pathLst>
                <a:path w="2003" h="2602" extrusionOk="0">
                  <a:moveTo>
                    <a:pt x="792" y="0"/>
                  </a:moveTo>
                  <a:cubicBezTo>
                    <a:pt x="351" y="0"/>
                    <a:pt x="0" y="351"/>
                    <a:pt x="0" y="792"/>
                  </a:cubicBezTo>
                  <a:lnTo>
                    <a:pt x="0" y="2081"/>
                  </a:lnTo>
                  <a:cubicBezTo>
                    <a:pt x="0" y="2363"/>
                    <a:pt x="238" y="2601"/>
                    <a:pt x="521" y="2601"/>
                  </a:cubicBezTo>
                  <a:cubicBezTo>
                    <a:pt x="804" y="2601"/>
                    <a:pt x="1030" y="2363"/>
                    <a:pt x="1030" y="2081"/>
                  </a:cubicBezTo>
                  <a:lnTo>
                    <a:pt x="1030" y="1029"/>
                  </a:lnTo>
                  <a:lnTo>
                    <a:pt x="1550" y="1029"/>
                  </a:lnTo>
                  <a:lnTo>
                    <a:pt x="2002" y="803"/>
                  </a:lnTo>
                  <a:lnTo>
                    <a:pt x="2002" y="227"/>
                  </a:lnTo>
                  <a:cubicBezTo>
                    <a:pt x="2002" y="102"/>
                    <a:pt x="1900" y="0"/>
                    <a:pt x="1776"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6178867" y="3452913"/>
              <a:ext cx="143961" cy="128308"/>
            </a:xfrm>
            <a:custGeom>
              <a:avLst/>
              <a:gdLst/>
              <a:ahLst/>
              <a:cxnLst/>
              <a:rect l="l" t="t" r="r" b="b"/>
              <a:pathLst>
                <a:path w="2704" h="2410" extrusionOk="0">
                  <a:moveTo>
                    <a:pt x="782" y="0"/>
                  </a:moveTo>
                  <a:cubicBezTo>
                    <a:pt x="352" y="0"/>
                    <a:pt x="1" y="351"/>
                    <a:pt x="1" y="781"/>
                  </a:cubicBezTo>
                  <a:lnTo>
                    <a:pt x="1" y="2183"/>
                  </a:lnTo>
                  <a:cubicBezTo>
                    <a:pt x="1" y="2307"/>
                    <a:pt x="103" y="2410"/>
                    <a:pt x="227" y="2410"/>
                  </a:cubicBezTo>
                  <a:lnTo>
                    <a:pt x="951" y="2410"/>
                  </a:lnTo>
                  <a:lnTo>
                    <a:pt x="1041" y="2104"/>
                  </a:lnTo>
                  <a:lnTo>
                    <a:pt x="1041" y="1030"/>
                  </a:lnTo>
                  <a:lnTo>
                    <a:pt x="2195" y="1030"/>
                  </a:lnTo>
                  <a:cubicBezTo>
                    <a:pt x="2478" y="1030"/>
                    <a:pt x="2704" y="792"/>
                    <a:pt x="2704" y="510"/>
                  </a:cubicBezTo>
                  <a:cubicBezTo>
                    <a:pt x="2704" y="227"/>
                    <a:pt x="2478" y="0"/>
                    <a:pt x="2195"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6121739" y="3581170"/>
              <a:ext cx="112603" cy="199331"/>
            </a:xfrm>
            <a:custGeom>
              <a:avLst/>
              <a:gdLst/>
              <a:ahLst/>
              <a:cxnLst/>
              <a:rect l="l" t="t" r="r" b="b"/>
              <a:pathLst>
                <a:path w="2115" h="3744" extrusionOk="0">
                  <a:moveTo>
                    <a:pt x="0" y="1"/>
                  </a:moveTo>
                  <a:lnTo>
                    <a:pt x="0" y="3743"/>
                  </a:lnTo>
                  <a:lnTo>
                    <a:pt x="2114" y="3743"/>
                  </a:lnTo>
                  <a:lnTo>
                    <a:pt x="2114" y="724"/>
                  </a:lnTo>
                  <a:lnTo>
                    <a:pt x="0" y="1"/>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6013927" y="3452913"/>
              <a:ext cx="220414" cy="166854"/>
            </a:xfrm>
            <a:custGeom>
              <a:avLst/>
              <a:gdLst/>
              <a:ahLst/>
              <a:cxnLst/>
              <a:rect l="l" t="t" r="r" b="b"/>
              <a:pathLst>
                <a:path w="4140" h="3134" extrusionOk="0">
                  <a:moveTo>
                    <a:pt x="521" y="0"/>
                  </a:moveTo>
                  <a:cubicBezTo>
                    <a:pt x="238" y="0"/>
                    <a:pt x="0" y="227"/>
                    <a:pt x="0" y="510"/>
                  </a:cubicBezTo>
                  <a:lnTo>
                    <a:pt x="0" y="2342"/>
                  </a:lnTo>
                  <a:cubicBezTo>
                    <a:pt x="0" y="2782"/>
                    <a:pt x="351" y="3133"/>
                    <a:pt x="792" y="3133"/>
                  </a:cubicBezTo>
                  <a:lnTo>
                    <a:pt x="4139" y="3133"/>
                  </a:lnTo>
                  <a:lnTo>
                    <a:pt x="4139" y="2104"/>
                  </a:lnTo>
                  <a:lnTo>
                    <a:pt x="1256" y="2104"/>
                  </a:lnTo>
                  <a:cubicBezTo>
                    <a:pt x="1131" y="2104"/>
                    <a:pt x="1030" y="2002"/>
                    <a:pt x="1030" y="1878"/>
                  </a:cubicBezTo>
                  <a:lnTo>
                    <a:pt x="1030" y="510"/>
                  </a:lnTo>
                  <a:cubicBezTo>
                    <a:pt x="1030" y="227"/>
                    <a:pt x="804" y="0"/>
                    <a:pt x="521"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6124135" y="3756332"/>
              <a:ext cx="107758" cy="107864"/>
            </a:xfrm>
            <a:custGeom>
              <a:avLst/>
              <a:gdLst/>
              <a:ahLst/>
              <a:cxnLst/>
              <a:rect l="l" t="t" r="r" b="b"/>
              <a:pathLst>
                <a:path w="2024" h="2026" extrusionOk="0">
                  <a:moveTo>
                    <a:pt x="1018" y="1"/>
                  </a:moveTo>
                  <a:cubicBezTo>
                    <a:pt x="453" y="1"/>
                    <a:pt x="0" y="453"/>
                    <a:pt x="0" y="1008"/>
                  </a:cubicBezTo>
                  <a:cubicBezTo>
                    <a:pt x="0" y="1573"/>
                    <a:pt x="453" y="2025"/>
                    <a:pt x="1018" y="2025"/>
                  </a:cubicBezTo>
                  <a:cubicBezTo>
                    <a:pt x="1572" y="2025"/>
                    <a:pt x="2024" y="1573"/>
                    <a:pt x="2024" y="1008"/>
                  </a:cubicBezTo>
                  <a:cubicBezTo>
                    <a:pt x="2024" y="453"/>
                    <a:pt x="1572" y="1"/>
                    <a:pt x="1018"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71"/>
          <p:cNvGrpSpPr/>
          <p:nvPr/>
        </p:nvGrpSpPr>
        <p:grpSpPr>
          <a:xfrm>
            <a:off x="6832449" y="3452913"/>
            <a:ext cx="221052" cy="411284"/>
            <a:chOff x="6696634" y="3452913"/>
            <a:chExt cx="221052" cy="411284"/>
          </a:xfrm>
        </p:grpSpPr>
        <p:sp>
          <p:nvSpPr>
            <p:cNvPr id="2354" name="Google Shape;2354;p71"/>
            <p:cNvSpPr/>
            <p:nvPr/>
          </p:nvSpPr>
          <p:spPr>
            <a:xfrm>
              <a:off x="6731560" y="3746695"/>
              <a:ext cx="151202" cy="117501"/>
            </a:xfrm>
            <a:custGeom>
              <a:avLst/>
              <a:gdLst/>
              <a:ahLst/>
              <a:cxnLst/>
              <a:rect l="l" t="t" r="r" b="b"/>
              <a:pathLst>
                <a:path w="2840" h="2207" extrusionOk="0">
                  <a:moveTo>
                    <a:pt x="239" y="1"/>
                  </a:moveTo>
                  <a:cubicBezTo>
                    <a:pt x="171" y="1"/>
                    <a:pt x="103" y="35"/>
                    <a:pt x="58" y="91"/>
                  </a:cubicBezTo>
                  <a:cubicBezTo>
                    <a:pt x="13" y="148"/>
                    <a:pt x="1" y="216"/>
                    <a:pt x="23" y="284"/>
                  </a:cubicBezTo>
                  <a:lnTo>
                    <a:pt x="250" y="1098"/>
                  </a:lnTo>
                  <a:lnTo>
                    <a:pt x="465" y="1324"/>
                  </a:lnTo>
                  <a:lnTo>
                    <a:pt x="374" y="1550"/>
                  </a:lnTo>
                  <a:lnTo>
                    <a:pt x="510" y="2036"/>
                  </a:lnTo>
                  <a:cubicBezTo>
                    <a:pt x="533" y="2139"/>
                    <a:pt x="623" y="2206"/>
                    <a:pt x="724" y="2206"/>
                  </a:cubicBezTo>
                  <a:lnTo>
                    <a:pt x="2206" y="2206"/>
                  </a:lnTo>
                  <a:cubicBezTo>
                    <a:pt x="2319" y="2206"/>
                    <a:pt x="2410" y="2127"/>
                    <a:pt x="2432" y="2025"/>
                  </a:cubicBezTo>
                  <a:lnTo>
                    <a:pt x="2534" y="1550"/>
                  </a:lnTo>
                  <a:lnTo>
                    <a:pt x="2432" y="1324"/>
                  </a:lnTo>
                  <a:lnTo>
                    <a:pt x="2636" y="1098"/>
                  </a:lnTo>
                  <a:lnTo>
                    <a:pt x="2828" y="272"/>
                  </a:lnTo>
                  <a:cubicBezTo>
                    <a:pt x="2840" y="204"/>
                    <a:pt x="2817" y="137"/>
                    <a:pt x="2783" y="80"/>
                  </a:cubicBezTo>
                  <a:cubicBezTo>
                    <a:pt x="2737" y="35"/>
                    <a:pt x="2669" y="1"/>
                    <a:pt x="2602"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6744817" y="3805154"/>
              <a:ext cx="127084" cy="24118"/>
            </a:xfrm>
            <a:custGeom>
              <a:avLst/>
              <a:gdLst/>
              <a:ahLst/>
              <a:cxnLst/>
              <a:rect l="l" t="t" r="r" b="b"/>
              <a:pathLst>
                <a:path w="2387" h="453" extrusionOk="0">
                  <a:moveTo>
                    <a:pt x="1" y="0"/>
                  </a:moveTo>
                  <a:lnTo>
                    <a:pt x="125" y="452"/>
                  </a:lnTo>
                  <a:lnTo>
                    <a:pt x="2285" y="452"/>
                  </a:lnTo>
                  <a:lnTo>
                    <a:pt x="2387"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6731560" y="3452913"/>
              <a:ext cx="151202" cy="117447"/>
            </a:xfrm>
            <a:custGeom>
              <a:avLst/>
              <a:gdLst/>
              <a:ahLst/>
              <a:cxnLst/>
              <a:rect l="l" t="t" r="r" b="b"/>
              <a:pathLst>
                <a:path w="2840" h="2206" extrusionOk="0">
                  <a:moveTo>
                    <a:pt x="634" y="0"/>
                  </a:moveTo>
                  <a:cubicBezTo>
                    <a:pt x="521" y="0"/>
                    <a:pt x="430" y="80"/>
                    <a:pt x="408" y="181"/>
                  </a:cubicBezTo>
                  <a:lnTo>
                    <a:pt x="307" y="645"/>
                  </a:lnTo>
                  <a:lnTo>
                    <a:pt x="408" y="872"/>
                  </a:lnTo>
                  <a:lnTo>
                    <a:pt x="204" y="1098"/>
                  </a:lnTo>
                  <a:lnTo>
                    <a:pt x="23" y="1935"/>
                  </a:lnTo>
                  <a:cubicBezTo>
                    <a:pt x="1" y="1991"/>
                    <a:pt x="23" y="2070"/>
                    <a:pt x="69" y="2115"/>
                  </a:cubicBezTo>
                  <a:cubicBezTo>
                    <a:pt x="103" y="2172"/>
                    <a:pt x="171" y="2206"/>
                    <a:pt x="239" y="2206"/>
                  </a:cubicBezTo>
                  <a:lnTo>
                    <a:pt x="2602" y="2206"/>
                  </a:lnTo>
                  <a:cubicBezTo>
                    <a:pt x="2669" y="2206"/>
                    <a:pt x="2737" y="2172"/>
                    <a:pt x="2783" y="2115"/>
                  </a:cubicBezTo>
                  <a:cubicBezTo>
                    <a:pt x="2828" y="2059"/>
                    <a:pt x="2840" y="1991"/>
                    <a:pt x="2817" y="1923"/>
                  </a:cubicBezTo>
                  <a:lnTo>
                    <a:pt x="2591" y="1098"/>
                  </a:lnTo>
                  <a:lnTo>
                    <a:pt x="2387" y="894"/>
                  </a:lnTo>
                  <a:lnTo>
                    <a:pt x="2466" y="645"/>
                  </a:lnTo>
                  <a:lnTo>
                    <a:pt x="2330" y="170"/>
                  </a:lnTo>
                  <a:cubicBezTo>
                    <a:pt x="2308" y="68"/>
                    <a:pt x="2217" y="0"/>
                    <a:pt x="2116"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6742421" y="3487253"/>
              <a:ext cx="127084" cy="24118"/>
            </a:xfrm>
            <a:custGeom>
              <a:avLst/>
              <a:gdLst/>
              <a:ahLst/>
              <a:cxnLst/>
              <a:rect l="l" t="t" r="r" b="b"/>
              <a:pathLst>
                <a:path w="2387" h="453" extrusionOk="0">
                  <a:moveTo>
                    <a:pt x="103" y="0"/>
                  </a:moveTo>
                  <a:lnTo>
                    <a:pt x="0" y="453"/>
                  </a:lnTo>
                  <a:lnTo>
                    <a:pt x="2387" y="453"/>
                  </a:lnTo>
                  <a:lnTo>
                    <a:pt x="2262"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6696634" y="3546244"/>
              <a:ext cx="221052" cy="224620"/>
            </a:xfrm>
            <a:custGeom>
              <a:avLst/>
              <a:gdLst/>
              <a:ahLst/>
              <a:cxnLst/>
              <a:rect l="l" t="t" r="r" b="b"/>
              <a:pathLst>
                <a:path w="4152" h="4219" extrusionOk="0">
                  <a:moveTo>
                    <a:pt x="827" y="1"/>
                  </a:moveTo>
                  <a:cubicBezTo>
                    <a:pt x="375" y="1"/>
                    <a:pt x="1" y="373"/>
                    <a:pt x="1" y="826"/>
                  </a:cubicBezTo>
                  <a:lnTo>
                    <a:pt x="1" y="3381"/>
                  </a:lnTo>
                  <a:cubicBezTo>
                    <a:pt x="1" y="3845"/>
                    <a:pt x="375" y="4218"/>
                    <a:pt x="827" y="4218"/>
                  </a:cubicBezTo>
                  <a:lnTo>
                    <a:pt x="3325" y="4218"/>
                  </a:lnTo>
                  <a:cubicBezTo>
                    <a:pt x="3778" y="4218"/>
                    <a:pt x="4151" y="3845"/>
                    <a:pt x="4151" y="3381"/>
                  </a:cubicBezTo>
                  <a:lnTo>
                    <a:pt x="4151" y="826"/>
                  </a:lnTo>
                  <a:cubicBezTo>
                    <a:pt x="4151" y="373"/>
                    <a:pt x="3778" y="1"/>
                    <a:pt x="3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6747213" y="3602839"/>
              <a:ext cx="119896" cy="112603"/>
            </a:xfrm>
            <a:custGeom>
              <a:avLst/>
              <a:gdLst/>
              <a:ahLst/>
              <a:cxnLst/>
              <a:rect l="l" t="t" r="r" b="b"/>
              <a:pathLst>
                <a:path w="2252" h="2115" extrusionOk="0">
                  <a:moveTo>
                    <a:pt x="714" y="1"/>
                  </a:moveTo>
                  <a:cubicBezTo>
                    <a:pt x="601" y="1"/>
                    <a:pt x="487" y="34"/>
                    <a:pt x="397" y="79"/>
                  </a:cubicBezTo>
                  <a:cubicBezTo>
                    <a:pt x="159" y="204"/>
                    <a:pt x="23" y="430"/>
                    <a:pt x="13" y="702"/>
                  </a:cubicBezTo>
                  <a:cubicBezTo>
                    <a:pt x="1" y="928"/>
                    <a:pt x="103" y="1177"/>
                    <a:pt x="261" y="1335"/>
                  </a:cubicBezTo>
                  <a:cubicBezTo>
                    <a:pt x="295" y="1368"/>
                    <a:pt x="770" y="1855"/>
                    <a:pt x="962" y="2047"/>
                  </a:cubicBezTo>
                  <a:cubicBezTo>
                    <a:pt x="1008" y="2092"/>
                    <a:pt x="1064" y="2115"/>
                    <a:pt x="1121" y="2115"/>
                  </a:cubicBezTo>
                  <a:cubicBezTo>
                    <a:pt x="1177" y="2115"/>
                    <a:pt x="1234" y="2092"/>
                    <a:pt x="1279" y="2047"/>
                  </a:cubicBezTo>
                  <a:lnTo>
                    <a:pt x="1991" y="1335"/>
                  </a:lnTo>
                  <a:cubicBezTo>
                    <a:pt x="2149" y="1177"/>
                    <a:pt x="2252" y="928"/>
                    <a:pt x="2252" y="702"/>
                  </a:cubicBezTo>
                  <a:cubicBezTo>
                    <a:pt x="2229" y="430"/>
                    <a:pt x="2093" y="204"/>
                    <a:pt x="1867" y="79"/>
                  </a:cubicBezTo>
                  <a:cubicBezTo>
                    <a:pt x="1765" y="34"/>
                    <a:pt x="1652" y="1"/>
                    <a:pt x="1539" y="1"/>
                  </a:cubicBezTo>
                  <a:cubicBezTo>
                    <a:pt x="1392" y="1"/>
                    <a:pt x="1245" y="57"/>
                    <a:pt x="1132" y="136"/>
                  </a:cubicBezTo>
                  <a:cubicBezTo>
                    <a:pt x="1008" y="57"/>
                    <a:pt x="872" y="1"/>
                    <a:pt x="714"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 name="Google Shape;2360;p71"/>
          <p:cNvGrpSpPr/>
          <p:nvPr/>
        </p:nvGrpSpPr>
        <p:grpSpPr>
          <a:xfrm>
            <a:off x="7326362" y="3452913"/>
            <a:ext cx="302300" cy="411279"/>
            <a:chOff x="7294528" y="3452913"/>
            <a:chExt cx="302300" cy="411279"/>
          </a:xfrm>
        </p:grpSpPr>
        <p:sp>
          <p:nvSpPr>
            <p:cNvPr id="2361" name="Google Shape;2361;p71"/>
            <p:cNvSpPr/>
            <p:nvPr/>
          </p:nvSpPr>
          <p:spPr>
            <a:xfrm>
              <a:off x="7294528" y="3660019"/>
              <a:ext cx="80712" cy="132514"/>
            </a:xfrm>
            <a:custGeom>
              <a:avLst/>
              <a:gdLst/>
              <a:ahLst/>
              <a:cxnLst/>
              <a:rect l="l" t="t" r="r" b="b"/>
              <a:pathLst>
                <a:path w="1516" h="2489" extrusionOk="0">
                  <a:moveTo>
                    <a:pt x="237" y="0"/>
                  </a:moveTo>
                  <a:cubicBezTo>
                    <a:pt x="170" y="0"/>
                    <a:pt x="102" y="23"/>
                    <a:pt x="68" y="80"/>
                  </a:cubicBezTo>
                  <a:cubicBezTo>
                    <a:pt x="23" y="125"/>
                    <a:pt x="0" y="193"/>
                    <a:pt x="11" y="261"/>
                  </a:cubicBezTo>
                  <a:lnTo>
                    <a:pt x="317" y="2296"/>
                  </a:lnTo>
                  <a:cubicBezTo>
                    <a:pt x="328" y="2410"/>
                    <a:pt x="418" y="2488"/>
                    <a:pt x="531" y="2488"/>
                  </a:cubicBezTo>
                  <a:lnTo>
                    <a:pt x="1289" y="2488"/>
                  </a:lnTo>
                  <a:cubicBezTo>
                    <a:pt x="1413" y="2488"/>
                    <a:pt x="1516" y="2387"/>
                    <a:pt x="1516" y="2262"/>
                  </a:cubicBezTo>
                  <a:lnTo>
                    <a:pt x="1516" y="227"/>
                  </a:lnTo>
                  <a:cubicBezTo>
                    <a:pt x="1516" y="103"/>
                    <a:pt x="1413" y="0"/>
                    <a:pt x="1289"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7328230" y="3452913"/>
              <a:ext cx="101209" cy="411279"/>
            </a:xfrm>
            <a:custGeom>
              <a:avLst/>
              <a:gdLst/>
              <a:ahLst/>
              <a:cxnLst/>
              <a:rect l="l" t="t" r="r" b="b"/>
              <a:pathLst>
                <a:path w="1901" h="7725" extrusionOk="0">
                  <a:moveTo>
                    <a:pt x="227" y="0"/>
                  </a:moveTo>
                  <a:cubicBezTo>
                    <a:pt x="102" y="0"/>
                    <a:pt x="1" y="103"/>
                    <a:pt x="1" y="227"/>
                  </a:cubicBezTo>
                  <a:cubicBezTo>
                    <a:pt x="1" y="351"/>
                    <a:pt x="102" y="453"/>
                    <a:pt x="227" y="453"/>
                  </a:cubicBezTo>
                  <a:lnTo>
                    <a:pt x="430" y="453"/>
                  </a:lnTo>
                  <a:lnTo>
                    <a:pt x="430" y="7498"/>
                  </a:lnTo>
                  <a:cubicBezTo>
                    <a:pt x="430" y="7622"/>
                    <a:pt x="521" y="7724"/>
                    <a:pt x="656" y="7724"/>
                  </a:cubicBezTo>
                  <a:lnTo>
                    <a:pt x="1255" y="7724"/>
                  </a:lnTo>
                  <a:cubicBezTo>
                    <a:pt x="1380" y="7724"/>
                    <a:pt x="1482" y="7622"/>
                    <a:pt x="1482" y="7498"/>
                  </a:cubicBezTo>
                  <a:lnTo>
                    <a:pt x="1482" y="453"/>
                  </a:lnTo>
                  <a:lnTo>
                    <a:pt x="1674" y="453"/>
                  </a:lnTo>
                  <a:cubicBezTo>
                    <a:pt x="1798" y="453"/>
                    <a:pt x="1900" y="351"/>
                    <a:pt x="1900" y="227"/>
                  </a:cubicBezTo>
                  <a:cubicBezTo>
                    <a:pt x="1900" y="103"/>
                    <a:pt x="1798" y="0"/>
                    <a:pt x="1674"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7516649" y="3660019"/>
              <a:ext cx="80179" cy="132514"/>
            </a:xfrm>
            <a:custGeom>
              <a:avLst/>
              <a:gdLst/>
              <a:ahLst/>
              <a:cxnLst/>
              <a:rect l="l" t="t" r="r" b="b"/>
              <a:pathLst>
                <a:path w="1506" h="2489" extrusionOk="0">
                  <a:moveTo>
                    <a:pt x="227" y="0"/>
                  </a:moveTo>
                  <a:cubicBezTo>
                    <a:pt x="103" y="0"/>
                    <a:pt x="1" y="103"/>
                    <a:pt x="1" y="227"/>
                  </a:cubicBezTo>
                  <a:lnTo>
                    <a:pt x="1" y="2262"/>
                  </a:lnTo>
                  <a:cubicBezTo>
                    <a:pt x="1" y="2387"/>
                    <a:pt x="103" y="2488"/>
                    <a:pt x="227" y="2488"/>
                  </a:cubicBezTo>
                  <a:lnTo>
                    <a:pt x="973" y="2488"/>
                  </a:lnTo>
                  <a:cubicBezTo>
                    <a:pt x="1086" y="2488"/>
                    <a:pt x="1188" y="2410"/>
                    <a:pt x="1199" y="2296"/>
                  </a:cubicBezTo>
                  <a:lnTo>
                    <a:pt x="1505" y="261"/>
                  </a:lnTo>
                  <a:cubicBezTo>
                    <a:pt x="1505" y="193"/>
                    <a:pt x="1493" y="125"/>
                    <a:pt x="1448" y="80"/>
                  </a:cubicBezTo>
                  <a:cubicBezTo>
                    <a:pt x="1403" y="23"/>
                    <a:pt x="1347" y="0"/>
                    <a:pt x="1279"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7461917" y="3452913"/>
              <a:ext cx="101742" cy="411279"/>
            </a:xfrm>
            <a:custGeom>
              <a:avLst/>
              <a:gdLst/>
              <a:ahLst/>
              <a:cxnLst/>
              <a:rect l="l" t="t" r="r" b="b"/>
              <a:pathLst>
                <a:path w="1911" h="7725" extrusionOk="0">
                  <a:moveTo>
                    <a:pt x="226" y="0"/>
                  </a:moveTo>
                  <a:cubicBezTo>
                    <a:pt x="101" y="0"/>
                    <a:pt x="0" y="103"/>
                    <a:pt x="0" y="227"/>
                  </a:cubicBezTo>
                  <a:cubicBezTo>
                    <a:pt x="0" y="351"/>
                    <a:pt x="101" y="453"/>
                    <a:pt x="226" y="453"/>
                  </a:cubicBezTo>
                  <a:lnTo>
                    <a:pt x="430" y="453"/>
                  </a:lnTo>
                  <a:lnTo>
                    <a:pt x="430" y="7498"/>
                  </a:lnTo>
                  <a:cubicBezTo>
                    <a:pt x="430" y="7622"/>
                    <a:pt x="531" y="7724"/>
                    <a:pt x="656" y="7724"/>
                  </a:cubicBezTo>
                  <a:lnTo>
                    <a:pt x="1255" y="7724"/>
                  </a:lnTo>
                  <a:cubicBezTo>
                    <a:pt x="1380" y="7724"/>
                    <a:pt x="1481" y="7622"/>
                    <a:pt x="1481" y="7498"/>
                  </a:cubicBezTo>
                  <a:lnTo>
                    <a:pt x="1481" y="453"/>
                  </a:lnTo>
                  <a:lnTo>
                    <a:pt x="1684" y="453"/>
                  </a:lnTo>
                  <a:cubicBezTo>
                    <a:pt x="1809" y="453"/>
                    <a:pt x="1911" y="351"/>
                    <a:pt x="1911" y="227"/>
                  </a:cubicBezTo>
                  <a:cubicBezTo>
                    <a:pt x="1911" y="103"/>
                    <a:pt x="1809" y="0"/>
                    <a:pt x="1684"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71"/>
          <p:cNvGrpSpPr/>
          <p:nvPr/>
        </p:nvGrpSpPr>
        <p:grpSpPr>
          <a:xfrm>
            <a:off x="1539148" y="4192215"/>
            <a:ext cx="254115" cy="411281"/>
            <a:chOff x="1571353" y="4192215"/>
            <a:chExt cx="254115" cy="411281"/>
          </a:xfrm>
        </p:grpSpPr>
        <p:sp>
          <p:nvSpPr>
            <p:cNvPr id="2366" name="Google Shape;2366;p71"/>
            <p:cNvSpPr/>
            <p:nvPr/>
          </p:nvSpPr>
          <p:spPr>
            <a:xfrm>
              <a:off x="1686353" y="4247638"/>
              <a:ext cx="56062" cy="128894"/>
            </a:xfrm>
            <a:custGeom>
              <a:avLst/>
              <a:gdLst/>
              <a:ahLst/>
              <a:cxnLst/>
              <a:rect l="l" t="t" r="r" b="b"/>
              <a:pathLst>
                <a:path w="1053" h="2421" extrusionOk="0">
                  <a:moveTo>
                    <a:pt x="226" y="0"/>
                  </a:moveTo>
                  <a:cubicBezTo>
                    <a:pt x="102" y="0"/>
                    <a:pt x="0" y="102"/>
                    <a:pt x="0" y="226"/>
                  </a:cubicBezTo>
                  <a:lnTo>
                    <a:pt x="0" y="2194"/>
                  </a:lnTo>
                  <a:cubicBezTo>
                    <a:pt x="0" y="2319"/>
                    <a:pt x="102" y="2420"/>
                    <a:pt x="226" y="2420"/>
                  </a:cubicBezTo>
                  <a:cubicBezTo>
                    <a:pt x="351" y="2420"/>
                    <a:pt x="453" y="2319"/>
                    <a:pt x="453" y="2194"/>
                  </a:cubicBezTo>
                  <a:lnTo>
                    <a:pt x="453" y="1357"/>
                  </a:lnTo>
                  <a:lnTo>
                    <a:pt x="826" y="1357"/>
                  </a:lnTo>
                  <a:cubicBezTo>
                    <a:pt x="950" y="1357"/>
                    <a:pt x="1052" y="1256"/>
                    <a:pt x="1052" y="1131"/>
                  </a:cubicBezTo>
                  <a:cubicBezTo>
                    <a:pt x="1052" y="1007"/>
                    <a:pt x="950" y="905"/>
                    <a:pt x="826" y="905"/>
                  </a:cubicBezTo>
                  <a:lnTo>
                    <a:pt x="453" y="905"/>
                  </a:lnTo>
                  <a:lnTo>
                    <a:pt x="453" y="226"/>
                  </a:lnTo>
                  <a:cubicBezTo>
                    <a:pt x="453" y="102"/>
                    <a:pt x="351"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632793" y="4192215"/>
              <a:ext cx="149338" cy="79541"/>
            </a:xfrm>
            <a:custGeom>
              <a:avLst/>
              <a:gdLst/>
              <a:ahLst/>
              <a:cxnLst/>
              <a:rect l="l" t="t" r="r" b="b"/>
              <a:pathLst>
                <a:path w="2805" h="1494" extrusionOk="0">
                  <a:moveTo>
                    <a:pt x="226" y="1"/>
                  </a:moveTo>
                  <a:cubicBezTo>
                    <a:pt x="102" y="1"/>
                    <a:pt x="0" y="103"/>
                    <a:pt x="0" y="227"/>
                  </a:cubicBezTo>
                  <a:lnTo>
                    <a:pt x="0" y="1267"/>
                  </a:lnTo>
                  <a:cubicBezTo>
                    <a:pt x="0" y="1392"/>
                    <a:pt x="102" y="1494"/>
                    <a:pt x="226" y="1494"/>
                  </a:cubicBezTo>
                  <a:lnTo>
                    <a:pt x="1538" y="1494"/>
                  </a:lnTo>
                  <a:cubicBezTo>
                    <a:pt x="2239" y="1494"/>
                    <a:pt x="2805" y="928"/>
                    <a:pt x="2805" y="227"/>
                  </a:cubicBezTo>
                  <a:cubicBezTo>
                    <a:pt x="2805" y="103"/>
                    <a:pt x="2702" y="1"/>
                    <a:pt x="2578"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607503" y="4384733"/>
              <a:ext cx="72886" cy="71235"/>
            </a:xfrm>
            <a:custGeom>
              <a:avLst/>
              <a:gdLst/>
              <a:ahLst/>
              <a:cxnLst/>
              <a:rect l="l" t="t" r="r" b="b"/>
              <a:pathLst>
                <a:path w="1369" h="1338" extrusionOk="0">
                  <a:moveTo>
                    <a:pt x="253" y="1"/>
                  </a:moveTo>
                  <a:cubicBezTo>
                    <a:pt x="195" y="1"/>
                    <a:pt x="136" y="21"/>
                    <a:pt x="91" y="61"/>
                  </a:cubicBezTo>
                  <a:cubicBezTo>
                    <a:pt x="0" y="151"/>
                    <a:pt x="0" y="298"/>
                    <a:pt x="91" y="388"/>
                  </a:cubicBezTo>
                  <a:lnTo>
                    <a:pt x="1051" y="1338"/>
                  </a:lnTo>
                  <a:cubicBezTo>
                    <a:pt x="1119" y="1202"/>
                    <a:pt x="1232" y="1089"/>
                    <a:pt x="1368" y="1021"/>
                  </a:cubicBezTo>
                  <a:lnTo>
                    <a:pt x="407" y="61"/>
                  </a:lnTo>
                  <a:cubicBezTo>
                    <a:pt x="368" y="21"/>
                    <a:pt x="31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607503" y="4492067"/>
              <a:ext cx="72886" cy="71075"/>
            </a:xfrm>
            <a:custGeom>
              <a:avLst/>
              <a:gdLst/>
              <a:ahLst/>
              <a:cxnLst/>
              <a:rect l="l" t="t" r="r" b="b"/>
              <a:pathLst>
                <a:path w="1369" h="1335" extrusionOk="0">
                  <a:moveTo>
                    <a:pt x="1051" y="0"/>
                  </a:moveTo>
                  <a:lnTo>
                    <a:pt x="91" y="950"/>
                  </a:lnTo>
                  <a:cubicBezTo>
                    <a:pt x="0" y="1041"/>
                    <a:pt x="0" y="1188"/>
                    <a:pt x="91" y="1279"/>
                  </a:cubicBezTo>
                  <a:cubicBezTo>
                    <a:pt x="136" y="1324"/>
                    <a:pt x="192" y="1335"/>
                    <a:pt x="249" y="1335"/>
                  </a:cubicBezTo>
                  <a:cubicBezTo>
                    <a:pt x="305" y="1335"/>
                    <a:pt x="373" y="1324"/>
                    <a:pt x="407" y="1279"/>
                  </a:cubicBezTo>
                  <a:lnTo>
                    <a:pt x="1368" y="317"/>
                  </a:lnTo>
                  <a:cubicBezTo>
                    <a:pt x="1232" y="249"/>
                    <a:pt x="1119" y="136"/>
                    <a:pt x="10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686353" y="4511340"/>
              <a:ext cx="24118" cy="84332"/>
            </a:xfrm>
            <a:custGeom>
              <a:avLst/>
              <a:gdLst/>
              <a:ahLst/>
              <a:cxnLst/>
              <a:rect l="l" t="t" r="r" b="b"/>
              <a:pathLst>
                <a:path w="453" h="1584" extrusionOk="0">
                  <a:moveTo>
                    <a:pt x="0" y="0"/>
                  </a:moveTo>
                  <a:lnTo>
                    <a:pt x="0" y="1357"/>
                  </a:lnTo>
                  <a:cubicBezTo>
                    <a:pt x="0" y="1482"/>
                    <a:pt x="102" y="1583"/>
                    <a:pt x="226" y="1583"/>
                  </a:cubicBezTo>
                  <a:cubicBezTo>
                    <a:pt x="351" y="1583"/>
                    <a:pt x="453" y="1482"/>
                    <a:pt x="453" y="1357"/>
                  </a:cubicBezTo>
                  <a:lnTo>
                    <a:pt x="453" y="0"/>
                  </a:lnTo>
                  <a:cubicBezTo>
                    <a:pt x="385" y="23"/>
                    <a:pt x="306" y="35"/>
                    <a:pt x="226" y="35"/>
                  </a:cubicBezTo>
                  <a:cubicBezTo>
                    <a:pt x="148" y="35"/>
                    <a:pt x="68" y="23"/>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15848" y="4384733"/>
              <a:ext cx="72886" cy="71235"/>
            </a:xfrm>
            <a:custGeom>
              <a:avLst/>
              <a:gdLst/>
              <a:ahLst/>
              <a:cxnLst/>
              <a:rect l="l" t="t" r="r" b="b"/>
              <a:pathLst>
                <a:path w="1369" h="1338" extrusionOk="0">
                  <a:moveTo>
                    <a:pt x="1124" y="1"/>
                  </a:moveTo>
                  <a:cubicBezTo>
                    <a:pt x="1066" y="1"/>
                    <a:pt x="1007" y="21"/>
                    <a:pt x="961" y="61"/>
                  </a:cubicBezTo>
                  <a:lnTo>
                    <a:pt x="1" y="1021"/>
                  </a:lnTo>
                  <a:cubicBezTo>
                    <a:pt x="136" y="1089"/>
                    <a:pt x="250" y="1202"/>
                    <a:pt x="328" y="1338"/>
                  </a:cubicBezTo>
                  <a:lnTo>
                    <a:pt x="1278" y="388"/>
                  </a:lnTo>
                  <a:cubicBezTo>
                    <a:pt x="1369" y="298"/>
                    <a:pt x="1369" y="151"/>
                    <a:pt x="1278" y="61"/>
                  </a:cubicBezTo>
                  <a:cubicBezTo>
                    <a:pt x="1239" y="21"/>
                    <a:pt x="1182" y="1"/>
                    <a:pt x="1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686353" y="4352363"/>
              <a:ext cx="24118" cy="84385"/>
            </a:xfrm>
            <a:custGeom>
              <a:avLst/>
              <a:gdLst/>
              <a:ahLst/>
              <a:cxnLst/>
              <a:rect l="l" t="t" r="r" b="b"/>
              <a:pathLst>
                <a:path w="453" h="1585" extrusionOk="0">
                  <a:moveTo>
                    <a:pt x="226" y="1"/>
                  </a:moveTo>
                  <a:cubicBezTo>
                    <a:pt x="102" y="1"/>
                    <a:pt x="0" y="103"/>
                    <a:pt x="0" y="227"/>
                  </a:cubicBezTo>
                  <a:lnTo>
                    <a:pt x="0" y="1584"/>
                  </a:lnTo>
                  <a:cubicBezTo>
                    <a:pt x="68" y="1561"/>
                    <a:pt x="148" y="1551"/>
                    <a:pt x="226" y="1551"/>
                  </a:cubicBezTo>
                  <a:cubicBezTo>
                    <a:pt x="306" y="1551"/>
                    <a:pt x="385" y="1561"/>
                    <a:pt x="453" y="1584"/>
                  </a:cubicBezTo>
                  <a:lnTo>
                    <a:pt x="453" y="227"/>
                  </a:lnTo>
                  <a:cubicBezTo>
                    <a:pt x="453" y="103"/>
                    <a:pt x="351"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576783" y="4461933"/>
              <a:ext cx="84332" cy="24171"/>
            </a:xfrm>
            <a:custGeom>
              <a:avLst/>
              <a:gdLst/>
              <a:ahLst/>
              <a:cxnLst/>
              <a:rect l="l" t="t" r="r" b="b"/>
              <a:pathLst>
                <a:path w="1584" h="454" extrusionOk="0">
                  <a:moveTo>
                    <a:pt x="226" y="1"/>
                  </a:moveTo>
                  <a:cubicBezTo>
                    <a:pt x="102" y="1"/>
                    <a:pt x="0" y="103"/>
                    <a:pt x="0" y="227"/>
                  </a:cubicBezTo>
                  <a:cubicBezTo>
                    <a:pt x="0" y="352"/>
                    <a:pt x="102" y="453"/>
                    <a:pt x="226" y="453"/>
                  </a:cubicBezTo>
                  <a:lnTo>
                    <a:pt x="1583" y="453"/>
                  </a:lnTo>
                  <a:cubicBezTo>
                    <a:pt x="1561" y="385"/>
                    <a:pt x="1550" y="307"/>
                    <a:pt x="1550" y="227"/>
                  </a:cubicBezTo>
                  <a:cubicBezTo>
                    <a:pt x="1550" y="148"/>
                    <a:pt x="1561" y="69"/>
                    <a:pt x="15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15848" y="4492067"/>
              <a:ext cx="72886" cy="71075"/>
            </a:xfrm>
            <a:custGeom>
              <a:avLst/>
              <a:gdLst/>
              <a:ahLst/>
              <a:cxnLst/>
              <a:rect l="l" t="t" r="r" b="b"/>
              <a:pathLst>
                <a:path w="1369" h="1335" extrusionOk="0">
                  <a:moveTo>
                    <a:pt x="328" y="0"/>
                  </a:moveTo>
                  <a:cubicBezTo>
                    <a:pt x="250" y="136"/>
                    <a:pt x="136" y="249"/>
                    <a:pt x="1" y="317"/>
                  </a:cubicBezTo>
                  <a:lnTo>
                    <a:pt x="961" y="1279"/>
                  </a:lnTo>
                  <a:cubicBezTo>
                    <a:pt x="1007" y="1324"/>
                    <a:pt x="1064" y="1335"/>
                    <a:pt x="1120" y="1335"/>
                  </a:cubicBezTo>
                  <a:cubicBezTo>
                    <a:pt x="1177" y="1335"/>
                    <a:pt x="1245" y="1324"/>
                    <a:pt x="1278" y="1279"/>
                  </a:cubicBezTo>
                  <a:cubicBezTo>
                    <a:pt x="1369" y="1188"/>
                    <a:pt x="1369" y="1041"/>
                    <a:pt x="1278" y="950"/>
                  </a:cubicBezTo>
                  <a:lnTo>
                    <a:pt x="3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35707" y="4461933"/>
              <a:ext cx="83747" cy="24171"/>
            </a:xfrm>
            <a:custGeom>
              <a:avLst/>
              <a:gdLst/>
              <a:ahLst/>
              <a:cxnLst/>
              <a:rect l="l" t="t" r="r" b="b"/>
              <a:pathLst>
                <a:path w="1573" h="454" extrusionOk="0">
                  <a:moveTo>
                    <a:pt x="0" y="1"/>
                  </a:moveTo>
                  <a:cubicBezTo>
                    <a:pt x="23" y="69"/>
                    <a:pt x="35" y="148"/>
                    <a:pt x="35" y="227"/>
                  </a:cubicBezTo>
                  <a:cubicBezTo>
                    <a:pt x="35" y="307"/>
                    <a:pt x="23" y="385"/>
                    <a:pt x="0" y="453"/>
                  </a:cubicBezTo>
                  <a:lnTo>
                    <a:pt x="1347" y="453"/>
                  </a:lnTo>
                  <a:cubicBezTo>
                    <a:pt x="1482" y="453"/>
                    <a:pt x="1573" y="352"/>
                    <a:pt x="1573" y="227"/>
                  </a:cubicBezTo>
                  <a:cubicBezTo>
                    <a:pt x="1573" y="103"/>
                    <a:pt x="1482" y="1"/>
                    <a:pt x="1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10418" y="4436697"/>
              <a:ext cx="5484" cy="8465"/>
            </a:xfrm>
            <a:custGeom>
              <a:avLst/>
              <a:gdLst/>
              <a:ahLst/>
              <a:cxnLst/>
              <a:rect l="l" t="t" r="r" b="b"/>
              <a:pathLst>
                <a:path w="103" h="159" extrusionOk="0">
                  <a:moveTo>
                    <a:pt x="1" y="0"/>
                  </a:moveTo>
                  <a:lnTo>
                    <a:pt x="1" y="158"/>
                  </a:lnTo>
                  <a:lnTo>
                    <a:pt x="103" y="45"/>
                  </a:lnTo>
                  <a:cubicBezTo>
                    <a:pt x="68" y="34"/>
                    <a:pt x="35" y="12"/>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680337" y="4436697"/>
              <a:ext cx="6069" cy="8465"/>
            </a:xfrm>
            <a:custGeom>
              <a:avLst/>
              <a:gdLst/>
              <a:ahLst/>
              <a:cxnLst/>
              <a:rect l="l" t="t" r="r" b="b"/>
              <a:pathLst>
                <a:path w="114" h="159" extrusionOk="0">
                  <a:moveTo>
                    <a:pt x="113" y="0"/>
                  </a:moveTo>
                  <a:cubicBezTo>
                    <a:pt x="80" y="12"/>
                    <a:pt x="34" y="34"/>
                    <a:pt x="0" y="45"/>
                  </a:cubicBezTo>
                  <a:lnTo>
                    <a:pt x="113" y="158"/>
                  </a:lnTo>
                  <a:lnTo>
                    <a:pt x="1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27295" y="4455916"/>
              <a:ext cx="8465" cy="6069"/>
            </a:xfrm>
            <a:custGeom>
              <a:avLst/>
              <a:gdLst/>
              <a:ahLst/>
              <a:cxnLst/>
              <a:rect l="l" t="t" r="r" b="b"/>
              <a:pathLst>
                <a:path w="159" h="114" extrusionOk="0">
                  <a:moveTo>
                    <a:pt x="113" y="1"/>
                  </a:moveTo>
                  <a:lnTo>
                    <a:pt x="0" y="114"/>
                  </a:lnTo>
                  <a:lnTo>
                    <a:pt x="158" y="114"/>
                  </a:lnTo>
                  <a:cubicBezTo>
                    <a:pt x="148" y="80"/>
                    <a:pt x="125" y="46"/>
                    <a:pt x="1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27295" y="4486051"/>
              <a:ext cx="8465" cy="6069"/>
            </a:xfrm>
            <a:custGeom>
              <a:avLst/>
              <a:gdLst/>
              <a:ahLst/>
              <a:cxnLst/>
              <a:rect l="l" t="t" r="r" b="b"/>
              <a:pathLst>
                <a:path w="159" h="114" extrusionOk="0">
                  <a:moveTo>
                    <a:pt x="0" y="0"/>
                  </a:moveTo>
                  <a:lnTo>
                    <a:pt x="113" y="113"/>
                  </a:lnTo>
                  <a:cubicBezTo>
                    <a:pt x="125" y="80"/>
                    <a:pt x="148" y="35"/>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10418" y="4502875"/>
              <a:ext cx="5484" cy="8518"/>
            </a:xfrm>
            <a:custGeom>
              <a:avLst/>
              <a:gdLst/>
              <a:ahLst/>
              <a:cxnLst/>
              <a:rect l="l" t="t" r="r" b="b"/>
              <a:pathLst>
                <a:path w="103" h="160" extrusionOk="0">
                  <a:moveTo>
                    <a:pt x="1" y="1"/>
                  </a:moveTo>
                  <a:lnTo>
                    <a:pt x="1" y="159"/>
                  </a:lnTo>
                  <a:cubicBezTo>
                    <a:pt x="35" y="148"/>
                    <a:pt x="68" y="126"/>
                    <a:pt x="103" y="114"/>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661064" y="4486051"/>
              <a:ext cx="8465" cy="6069"/>
            </a:xfrm>
            <a:custGeom>
              <a:avLst/>
              <a:gdLst/>
              <a:ahLst/>
              <a:cxnLst/>
              <a:rect l="l" t="t" r="r" b="b"/>
              <a:pathLst>
                <a:path w="159" h="114" extrusionOk="0">
                  <a:moveTo>
                    <a:pt x="0" y="0"/>
                  </a:moveTo>
                  <a:cubicBezTo>
                    <a:pt x="12" y="35"/>
                    <a:pt x="23" y="80"/>
                    <a:pt x="45" y="113"/>
                  </a:cubicBezTo>
                  <a:lnTo>
                    <a:pt x="1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661064" y="4455916"/>
              <a:ext cx="8465" cy="6069"/>
            </a:xfrm>
            <a:custGeom>
              <a:avLst/>
              <a:gdLst/>
              <a:ahLst/>
              <a:cxnLst/>
              <a:rect l="l" t="t" r="r" b="b"/>
              <a:pathLst>
                <a:path w="159" h="114" extrusionOk="0">
                  <a:moveTo>
                    <a:pt x="45" y="1"/>
                  </a:moveTo>
                  <a:cubicBezTo>
                    <a:pt x="23" y="46"/>
                    <a:pt x="12" y="80"/>
                    <a:pt x="0" y="114"/>
                  </a:cubicBezTo>
                  <a:lnTo>
                    <a:pt x="159" y="114"/>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680337" y="4502875"/>
              <a:ext cx="6069" cy="8518"/>
            </a:xfrm>
            <a:custGeom>
              <a:avLst/>
              <a:gdLst/>
              <a:ahLst/>
              <a:cxnLst/>
              <a:rect l="l" t="t" r="r" b="b"/>
              <a:pathLst>
                <a:path w="114" h="160" extrusionOk="0">
                  <a:moveTo>
                    <a:pt x="113" y="1"/>
                  </a:moveTo>
                  <a:lnTo>
                    <a:pt x="0" y="114"/>
                  </a:lnTo>
                  <a:cubicBezTo>
                    <a:pt x="34" y="126"/>
                    <a:pt x="80" y="148"/>
                    <a:pt x="113" y="159"/>
                  </a:cubicBezTo>
                  <a:lnTo>
                    <a:pt x="1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47221" y="4422854"/>
              <a:ext cx="102381" cy="102381"/>
            </a:xfrm>
            <a:custGeom>
              <a:avLst/>
              <a:gdLst/>
              <a:ahLst/>
              <a:cxnLst/>
              <a:rect l="l" t="t" r="r" b="b"/>
              <a:pathLst>
                <a:path w="1923" h="1923" extrusionOk="0">
                  <a:moveTo>
                    <a:pt x="961" y="0"/>
                  </a:moveTo>
                  <a:cubicBezTo>
                    <a:pt x="430" y="0"/>
                    <a:pt x="1" y="430"/>
                    <a:pt x="1" y="961"/>
                  </a:cubicBezTo>
                  <a:cubicBezTo>
                    <a:pt x="1" y="1493"/>
                    <a:pt x="430" y="1923"/>
                    <a:pt x="961" y="1923"/>
                  </a:cubicBezTo>
                  <a:cubicBezTo>
                    <a:pt x="1493" y="1923"/>
                    <a:pt x="1923" y="1493"/>
                    <a:pt x="1923" y="961"/>
                  </a:cubicBezTo>
                  <a:cubicBezTo>
                    <a:pt x="1923" y="430"/>
                    <a:pt x="1493" y="0"/>
                    <a:pt x="961"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571353" y="4349382"/>
              <a:ext cx="254115" cy="254115"/>
            </a:xfrm>
            <a:custGeom>
              <a:avLst/>
              <a:gdLst/>
              <a:ahLst/>
              <a:cxnLst/>
              <a:rect l="l" t="t" r="r" b="b"/>
              <a:pathLst>
                <a:path w="4773" h="4773" extrusionOk="0">
                  <a:moveTo>
                    <a:pt x="2386" y="453"/>
                  </a:moveTo>
                  <a:cubicBezTo>
                    <a:pt x="3449" y="453"/>
                    <a:pt x="4320" y="1323"/>
                    <a:pt x="4320" y="2386"/>
                  </a:cubicBezTo>
                  <a:cubicBezTo>
                    <a:pt x="4320" y="3449"/>
                    <a:pt x="3449" y="4321"/>
                    <a:pt x="2386" y="4321"/>
                  </a:cubicBezTo>
                  <a:cubicBezTo>
                    <a:pt x="1323" y="4321"/>
                    <a:pt x="453" y="3449"/>
                    <a:pt x="453" y="2386"/>
                  </a:cubicBezTo>
                  <a:cubicBezTo>
                    <a:pt x="453" y="1323"/>
                    <a:pt x="1323" y="453"/>
                    <a:pt x="2386" y="453"/>
                  </a:cubicBezTo>
                  <a:close/>
                  <a:moveTo>
                    <a:pt x="2386" y="1"/>
                  </a:moveTo>
                  <a:cubicBezTo>
                    <a:pt x="1075" y="1"/>
                    <a:pt x="1" y="1075"/>
                    <a:pt x="1" y="2386"/>
                  </a:cubicBezTo>
                  <a:cubicBezTo>
                    <a:pt x="1" y="3698"/>
                    <a:pt x="1075" y="4773"/>
                    <a:pt x="2386" y="4773"/>
                  </a:cubicBezTo>
                  <a:cubicBezTo>
                    <a:pt x="3698" y="4773"/>
                    <a:pt x="4773" y="3698"/>
                    <a:pt x="4773" y="2386"/>
                  </a:cubicBezTo>
                  <a:cubicBezTo>
                    <a:pt x="4773" y="1075"/>
                    <a:pt x="3698" y="1"/>
                    <a:pt x="2386"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6" name="Google Shape;2386;p71"/>
          <p:cNvGrpSpPr/>
          <p:nvPr/>
        </p:nvGrpSpPr>
        <p:grpSpPr>
          <a:xfrm>
            <a:off x="2703739" y="4238002"/>
            <a:ext cx="411284" cy="319760"/>
            <a:chOff x="2770017" y="4238002"/>
            <a:chExt cx="411284" cy="319760"/>
          </a:xfrm>
        </p:grpSpPr>
        <p:sp>
          <p:nvSpPr>
            <p:cNvPr id="2387" name="Google Shape;2387;p71"/>
            <p:cNvSpPr/>
            <p:nvPr/>
          </p:nvSpPr>
          <p:spPr>
            <a:xfrm>
              <a:off x="2770017" y="4238002"/>
              <a:ext cx="95193" cy="71075"/>
            </a:xfrm>
            <a:custGeom>
              <a:avLst/>
              <a:gdLst/>
              <a:ahLst/>
              <a:cxnLst/>
              <a:rect l="l" t="t" r="r" b="b"/>
              <a:pathLst>
                <a:path w="1788" h="1335" extrusionOk="0">
                  <a:moveTo>
                    <a:pt x="239" y="0"/>
                  </a:moveTo>
                  <a:cubicBezTo>
                    <a:pt x="103" y="0"/>
                    <a:pt x="1" y="113"/>
                    <a:pt x="1" y="238"/>
                  </a:cubicBezTo>
                  <a:lnTo>
                    <a:pt x="1" y="1041"/>
                  </a:lnTo>
                  <a:lnTo>
                    <a:pt x="895" y="1335"/>
                  </a:lnTo>
                  <a:lnTo>
                    <a:pt x="1788" y="1041"/>
                  </a:lnTo>
                  <a:lnTo>
                    <a:pt x="1788" y="238"/>
                  </a:lnTo>
                  <a:cubicBezTo>
                    <a:pt x="1788" y="113"/>
                    <a:pt x="1686" y="0"/>
                    <a:pt x="1551"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3085522" y="4238002"/>
              <a:ext cx="95779" cy="71075"/>
            </a:xfrm>
            <a:custGeom>
              <a:avLst/>
              <a:gdLst/>
              <a:ahLst/>
              <a:cxnLst/>
              <a:rect l="l" t="t" r="r" b="b"/>
              <a:pathLst>
                <a:path w="1799" h="1335" extrusionOk="0">
                  <a:moveTo>
                    <a:pt x="238" y="0"/>
                  </a:moveTo>
                  <a:cubicBezTo>
                    <a:pt x="113" y="0"/>
                    <a:pt x="0" y="113"/>
                    <a:pt x="0" y="238"/>
                  </a:cubicBezTo>
                  <a:lnTo>
                    <a:pt x="0" y="1041"/>
                  </a:lnTo>
                  <a:lnTo>
                    <a:pt x="894" y="1335"/>
                  </a:lnTo>
                  <a:lnTo>
                    <a:pt x="1799" y="1041"/>
                  </a:lnTo>
                  <a:lnTo>
                    <a:pt x="1799" y="238"/>
                  </a:lnTo>
                  <a:cubicBezTo>
                    <a:pt x="1799" y="113"/>
                    <a:pt x="1686" y="0"/>
                    <a:pt x="1550"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2770017" y="4293372"/>
              <a:ext cx="411279" cy="264390"/>
            </a:xfrm>
            <a:custGeom>
              <a:avLst/>
              <a:gdLst/>
              <a:ahLst/>
              <a:cxnLst/>
              <a:rect l="l" t="t" r="r" b="b"/>
              <a:pathLst>
                <a:path w="7725" h="4966" extrusionOk="0">
                  <a:moveTo>
                    <a:pt x="1" y="1"/>
                  </a:moveTo>
                  <a:lnTo>
                    <a:pt x="1" y="4717"/>
                  </a:lnTo>
                  <a:cubicBezTo>
                    <a:pt x="1" y="4852"/>
                    <a:pt x="103" y="4965"/>
                    <a:pt x="239" y="4965"/>
                  </a:cubicBezTo>
                  <a:lnTo>
                    <a:pt x="7476" y="4965"/>
                  </a:lnTo>
                  <a:cubicBezTo>
                    <a:pt x="7612" y="4965"/>
                    <a:pt x="7725" y="4852"/>
                    <a:pt x="7725" y="4717"/>
                  </a:cubicBezTo>
                  <a:lnTo>
                    <a:pt x="7725" y="1"/>
                  </a:lnTo>
                  <a:lnTo>
                    <a:pt x="5926" y="1"/>
                  </a:lnTo>
                  <a:lnTo>
                    <a:pt x="5926" y="1064"/>
                  </a:lnTo>
                  <a:cubicBezTo>
                    <a:pt x="5926" y="2206"/>
                    <a:pt x="4999" y="3133"/>
                    <a:pt x="3857" y="3133"/>
                  </a:cubicBezTo>
                  <a:cubicBezTo>
                    <a:pt x="2715" y="3133"/>
                    <a:pt x="1788" y="2206"/>
                    <a:pt x="1788" y="1064"/>
                  </a:cubicBezTo>
                  <a:lnTo>
                    <a:pt x="1788" y="1"/>
                  </a:ln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2892843" y="4324092"/>
              <a:ext cx="83800" cy="81936"/>
            </a:xfrm>
            <a:custGeom>
              <a:avLst/>
              <a:gdLst/>
              <a:ahLst/>
              <a:cxnLst/>
              <a:rect l="l" t="t" r="r" b="b"/>
              <a:pathLst>
                <a:path w="1574" h="1539" extrusionOk="0">
                  <a:moveTo>
                    <a:pt x="340" y="1"/>
                  </a:moveTo>
                  <a:cubicBezTo>
                    <a:pt x="283" y="1"/>
                    <a:pt x="227" y="23"/>
                    <a:pt x="182" y="69"/>
                  </a:cubicBezTo>
                  <a:cubicBezTo>
                    <a:pt x="91" y="159"/>
                    <a:pt x="91" y="306"/>
                    <a:pt x="182" y="385"/>
                  </a:cubicBezTo>
                  <a:lnTo>
                    <a:pt x="227" y="431"/>
                  </a:lnTo>
                  <a:lnTo>
                    <a:pt x="91" y="566"/>
                  </a:lnTo>
                  <a:cubicBezTo>
                    <a:pt x="1" y="657"/>
                    <a:pt x="1" y="792"/>
                    <a:pt x="91" y="883"/>
                  </a:cubicBezTo>
                  <a:cubicBezTo>
                    <a:pt x="136" y="928"/>
                    <a:pt x="193" y="951"/>
                    <a:pt x="250" y="951"/>
                  </a:cubicBezTo>
                  <a:cubicBezTo>
                    <a:pt x="307" y="951"/>
                    <a:pt x="363" y="928"/>
                    <a:pt x="408" y="883"/>
                  </a:cubicBezTo>
                  <a:lnTo>
                    <a:pt x="544" y="758"/>
                  </a:lnTo>
                  <a:lnTo>
                    <a:pt x="804" y="1019"/>
                  </a:lnTo>
                  <a:lnTo>
                    <a:pt x="668" y="1143"/>
                  </a:lnTo>
                  <a:cubicBezTo>
                    <a:pt x="589" y="1233"/>
                    <a:pt x="589" y="1380"/>
                    <a:pt x="668" y="1471"/>
                  </a:cubicBezTo>
                  <a:cubicBezTo>
                    <a:pt x="714" y="1516"/>
                    <a:pt x="770" y="1539"/>
                    <a:pt x="827" y="1539"/>
                  </a:cubicBezTo>
                  <a:cubicBezTo>
                    <a:pt x="895" y="1539"/>
                    <a:pt x="951" y="1516"/>
                    <a:pt x="996" y="1471"/>
                  </a:cubicBezTo>
                  <a:lnTo>
                    <a:pt x="1121" y="1335"/>
                  </a:lnTo>
                  <a:lnTo>
                    <a:pt x="1166" y="1380"/>
                  </a:lnTo>
                  <a:cubicBezTo>
                    <a:pt x="1211" y="1426"/>
                    <a:pt x="1267" y="1448"/>
                    <a:pt x="1324" y="1448"/>
                  </a:cubicBezTo>
                  <a:cubicBezTo>
                    <a:pt x="1380" y="1448"/>
                    <a:pt x="1437" y="1426"/>
                    <a:pt x="1483" y="1380"/>
                  </a:cubicBezTo>
                  <a:cubicBezTo>
                    <a:pt x="1573" y="1290"/>
                    <a:pt x="1573" y="1143"/>
                    <a:pt x="1483" y="1064"/>
                  </a:cubicBezTo>
                  <a:lnTo>
                    <a:pt x="498" y="69"/>
                  </a:lnTo>
                  <a:cubicBezTo>
                    <a:pt x="453" y="23"/>
                    <a:pt x="397" y="1"/>
                    <a:pt x="340"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71"/>
          <p:cNvGrpSpPr/>
          <p:nvPr/>
        </p:nvGrpSpPr>
        <p:grpSpPr>
          <a:xfrm>
            <a:off x="3364649" y="4276016"/>
            <a:ext cx="410645" cy="243201"/>
            <a:chOff x="3408853" y="4276016"/>
            <a:chExt cx="410645" cy="243201"/>
          </a:xfrm>
        </p:grpSpPr>
        <p:sp>
          <p:nvSpPr>
            <p:cNvPr id="2392" name="Google Shape;2392;p71"/>
            <p:cNvSpPr/>
            <p:nvPr/>
          </p:nvSpPr>
          <p:spPr>
            <a:xfrm>
              <a:off x="3432279" y="4349967"/>
              <a:ext cx="190333" cy="116276"/>
            </a:xfrm>
            <a:custGeom>
              <a:avLst/>
              <a:gdLst/>
              <a:ahLst/>
              <a:cxnLst/>
              <a:rect l="l" t="t" r="r" b="b"/>
              <a:pathLst>
                <a:path w="3575" h="2184" extrusionOk="0">
                  <a:moveTo>
                    <a:pt x="1" y="1"/>
                  </a:moveTo>
                  <a:lnTo>
                    <a:pt x="1" y="951"/>
                  </a:lnTo>
                  <a:lnTo>
                    <a:pt x="1" y="2184"/>
                  </a:lnTo>
                  <a:lnTo>
                    <a:pt x="1912" y="2184"/>
                  </a:lnTo>
                  <a:cubicBezTo>
                    <a:pt x="2206" y="2184"/>
                    <a:pt x="2478" y="2093"/>
                    <a:pt x="2727" y="1946"/>
                  </a:cubicBezTo>
                  <a:cubicBezTo>
                    <a:pt x="2794" y="1912"/>
                    <a:pt x="2862" y="1890"/>
                    <a:pt x="2953" y="1890"/>
                  </a:cubicBezTo>
                  <a:lnTo>
                    <a:pt x="3416" y="1890"/>
                  </a:lnTo>
                  <a:lnTo>
                    <a:pt x="3574" y="849"/>
                  </a:lnTo>
                  <a:lnTo>
                    <a:pt x="3416" y="1"/>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3614097" y="4349967"/>
              <a:ext cx="181921" cy="116276"/>
            </a:xfrm>
            <a:custGeom>
              <a:avLst/>
              <a:gdLst/>
              <a:ahLst/>
              <a:cxnLst/>
              <a:rect l="l" t="t" r="r" b="b"/>
              <a:pathLst>
                <a:path w="3417" h="2184" extrusionOk="0">
                  <a:moveTo>
                    <a:pt x="1" y="1"/>
                  </a:moveTo>
                  <a:lnTo>
                    <a:pt x="1" y="1890"/>
                  </a:lnTo>
                  <a:lnTo>
                    <a:pt x="465" y="1890"/>
                  </a:lnTo>
                  <a:cubicBezTo>
                    <a:pt x="556" y="1890"/>
                    <a:pt x="623" y="1912"/>
                    <a:pt x="691" y="1946"/>
                  </a:cubicBezTo>
                  <a:cubicBezTo>
                    <a:pt x="940" y="2093"/>
                    <a:pt x="1211" y="2184"/>
                    <a:pt x="1505" y="2184"/>
                  </a:cubicBezTo>
                  <a:lnTo>
                    <a:pt x="3416" y="2184"/>
                  </a:lnTo>
                  <a:lnTo>
                    <a:pt x="3416" y="951"/>
                  </a:lnTo>
                  <a:lnTo>
                    <a:pt x="3416"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3408853" y="4296407"/>
              <a:ext cx="102381" cy="222809"/>
            </a:xfrm>
            <a:custGeom>
              <a:avLst/>
              <a:gdLst/>
              <a:ahLst/>
              <a:cxnLst/>
              <a:rect l="l" t="t" r="r" b="b"/>
              <a:pathLst>
                <a:path w="1923" h="4185" extrusionOk="0">
                  <a:moveTo>
                    <a:pt x="961" y="1"/>
                  </a:moveTo>
                  <a:cubicBezTo>
                    <a:pt x="430" y="1"/>
                    <a:pt x="0" y="430"/>
                    <a:pt x="0" y="961"/>
                  </a:cubicBezTo>
                  <a:lnTo>
                    <a:pt x="0" y="3235"/>
                  </a:lnTo>
                  <a:cubicBezTo>
                    <a:pt x="0" y="3755"/>
                    <a:pt x="430" y="4185"/>
                    <a:pt x="961" y="4185"/>
                  </a:cubicBezTo>
                  <a:cubicBezTo>
                    <a:pt x="1493" y="4185"/>
                    <a:pt x="1923" y="3755"/>
                    <a:pt x="1923" y="3235"/>
                  </a:cubicBezTo>
                  <a:lnTo>
                    <a:pt x="1923" y="3190"/>
                  </a:lnTo>
                  <a:cubicBezTo>
                    <a:pt x="1730" y="2556"/>
                    <a:pt x="961" y="1"/>
                    <a:pt x="961"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3460018" y="4276016"/>
              <a:ext cx="51217" cy="190227"/>
            </a:xfrm>
            <a:custGeom>
              <a:avLst/>
              <a:gdLst/>
              <a:ahLst/>
              <a:cxnLst/>
              <a:rect l="l" t="t" r="r" b="b"/>
              <a:pathLst>
                <a:path w="962" h="3573" extrusionOk="0">
                  <a:moveTo>
                    <a:pt x="227" y="1"/>
                  </a:moveTo>
                  <a:cubicBezTo>
                    <a:pt x="110" y="1"/>
                    <a:pt x="0" y="91"/>
                    <a:pt x="0" y="225"/>
                  </a:cubicBezTo>
                  <a:lnTo>
                    <a:pt x="0" y="937"/>
                  </a:lnTo>
                  <a:cubicBezTo>
                    <a:pt x="0" y="1944"/>
                    <a:pt x="339" y="2781"/>
                    <a:pt x="962" y="3573"/>
                  </a:cubicBezTo>
                  <a:lnTo>
                    <a:pt x="962" y="1356"/>
                  </a:lnTo>
                  <a:cubicBezTo>
                    <a:pt x="962" y="859"/>
                    <a:pt x="736" y="384"/>
                    <a:pt x="374" y="55"/>
                  </a:cubicBezTo>
                  <a:cubicBezTo>
                    <a:pt x="329" y="18"/>
                    <a:pt x="277" y="1"/>
                    <a:pt x="227"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3717118" y="4296407"/>
              <a:ext cx="102381" cy="222809"/>
            </a:xfrm>
            <a:custGeom>
              <a:avLst/>
              <a:gdLst/>
              <a:ahLst/>
              <a:cxnLst/>
              <a:rect l="l" t="t" r="r" b="b"/>
              <a:pathLst>
                <a:path w="1923" h="4185" extrusionOk="0">
                  <a:moveTo>
                    <a:pt x="961" y="1"/>
                  </a:moveTo>
                  <a:cubicBezTo>
                    <a:pt x="961" y="1"/>
                    <a:pt x="192" y="2534"/>
                    <a:pt x="0" y="3190"/>
                  </a:cubicBezTo>
                  <a:lnTo>
                    <a:pt x="0" y="3235"/>
                  </a:lnTo>
                  <a:cubicBezTo>
                    <a:pt x="0" y="3755"/>
                    <a:pt x="430" y="4185"/>
                    <a:pt x="961" y="4185"/>
                  </a:cubicBezTo>
                  <a:cubicBezTo>
                    <a:pt x="1493" y="4185"/>
                    <a:pt x="1923" y="3755"/>
                    <a:pt x="1923" y="3235"/>
                  </a:cubicBezTo>
                  <a:lnTo>
                    <a:pt x="1923" y="961"/>
                  </a:lnTo>
                  <a:cubicBezTo>
                    <a:pt x="1923" y="430"/>
                    <a:pt x="1493" y="1"/>
                    <a:pt x="961"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3717118" y="4276016"/>
              <a:ext cx="51164" cy="190227"/>
            </a:xfrm>
            <a:custGeom>
              <a:avLst/>
              <a:gdLst/>
              <a:ahLst/>
              <a:cxnLst/>
              <a:rect l="l" t="t" r="r" b="b"/>
              <a:pathLst>
                <a:path w="961" h="3573" extrusionOk="0">
                  <a:moveTo>
                    <a:pt x="734" y="1"/>
                  </a:moveTo>
                  <a:cubicBezTo>
                    <a:pt x="684" y="1"/>
                    <a:pt x="632" y="18"/>
                    <a:pt x="588" y="55"/>
                  </a:cubicBezTo>
                  <a:cubicBezTo>
                    <a:pt x="215" y="384"/>
                    <a:pt x="0" y="859"/>
                    <a:pt x="0" y="1356"/>
                  </a:cubicBezTo>
                  <a:lnTo>
                    <a:pt x="0" y="3573"/>
                  </a:lnTo>
                  <a:cubicBezTo>
                    <a:pt x="622" y="2781"/>
                    <a:pt x="961" y="1944"/>
                    <a:pt x="961" y="937"/>
                  </a:cubicBezTo>
                  <a:lnTo>
                    <a:pt x="961" y="225"/>
                  </a:lnTo>
                  <a:cubicBezTo>
                    <a:pt x="961" y="91"/>
                    <a:pt x="851" y="1"/>
                    <a:pt x="734"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71"/>
          <p:cNvGrpSpPr/>
          <p:nvPr/>
        </p:nvGrpSpPr>
        <p:grpSpPr>
          <a:xfrm>
            <a:off x="2042888" y="4203715"/>
            <a:ext cx="411226" cy="388334"/>
            <a:chOff x="2131287" y="4203715"/>
            <a:chExt cx="411226" cy="388334"/>
          </a:xfrm>
        </p:grpSpPr>
        <p:sp>
          <p:nvSpPr>
            <p:cNvPr id="2399" name="Google Shape;2399;p71"/>
            <p:cNvSpPr/>
            <p:nvPr/>
          </p:nvSpPr>
          <p:spPr>
            <a:xfrm>
              <a:off x="2256509" y="4203715"/>
              <a:ext cx="160785" cy="98121"/>
            </a:xfrm>
            <a:custGeom>
              <a:avLst/>
              <a:gdLst/>
              <a:ahLst/>
              <a:cxnLst/>
              <a:rect l="l" t="t" r="r" b="b"/>
              <a:pathLst>
                <a:path w="3020" h="1843" extrusionOk="0">
                  <a:moveTo>
                    <a:pt x="2567" y="453"/>
                  </a:moveTo>
                  <a:lnTo>
                    <a:pt x="2567" y="1538"/>
                  </a:lnTo>
                  <a:lnTo>
                    <a:pt x="453" y="1538"/>
                  </a:lnTo>
                  <a:lnTo>
                    <a:pt x="453" y="453"/>
                  </a:lnTo>
                  <a:close/>
                  <a:moveTo>
                    <a:pt x="227" y="0"/>
                  </a:moveTo>
                  <a:cubicBezTo>
                    <a:pt x="102" y="0"/>
                    <a:pt x="0" y="102"/>
                    <a:pt x="0" y="226"/>
                  </a:cubicBezTo>
                  <a:lnTo>
                    <a:pt x="0" y="1617"/>
                  </a:lnTo>
                  <a:cubicBezTo>
                    <a:pt x="0" y="1742"/>
                    <a:pt x="102" y="1843"/>
                    <a:pt x="227" y="1843"/>
                  </a:cubicBezTo>
                  <a:lnTo>
                    <a:pt x="2793" y="1843"/>
                  </a:lnTo>
                  <a:cubicBezTo>
                    <a:pt x="2918" y="1843"/>
                    <a:pt x="3019" y="1742"/>
                    <a:pt x="3019" y="1617"/>
                  </a:cubicBezTo>
                  <a:lnTo>
                    <a:pt x="3019" y="226"/>
                  </a:lnTo>
                  <a:cubicBezTo>
                    <a:pt x="3019" y="102"/>
                    <a:pt x="2918" y="0"/>
                    <a:pt x="2793"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2131287" y="4277719"/>
              <a:ext cx="411226" cy="314329"/>
            </a:xfrm>
            <a:custGeom>
              <a:avLst/>
              <a:gdLst/>
              <a:ahLst/>
              <a:cxnLst/>
              <a:rect l="l" t="t" r="r" b="b"/>
              <a:pathLst>
                <a:path w="7724" h="5904" extrusionOk="0">
                  <a:moveTo>
                    <a:pt x="1165" y="1"/>
                  </a:moveTo>
                  <a:cubicBezTo>
                    <a:pt x="521" y="1"/>
                    <a:pt x="0" y="521"/>
                    <a:pt x="0" y="1166"/>
                  </a:cubicBezTo>
                  <a:lnTo>
                    <a:pt x="0" y="4739"/>
                  </a:lnTo>
                  <a:cubicBezTo>
                    <a:pt x="0" y="5372"/>
                    <a:pt x="521" y="5904"/>
                    <a:pt x="1165" y="5904"/>
                  </a:cubicBezTo>
                  <a:lnTo>
                    <a:pt x="6559" y="5904"/>
                  </a:lnTo>
                  <a:cubicBezTo>
                    <a:pt x="7203" y="5904"/>
                    <a:pt x="7723" y="5372"/>
                    <a:pt x="7723" y="4739"/>
                  </a:cubicBezTo>
                  <a:lnTo>
                    <a:pt x="7723" y="1166"/>
                  </a:lnTo>
                  <a:cubicBezTo>
                    <a:pt x="7723" y="521"/>
                    <a:pt x="7203" y="1"/>
                    <a:pt x="6559"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2190863" y="4336710"/>
              <a:ext cx="97589" cy="98228"/>
            </a:xfrm>
            <a:custGeom>
              <a:avLst/>
              <a:gdLst/>
              <a:ahLst/>
              <a:cxnLst/>
              <a:rect l="l" t="t" r="r" b="b"/>
              <a:pathLst>
                <a:path w="1833" h="1845" extrusionOk="0">
                  <a:moveTo>
                    <a:pt x="917" y="1"/>
                  </a:moveTo>
                  <a:cubicBezTo>
                    <a:pt x="408" y="1"/>
                    <a:pt x="0" y="420"/>
                    <a:pt x="0" y="917"/>
                  </a:cubicBezTo>
                  <a:cubicBezTo>
                    <a:pt x="0" y="1426"/>
                    <a:pt x="408" y="1845"/>
                    <a:pt x="917" y="1845"/>
                  </a:cubicBezTo>
                  <a:cubicBezTo>
                    <a:pt x="1425" y="1845"/>
                    <a:pt x="1832" y="1426"/>
                    <a:pt x="1832" y="917"/>
                  </a:cubicBezTo>
                  <a:cubicBezTo>
                    <a:pt x="1832" y="420"/>
                    <a:pt x="1425"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2288400" y="4336710"/>
              <a:ext cx="98228" cy="98228"/>
            </a:xfrm>
            <a:custGeom>
              <a:avLst/>
              <a:gdLst/>
              <a:ahLst/>
              <a:cxnLst/>
              <a:rect l="l" t="t" r="r" b="b"/>
              <a:pathLst>
                <a:path w="1845" h="1845" extrusionOk="0">
                  <a:moveTo>
                    <a:pt x="917" y="1"/>
                  </a:moveTo>
                  <a:cubicBezTo>
                    <a:pt x="419" y="1"/>
                    <a:pt x="0" y="420"/>
                    <a:pt x="0" y="917"/>
                  </a:cubicBezTo>
                  <a:cubicBezTo>
                    <a:pt x="0" y="1426"/>
                    <a:pt x="419" y="1845"/>
                    <a:pt x="917" y="1845"/>
                  </a:cubicBezTo>
                  <a:cubicBezTo>
                    <a:pt x="1425" y="1845"/>
                    <a:pt x="1844" y="1426"/>
                    <a:pt x="1844" y="917"/>
                  </a:cubicBezTo>
                  <a:cubicBezTo>
                    <a:pt x="1844" y="420"/>
                    <a:pt x="1425"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2386576" y="4336710"/>
              <a:ext cx="97536" cy="98228"/>
            </a:xfrm>
            <a:custGeom>
              <a:avLst/>
              <a:gdLst/>
              <a:ahLst/>
              <a:cxnLst/>
              <a:rect l="l" t="t" r="r" b="b"/>
              <a:pathLst>
                <a:path w="1832" h="1845" extrusionOk="0">
                  <a:moveTo>
                    <a:pt x="916" y="1"/>
                  </a:moveTo>
                  <a:cubicBezTo>
                    <a:pt x="407" y="1"/>
                    <a:pt x="0" y="420"/>
                    <a:pt x="0" y="917"/>
                  </a:cubicBezTo>
                  <a:cubicBezTo>
                    <a:pt x="0" y="1426"/>
                    <a:pt x="407" y="1845"/>
                    <a:pt x="916" y="1845"/>
                  </a:cubicBezTo>
                  <a:cubicBezTo>
                    <a:pt x="1425" y="1845"/>
                    <a:pt x="1832" y="1426"/>
                    <a:pt x="1832" y="917"/>
                  </a:cubicBezTo>
                  <a:cubicBezTo>
                    <a:pt x="1832" y="420"/>
                    <a:pt x="1425" y="1"/>
                    <a:pt x="9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2190863" y="4434886"/>
              <a:ext cx="97589" cy="97589"/>
            </a:xfrm>
            <a:custGeom>
              <a:avLst/>
              <a:gdLst/>
              <a:ahLst/>
              <a:cxnLst/>
              <a:rect l="l" t="t" r="r" b="b"/>
              <a:pathLst>
                <a:path w="1833" h="1833" extrusionOk="0">
                  <a:moveTo>
                    <a:pt x="917" y="1"/>
                  </a:moveTo>
                  <a:cubicBezTo>
                    <a:pt x="408" y="1"/>
                    <a:pt x="0" y="408"/>
                    <a:pt x="0" y="916"/>
                  </a:cubicBezTo>
                  <a:cubicBezTo>
                    <a:pt x="0" y="1425"/>
                    <a:pt x="408" y="1832"/>
                    <a:pt x="917" y="1832"/>
                  </a:cubicBezTo>
                  <a:cubicBezTo>
                    <a:pt x="1425" y="1832"/>
                    <a:pt x="1832" y="1425"/>
                    <a:pt x="1832" y="916"/>
                  </a:cubicBezTo>
                  <a:cubicBezTo>
                    <a:pt x="1832" y="408"/>
                    <a:pt x="1425"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2288400" y="4434886"/>
              <a:ext cx="98228" cy="97589"/>
            </a:xfrm>
            <a:custGeom>
              <a:avLst/>
              <a:gdLst/>
              <a:ahLst/>
              <a:cxnLst/>
              <a:rect l="l" t="t" r="r" b="b"/>
              <a:pathLst>
                <a:path w="1845" h="1833" extrusionOk="0">
                  <a:moveTo>
                    <a:pt x="917" y="1"/>
                  </a:moveTo>
                  <a:cubicBezTo>
                    <a:pt x="419" y="1"/>
                    <a:pt x="0" y="408"/>
                    <a:pt x="0" y="916"/>
                  </a:cubicBezTo>
                  <a:cubicBezTo>
                    <a:pt x="0" y="1425"/>
                    <a:pt x="419" y="1832"/>
                    <a:pt x="917" y="1832"/>
                  </a:cubicBezTo>
                  <a:cubicBezTo>
                    <a:pt x="1425" y="1832"/>
                    <a:pt x="1844" y="1425"/>
                    <a:pt x="1844" y="916"/>
                  </a:cubicBezTo>
                  <a:cubicBezTo>
                    <a:pt x="1844" y="408"/>
                    <a:pt x="1425"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2386576" y="4434886"/>
              <a:ext cx="97536" cy="97589"/>
            </a:xfrm>
            <a:custGeom>
              <a:avLst/>
              <a:gdLst/>
              <a:ahLst/>
              <a:cxnLst/>
              <a:rect l="l" t="t" r="r" b="b"/>
              <a:pathLst>
                <a:path w="1832" h="1833" extrusionOk="0">
                  <a:moveTo>
                    <a:pt x="916" y="1"/>
                  </a:moveTo>
                  <a:cubicBezTo>
                    <a:pt x="407" y="1"/>
                    <a:pt x="0" y="408"/>
                    <a:pt x="0" y="916"/>
                  </a:cubicBezTo>
                  <a:cubicBezTo>
                    <a:pt x="0" y="1425"/>
                    <a:pt x="407" y="1832"/>
                    <a:pt x="916" y="1832"/>
                  </a:cubicBezTo>
                  <a:cubicBezTo>
                    <a:pt x="1425" y="1832"/>
                    <a:pt x="1832" y="1425"/>
                    <a:pt x="1832" y="916"/>
                  </a:cubicBezTo>
                  <a:cubicBezTo>
                    <a:pt x="1832" y="408"/>
                    <a:pt x="1425" y="1"/>
                    <a:pt x="9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71"/>
          <p:cNvGrpSpPr/>
          <p:nvPr/>
        </p:nvGrpSpPr>
        <p:grpSpPr>
          <a:xfrm>
            <a:off x="4024920" y="4192215"/>
            <a:ext cx="411226" cy="411279"/>
            <a:chOff x="4047051" y="4192215"/>
            <a:chExt cx="411226" cy="411279"/>
          </a:xfrm>
        </p:grpSpPr>
        <p:sp>
          <p:nvSpPr>
            <p:cNvPr id="2408" name="Google Shape;2408;p71"/>
            <p:cNvSpPr/>
            <p:nvPr/>
          </p:nvSpPr>
          <p:spPr>
            <a:xfrm>
              <a:off x="4047051" y="4192215"/>
              <a:ext cx="411226" cy="411279"/>
            </a:xfrm>
            <a:custGeom>
              <a:avLst/>
              <a:gdLst/>
              <a:ahLst/>
              <a:cxnLst/>
              <a:rect l="l" t="t" r="r" b="b"/>
              <a:pathLst>
                <a:path w="7724" h="7725" extrusionOk="0">
                  <a:moveTo>
                    <a:pt x="5880" y="1"/>
                  </a:moveTo>
                  <a:cubicBezTo>
                    <a:pt x="5383" y="1"/>
                    <a:pt x="4930" y="194"/>
                    <a:pt x="4579" y="544"/>
                  </a:cubicBezTo>
                  <a:lnTo>
                    <a:pt x="4455" y="669"/>
                  </a:lnTo>
                  <a:lnTo>
                    <a:pt x="3958" y="1460"/>
                  </a:lnTo>
                  <a:lnTo>
                    <a:pt x="3031" y="2093"/>
                  </a:lnTo>
                  <a:lnTo>
                    <a:pt x="2092" y="3021"/>
                  </a:lnTo>
                  <a:lnTo>
                    <a:pt x="1571" y="3846"/>
                  </a:lnTo>
                  <a:lnTo>
                    <a:pt x="667" y="4445"/>
                  </a:lnTo>
                  <a:lnTo>
                    <a:pt x="543" y="4569"/>
                  </a:lnTo>
                  <a:cubicBezTo>
                    <a:pt x="192" y="4920"/>
                    <a:pt x="0" y="5384"/>
                    <a:pt x="0" y="5881"/>
                  </a:cubicBezTo>
                  <a:cubicBezTo>
                    <a:pt x="0" y="6368"/>
                    <a:pt x="192" y="6831"/>
                    <a:pt x="543" y="7182"/>
                  </a:cubicBezTo>
                  <a:cubicBezTo>
                    <a:pt x="893" y="7532"/>
                    <a:pt x="1357" y="7725"/>
                    <a:pt x="1843" y="7725"/>
                  </a:cubicBezTo>
                  <a:cubicBezTo>
                    <a:pt x="2340" y="7725"/>
                    <a:pt x="2804" y="7532"/>
                    <a:pt x="3155" y="7182"/>
                  </a:cubicBezTo>
                  <a:lnTo>
                    <a:pt x="3279" y="7057"/>
                  </a:lnTo>
                  <a:lnTo>
                    <a:pt x="3754" y="6119"/>
                  </a:lnTo>
                  <a:lnTo>
                    <a:pt x="4704" y="5632"/>
                  </a:lnTo>
                  <a:lnTo>
                    <a:pt x="5631" y="4694"/>
                  </a:lnTo>
                  <a:lnTo>
                    <a:pt x="6117" y="3959"/>
                  </a:lnTo>
                  <a:lnTo>
                    <a:pt x="7056" y="3280"/>
                  </a:lnTo>
                  <a:lnTo>
                    <a:pt x="7180" y="3145"/>
                  </a:lnTo>
                  <a:cubicBezTo>
                    <a:pt x="7531" y="2794"/>
                    <a:pt x="7723" y="2342"/>
                    <a:pt x="7723" y="1845"/>
                  </a:cubicBezTo>
                  <a:cubicBezTo>
                    <a:pt x="7723" y="1347"/>
                    <a:pt x="7531" y="895"/>
                    <a:pt x="7180" y="544"/>
                  </a:cubicBezTo>
                  <a:cubicBezTo>
                    <a:pt x="6841" y="194"/>
                    <a:pt x="6378" y="1"/>
                    <a:pt x="5880"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4242658" y="4262067"/>
              <a:ext cx="145771" cy="145771"/>
            </a:xfrm>
            <a:custGeom>
              <a:avLst/>
              <a:gdLst/>
              <a:ahLst/>
              <a:cxnLst/>
              <a:rect l="l" t="t" r="r" b="b"/>
              <a:pathLst>
                <a:path w="2738" h="2738" extrusionOk="0">
                  <a:moveTo>
                    <a:pt x="340" y="1"/>
                  </a:moveTo>
                  <a:lnTo>
                    <a:pt x="1" y="329"/>
                  </a:lnTo>
                  <a:lnTo>
                    <a:pt x="2410" y="2737"/>
                  </a:lnTo>
                  <a:lnTo>
                    <a:pt x="2737" y="2398"/>
                  </a:lnTo>
                  <a:lnTo>
                    <a:pt x="3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4117435" y="4387289"/>
              <a:ext cx="145771" cy="145771"/>
            </a:xfrm>
            <a:custGeom>
              <a:avLst/>
              <a:gdLst/>
              <a:ahLst/>
              <a:cxnLst/>
              <a:rect l="l" t="t" r="r" b="b"/>
              <a:pathLst>
                <a:path w="2738" h="2738" extrusionOk="0">
                  <a:moveTo>
                    <a:pt x="340" y="1"/>
                  </a:moveTo>
                  <a:lnTo>
                    <a:pt x="1" y="340"/>
                  </a:lnTo>
                  <a:lnTo>
                    <a:pt x="2398" y="2737"/>
                  </a:lnTo>
                  <a:lnTo>
                    <a:pt x="2737" y="2398"/>
                  </a:lnTo>
                  <a:lnTo>
                    <a:pt x="3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4208371" y="4227780"/>
              <a:ext cx="113241" cy="112603"/>
            </a:xfrm>
            <a:custGeom>
              <a:avLst/>
              <a:gdLst/>
              <a:ahLst/>
              <a:cxnLst/>
              <a:rect l="l" t="t" r="r" b="b"/>
              <a:pathLst>
                <a:path w="2127" h="2115" extrusionOk="0">
                  <a:moveTo>
                    <a:pt x="1425" y="1"/>
                  </a:moveTo>
                  <a:lnTo>
                    <a:pt x="1" y="1425"/>
                  </a:lnTo>
                  <a:lnTo>
                    <a:pt x="634" y="2047"/>
                  </a:lnTo>
                  <a:cubicBezTo>
                    <a:pt x="690" y="2092"/>
                    <a:pt x="747" y="2115"/>
                    <a:pt x="803" y="2115"/>
                  </a:cubicBezTo>
                  <a:cubicBezTo>
                    <a:pt x="871" y="2115"/>
                    <a:pt x="928" y="2092"/>
                    <a:pt x="973" y="2047"/>
                  </a:cubicBezTo>
                  <a:lnTo>
                    <a:pt x="2059" y="961"/>
                  </a:lnTo>
                  <a:cubicBezTo>
                    <a:pt x="2104" y="916"/>
                    <a:pt x="2127" y="860"/>
                    <a:pt x="2127" y="792"/>
                  </a:cubicBezTo>
                  <a:cubicBezTo>
                    <a:pt x="2127" y="724"/>
                    <a:pt x="2104" y="667"/>
                    <a:pt x="2059" y="622"/>
                  </a:cubicBezTo>
                  <a:lnTo>
                    <a:pt x="1425"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4082509" y="4353002"/>
              <a:ext cx="113880" cy="113827"/>
            </a:xfrm>
            <a:custGeom>
              <a:avLst/>
              <a:gdLst/>
              <a:ahLst/>
              <a:cxnLst/>
              <a:rect l="l" t="t" r="r" b="b"/>
              <a:pathLst>
                <a:path w="2139" h="2138" extrusionOk="0">
                  <a:moveTo>
                    <a:pt x="1426" y="1"/>
                  </a:moveTo>
                  <a:lnTo>
                    <a:pt x="1" y="1425"/>
                  </a:lnTo>
                  <a:lnTo>
                    <a:pt x="646" y="2070"/>
                  </a:lnTo>
                  <a:cubicBezTo>
                    <a:pt x="691" y="2115"/>
                    <a:pt x="747" y="2137"/>
                    <a:pt x="815" y="2137"/>
                  </a:cubicBezTo>
                  <a:cubicBezTo>
                    <a:pt x="872" y="2137"/>
                    <a:pt x="940" y="2115"/>
                    <a:pt x="985" y="2070"/>
                  </a:cubicBezTo>
                  <a:lnTo>
                    <a:pt x="2071" y="984"/>
                  </a:lnTo>
                  <a:cubicBezTo>
                    <a:pt x="2116" y="939"/>
                    <a:pt x="2138" y="871"/>
                    <a:pt x="2138" y="815"/>
                  </a:cubicBezTo>
                  <a:cubicBezTo>
                    <a:pt x="2138" y="747"/>
                    <a:pt x="2116" y="690"/>
                    <a:pt x="2071" y="645"/>
                  </a:cubicBezTo>
                  <a:lnTo>
                    <a:pt x="1426"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4309528" y="4328937"/>
              <a:ext cx="113241" cy="113241"/>
            </a:xfrm>
            <a:custGeom>
              <a:avLst/>
              <a:gdLst/>
              <a:ahLst/>
              <a:cxnLst/>
              <a:rect l="l" t="t" r="r" b="b"/>
              <a:pathLst>
                <a:path w="2127" h="2127" extrusionOk="0">
                  <a:moveTo>
                    <a:pt x="1318" y="0"/>
                  </a:moveTo>
                  <a:cubicBezTo>
                    <a:pt x="1258" y="0"/>
                    <a:pt x="1199" y="23"/>
                    <a:pt x="1154" y="68"/>
                  </a:cubicBezTo>
                  <a:lnTo>
                    <a:pt x="68" y="1154"/>
                  </a:lnTo>
                  <a:cubicBezTo>
                    <a:pt x="23" y="1199"/>
                    <a:pt x="0" y="1255"/>
                    <a:pt x="0" y="1323"/>
                  </a:cubicBezTo>
                  <a:cubicBezTo>
                    <a:pt x="0" y="1380"/>
                    <a:pt x="23" y="1448"/>
                    <a:pt x="68" y="1493"/>
                  </a:cubicBezTo>
                  <a:lnTo>
                    <a:pt x="701" y="2126"/>
                  </a:lnTo>
                  <a:lnTo>
                    <a:pt x="2126" y="712"/>
                  </a:lnTo>
                  <a:lnTo>
                    <a:pt x="1481" y="68"/>
                  </a:lnTo>
                  <a:cubicBezTo>
                    <a:pt x="1436" y="23"/>
                    <a:pt x="1377" y="0"/>
                    <a:pt x="1318"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4182442" y="4454159"/>
              <a:ext cx="115105" cy="113827"/>
            </a:xfrm>
            <a:custGeom>
              <a:avLst/>
              <a:gdLst/>
              <a:ahLst/>
              <a:cxnLst/>
              <a:rect l="l" t="t" r="r" b="b"/>
              <a:pathLst>
                <a:path w="2162" h="2138" extrusionOk="0">
                  <a:moveTo>
                    <a:pt x="1347" y="0"/>
                  </a:moveTo>
                  <a:cubicBezTo>
                    <a:pt x="1290" y="0"/>
                    <a:pt x="1222" y="23"/>
                    <a:pt x="1177" y="68"/>
                  </a:cubicBezTo>
                  <a:lnTo>
                    <a:pt x="91" y="1154"/>
                  </a:lnTo>
                  <a:cubicBezTo>
                    <a:pt x="1" y="1255"/>
                    <a:pt x="1" y="1403"/>
                    <a:pt x="91" y="1493"/>
                  </a:cubicBezTo>
                  <a:lnTo>
                    <a:pt x="736" y="2137"/>
                  </a:lnTo>
                  <a:lnTo>
                    <a:pt x="2161" y="712"/>
                  </a:lnTo>
                  <a:lnTo>
                    <a:pt x="1516" y="68"/>
                  </a:lnTo>
                  <a:cubicBezTo>
                    <a:pt x="1471" y="23"/>
                    <a:pt x="1415" y="0"/>
                    <a:pt x="1347"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71"/>
          <p:cNvGrpSpPr/>
          <p:nvPr/>
        </p:nvGrpSpPr>
        <p:grpSpPr>
          <a:xfrm>
            <a:off x="4685772" y="4246414"/>
            <a:ext cx="411284" cy="302937"/>
            <a:chOff x="4685781" y="4246414"/>
            <a:chExt cx="411284" cy="302937"/>
          </a:xfrm>
        </p:grpSpPr>
        <p:sp>
          <p:nvSpPr>
            <p:cNvPr id="2416" name="Google Shape;2416;p71"/>
            <p:cNvSpPr/>
            <p:nvPr/>
          </p:nvSpPr>
          <p:spPr>
            <a:xfrm>
              <a:off x="4724966" y="4330694"/>
              <a:ext cx="146304" cy="24171"/>
            </a:xfrm>
            <a:custGeom>
              <a:avLst/>
              <a:gdLst/>
              <a:ahLst/>
              <a:cxnLst/>
              <a:rect l="l" t="t" r="r" b="b"/>
              <a:pathLst>
                <a:path w="2748" h="454" extrusionOk="0">
                  <a:moveTo>
                    <a:pt x="226" y="1"/>
                  </a:moveTo>
                  <a:cubicBezTo>
                    <a:pt x="101" y="1"/>
                    <a:pt x="0" y="103"/>
                    <a:pt x="0" y="227"/>
                  </a:cubicBezTo>
                  <a:cubicBezTo>
                    <a:pt x="0" y="352"/>
                    <a:pt x="101" y="453"/>
                    <a:pt x="226" y="453"/>
                  </a:cubicBezTo>
                  <a:lnTo>
                    <a:pt x="2521" y="453"/>
                  </a:lnTo>
                  <a:cubicBezTo>
                    <a:pt x="2646" y="453"/>
                    <a:pt x="2747" y="352"/>
                    <a:pt x="2747" y="227"/>
                  </a:cubicBezTo>
                  <a:cubicBezTo>
                    <a:pt x="2747" y="103"/>
                    <a:pt x="2646" y="1"/>
                    <a:pt x="25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4900129" y="4246414"/>
              <a:ext cx="152373" cy="24118"/>
            </a:xfrm>
            <a:custGeom>
              <a:avLst/>
              <a:gdLst/>
              <a:ahLst/>
              <a:cxnLst/>
              <a:rect l="l" t="t" r="r" b="b"/>
              <a:pathLst>
                <a:path w="2862" h="453" extrusionOk="0">
                  <a:moveTo>
                    <a:pt x="226" y="1"/>
                  </a:moveTo>
                  <a:cubicBezTo>
                    <a:pt x="102" y="1"/>
                    <a:pt x="0" y="103"/>
                    <a:pt x="0" y="227"/>
                  </a:cubicBezTo>
                  <a:cubicBezTo>
                    <a:pt x="0" y="352"/>
                    <a:pt x="102" y="453"/>
                    <a:pt x="226" y="453"/>
                  </a:cubicBezTo>
                  <a:lnTo>
                    <a:pt x="2636" y="453"/>
                  </a:lnTo>
                  <a:cubicBezTo>
                    <a:pt x="2759" y="453"/>
                    <a:pt x="2862" y="352"/>
                    <a:pt x="2862" y="227"/>
                  </a:cubicBezTo>
                  <a:cubicBezTo>
                    <a:pt x="2862" y="103"/>
                    <a:pt x="2759" y="1"/>
                    <a:pt x="26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4685781" y="4330694"/>
              <a:ext cx="56062" cy="218657"/>
            </a:xfrm>
            <a:custGeom>
              <a:avLst/>
              <a:gdLst/>
              <a:ahLst/>
              <a:cxnLst/>
              <a:rect l="l" t="t" r="r" b="b"/>
              <a:pathLst>
                <a:path w="1053" h="4107" extrusionOk="0">
                  <a:moveTo>
                    <a:pt x="227" y="1"/>
                  </a:moveTo>
                  <a:cubicBezTo>
                    <a:pt x="103" y="1"/>
                    <a:pt x="1" y="103"/>
                    <a:pt x="1" y="227"/>
                  </a:cubicBezTo>
                  <a:lnTo>
                    <a:pt x="1" y="3880"/>
                  </a:lnTo>
                  <a:cubicBezTo>
                    <a:pt x="1" y="4004"/>
                    <a:pt x="103" y="4106"/>
                    <a:pt x="227" y="4106"/>
                  </a:cubicBezTo>
                  <a:lnTo>
                    <a:pt x="826" y="4106"/>
                  </a:lnTo>
                  <a:cubicBezTo>
                    <a:pt x="950" y="4106"/>
                    <a:pt x="1053" y="4004"/>
                    <a:pt x="1053" y="3880"/>
                  </a:cubicBezTo>
                  <a:lnTo>
                    <a:pt x="1053"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4856205" y="4246414"/>
              <a:ext cx="56008" cy="302936"/>
            </a:xfrm>
            <a:custGeom>
              <a:avLst/>
              <a:gdLst/>
              <a:ahLst/>
              <a:cxnLst/>
              <a:rect l="l" t="t" r="r" b="b"/>
              <a:pathLst>
                <a:path w="1052" h="5690" extrusionOk="0">
                  <a:moveTo>
                    <a:pt x="226" y="1"/>
                  </a:moveTo>
                  <a:cubicBezTo>
                    <a:pt x="102" y="1"/>
                    <a:pt x="0" y="103"/>
                    <a:pt x="0" y="227"/>
                  </a:cubicBezTo>
                  <a:lnTo>
                    <a:pt x="0" y="5463"/>
                  </a:lnTo>
                  <a:cubicBezTo>
                    <a:pt x="0" y="5587"/>
                    <a:pt x="102" y="5689"/>
                    <a:pt x="226" y="5689"/>
                  </a:cubicBezTo>
                  <a:lnTo>
                    <a:pt x="825" y="5689"/>
                  </a:lnTo>
                  <a:cubicBezTo>
                    <a:pt x="950" y="5689"/>
                    <a:pt x="1051" y="5587"/>
                    <a:pt x="1051" y="5463"/>
                  </a:cubicBezTo>
                  <a:lnTo>
                    <a:pt x="1051"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5040418" y="4246414"/>
              <a:ext cx="56647" cy="302936"/>
            </a:xfrm>
            <a:custGeom>
              <a:avLst/>
              <a:gdLst/>
              <a:ahLst/>
              <a:cxnLst/>
              <a:rect l="l" t="t" r="r" b="b"/>
              <a:pathLst>
                <a:path w="1064" h="5690" extrusionOk="0">
                  <a:moveTo>
                    <a:pt x="1" y="1"/>
                  </a:moveTo>
                  <a:lnTo>
                    <a:pt x="1" y="5463"/>
                  </a:lnTo>
                  <a:cubicBezTo>
                    <a:pt x="1" y="5587"/>
                    <a:pt x="102" y="5689"/>
                    <a:pt x="227" y="5689"/>
                  </a:cubicBezTo>
                  <a:lnTo>
                    <a:pt x="837" y="5689"/>
                  </a:lnTo>
                  <a:cubicBezTo>
                    <a:pt x="961" y="5689"/>
                    <a:pt x="1063" y="5587"/>
                    <a:pt x="1063" y="5463"/>
                  </a:cubicBezTo>
                  <a:lnTo>
                    <a:pt x="1063" y="227"/>
                  </a:lnTo>
                  <a:cubicBezTo>
                    <a:pt x="1063" y="103"/>
                    <a:pt x="961" y="1"/>
                    <a:pt x="837"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4883890" y="4246414"/>
              <a:ext cx="28324" cy="302936"/>
            </a:xfrm>
            <a:custGeom>
              <a:avLst/>
              <a:gdLst/>
              <a:ahLst/>
              <a:cxnLst/>
              <a:rect l="l" t="t" r="r" b="b"/>
              <a:pathLst>
                <a:path w="532" h="5690" extrusionOk="0">
                  <a:moveTo>
                    <a:pt x="0" y="1"/>
                  </a:moveTo>
                  <a:lnTo>
                    <a:pt x="0" y="5689"/>
                  </a:lnTo>
                  <a:lnTo>
                    <a:pt x="305" y="5689"/>
                  </a:lnTo>
                  <a:cubicBezTo>
                    <a:pt x="430" y="5689"/>
                    <a:pt x="531" y="5587"/>
                    <a:pt x="531" y="5463"/>
                  </a:cubicBezTo>
                  <a:lnTo>
                    <a:pt x="531"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71"/>
          <p:cNvGrpSpPr/>
          <p:nvPr/>
        </p:nvGrpSpPr>
        <p:grpSpPr>
          <a:xfrm>
            <a:off x="5346682" y="4192215"/>
            <a:ext cx="410693" cy="411279"/>
            <a:chOff x="5324565" y="4192215"/>
            <a:chExt cx="410693" cy="411279"/>
          </a:xfrm>
        </p:grpSpPr>
        <p:sp>
          <p:nvSpPr>
            <p:cNvPr id="2423" name="Google Shape;2423;p71"/>
            <p:cNvSpPr/>
            <p:nvPr/>
          </p:nvSpPr>
          <p:spPr>
            <a:xfrm>
              <a:off x="5324565" y="4192854"/>
              <a:ext cx="410693" cy="410054"/>
            </a:xfrm>
            <a:custGeom>
              <a:avLst/>
              <a:gdLst/>
              <a:ahLst/>
              <a:cxnLst/>
              <a:rect l="l" t="t" r="r" b="b"/>
              <a:pathLst>
                <a:path w="7714" h="7702" extrusionOk="0">
                  <a:moveTo>
                    <a:pt x="3630" y="1"/>
                  </a:moveTo>
                  <a:cubicBezTo>
                    <a:pt x="2658" y="57"/>
                    <a:pt x="1788" y="464"/>
                    <a:pt x="1143" y="1109"/>
                  </a:cubicBezTo>
                  <a:lnTo>
                    <a:pt x="1087" y="1368"/>
                  </a:lnTo>
                  <a:lnTo>
                    <a:pt x="838" y="1448"/>
                  </a:lnTo>
                  <a:cubicBezTo>
                    <a:pt x="351" y="2059"/>
                    <a:pt x="46" y="2816"/>
                    <a:pt x="1" y="3642"/>
                  </a:cubicBezTo>
                  <a:lnTo>
                    <a:pt x="295" y="3845"/>
                  </a:lnTo>
                  <a:lnTo>
                    <a:pt x="1" y="4094"/>
                  </a:lnTo>
                  <a:cubicBezTo>
                    <a:pt x="57" y="4908"/>
                    <a:pt x="363" y="5643"/>
                    <a:pt x="838" y="6243"/>
                  </a:cubicBezTo>
                  <a:lnTo>
                    <a:pt x="1087" y="6288"/>
                  </a:lnTo>
                  <a:lnTo>
                    <a:pt x="1143" y="6593"/>
                  </a:lnTo>
                  <a:cubicBezTo>
                    <a:pt x="1788" y="7226"/>
                    <a:pt x="2658" y="7645"/>
                    <a:pt x="3630" y="7701"/>
                  </a:cubicBezTo>
                  <a:lnTo>
                    <a:pt x="3857" y="7555"/>
                  </a:lnTo>
                  <a:lnTo>
                    <a:pt x="4083" y="7701"/>
                  </a:lnTo>
                  <a:cubicBezTo>
                    <a:pt x="5055" y="7645"/>
                    <a:pt x="5926" y="7226"/>
                    <a:pt x="6582" y="6593"/>
                  </a:cubicBezTo>
                  <a:lnTo>
                    <a:pt x="6650" y="6243"/>
                  </a:lnTo>
                  <a:lnTo>
                    <a:pt x="6887" y="6243"/>
                  </a:lnTo>
                  <a:cubicBezTo>
                    <a:pt x="7362" y="5643"/>
                    <a:pt x="7656" y="4908"/>
                    <a:pt x="7713" y="4094"/>
                  </a:cubicBezTo>
                  <a:lnTo>
                    <a:pt x="7510" y="3879"/>
                  </a:lnTo>
                  <a:lnTo>
                    <a:pt x="7713" y="3642"/>
                  </a:lnTo>
                  <a:cubicBezTo>
                    <a:pt x="7668" y="2816"/>
                    <a:pt x="7362" y="2059"/>
                    <a:pt x="6887" y="1448"/>
                  </a:cubicBezTo>
                  <a:lnTo>
                    <a:pt x="6650" y="1414"/>
                  </a:lnTo>
                  <a:lnTo>
                    <a:pt x="6582" y="1109"/>
                  </a:lnTo>
                  <a:cubicBezTo>
                    <a:pt x="5926" y="464"/>
                    <a:pt x="5055" y="57"/>
                    <a:pt x="4083" y="1"/>
                  </a:cubicBezTo>
                  <a:lnTo>
                    <a:pt x="3857" y="136"/>
                  </a:lnTo>
                  <a:lnTo>
                    <a:pt x="3630"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5324565" y="4192215"/>
              <a:ext cx="410693" cy="411279"/>
            </a:xfrm>
            <a:custGeom>
              <a:avLst/>
              <a:gdLst/>
              <a:ahLst/>
              <a:cxnLst/>
              <a:rect l="l" t="t" r="r" b="b"/>
              <a:pathLst>
                <a:path w="7714" h="7725" extrusionOk="0">
                  <a:moveTo>
                    <a:pt x="3857" y="1"/>
                  </a:moveTo>
                  <a:cubicBezTo>
                    <a:pt x="3778" y="1"/>
                    <a:pt x="3710" y="1"/>
                    <a:pt x="3630" y="13"/>
                  </a:cubicBezTo>
                  <a:lnTo>
                    <a:pt x="3630" y="3654"/>
                  </a:lnTo>
                  <a:lnTo>
                    <a:pt x="2115" y="3654"/>
                  </a:lnTo>
                  <a:cubicBezTo>
                    <a:pt x="2070" y="2727"/>
                    <a:pt x="1731" y="1845"/>
                    <a:pt x="1143" y="1121"/>
                  </a:cubicBezTo>
                  <a:cubicBezTo>
                    <a:pt x="1030" y="1234"/>
                    <a:pt x="928" y="1347"/>
                    <a:pt x="838" y="1460"/>
                  </a:cubicBezTo>
                  <a:cubicBezTo>
                    <a:pt x="1324" y="2093"/>
                    <a:pt x="1618" y="2851"/>
                    <a:pt x="1652" y="3654"/>
                  </a:cubicBezTo>
                  <a:lnTo>
                    <a:pt x="1" y="3654"/>
                  </a:lnTo>
                  <a:lnTo>
                    <a:pt x="1" y="3857"/>
                  </a:lnTo>
                  <a:cubicBezTo>
                    <a:pt x="1" y="3948"/>
                    <a:pt x="1" y="4027"/>
                    <a:pt x="12" y="4106"/>
                  </a:cubicBezTo>
                  <a:lnTo>
                    <a:pt x="1652" y="4106"/>
                  </a:lnTo>
                  <a:cubicBezTo>
                    <a:pt x="1607" y="4886"/>
                    <a:pt x="1324" y="5644"/>
                    <a:pt x="838" y="6255"/>
                  </a:cubicBezTo>
                  <a:cubicBezTo>
                    <a:pt x="928" y="6379"/>
                    <a:pt x="1030" y="6492"/>
                    <a:pt x="1143" y="6605"/>
                  </a:cubicBezTo>
                  <a:cubicBezTo>
                    <a:pt x="1720" y="5893"/>
                    <a:pt x="2059" y="5022"/>
                    <a:pt x="2104" y="4106"/>
                  </a:cubicBezTo>
                  <a:lnTo>
                    <a:pt x="3630" y="4106"/>
                  </a:lnTo>
                  <a:lnTo>
                    <a:pt x="3630" y="7713"/>
                  </a:lnTo>
                  <a:cubicBezTo>
                    <a:pt x="3710" y="7713"/>
                    <a:pt x="3778" y="7725"/>
                    <a:pt x="3857" y="7725"/>
                  </a:cubicBezTo>
                  <a:cubicBezTo>
                    <a:pt x="3936" y="7725"/>
                    <a:pt x="4015" y="7713"/>
                    <a:pt x="4083" y="7713"/>
                  </a:cubicBezTo>
                  <a:lnTo>
                    <a:pt x="4083" y="4106"/>
                  </a:lnTo>
                  <a:lnTo>
                    <a:pt x="5610" y="4106"/>
                  </a:lnTo>
                  <a:cubicBezTo>
                    <a:pt x="5655" y="5022"/>
                    <a:pt x="5994" y="5893"/>
                    <a:pt x="6582" y="6605"/>
                  </a:cubicBezTo>
                  <a:cubicBezTo>
                    <a:pt x="6684" y="6492"/>
                    <a:pt x="6786" y="6379"/>
                    <a:pt x="6887" y="6255"/>
                  </a:cubicBezTo>
                  <a:cubicBezTo>
                    <a:pt x="6401" y="5644"/>
                    <a:pt x="6107" y="4886"/>
                    <a:pt x="6062" y="4106"/>
                  </a:cubicBezTo>
                  <a:lnTo>
                    <a:pt x="7713" y="4106"/>
                  </a:lnTo>
                  <a:lnTo>
                    <a:pt x="7713" y="3857"/>
                  </a:lnTo>
                  <a:lnTo>
                    <a:pt x="7713" y="3654"/>
                  </a:lnTo>
                  <a:lnTo>
                    <a:pt x="6062" y="3654"/>
                  </a:lnTo>
                  <a:cubicBezTo>
                    <a:pt x="6107" y="2851"/>
                    <a:pt x="6390" y="2093"/>
                    <a:pt x="6887" y="1460"/>
                  </a:cubicBezTo>
                  <a:lnTo>
                    <a:pt x="6582" y="1121"/>
                  </a:lnTo>
                  <a:cubicBezTo>
                    <a:pt x="5994" y="1845"/>
                    <a:pt x="5655" y="2727"/>
                    <a:pt x="5610" y="3654"/>
                  </a:cubicBezTo>
                  <a:lnTo>
                    <a:pt x="4083" y="3654"/>
                  </a:lnTo>
                  <a:lnTo>
                    <a:pt x="4083" y="13"/>
                  </a:lnTo>
                  <a:cubicBezTo>
                    <a:pt x="4015" y="1"/>
                    <a:pt x="3936" y="1"/>
                    <a:pt x="3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71"/>
          <p:cNvGrpSpPr/>
          <p:nvPr/>
        </p:nvGrpSpPr>
        <p:grpSpPr>
          <a:xfrm>
            <a:off x="6007001" y="4209092"/>
            <a:ext cx="410640" cy="377582"/>
            <a:chOff x="5963348" y="4209092"/>
            <a:chExt cx="410640" cy="377582"/>
          </a:xfrm>
        </p:grpSpPr>
        <p:sp>
          <p:nvSpPr>
            <p:cNvPr id="2426" name="Google Shape;2426;p71"/>
            <p:cNvSpPr/>
            <p:nvPr/>
          </p:nvSpPr>
          <p:spPr>
            <a:xfrm>
              <a:off x="6020582" y="4491481"/>
              <a:ext cx="295642" cy="95193"/>
            </a:xfrm>
            <a:custGeom>
              <a:avLst/>
              <a:gdLst/>
              <a:ahLst/>
              <a:cxnLst/>
              <a:rect l="l" t="t" r="r" b="b"/>
              <a:pathLst>
                <a:path w="5553" h="1788" extrusionOk="0">
                  <a:moveTo>
                    <a:pt x="226" y="1"/>
                  </a:moveTo>
                  <a:cubicBezTo>
                    <a:pt x="102" y="1"/>
                    <a:pt x="0" y="102"/>
                    <a:pt x="0" y="227"/>
                  </a:cubicBezTo>
                  <a:lnTo>
                    <a:pt x="0" y="1561"/>
                  </a:lnTo>
                  <a:cubicBezTo>
                    <a:pt x="0" y="1685"/>
                    <a:pt x="102" y="1787"/>
                    <a:pt x="226" y="1787"/>
                  </a:cubicBezTo>
                  <a:lnTo>
                    <a:pt x="5326" y="1787"/>
                  </a:lnTo>
                  <a:cubicBezTo>
                    <a:pt x="5451" y="1787"/>
                    <a:pt x="5552" y="1685"/>
                    <a:pt x="5552" y="1561"/>
                  </a:cubicBezTo>
                  <a:lnTo>
                    <a:pt x="5552" y="227"/>
                  </a:lnTo>
                  <a:cubicBezTo>
                    <a:pt x="5552" y="102"/>
                    <a:pt x="5451" y="1"/>
                    <a:pt x="5326"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5963348" y="4209092"/>
              <a:ext cx="410640" cy="306503"/>
            </a:xfrm>
            <a:custGeom>
              <a:avLst/>
              <a:gdLst/>
              <a:ahLst/>
              <a:cxnLst/>
              <a:rect l="l" t="t" r="r" b="b"/>
              <a:pathLst>
                <a:path w="7713" h="5757" extrusionOk="0">
                  <a:moveTo>
                    <a:pt x="1177" y="1"/>
                  </a:moveTo>
                  <a:cubicBezTo>
                    <a:pt x="1053" y="1"/>
                    <a:pt x="950" y="103"/>
                    <a:pt x="950" y="227"/>
                  </a:cubicBezTo>
                  <a:lnTo>
                    <a:pt x="950" y="1867"/>
                  </a:lnTo>
                  <a:cubicBezTo>
                    <a:pt x="950" y="2274"/>
                    <a:pt x="623" y="2601"/>
                    <a:pt x="227" y="2601"/>
                  </a:cubicBezTo>
                  <a:cubicBezTo>
                    <a:pt x="91" y="2601"/>
                    <a:pt x="1" y="2692"/>
                    <a:pt x="1" y="2828"/>
                  </a:cubicBezTo>
                  <a:lnTo>
                    <a:pt x="1" y="3767"/>
                  </a:lnTo>
                  <a:lnTo>
                    <a:pt x="148" y="3993"/>
                  </a:lnTo>
                  <a:lnTo>
                    <a:pt x="1" y="4219"/>
                  </a:lnTo>
                  <a:lnTo>
                    <a:pt x="1" y="4445"/>
                  </a:lnTo>
                  <a:cubicBezTo>
                    <a:pt x="1" y="5169"/>
                    <a:pt x="578" y="5757"/>
                    <a:pt x="1301" y="5757"/>
                  </a:cubicBezTo>
                  <a:lnTo>
                    <a:pt x="6401" y="5757"/>
                  </a:lnTo>
                  <a:cubicBezTo>
                    <a:pt x="7125" y="5757"/>
                    <a:pt x="7713" y="5169"/>
                    <a:pt x="7713" y="4445"/>
                  </a:cubicBezTo>
                  <a:lnTo>
                    <a:pt x="7713" y="4219"/>
                  </a:lnTo>
                  <a:lnTo>
                    <a:pt x="7419" y="3936"/>
                  </a:lnTo>
                  <a:lnTo>
                    <a:pt x="7713" y="3767"/>
                  </a:lnTo>
                  <a:lnTo>
                    <a:pt x="7713" y="2828"/>
                  </a:lnTo>
                  <a:cubicBezTo>
                    <a:pt x="7713" y="2692"/>
                    <a:pt x="7611" y="2601"/>
                    <a:pt x="7487" y="2601"/>
                  </a:cubicBezTo>
                  <a:cubicBezTo>
                    <a:pt x="7091" y="2601"/>
                    <a:pt x="6763" y="2274"/>
                    <a:pt x="6763" y="1867"/>
                  </a:cubicBezTo>
                  <a:lnTo>
                    <a:pt x="6763" y="227"/>
                  </a:lnTo>
                  <a:cubicBezTo>
                    <a:pt x="6763" y="103"/>
                    <a:pt x="6661" y="1"/>
                    <a:pt x="6537" y="1"/>
                  </a:cubicBezTo>
                  <a:lnTo>
                    <a:pt x="5180" y="1"/>
                  </a:lnTo>
                  <a:cubicBezTo>
                    <a:pt x="5056" y="1"/>
                    <a:pt x="4953" y="103"/>
                    <a:pt x="4953" y="227"/>
                  </a:cubicBezTo>
                  <a:lnTo>
                    <a:pt x="4953" y="1505"/>
                  </a:lnTo>
                  <a:cubicBezTo>
                    <a:pt x="4953" y="2104"/>
                    <a:pt x="4456" y="2601"/>
                    <a:pt x="3857" y="2601"/>
                  </a:cubicBezTo>
                  <a:cubicBezTo>
                    <a:pt x="3246" y="2601"/>
                    <a:pt x="2760" y="2104"/>
                    <a:pt x="2760" y="1505"/>
                  </a:cubicBezTo>
                  <a:lnTo>
                    <a:pt x="2760" y="227"/>
                  </a:lnTo>
                  <a:cubicBezTo>
                    <a:pt x="2760" y="103"/>
                    <a:pt x="2658" y="1"/>
                    <a:pt x="2534"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5963348" y="4409597"/>
              <a:ext cx="410640" cy="24118"/>
            </a:xfrm>
            <a:custGeom>
              <a:avLst/>
              <a:gdLst/>
              <a:ahLst/>
              <a:cxnLst/>
              <a:rect l="l" t="t" r="r" b="b"/>
              <a:pathLst>
                <a:path w="7713" h="453" extrusionOk="0">
                  <a:moveTo>
                    <a:pt x="1" y="1"/>
                  </a:moveTo>
                  <a:lnTo>
                    <a:pt x="1" y="453"/>
                  </a:lnTo>
                  <a:lnTo>
                    <a:pt x="7713" y="453"/>
                  </a:lnTo>
                  <a:lnTo>
                    <a:pt x="7713" y="1"/>
                  </a:ln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 name="Google Shape;2429;p71"/>
          <p:cNvGrpSpPr/>
          <p:nvPr/>
        </p:nvGrpSpPr>
        <p:grpSpPr>
          <a:xfrm>
            <a:off x="6667267" y="4206111"/>
            <a:ext cx="411281" cy="383222"/>
            <a:chOff x="6601546" y="4206111"/>
            <a:chExt cx="411281" cy="383222"/>
          </a:xfrm>
        </p:grpSpPr>
        <p:sp>
          <p:nvSpPr>
            <p:cNvPr id="2430" name="Google Shape;2430;p71"/>
            <p:cNvSpPr/>
            <p:nvPr/>
          </p:nvSpPr>
          <p:spPr>
            <a:xfrm>
              <a:off x="6601546" y="4206111"/>
              <a:ext cx="411279" cy="383222"/>
            </a:xfrm>
            <a:custGeom>
              <a:avLst/>
              <a:gdLst/>
              <a:ahLst/>
              <a:cxnLst/>
              <a:rect l="l" t="t" r="r" b="b"/>
              <a:pathLst>
                <a:path w="7725" h="7198" extrusionOk="0">
                  <a:moveTo>
                    <a:pt x="3868" y="0"/>
                  </a:moveTo>
                  <a:cubicBezTo>
                    <a:pt x="2827" y="0"/>
                    <a:pt x="1866" y="408"/>
                    <a:pt x="1131" y="1131"/>
                  </a:cubicBezTo>
                  <a:cubicBezTo>
                    <a:pt x="407" y="1866"/>
                    <a:pt x="0" y="2827"/>
                    <a:pt x="0" y="3868"/>
                  </a:cubicBezTo>
                  <a:lnTo>
                    <a:pt x="0" y="6027"/>
                  </a:lnTo>
                  <a:cubicBezTo>
                    <a:pt x="0" y="6152"/>
                    <a:pt x="102" y="6265"/>
                    <a:pt x="226" y="6288"/>
                  </a:cubicBezTo>
                  <a:lnTo>
                    <a:pt x="7056" y="7192"/>
                  </a:lnTo>
                  <a:cubicBezTo>
                    <a:pt x="7081" y="7196"/>
                    <a:pt x="7106" y="7197"/>
                    <a:pt x="7130" y="7197"/>
                  </a:cubicBezTo>
                  <a:cubicBezTo>
                    <a:pt x="7275" y="7197"/>
                    <a:pt x="7414" y="7142"/>
                    <a:pt x="7521" y="7045"/>
                  </a:cubicBezTo>
                  <a:cubicBezTo>
                    <a:pt x="7645" y="6944"/>
                    <a:pt x="7724" y="6774"/>
                    <a:pt x="7724" y="6604"/>
                  </a:cubicBezTo>
                  <a:lnTo>
                    <a:pt x="7724" y="5688"/>
                  </a:lnTo>
                  <a:lnTo>
                    <a:pt x="7328" y="2160"/>
                  </a:lnTo>
                  <a:cubicBezTo>
                    <a:pt x="7147" y="1787"/>
                    <a:pt x="6898" y="1436"/>
                    <a:pt x="6593" y="1131"/>
                  </a:cubicBezTo>
                  <a:cubicBezTo>
                    <a:pt x="5858" y="408"/>
                    <a:pt x="4897" y="0"/>
                    <a:pt x="3868"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6744231" y="4321057"/>
              <a:ext cx="268596" cy="187884"/>
            </a:xfrm>
            <a:custGeom>
              <a:avLst/>
              <a:gdLst/>
              <a:ahLst/>
              <a:cxnLst/>
              <a:rect l="l" t="t" r="r" b="b"/>
              <a:pathLst>
                <a:path w="5045" h="3529" extrusionOk="0">
                  <a:moveTo>
                    <a:pt x="260" y="1"/>
                  </a:moveTo>
                  <a:cubicBezTo>
                    <a:pt x="114" y="1"/>
                    <a:pt x="1" y="114"/>
                    <a:pt x="1" y="261"/>
                  </a:cubicBezTo>
                  <a:lnTo>
                    <a:pt x="1" y="1596"/>
                  </a:lnTo>
                  <a:cubicBezTo>
                    <a:pt x="1" y="2308"/>
                    <a:pt x="521" y="2907"/>
                    <a:pt x="1222" y="2998"/>
                  </a:cubicBezTo>
                  <a:lnTo>
                    <a:pt x="5044" y="3529"/>
                  </a:lnTo>
                  <a:lnTo>
                    <a:pt x="5044" y="1709"/>
                  </a:lnTo>
                  <a:cubicBezTo>
                    <a:pt x="5044" y="1109"/>
                    <a:pt x="4908" y="521"/>
                    <a:pt x="4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6767710" y="4345176"/>
              <a:ext cx="24757" cy="24118"/>
            </a:xfrm>
            <a:custGeom>
              <a:avLst/>
              <a:gdLst/>
              <a:ahLst/>
              <a:cxnLst/>
              <a:rect l="l" t="t" r="r" b="b"/>
              <a:pathLst>
                <a:path w="465" h="453" extrusionOk="0">
                  <a:moveTo>
                    <a:pt x="238" y="0"/>
                  </a:moveTo>
                  <a:cubicBezTo>
                    <a:pt x="113" y="0"/>
                    <a:pt x="0" y="102"/>
                    <a:pt x="12" y="226"/>
                  </a:cubicBezTo>
                  <a:cubicBezTo>
                    <a:pt x="12" y="351"/>
                    <a:pt x="113" y="452"/>
                    <a:pt x="238" y="452"/>
                  </a:cubicBezTo>
                  <a:cubicBezTo>
                    <a:pt x="351" y="452"/>
                    <a:pt x="464" y="351"/>
                    <a:pt x="464" y="226"/>
                  </a:cubicBezTo>
                  <a:cubicBezTo>
                    <a:pt x="453" y="102"/>
                    <a:pt x="362" y="0"/>
                    <a:pt x="238"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71"/>
          <p:cNvGrpSpPr/>
          <p:nvPr/>
        </p:nvGrpSpPr>
        <p:grpSpPr>
          <a:xfrm>
            <a:off x="7328174" y="4192215"/>
            <a:ext cx="298676" cy="411284"/>
            <a:chOff x="7296285" y="4192215"/>
            <a:chExt cx="298676" cy="411284"/>
          </a:xfrm>
        </p:grpSpPr>
        <p:sp>
          <p:nvSpPr>
            <p:cNvPr id="2434" name="Google Shape;2434;p71"/>
            <p:cNvSpPr/>
            <p:nvPr/>
          </p:nvSpPr>
          <p:spPr>
            <a:xfrm>
              <a:off x="7473950" y="4417423"/>
              <a:ext cx="88538" cy="71075"/>
            </a:xfrm>
            <a:custGeom>
              <a:avLst/>
              <a:gdLst/>
              <a:ahLst/>
              <a:cxnLst/>
              <a:rect l="l" t="t" r="r" b="b"/>
              <a:pathLst>
                <a:path w="1663" h="1335" extrusionOk="0">
                  <a:moveTo>
                    <a:pt x="0" y="0"/>
                  </a:moveTo>
                  <a:lnTo>
                    <a:pt x="0" y="1335"/>
                  </a:lnTo>
                  <a:lnTo>
                    <a:pt x="1436" y="1335"/>
                  </a:lnTo>
                  <a:cubicBezTo>
                    <a:pt x="1561" y="1335"/>
                    <a:pt x="1662" y="1233"/>
                    <a:pt x="1662" y="1108"/>
                  </a:cubicBezTo>
                  <a:lnTo>
                    <a:pt x="1662" y="226"/>
                  </a:lnTo>
                  <a:cubicBezTo>
                    <a:pt x="1662" y="102"/>
                    <a:pt x="1561" y="0"/>
                    <a:pt x="1436" y="0"/>
                  </a:cubicBezTo>
                  <a:close/>
                </a:path>
              </a:pathLst>
            </a:custGeom>
            <a:solidFill>
              <a:srgbClr val="D8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7296285" y="4192215"/>
              <a:ext cx="298676" cy="240911"/>
            </a:xfrm>
            <a:custGeom>
              <a:avLst/>
              <a:gdLst/>
              <a:ahLst/>
              <a:cxnLst/>
              <a:rect l="l" t="t" r="r" b="b"/>
              <a:pathLst>
                <a:path w="5610" h="4525" extrusionOk="0">
                  <a:moveTo>
                    <a:pt x="1267" y="1"/>
                  </a:moveTo>
                  <a:cubicBezTo>
                    <a:pt x="1143" y="1"/>
                    <a:pt x="1041" y="103"/>
                    <a:pt x="1041" y="227"/>
                  </a:cubicBezTo>
                  <a:lnTo>
                    <a:pt x="1041" y="782"/>
                  </a:lnTo>
                  <a:lnTo>
                    <a:pt x="227" y="782"/>
                  </a:lnTo>
                  <a:cubicBezTo>
                    <a:pt x="103" y="782"/>
                    <a:pt x="1" y="883"/>
                    <a:pt x="1" y="1008"/>
                  </a:cubicBezTo>
                  <a:lnTo>
                    <a:pt x="1" y="2184"/>
                  </a:lnTo>
                  <a:cubicBezTo>
                    <a:pt x="1" y="2443"/>
                    <a:pt x="69" y="2704"/>
                    <a:pt x="182" y="2930"/>
                  </a:cubicBezTo>
                  <a:lnTo>
                    <a:pt x="1041" y="4513"/>
                  </a:lnTo>
                  <a:lnTo>
                    <a:pt x="4999" y="4524"/>
                  </a:lnTo>
                  <a:lnTo>
                    <a:pt x="5395" y="3835"/>
                  </a:lnTo>
                  <a:cubicBezTo>
                    <a:pt x="5542" y="3597"/>
                    <a:pt x="5610" y="2659"/>
                    <a:pt x="5610" y="2376"/>
                  </a:cubicBezTo>
                  <a:lnTo>
                    <a:pt x="5610" y="227"/>
                  </a:lnTo>
                  <a:cubicBezTo>
                    <a:pt x="5610" y="103"/>
                    <a:pt x="5519" y="1"/>
                    <a:pt x="5384"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7531130" y="4192215"/>
              <a:ext cx="24118" cy="75335"/>
            </a:xfrm>
            <a:custGeom>
              <a:avLst/>
              <a:gdLst/>
              <a:ahLst/>
              <a:cxnLst/>
              <a:rect l="l" t="t" r="r" b="b"/>
              <a:pathLst>
                <a:path w="453" h="1415" extrusionOk="0">
                  <a:moveTo>
                    <a:pt x="0" y="1"/>
                  </a:moveTo>
                  <a:lnTo>
                    <a:pt x="0" y="1189"/>
                  </a:lnTo>
                  <a:cubicBezTo>
                    <a:pt x="0" y="1313"/>
                    <a:pt x="102" y="1415"/>
                    <a:pt x="226" y="1415"/>
                  </a:cubicBezTo>
                  <a:cubicBezTo>
                    <a:pt x="351" y="1415"/>
                    <a:pt x="452" y="1313"/>
                    <a:pt x="452" y="1189"/>
                  </a:cubicBezTo>
                  <a:lnTo>
                    <a:pt x="452"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7461917" y="4192215"/>
              <a:ext cx="24118" cy="75335"/>
            </a:xfrm>
            <a:custGeom>
              <a:avLst/>
              <a:gdLst/>
              <a:ahLst/>
              <a:cxnLst/>
              <a:rect l="l" t="t" r="r" b="b"/>
              <a:pathLst>
                <a:path w="453" h="1415" extrusionOk="0">
                  <a:moveTo>
                    <a:pt x="0" y="1"/>
                  </a:moveTo>
                  <a:lnTo>
                    <a:pt x="0" y="1189"/>
                  </a:lnTo>
                  <a:cubicBezTo>
                    <a:pt x="0" y="1313"/>
                    <a:pt x="101" y="1415"/>
                    <a:pt x="226" y="1415"/>
                  </a:cubicBezTo>
                  <a:cubicBezTo>
                    <a:pt x="350" y="1415"/>
                    <a:pt x="452" y="1313"/>
                    <a:pt x="452" y="1189"/>
                  </a:cubicBezTo>
                  <a:lnTo>
                    <a:pt x="452"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7392651" y="4192215"/>
              <a:ext cx="24118" cy="75335"/>
            </a:xfrm>
            <a:custGeom>
              <a:avLst/>
              <a:gdLst/>
              <a:ahLst/>
              <a:cxnLst/>
              <a:rect l="l" t="t" r="r" b="b"/>
              <a:pathLst>
                <a:path w="453" h="1415" extrusionOk="0">
                  <a:moveTo>
                    <a:pt x="0" y="1"/>
                  </a:moveTo>
                  <a:lnTo>
                    <a:pt x="0" y="1189"/>
                  </a:lnTo>
                  <a:cubicBezTo>
                    <a:pt x="0" y="1313"/>
                    <a:pt x="102" y="1415"/>
                    <a:pt x="226" y="1415"/>
                  </a:cubicBezTo>
                  <a:cubicBezTo>
                    <a:pt x="351" y="1415"/>
                    <a:pt x="452" y="1313"/>
                    <a:pt x="452" y="1189"/>
                  </a:cubicBezTo>
                  <a:lnTo>
                    <a:pt x="452"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7351709" y="4532424"/>
              <a:ext cx="210777" cy="71075"/>
            </a:xfrm>
            <a:custGeom>
              <a:avLst/>
              <a:gdLst/>
              <a:ahLst/>
              <a:cxnLst/>
              <a:rect l="l" t="t" r="r" b="b"/>
              <a:pathLst>
                <a:path w="3959" h="1335" extrusionOk="0">
                  <a:moveTo>
                    <a:pt x="226" y="0"/>
                  </a:moveTo>
                  <a:cubicBezTo>
                    <a:pt x="102" y="0"/>
                    <a:pt x="0" y="102"/>
                    <a:pt x="0" y="227"/>
                  </a:cubicBezTo>
                  <a:lnTo>
                    <a:pt x="0" y="1109"/>
                  </a:lnTo>
                  <a:cubicBezTo>
                    <a:pt x="0" y="1233"/>
                    <a:pt x="102" y="1335"/>
                    <a:pt x="226" y="1335"/>
                  </a:cubicBezTo>
                  <a:lnTo>
                    <a:pt x="3732" y="1335"/>
                  </a:lnTo>
                  <a:cubicBezTo>
                    <a:pt x="3857" y="1335"/>
                    <a:pt x="3958" y="1233"/>
                    <a:pt x="3958" y="1109"/>
                  </a:cubicBezTo>
                  <a:lnTo>
                    <a:pt x="3958" y="227"/>
                  </a:lnTo>
                  <a:cubicBezTo>
                    <a:pt x="3958" y="102"/>
                    <a:pt x="3857" y="0"/>
                    <a:pt x="3732"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7296285" y="4306629"/>
              <a:ext cx="298676" cy="240858"/>
            </a:xfrm>
            <a:custGeom>
              <a:avLst/>
              <a:gdLst/>
              <a:ahLst/>
              <a:cxnLst/>
              <a:rect l="l" t="t" r="r" b="b"/>
              <a:pathLst>
                <a:path w="5610" h="4524" extrusionOk="0">
                  <a:moveTo>
                    <a:pt x="1267" y="0"/>
                  </a:moveTo>
                  <a:cubicBezTo>
                    <a:pt x="1143" y="0"/>
                    <a:pt x="1041" y="103"/>
                    <a:pt x="1041" y="227"/>
                  </a:cubicBezTo>
                  <a:lnTo>
                    <a:pt x="1041" y="792"/>
                  </a:lnTo>
                  <a:lnTo>
                    <a:pt x="227" y="792"/>
                  </a:lnTo>
                  <a:cubicBezTo>
                    <a:pt x="103" y="792"/>
                    <a:pt x="1" y="894"/>
                    <a:pt x="1" y="1018"/>
                  </a:cubicBezTo>
                  <a:lnTo>
                    <a:pt x="1" y="2194"/>
                  </a:lnTo>
                  <a:cubicBezTo>
                    <a:pt x="1" y="2455"/>
                    <a:pt x="69" y="2704"/>
                    <a:pt x="182" y="2930"/>
                  </a:cubicBezTo>
                  <a:lnTo>
                    <a:pt x="1041" y="4524"/>
                  </a:lnTo>
                  <a:lnTo>
                    <a:pt x="4999" y="4524"/>
                  </a:lnTo>
                  <a:lnTo>
                    <a:pt x="5395" y="3845"/>
                  </a:lnTo>
                  <a:cubicBezTo>
                    <a:pt x="5542" y="3596"/>
                    <a:pt x="5610" y="3325"/>
                    <a:pt x="5610" y="3043"/>
                  </a:cubicBezTo>
                  <a:lnTo>
                    <a:pt x="5610" y="227"/>
                  </a:lnTo>
                  <a:cubicBezTo>
                    <a:pt x="5610" y="103"/>
                    <a:pt x="5519" y="0"/>
                    <a:pt x="5384"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7531130" y="4306629"/>
              <a:ext cx="24118" cy="75920"/>
            </a:xfrm>
            <a:custGeom>
              <a:avLst/>
              <a:gdLst/>
              <a:ahLst/>
              <a:cxnLst/>
              <a:rect l="l" t="t" r="r" b="b"/>
              <a:pathLst>
                <a:path w="453" h="1426" extrusionOk="0">
                  <a:moveTo>
                    <a:pt x="0" y="0"/>
                  </a:moveTo>
                  <a:lnTo>
                    <a:pt x="0" y="1199"/>
                  </a:lnTo>
                  <a:cubicBezTo>
                    <a:pt x="0" y="1324"/>
                    <a:pt x="102" y="1425"/>
                    <a:pt x="226" y="1425"/>
                  </a:cubicBezTo>
                  <a:cubicBezTo>
                    <a:pt x="351" y="1425"/>
                    <a:pt x="452" y="1324"/>
                    <a:pt x="452" y="1199"/>
                  </a:cubicBezTo>
                  <a:lnTo>
                    <a:pt x="452" y="0"/>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7461917" y="4306629"/>
              <a:ext cx="24118" cy="75920"/>
            </a:xfrm>
            <a:custGeom>
              <a:avLst/>
              <a:gdLst/>
              <a:ahLst/>
              <a:cxnLst/>
              <a:rect l="l" t="t" r="r" b="b"/>
              <a:pathLst>
                <a:path w="453" h="1426" extrusionOk="0">
                  <a:moveTo>
                    <a:pt x="0" y="0"/>
                  </a:moveTo>
                  <a:lnTo>
                    <a:pt x="0" y="1199"/>
                  </a:lnTo>
                  <a:cubicBezTo>
                    <a:pt x="0" y="1324"/>
                    <a:pt x="101" y="1425"/>
                    <a:pt x="226" y="1425"/>
                  </a:cubicBezTo>
                  <a:cubicBezTo>
                    <a:pt x="350" y="1425"/>
                    <a:pt x="452" y="1324"/>
                    <a:pt x="452" y="1199"/>
                  </a:cubicBezTo>
                  <a:lnTo>
                    <a:pt x="452"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7392651" y="4306629"/>
              <a:ext cx="24118" cy="75920"/>
            </a:xfrm>
            <a:custGeom>
              <a:avLst/>
              <a:gdLst/>
              <a:ahLst/>
              <a:cxnLst/>
              <a:rect l="l" t="t" r="r" b="b"/>
              <a:pathLst>
                <a:path w="453" h="1426" extrusionOk="0">
                  <a:moveTo>
                    <a:pt x="0" y="0"/>
                  </a:moveTo>
                  <a:lnTo>
                    <a:pt x="0" y="1199"/>
                  </a:lnTo>
                  <a:cubicBezTo>
                    <a:pt x="0" y="1324"/>
                    <a:pt x="102" y="1425"/>
                    <a:pt x="226" y="1425"/>
                  </a:cubicBezTo>
                  <a:cubicBezTo>
                    <a:pt x="351" y="1425"/>
                    <a:pt x="452" y="1324"/>
                    <a:pt x="452" y="1199"/>
                  </a:cubicBezTo>
                  <a:lnTo>
                    <a:pt x="452"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72"/>
          <p:cNvGrpSpPr/>
          <p:nvPr/>
        </p:nvGrpSpPr>
        <p:grpSpPr>
          <a:xfrm>
            <a:off x="7189240" y="2812336"/>
            <a:ext cx="918360" cy="1791124"/>
            <a:chOff x="7514478" y="0"/>
            <a:chExt cx="370217" cy="722053"/>
          </a:xfrm>
        </p:grpSpPr>
        <p:sp>
          <p:nvSpPr>
            <p:cNvPr id="2449" name="Google Shape;2449;p72"/>
            <p:cNvSpPr/>
            <p:nvPr/>
          </p:nvSpPr>
          <p:spPr>
            <a:xfrm>
              <a:off x="7557219" y="1918"/>
              <a:ext cx="253012" cy="261489"/>
            </a:xfrm>
            <a:custGeom>
              <a:avLst/>
              <a:gdLst/>
              <a:ahLst/>
              <a:cxnLst/>
              <a:rect l="l" t="t" r="r" b="b"/>
              <a:pathLst>
                <a:path w="5671" h="5861" extrusionOk="0">
                  <a:moveTo>
                    <a:pt x="2954" y="0"/>
                  </a:moveTo>
                  <a:cubicBezTo>
                    <a:pt x="2924" y="0"/>
                    <a:pt x="2893" y="1"/>
                    <a:pt x="2861" y="3"/>
                  </a:cubicBezTo>
                  <a:lnTo>
                    <a:pt x="1086" y="1111"/>
                  </a:lnTo>
                  <a:lnTo>
                    <a:pt x="159" y="2288"/>
                  </a:lnTo>
                  <a:cubicBezTo>
                    <a:pt x="1" y="3644"/>
                    <a:pt x="1132" y="4775"/>
                    <a:pt x="747" y="5861"/>
                  </a:cubicBezTo>
                  <a:cubicBezTo>
                    <a:pt x="1864" y="5679"/>
                    <a:pt x="3615" y="3923"/>
                    <a:pt x="4361" y="3923"/>
                  </a:cubicBezTo>
                  <a:cubicBezTo>
                    <a:pt x="4544" y="3923"/>
                    <a:pt x="4667" y="4029"/>
                    <a:pt x="4705" y="4290"/>
                  </a:cubicBezTo>
                  <a:cubicBezTo>
                    <a:pt x="5671" y="2957"/>
                    <a:pt x="4620" y="0"/>
                    <a:pt x="2954"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2"/>
            <p:cNvSpPr/>
            <p:nvPr/>
          </p:nvSpPr>
          <p:spPr>
            <a:xfrm>
              <a:off x="7642479" y="366828"/>
              <a:ext cx="230615" cy="355225"/>
            </a:xfrm>
            <a:custGeom>
              <a:avLst/>
              <a:gdLst/>
              <a:ahLst/>
              <a:cxnLst/>
              <a:rect l="l" t="t" r="r" b="b"/>
              <a:pathLst>
                <a:path w="5169" h="7962" extrusionOk="0">
                  <a:moveTo>
                    <a:pt x="5169" y="1"/>
                  </a:moveTo>
                  <a:lnTo>
                    <a:pt x="1641" y="713"/>
                  </a:lnTo>
                  <a:lnTo>
                    <a:pt x="611" y="7430"/>
                  </a:lnTo>
                  <a:lnTo>
                    <a:pt x="623" y="7430"/>
                  </a:lnTo>
                  <a:lnTo>
                    <a:pt x="57" y="7826"/>
                  </a:lnTo>
                  <a:cubicBezTo>
                    <a:pt x="0" y="7859"/>
                    <a:pt x="35" y="7962"/>
                    <a:pt x="103" y="7962"/>
                  </a:cubicBezTo>
                  <a:lnTo>
                    <a:pt x="950" y="7962"/>
                  </a:lnTo>
                  <a:cubicBezTo>
                    <a:pt x="985" y="7962"/>
                    <a:pt x="1030" y="7916"/>
                    <a:pt x="1018" y="7871"/>
                  </a:cubicBezTo>
                  <a:lnTo>
                    <a:pt x="973" y="7430"/>
                  </a:lnTo>
                  <a:lnTo>
                    <a:pt x="3167" y="1549"/>
                  </a:lnTo>
                  <a:lnTo>
                    <a:pt x="4219" y="7430"/>
                  </a:lnTo>
                  <a:lnTo>
                    <a:pt x="3744" y="7791"/>
                  </a:lnTo>
                  <a:cubicBezTo>
                    <a:pt x="3676" y="7848"/>
                    <a:pt x="3721" y="7962"/>
                    <a:pt x="3800" y="7962"/>
                  </a:cubicBezTo>
                  <a:lnTo>
                    <a:pt x="4468" y="7962"/>
                  </a:lnTo>
                  <a:cubicBezTo>
                    <a:pt x="4513" y="7962"/>
                    <a:pt x="4558" y="7916"/>
                    <a:pt x="4558" y="7859"/>
                  </a:cubicBezTo>
                  <a:lnTo>
                    <a:pt x="4546" y="7430"/>
                  </a:lnTo>
                  <a:lnTo>
                    <a:pt x="5169"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2"/>
            <p:cNvSpPr/>
            <p:nvPr/>
          </p:nvSpPr>
          <p:spPr>
            <a:xfrm>
              <a:off x="7695483" y="366828"/>
              <a:ext cx="189212" cy="165923"/>
            </a:xfrm>
            <a:custGeom>
              <a:avLst/>
              <a:gdLst/>
              <a:ahLst/>
              <a:cxnLst/>
              <a:rect l="l" t="t" r="r" b="b"/>
              <a:pathLst>
                <a:path w="4241" h="3719" extrusionOk="0">
                  <a:moveTo>
                    <a:pt x="3981" y="1"/>
                  </a:moveTo>
                  <a:lnTo>
                    <a:pt x="453" y="713"/>
                  </a:lnTo>
                  <a:lnTo>
                    <a:pt x="0" y="3664"/>
                  </a:lnTo>
                  <a:cubicBezTo>
                    <a:pt x="184" y="3701"/>
                    <a:pt x="368" y="3718"/>
                    <a:pt x="553" y="3718"/>
                  </a:cubicBezTo>
                  <a:cubicBezTo>
                    <a:pt x="766" y="3718"/>
                    <a:pt x="981" y="3695"/>
                    <a:pt x="1199" y="3653"/>
                  </a:cubicBezTo>
                  <a:lnTo>
                    <a:pt x="1979" y="1549"/>
                  </a:lnTo>
                  <a:lnTo>
                    <a:pt x="2341" y="3540"/>
                  </a:lnTo>
                  <a:cubicBezTo>
                    <a:pt x="2429" y="3546"/>
                    <a:pt x="2517" y="3549"/>
                    <a:pt x="2605" y="3549"/>
                  </a:cubicBezTo>
                  <a:cubicBezTo>
                    <a:pt x="2977" y="3549"/>
                    <a:pt x="3341" y="3491"/>
                    <a:pt x="3698" y="3381"/>
                  </a:cubicBezTo>
                  <a:cubicBezTo>
                    <a:pt x="3811" y="2228"/>
                    <a:pt x="4240" y="1572"/>
                    <a:pt x="3981"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2"/>
            <p:cNvSpPr/>
            <p:nvPr/>
          </p:nvSpPr>
          <p:spPr>
            <a:xfrm>
              <a:off x="7801400" y="386504"/>
              <a:ext cx="75221" cy="138797"/>
            </a:xfrm>
            <a:custGeom>
              <a:avLst/>
              <a:gdLst/>
              <a:ahLst/>
              <a:cxnLst/>
              <a:rect l="l" t="t" r="r" b="b"/>
              <a:pathLst>
                <a:path w="1686" h="3111" extrusionOk="0">
                  <a:moveTo>
                    <a:pt x="1663" y="0"/>
                  </a:moveTo>
                  <a:cubicBezTo>
                    <a:pt x="1516" y="543"/>
                    <a:pt x="1177" y="995"/>
                    <a:pt x="838" y="1437"/>
                  </a:cubicBezTo>
                  <a:cubicBezTo>
                    <a:pt x="442" y="1968"/>
                    <a:pt x="57" y="2477"/>
                    <a:pt x="1" y="3110"/>
                  </a:cubicBezTo>
                  <a:lnTo>
                    <a:pt x="182" y="3110"/>
                  </a:lnTo>
                  <a:cubicBezTo>
                    <a:pt x="227" y="2533"/>
                    <a:pt x="600" y="2047"/>
                    <a:pt x="984" y="1538"/>
                  </a:cubicBezTo>
                  <a:cubicBezTo>
                    <a:pt x="1245" y="1199"/>
                    <a:pt x="1505" y="849"/>
                    <a:pt x="1685" y="452"/>
                  </a:cubicBezTo>
                  <a:cubicBezTo>
                    <a:pt x="1685" y="306"/>
                    <a:pt x="1675" y="158"/>
                    <a:pt x="1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2"/>
            <p:cNvSpPr/>
            <p:nvPr/>
          </p:nvSpPr>
          <p:spPr>
            <a:xfrm>
              <a:off x="7826117" y="445530"/>
              <a:ext cx="47470" cy="79236"/>
            </a:xfrm>
            <a:custGeom>
              <a:avLst/>
              <a:gdLst/>
              <a:ahLst/>
              <a:cxnLst/>
              <a:rect l="l" t="t" r="r" b="b"/>
              <a:pathLst>
                <a:path w="1064" h="1776" extrusionOk="0">
                  <a:moveTo>
                    <a:pt x="1064" y="1"/>
                  </a:moveTo>
                  <a:cubicBezTo>
                    <a:pt x="973" y="125"/>
                    <a:pt x="883" y="238"/>
                    <a:pt x="792" y="362"/>
                  </a:cubicBezTo>
                  <a:cubicBezTo>
                    <a:pt x="453" y="815"/>
                    <a:pt x="114" y="1255"/>
                    <a:pt x="1" y="1776"/>
                  </a:cubicBezTo>
                  <a:cubicBezTo>
                    <a:pt x="58" y="1765"/>
                    <a:pt x="125" y="1765"/>
                    <a:pt x="193" y="1753"/>
                  </a:cubicBezTo>
                  <a:cubicBezTo>
                    <a:pt x="306" y="1290"/>
                    <a:pt x="623" y="894"/>
                    <a:pt x="940" y="464"/>
                  </a:cubicBezTo>
                  <a:cubicBezTo>
                    <a:pt x="951" y="441"/>
                    <a:pt x="973" y="419"/>
                    <a:pt x="996" y="396"/>
                  </a:cubicBezTo>
                  <a:cubicBezTo>
                    <a:pt x="1018" y="260"/>
                    <a:pt x="1041" y="136"/>
                    <a:pt x="1064" y="1"/>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2"/>
            <p:cNvSpPr/>
            <p:nvPr/>
          </p:nvSpPr>
          <p:spPr>
            <a:xfrm>
              <a:off x="7626864" y="215493"/>
              <a:ext cx="73169" cy="135228"/>
            </a:xfrm>
            <a:custGeom>
              <a:avLst/>
              <a:gdLst/>
              <a:ahLst/>
              <a:cxnLst/>
              <a:rect l="l" t="t" r="r" b="b"/>
              <a:pathLst>
                <a:path w="1640" h="3031" extrusionOk="0">
                  <a:moveTo>
                    <a:pt x="995" y="0"/>
                  </a:moveTo>
                  <a:lnTo>
                    <a:pt x="0" y="1945"/>
                  </a:lnTo>
                  <a:lnTo>
                    <a:pt x="792" y="3031"/>
                  </a:lnTo>
                  <a:lnTo>
                    <a:pt x="860" y="2657"/>
                  </a:lnTo>
                  <a:lnTo>
                    <a:pt x="758" y="1877"/>
                  </a:lnTo>
                  <a:lnTo>
                    <a:pt x="1640" y="328"/>
                  </a:lnTo>
                  <a:lnTo>
                    <a:pt x="995" y="0"/>
                  </a:lnTo>
                  <a:close/>
                </a:path>
              </a:pathLst>
            </a:custGeom>
            <a:solidFill>
              <a:srgbClr val="E3A2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2"/>
            <p:cNvSpPr/>
            <p:nvPr/>
          </p:nvSpPr>
          <p:spPr>
            <a:xfrm>
              <a:off x="7637438" y="302091"/>
              <a:ext cx="30294" cy="52869"/>
            </a:xfrm>
            <a:custGeom>
              <a:avLst/>
              <a:gdLst/>
              <a:ahLst/>
              <a:cxnLst/>
              <a:rect l="l" t="t" r="r" b="b"/>
              <a:pathLst>
                <a:path w="679" h="1185" extrusionOk="0">
                  <a:moveTo>
                    <a:pt x="217" y="0"/>
                  </a:moveTo>
                  <a:cubicBezTo>
                    <a:pt x="209" y="0"/>
                    <a:pt x="201" y="1"/>
                    <a:pt x="193" y="4"/>
                  </a:cubicBezTo>
                  <a:cubicBezTo>
                    <a:pt x="35" y="60"/>
                    <a:pt x="0" y="592"/>
                    <a:pt x="170" y="920"/>
                  </a:cubicBezTo>
                  <a:cubicBezTo>
                    <a:pt x="232" y="1035"/>
                    <a:pt x="342" y="1185"/>
                    <a:pt x="469" y="1185"/>
                  </a:cubicBezTo>
                  <a:cubicBezTo>
                    <a:pt x="504" y="1185"/>
                    <a:pt x="541" y="1173"/>
                    <a:pt x="578" y="1146"/>
                  </a:cubicBezTo>
                  <a:cubicBezTo>
                    <a:pt x="679" y="1090"/>
                    <a:pt x="623" y="693"/>
                    <a:pt x="623" y="693"/>
                  </a:cubicBezTo>
                  <a:cubicBezTo>
                    <a:pt x="634" y="603"/>
                    <a:pt x="623" y="422"/>
                    <a:pt x="521" y="411"/>
                  </a:cubicBezTo>
                  <a:cubicBezTo>
                    <a:pt x="498" y="411"/>
                    <a:pt x="487" y="513"/>
                    <a:pt x="487" y="513"/>
                  </a:cubicBezTo>
                  <a:cubicBezTo>
                    <a:pt x="487" y="513"/>
                    <a:pt x="374" y="0"/>
                    <a:pt x="217" y="0"/>
                  </a:cubicBezTo>
                  <a:close/>
                </a:path>
              </a:pathLst>
            </a:custGeom>
            <a:solidFill>
              <a:srgbClr val="CC9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2"/>
            <p:cNvSpPr/>
            <p:nvPr/>
          </p:nvSpPr>
          <p:spPr>
            <a:xfrm>
              <a:off x="7660638" y="176900"/>
              <a:ext cx="212457" cy="225038"/>
            </a:xfrm>
            <a:custGeom>
              <a:avLst/>
              <a:gdLst/>
              <a:ahLst/>
              <a:cxnLst/>
              <a:rect l="l" t="t" r="r" b="b"/>
              <a:pathLst>
                <a:path w="4762" h="5044" extrusionOk="0">
                  <a:moveTo>
                    <a:pt x="1710" y="0"/>
                  </a:moveTo>
                  <a:cubicBezTo>
                    <a:pt x="1181" y="0"/>
                    <a:pt x="279" y="527"/>
                    <a:pt x="193" y="933"/>
                  </a:cubicBezTo>
                  <a:cubicBezTo>
                    <a:pt x="193" y="956"/>
                    <a:pt x="114" y="1351"/>
                    <a:pt x="68" y="1690"/>
                  </a:cubicBezTo>
                  <a:cubicBezTo>
                    <a:pt x="12" y="2052"/>
                    <a:pt x="1" y="2199"/>
                    <a:pt x="114" y="2471"/>
                  </a:cubicBezTo>
                  <a:cubicBezTo>
                    <a:pt x="216" y="2720"/>
                    <a:pt x="465" y="2810"/>
                    <a:pt x="646" y="2866"/>
                  </a:cubicBezTo>
                  <a:cubicBezTo>
                    <a:pt x="1166" y="3024"/>
                    <a:pt x="1415" y="4144"/>
                    <a:pt x="1234" y="4970"/>
                  </a:cubicBezTo>
                  <a:cubicBezTo>
                    <a:pt x="1471" y="5020"/>
                    <a:pt x="1712" y="5044"/>
                    <a:pt x="1956" y="5044"/>
                  </a:cubicBezTo>
                  <a:cubicBezTo>
                    <a:pt x="2859" y="5044"/>
                    <a:pt x="3800" y="4721"/>
                    <a:pt x="4762" y="4258"/>
                  </a:cubicBezTo>
                  <a:cubicBezTo>
                    <a:pt x="4309" y="2663"/>
                    <a:pt x="2387" y="84"/>
                    <a:pt x="1799" y="6"/>
                  </a:cubicBezTo>
                  <a:cubicBezTo>
                    <a:pt x="1771" y="2"/>
                    <a:pt x="1741" y="0"/>
                    <a:pt x="1710"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2"/>
            <p:cNvSpPr/>
            <p:nvPr/>
          </p:nvSpPr>
          <p:spPr>
            <a:xfrm>
              <a:off x="7737332" y="193274"/>
              <a:ext cx="112564" cy="188231"/>
            </a:xfrm>
            <a:custGeom>
              <a:avLst/>
              <a:gdLst/>
              <a:ahLst/>
              <a:cxnLst/>
              <a:rect l="l" t="t" r="r" b="b"/>
              <a:pathLst>
                <a:path w="2523" h="4219" extrusionOk="0">
                  <a:moveTo>
                    <a:pt x="193" y="1"/>
                  </a:moveTo>
                  <a:lnTo>
                    <a:pt x="0" y="136"/>
                  </a:lnTo>
                  <a:cubicBezTo>
                    <a:pt x="962" y="1481"/>
                    <a:pt x="1731" y="2861"/>
                    <a:pt x="2307" y="4218"/>
                  </a:cubicBezTo>
                  <a:cubicBezTo>
                    <a:pt x="2375" y="4185"/>
                    <a:pt x="2443" y="4162"/>
                    <a:pt x="2523" y="4128"/>
                  </a:cubicBezTo>
                  <a:cubicBezTo>
                    <a:pt x="1945" y="2760"/>
                    <a:pt x="1166" y="1368"/>
                    <a:pt x="193"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2"/>
            <p:cNvSpPr/>
            <p:nvPr/>
          </p:nvSpPr>
          <p:spPr>
            <a:xfrm>
              <a:off x="7641453" y="182165"/>
              <a:ext cx="131748" cy="172839"/>
            </a:xfrm>
            <a:custGeom>
              <a:avLst/>
              <a:gdLst/>
              <a:ahLst/>
              <a:cxnLst/>
              <a:rect l="l" t="t" r="r" b="b"/>
              <a:pathLst>
                <a:path w="2953" h="3874" extrusionOk="0">
                  <a:moveTo>
                    <a:pt x="2154" y="0"/>
                  </a:moveTo>
                  <a:cubicBezTo>
                    <a:pt x="1923" y="0"/>
                    <a:pt x="1782" y="340"/>
                    <a:pt x="1890" y="747"/>
                  </a:cubicBezTo>
                  <a:lnTo>
                    <a:pt x="2172" y="2149"/>
                  </a:lnTo>
                  <a:cubicBezTo>
                    <a:pt x="2184" y="2195"/>
                    <a:pt x="2172" y="2251"/>
                    <a:pt x="2127" y="2273"/>
                  </a:cubicBezTo>
                  <a:lnTo>
                    <a:pt x="634" y="3381"/>
                  </a:lnTo>
                  <a:cubicBezTo>
                    <a:pt x="634" y="3291"/>
                    <a:pt x="623" y="3110"/>
                    <a:pt x="521" y="3099"/>
                  </a:cubicBezTo>
                  <a:cubicBezTo>
                    <a:pt x="498" y="3099"/>
                    <a:pt x="498" y="3201"/>
                    <a:pt x="498" y="3201"/>
                  </a:cubicBezTo>
                  <a:cubicBezTo>
                    <a:pt x="498" y="3201"/>
                    <a:pt x="386" y="2688"/>
                    <a:pt x="229" y="2688"/>
                  </a:cubicBezTo>
                  <a:cubicBezTo>
                    <a:pt x="221" y="2688"/>
                    <a:pt x="213" y="2689"/>
                    <a:pt x="204" y="2692"/>
                  </a:cubicBezTo>
                  <a:cubicBezTo>
                    <a:pt x="35" y="2748"/>
                    <a:pt x="1" y="3280"/>
                    <a:pt x="182" y="3608"/>
                  </a:cubicBezTo>
                  <a:cubicBezTo>
                    <a:pt x="244" y="3730"/>
                    <a:pt x="353" y="3874"/>
                    <a:pt x="477" y="3874"/>
                  </a:cubicBezTo>
                  <a:cubicBezTo>
                    <a:pt x="513" y="3874"/>
                    <a:pt x="551" y="3862"/>
                    <a:pt x="589" y="3834"/>
                  </a:cubicBezTo>
                  <a:lnTo>
                    <a:pt x="2783" y="2590"/>
                  </a:lnTo>
                  <a:cubicBezTo>
                    <a:pt x="2896" y="2534"/>
                    <a:pt x="2953" y="2421"/>
                    <a:pt x="2941" y="2296"/>
                  </a:cubicBezTo>
                  <a:cubicBezTo>
                    <a:pt x="2885" y="1787"/>
                    <a:pt x="2727" y="453"/>
                    <a:pt x="2433" y="147"/>
                  </a:cubicBezTo>
                  <a:cubicBezTo>
                    <a:pt x="2333" y="45"/>
                    <a:pt x="2238" y="0"/>
                    <a:pt x="2154"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2"/>
            <p:cNvSpPr/>
            <p:nvPr/>
          </p:nvSpPr>
          <p:spPr>
            <a:xfrm>
              <a:off x="7670230" y="164497"/>
              <a:ext cx="46489" cy="61569"/>
            </a:xfrm>
            <a:custGeom>
              <a:avLst/>
              <a:gdLst/>
              <a:ahLst/>
              <a:cxnLst/>
              <a:rect l="l" t="t" r="r" b="b"/>
              <a:pathLst>
                <a:path w="1042" h="1380" extrusionOk="0">
                  <a:moveTo>
                    <a:pt x="521" y="0"/>
                  </a:moveTo>
                  <a:lnTo>
                    <a:pt x="1" y="397"/>
                  </a:lnTo>
                  <a:lnTo>
                    <a:pt x="328" y="1188"/>
                  </a:lnTo>
                  <a:cubicBezTo>
                    <a:pt x="322" y="1321"/>
                    <a:pt x="385" y="1380"/>
                    <a:pt x="473" y="1380"/>
                  </a:cubicBezTo>
                  <a:cubicBezTo>
                    <a:pt x="685" y="1380"/>
                    <a:pt x="1041" y="1038"/>
                    <a:pt x="906" y="566"/>
                  </a:cubicBezTo>
                  <a:lnTo>
                    <a:pt x="521" y="0"/>
                  </a:lnTo>
                  <a:close/>
                </a:path>
              </a:pathLst>
            </a:custGeom>
            <a:solidFill>
              <a:srgbClr val="E3A2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2"/>
            <p:cNvSpPr/>
            <p:nvPr/>
          </p:nvSpPr>
          <p:spPr>
            <a:xfrm>
              <a:off x="7568819" y="24226"/>
              <a:ext cx="171099" cy="183635"/>
            </a:xfrm>
            <a:custGeom>
              <a:avLst/>
              <a:gdLst/>
              <a:ahLst/>
              <a:cxnLst/>
              <a:rect l="l" t="t" r="r" b="b"/>
              <a:pathLst>
                <a:path w="3835" h="4116" extrusionOk="0">
                  <a:moveTo>
                    <a:pt x="2019" y="0"/>
                  </a:moveTo>
                  <a:cubicBezTo>
                    <a:pt x="1360" y="0"/>
                    <a:pt x="359" y="494"/>
                    <a:pt x="103" y="1494"/>
                  </a:cubicBezTo>
                  <a:cubicBezTo>
                    <a:pt x="0" y="1890"/>
                    <a:pt x="181" y="2466"/>
                    <a:pt x="385" y="3031"/>
                  </a:cubicBezTo>
                  <a:cubicBezTo>
                    <a:pt x="498" y="3348"/>
                    <a:pt x="498" y="3778"/>
                    <a:pt x="804" y="4016"/>
                  </a:cubicBezTo>
                  <a:cubicBezTo>
                    <a:pt x="893" y="4085"/>
                    <a:pt x="1017" y="4116"/>
                    <a:pt x="1164" y="4116"/>
                  </a:cubicBezTo>
                  <a:cubicBezTo>
                    <a:pt x="2027" y="4116"/>
                    <a:pt x="3688" y="3050"/>
                    <a:pt x="3755" y="2365"/>
                  </a:cubicBezTo>
                  <a:cubicBezTo>
                    <a:pt x="3834" y="1618"/>
                    <a:pt x="2998" y="374"/>
                    <a:pt x="2410" y="80"/>
                  </a:cubicBezTo>
                  <a:cubicBezTo>
                    <a:pt x="2307" y="27"/>
                    <a:pt x="2172" y="0"/>
                    <a:pt x="2019"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2"/>
            <p:cNvSpPr/>
            <p:nvPr/>
          </p:nvSpPr>
          <p:spPr>
            <a:xfrm>
              <a:off x="7710696" y="65852"/>
              <a:ext cx="49389" cy="58312"/>
            </a:xfrm>
            <a:custGeom>
              <a:avLst/>
              <a:gdLst/>
              <a:ahLst/>
              <a:cxnLst/>
              <a:rect l="l" t="t" r="r" b="b"/>
              <a:pathLst>
                <a:path w="1107" h="1307" extrusionOk="0">
                  <a:moveTo>
                    <a:pt x="432" y="0"/>
                  </a:moveTo>
                  <a:cubicBezTo>
                    <a:pt x="1" y="0"/>
                    <a:pt x="112" y="572"/>
                    <a:pt x="112" y="572"/>
                  </a:cubicBezTo>
                  <a:lnTo>
                    <a:pt x="349" y="1307"/>
                  </a:lnTo>
                  <a:cubicBezTo>
                    <a:pt x="1107" y="1126"/>
                    <a:pt x="948" y="63"/>
                    <a:pt x="519" y="7"/>
                  </a:cubicBezTo>
                  <a:cubicBezTo>
                    <a:pt x="488" y="2"/>
                    <a:pt x="459" y="0"/>
                    <a:pt x="432"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2"/>
            <p:cNvSpPr/>
            <p:nvPr/>
          </p:nvSpPr>
          <p:spPr>
            <a:xfrm>
              <a:off x="7514478" y="0"/>
              <a:ext cx="227447" cy="132239"/>
            </a:xfrm>
            <a:custGeom>
              <a:avLst/>
              <a:gdLst/>
              <a:ahLst/>
              <a:cxnLst/>
              <a:rect l="l" t="t" r="r" b="b"/>
              <a:pathLst>
                <a:path w="5098" h="2964" extrusionOk="0">
                  <a:moveTo>
                    <a:pt x="3839" y="1"/>
                  </a:moveTo>
                  <a:cubicBezTo>
                    <a:pt x="3407" y="1"/>
                    <a:pt x="3322" y="182"/>
                    <a:pt x="3322" y="182"/>
                  </a:cubicBezTo>
                  <a:cubicBezTo>
                    <a:pt x="3174" y="152"/>
                    <a:pt x="3028" y="138"/>
                    <a:pt x="2886" y="138"/>
                  </a:cubicBezTo>
                  <a:cubicBezTo>
                    <a:pt x="1249" y="138"/>
                    <a:pt x="1" y="1964"/>
                    <a:pt x="303" y="2433"/>
                  </a:cubicBezTo>
                  <a:cubicBezTo>
                    <a:pt x="384" y="2555"/>
                    <a:pt x="552" y="2599"/>
                    <a:pt x="752" y="2599"/>
                  </a:cubicBezTo>
                  <a:cubicBezTo>
                    <a:pt x="1276" y="2599"/>
                    <a:pt x="2022" y="2297"/>
                    <a:pt x="2022" y="2297"/>
                  </a:cubicBezTo>
                  <a:lnTo>
                    <a:pt x="2022" y="2297"/>
                  </a:lnTo>
                  <a:cubicBezTo>
                    <a:pt x="1942" y="2310"/>
                    <a:pt x="1863" y="2318"/>
                    <a:pt x="1786" y="2318"/>
                  </a:cubicBezTo>
                  <a:cubicBezTo>
                    <a:pt x="1590" y="2318"/>
                    <a:pt x="1412" y="2264"/>
                    <a:pt x="1298" y="2093"/>
                  </a:cubicBezTo>
                  <a:lnTo>
                    <a:pt x="1298" y="2093"/>
                  </a:lnTo>
                  <a:cubicBezTo>
                    <a:pt x="1413" y="2151"/>
                    <a:pt x="1651" y="2191"/>
                    <a:pt x="1893" y="2191"/>
                  </a:cubicBezTo>
                  <a:cubicBezTo>
                    <a:pt x="2126" y="2191"/>
                    <a:pt x="2363" y="2154"/>
                    <a:pt x="2497" y="2059"/>
                  </a:cubicBezTo>
                  <a:lnTo>
                    <a:pt x="2497" y="2059"/>
                  </a:lnTo>
                  <a:cubicBezTo>
                    <a:pt x="2429" y="2082"/>
                    <a:pt x="2325" y="2093"/>
                    <a:pt x="2214" y="2093"/>
                  </a:cubicBezTo>
                  <a:cubicBezTo>
                    <a:pt x="1992" y="2093"/>
                    <a:pt x="1739" y="2048"/>
                    <a:pt x="1671" y="1958"/>
                  </a:cubicBezTo>
                  <a:lnTo>
                    <a:pt x="1671" y="1958"/>
                  </a:lnTo>
                  <a:cubicBezTo>
                    <a:pt x="1773" y="1968"/>
                    <a:pt x="1874" y="1973"/>
                    <a:pt x="1971" y="1973"/>
                  </a:cubicBezTo>
                  <a:cubicBezTo>
                    <a:pt x="2754" y="1973"/>
                    <a:pt x="3367" y="1666"/>
                    <a:pt x="3729" y="1325"/>
                  </a:cubicBezTo>
                  <a:cubicBezTo>
                    <a:pt x="3955" y="2014"/>
                    <a:pt x="4701" y="1958"/>
                    <a:pt x="4747" y="2964"/>
                  </a:cubicBezTo>
                  <a:cubicBezTo>
                    <a:pt x="5086" y="2127"/>
                    <a:pt x="5098" y="58"/>
                    <a:pt x="3876" y="1"/>
                  </a:cubicBezTo>
                  <a:cubicBezTo>
                    <a:pt x="3864" y="1"/>
                    <a:pt x="3851" y="1"/>
                    <a:pt x="3839"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2"/>
            <p:cNvSpPr/>
            <p:nvPr/>
          </p:nvSpPr>
          <p:spPr>
            <a:xfrm>
              <a:off x="7622313" y="149551"/>
              <a:ext cx="25163" cy="9949"/>
            </a:xfrm>
            <a:custGeom>
              <a:avLst/>
              <a:gdLst/>
              <a:ahLst/>
              <a:cxnLst/>
              <a:rect l="l" t="t" r="r" b="b"/>
              <a:pathLst>
                <a:path w="564" h="223" extrusionOk="0">
                  <a:moveTo>
                    <a:pt x="520" y="1"/>
                  </a:moveTo>
                  <a:cubicBezTo>
                    <a:pt x="513" y="1"/>
                    <a:pt x="506" y="3"/>
                    <a:pt x="498" y="8"/>
                  </a:cubicBezTo>
                  <a:cubicBezTo>
                    <a:pt x="419" y="41"/>
                    <a:pt x="317" y="64"/>
                    <a:pt x="226" y="76"/>
                  </a:cubicBezTo>
                  <a:cubicBezTo>
                    <a:pt x="204" y="79"/>
                    <a:pt x="182" y="81"/>
                    <a:pt x="162" y="81"/>
                  </a:cubicBezTo>
                  <a:cubicBezTo>
                    <a:pt x="121" y="81"/>
                    <a:pt x="83" y="76"/>
                    <a:pt x="45" y="76"/>
                  </a:cubicBezTo>
                  <a:cubicBezTo>
                    <a:pt x="35" y="76"/>
                    <a:pt x="35" y="87"/>
                    <a:pt x="35" y="87"/>
                  </a:cubicBezTo>
                  <a:cubicBezTo>
                    <a:pt x="0" y="189"/>
                    <a:pt x="148" y="212"/>
                    <a:pt x="204" y="222"/>
                  </a:cubicBezTo>
                  <a:cubicBezTo>
                    <a:pt x="351" y="222"/>
                    <a:pt x="475" y="166"/>
                    <a:pt x="555" y="53"/>
                  </a:cubicBezTo>
                  <a:cubicBezTo>
                    <a:pt x="563" y="27"/>
                    <a:pt x="545" y="1"/>
                    <a:pt x="520"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2"/>
            <p:cNvSpPr/>
            <p:nvPr/>
          </p:nvSpPr>
          <p:spPr>
            <a:xfrm>
              <a:off x="7678796" y="116669"/>
              <a:ext cx="21237" cy="18114"/>
            </a:xfrm>
            <a:custGeom>
              <a:avLst/>
              <a:gdLst/>
              <a:ahLst/>
              <a:cxnLst/>
              <a:rect l="l" t="t" r="r" b="b"/>
              <a:pathLst>
                <a:path w="476" h="406" extrusionOk="0">
                  <a:moveTo>
                    <a:pt x="250" y="0"/>
                  </a:moveTo>
                  <a:cubicBezTo>
                    <a:pt x="187" y="0"/>
                    <a:pt x="126" y="28"/>
                    <a:pt x="80" y="67"/>
                  </a:cubicBezTo>
                  <a:cubicBezTo>
                    <a:pt x="12" y="123"/>
                    <a:pt x="1" y="247"/>
                    <a:pt x="58" y="315"/>
                  </a:cubicBezTo>
                  <a:cubicBezTo>
                    <a:pt x="69" y="349"/>
                    <a:pt x="91" y="361"/>
                    <a:pt x="125" y="383"/>
                  </a:cubicBezTo>
                  <a:cubicBezTo>
                    <a:pt x="148" y="394"/>
                    <a:pt x="182" y="394"/>
                    <a:pt x="216" y="406"/>
                  </a:cubicBezTo>
                  <a:cubicBezTo>
                    <a:pt x="249" y="406"/>
                    <a:pt x="295" y="383"/>
                    <a:pt x="329" y="361"/>
                  </a:cubicBezTo>
                  <a:cubicBezTo>
                    <a:pt x="363" y="338"/>
                    <a:pt x="397" y="304"/>
                    <a:pt x="420" y="270"/>
                  </a:cubicBezTo>
                  <a:cubicBezTo>
                    <a:pt x="476" y="190"/>
                    <a:pt x="430" y="55"/>
                    <a:pt x="340" y="21"/>
                  </a:cubicBezTo>
                  <a:cubicBezTo>
                    <a:pt x="311" y="7"/>
                    <a:pt x="280" y="0"/>
                    <a:pt x="250"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2"/>
            <p:cNvSpPr/>
            <p:nvPr/>
          </p:nvSpPr>
          <p:spPr>
            <a:xfrm>
              <a:off x="7591038" y="153076"/>
              <a:ext cx="18694" cy="15481"/>
            </a:xfrm>
            <a:custGeom>
              <a:avLst/>
              <a:gdLst/>
              <a:ahLst/>
              <a:cxnLst/>
              <a:rect l="l" t="t" r="r" b="b"/>
              <a:pathLst>
                <a:path w="419" h="347" extrusionOk="0">
                  <a:moveTo>
                    <a:pt x="206" y="0"/>
                  </a:moveTo>
                  <a:cubicBezTo>
                    <a:pt x="157" y="0"/>
                    <a:pt x="110" y="18"/>
                    <a:pt x="68" y="53"/>
                  </a:cubicBezTo>
                  <a:cubicBezTo>
                    <a:pt x="0" y="121"/>
                    <a:pt x="23" y="246"/>
                    <a:pt x="90" y="302"/>
                  </a:cubicBezTo>
                  <a:cubicBezTo>
                    <a:pt x="125" y="336"/>
                    <a:pt x="170" y="347"/>
                    <a:pt x="215" y="347"/>
                  </a:cubicBezTo>
                  <a:cubicBezTo>
                    <a:pt x="261" y="347"/>
                    <a:pt x="294" y="324"/>
                    <a:pt x="317" y="302"/>
                  </a:cubicBezTo>
                  <a:cubicBezTo>
                    <a:pt x="339" y="279"/>
                    <a:pt x="362" y="268"/>
                    <a:pt x="374" y="234"/>
                  </a:cubicBezTo>
                  <a:cubicBezTo>
                    <a:pt x="419" y="155"/>
                    <a:pt x="374" y="53"/>
                    <a:pt x="294" y="19"/>
                  </a:cubicBezTo>
                  <a:cubicBezTo>
                    <a:pt x="265" y="7"/>
                    <a:pt x="235" y="0"/>
                    <a:pt x="206"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2"/>
            <p:cNvSpPr/>
            <p:nvPr/>
          </p:nvSpPr>
          <p:spPr>
            <a:xfrm>
              <a:off x="7655596" y="72099"/>
              <a:ext cx="18649" cy="6335"/>
            </a:xfrm>
            <a:custGeom>
              <a:avLst/>
              <a:gdLst/>
              <a:ahLst/>
              <a:cxnLst/>
              <a:rect l="l" t="t" r="r" b="b"/>
              <a:pathLst>
                <a:path w="418" h="142" extrusionOk="0">
                  <a:moveTo>
                    <a:pt x="157" y="0"/>
                  </a:moveTo>
                  <a:cubicBezTo>
                    <a:pt x="117" y="0"/>
                    <a:pt x="75" y="8"/>
                    <a:pt x="35" y="25"/>
                  </a:cubicBezTo>
                  <a:cubicBezTo>
                    <a:pt x="0" y="36"/>
                    <a:pt x="0" y="93"/>
                    <a:pt x="46" y="93"/>
                  </a:cubicBezTo>
                  <a:cubicBezTo>
                    <a:pt x="100" y="88"/>
                    <a:pt x="151" y="81"/>
                    <a:pt x="202" y="81"/>
                  </a:cubicBezTo>
                  <a:cubicBezTo>
                    <a:pt x="268" y="81"/>
                    <a:pt x="333" y="93"/>
                    <a:pt x="397" y="138"/>
                  </a:cubicBezTo>
                  <a:cubicBezTo>
                    <a:pt x="399" y="140"/>
                    <a:pt x="401" y="141"/>
                    <a:pt x="403" y="141"/>
                  </a:cubicBezTo>
                  <a:cubicBezTo>
                    <a:pt x="411" y="141"/>
                    <a:pt x="417" y="124"/>
                    <a:pt x="408" y="116"/>
                  </a:cubicBezTo>
                  <a:cubicBezTo>
                    <a:pt x="344" y="44"/>
                    <a:pt x="253" y="0"/>
                    <a:pt x="157"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2"/>
            <p:cNvSpPr/>
            <p:nvPr/>
          </p:nvSpPr>
          <p:spPr>
            <a:xfrm>
              <a:off x="7580910" y="99939"/>
              <a:ext cx="10172" cy="11734"/>
            </a:xfrm>
            <a:custGeom>
              <a:avLst/>
              <a:gdLst/>
              <a:ahLst/>
              <a:cxnLst/>
              <a:rect l="l" t="t" r="r" b="b"/>
              <a:pathLst>
                <a:path w="228" h="263" extrusionOk="0">
                  <a:moveTo>
                    <a:pt x="182" y="0"/>
                  </a:moveTo>
                  <a:cubicBezTo>
                    <a:pt x="91" y="34"/>
                    <a:pt x="1" y="136"/>
                    <a:pt x="13" y="249"/>
                  </a:cubicBezTo>
                  <a:cubicBezTo>
                    <a:pt x="13" y="256"/>
                    <a:pt x="20" y="262"/>
                    <a:pt x="28" y="262"/>
                  </a:cubicBezTo>
                  <a:cubicBezTo>
                    <a:pt x="35" y="262"/>
                    <a:pt x="41" y="258"/>
                    <a:pt x="46" y="249"/>
                  </a:cubicBezTo>
                  <a:cubicBezTo>
                    <a:pt x="46" y="193"/>
                    <a:pt x="80" y="158"/>
                    <a:pt x="114" y="125"/>
                  </a:cubicBezTo>
                  <a:cubicBezTo>
                    <a:pt x="137" y="91"/>
                    <a:pt x="182" y="80"/>
                    <a:pt x="216" y="45"/>
                  </a:cubicBezTo>
                  <a:cubicBezTo>
                    <a:pt x="227" y="23"/>
                    <a:pt x="204" y="0"/>
                    <a:pt x="182"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2"/>
            <p:cNvSpPr/>
            <p:nvPr/>
          </p:nvSpPr>
          <p:spPr>
            <a:xfrm>
              <a:off x="7655775" y="142279"/>
              <a:ext cx="21594" cy="34443"/>
            </a:xfrm>
            <a:custGeom>
              <a:avLst/>
              <a:gdLst/>
              <a:ahLst/>
              <a:cxnLst/>
              <a:rect l="l" t="t" r="r" b="b"/>
              <a:pathLst>
                <a:path w="484" h="772" extrusionOk="0">
                  <a:moveTo>
                    <a:pt x="290" y="1"/>
                  </a:moveTo>
                  <a:cubicBezTo>
                    <a:pt x="290" y="1"/>
                    <a:pt x="280" y="1"/>
                    <a:pt x="280" y="13"/>
                  </a:cubicBezTo>
                  <a:cubicBezTo>
                    <a:pt x="302" y="137"/>
                    <a:pt x="325" y="284"/>
                    <a:pt x="290" y="408"/>
                  </a:cubicBezTo>
                  <a:cubicBezTo>
                    <a:pt x="245" y="521"/>
                    <a:pt x="200" y="578"/>
                    <a:pt x="42" y="702"/>
                  </a:cubicBezTo>
                  <a:cubicBezTo>
                    <a:pt x="1" y="723"/>
                    <a:pt x="44" y="771"/>
                    <a:pt x="86" y="771"/>
                  </a:cubicBezTo>
                  <a:cubicBezTo>
                    <a:pt x="90" y="771"/>
                    <a:pt x="95" y="771"/>
                    <a:pt x="99" y="770"/>
                  </a:cubicBezTo>
                  <a:cubicBezTo>
                    <a:pt x="381" y="623"/>
                    <a:pt x="483" y="261"/>
                    <a:pt x="290"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2"/>
            <p:cNvSpPr/>
            <p:nvPr/>
          </p:nvSpPr>
          <p:spPr>
            <a:xfrm>
              <a:off x="7647521" y="101411"/>
              <a:ext cx="27617" cy="29669"/>
            </a:xfrm>
            <a:custGeom>
              <a:avLst/>
              <a:gdLst/>
              <a:ahLst/>
              <a:cxnLst/>
              <a:rect l="l" t="t" r="r" b="b"/>
              <a:pathLst>
                <a:path w="619" h="665" extrusionOk="0">
                  <a:moveTo>
                    <a:pt x="596" y="0"/>
                  </a:moveTo>
                  <a:cubicBezTo>
                    <a:pt x="589" y="0"/>
                    <a:pt x="582" y="4"/>
                    <a:pt x="578" y="12"/>
                  </a:cubicBezTo>
                  <a:cubicBezTo>
                    <a:pt x="532" y="125"/>
                    <a:pt x="498" y="250"/>
                    <a:pt x="442" y="363"/>
                  </a:cubicBezTo>
                  <a:cubicBezTo>
                    <a:pt x="408" y="431"/>
                    <a:pt x="362" y="476"/>
                    <a:pt x="317" y="532"/>
                  </a:cubicBezTo>
                  <a:cubicBezTo>
                    <a:pt x="281" y="572"/>
                    <a:pt x="244" y="588"/>
                    <a:pt x="207" y="588"/>
                  </a:cubicBezTo>
                  <a:cubicBezTo>
                    <a:pt x="139" y="588"/>
                    <a:pt x="71" y="535"/>
                    <a:pt x="12" y="476"/>
                  </a:cubicBezTo>
                  <a:lnTo>
                    <a:pt x="1" y="487"/>
                  </a:lnTo>
                  <a:cubicBezTo>
                    <a:pt x="67" y="597"/>
                    <a:pt x="137" y="664"/>
                    <a:pt x="225" y="664"/>
                  </a:cubicBezTo>
                  <a:cubicBezTo>
                    <a:pt x="273" y="664"/>
                    <a:pt x="325" y="644"/>
                    <a:pt x="385" y="600"/>
                  </a:cubicBezTo>
                  <a:cubicBezTo>
                    <a:pt x="566" y="476"/>
                    <a:pt x="589" y="216"/>
                    <a:pt x="611" y="24"/>
                  </a:cubicBezTo>
                  <a:cubicBezTo>
                    <a:pt x="619" y="10"/>
                    <a:pt x="608" y="0"/>
                    <a:pt x="596"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2"/>
            <p:cNvSpPr/>
            <p:nvPr/>
          </p:nvSpPr>
          <p:spPr>
            <a:xfrm>
              <a:off x="7592689" y="128983"/>
              <a:ext cx="22084" cy="21549"/>
            </a:xfrm>
            <a:custGeom>
              <a:avLst/>
              <a:gdLst/>
              <a:ahLst/>
              <a:cxnLst/>
              <a:rect l="l" t="t" r="r" b="b"/>
              <a:pathLst>
                <a:path w="495" h="483" extrusionOk="0">
                  <a:moveTo>
                    <a:pt x="473" y="1"/>
                  </a:moveTo>
                  <a:cubicBezTo>
                    <a:pt x="464" y="1"/>
                    <a:pt x="455" y="6"/>
                    <a:pt x="450" y="17"/>
                  </a:cubicBezTo>
                  <a:cubicBezTo>
                    <a:pt x="415" y="130"/>
                    <a:pt x="382" y="220"/>
                    <a:pt x="314" y="311"/>
                  </a:cubicBezTo>
                  <a:cubicBezTo>
                    <a:pt x="276" y="349"/>
                    <a:pt x="238" y="395"/>
                    <a:pt x="186" y="395"/>
                  </a:cubicBezTo>
                  <a:cubicBezTo>
                    <a:pt x="177" y="395"/>
                    <a:pt x="166" y="393"/>
                    <a:pt x="156" y="389"/>
                  </a:cubicBezTo>
                  <a:cubicBezTo>
                    <a:pt x="99" y="389"/>
                    <a:pt x="53" y="333"/>
                    <a:pt x="20" y="299"/>
                  </a:cubicBezTo>
                  <a:cubicBezTo>
                    <a:pt x="17" y="296"/>
                    <a:pt x="14" y="295"/>
                    <a:pt x="11" y="295"/>
                  </a:cubicBezTo>
                  <a:cubicBezTo>
                    <a:pt x="4" y="295"/>
                    <a:pt x="0" y="305"/>
                    <a:pt x="8" y="322"/>
                  </a:cubicBezTo>
                  <a:cubicBezTo>
                    <a:pt x="43" y="392"/>
                    <a:pt x="113" y="483"/>
                    <a:pt x="200" y="483"/>
                  </a:cubicBezTo>
                  <a:cubicBezTo>
                    <a:pt x="225" y="483"/>
                    <a:pt x="252" y="475"/>
                    <a:pt x="280" y="457"/>
                  </a:cubicBezTo>
                  <a:cubicBezTo>
                    <a:pt x="438" y="379"/>
                    <a:pt x="483" y="186"/>
                    <a:pt x="495" y="28"/>
                  </a:cubicBezTo>
                  <a:cubicBezTo>
                    <a:pt x="495" y="9"/>
                    <a:pt x="485" y="1"/>
                    <a:pt x="473"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72"/>
          <p:cNvGrpSpPr/>
          <p:nvPr/>
        </p:nvGrpSpPr>
        <p:grpSpPr>
          <a:xfrm>
            <a:off x="1284190" y="3122857"/>
            <a:ext cx="1579510" cy="1480579"/>
            <a:chOff x="5206655" y="429914"/>
            <a:chExt cx="636745" cy="596863"/>
          </a:xfrm>
        </p:grpSpPr>
        <p:sp>
          <p:nvSpPr>
            <p:cNvPr id="2472" name="Google Shape;2472;p72"/>
            <p:cNvSpPr/>
            <p:nvPr/>
          </p:nvSpPr>
          <p:spPr>
            <a:xfrm>
              <a:off x="5206655" y="827438"/>
              <a:ext cx="636745" cy="199340"/>
            </a:xfrm>
            <a:custGeom>
              <a:avLst/>
              <a:gdLst/>
              <a:ahLst/>
              <a:cxnLst/>
              <a:rect l="l" t="t" r="r" b="b"/>
              <a:pathLst>
                <a:path w="14272" h="4468" extrusionOk="0">
                  <a:moveTo>
                    <a:pt x="14271" y="0"/>
                  </a:moveTo>
                  <a:lnTo>
                    <a:pt x="2624" y="204"/>
                  </a:lnTo>
                  <a:lnTo>
                    <a:pt x="1" y="4468"/>
                  </a:lnTo>
                  <a:lnTo>
                    <a:pt x="1" y="4468"/>
                  </a:lnTo>
                  <a:lnTo>
                    <a:pt x="11321" y="4264"/>
                  </a:lnTo>
                  <a:lnTo>
                    <a:pt x="14271" y="0"/>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2"/>
            <p:cNvSpPr/>
            <p:nvPr/>
          </p:nvSpPr>
          <p:spPr>
            <a:xfrm>
              <a:off x="5321183" y="917784"/>
              <a:ext cx="414786" cy="51486"/>
            </a:xfrm>
            <a:custGeom>
              <a:avLst/>
              <a:gdLst/>
              <a:ahLst/>
              <a:cxnLst/>
              <a:rect l="l" t="t" r="r" b="b"/>
              <a:pathLst>
                <a:path w="9297" h="1154" extrusionOk="0">
                  <a:moveTo>
                    <a:pt x="4648" y="0"/>
                  </a:moveTo>
                  <a:cubicBezTo>
                    <a:pt x="2082" y="0"/>
                    <a:pt x="1" y="249"/>
                    <a:pt x="1" y="576"/>
                  </a:cubicBezTo>
                  <a:cubicBezTo>
                    <a:pt x="1" y="893"/>
                    <a:pt x="2082" y="1154"/>
                    <a:pt x="4648" y="1154"/>
                  </a:cubicBezTo>
                  <a:cubicBezTo>
                    <a:pt x="7216" y="1154"/>
                    <a:pt x="9296" y="893"/>
                    <a:pt x="9296" y="576"/>
                  </a:cubicBezTo>
                  <a:cubicBezTo>
                    <a:pt x="9296" y="249"/>
                    <a:pt x="7216" y="0"/>
                    <a:pt x="4648" y="0"/>
                  </a:cubicBezTo>
                  <a:close/>
                </a:path>
              </a:pathLst>
            </a:cu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2"/>
            <p:cNvSpPr/>
            <p:nvPr/>
          </p:nvSpPr>
          <p:spPr>
            <a:xfrm>
              <a:off x="5334790" y="471764"/>
              <a:ext cx="261935" cy="189748"/>
            </a:xfrm>
            <a:custGeom>
              <a:avLst/>
              <a:gdLst/>
              <a:ahLst/>
              <a:cxnLst/>
              <a:rect l="l" t="t" r="r" b="b"/>
              <a:pathLst>
                <a:path w="5871" h="4253" extrusionOk="0">
                  <a:moveTo>
                    <a:pt x="3868" y="1"/>
                  </a:moveTo>
                  <a:lnTo>
                    <a:pt x="1019" y="589"/>
                  </a:lnTo>
                  <a:cubicBezTo>
                    <a:pt x="985" y="1652"/>
                    <a:pt x="725" y="3042"/>
                    <a:pt x="1" y="3743"/>
                  </a:cubicBezTo>
                  <a:cubicBezTo>
                    <a:pt x="553" y="4010"/>
                    <a:pt x="1282" y="4085"/>
                    <a:pt x="2015" y="4085"/>
                  </a:cubicBezTo>
                  <a:cubicBezTo>
                    <a:pt x="2932" y="4085"/>
                    <a:pt x="3855" y="3968"/>
                    <a:pt x="4444" y="3968"/>
                  </a:cubicBezTo>
                  <a:cubicBezTo>
                    <a:pt x="4880" y="3968"/>
                    <a:pt x="5133" y="4032"/>
                    <a:pt x="5067" y="4253"/>
                  </a:cubicBezTo>
                  <a:cubicBezTo>
                    <a:pt x="5870" y="3246"/>
                    <a:pt x="5700" y="1968"/>
                    <a:pt x="5192" y="589"/>
                  </a:cubicBezTo>
                  <a:lnTo>
                    <a:pt x="3868" y="1"/>
                  </a:ln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2"/>
            <p:cNvSpPr/>
            <p:nvPr/>
          </p:nvSpPr>
          <p:spPr>
            <a:xfrm>
              <a:off x="5325733" y="792638"/>
              <a:ext cx="395110" cy="150888"/>
            </a:xfrm>
            <a:custGeom>
              <a:avLst/>
              <a:gdLst/>
              <a:ahLst/>
              <a:cxnLst/>
              <a:rect l="l" t="t" r="r" b="b"/>
              <a:pathLst>
                <a:path w="8856" h="3382" extrusionOk="0">
                  <a:moveTo>
                    <a:pt x="1867" y="1"/>
                  </a:moveTo>
                  <a:lnTo>
                    <a:pt x="351" y="554"/>
                  </a:lnTo>
                  <a:cubicBezTo>
                    <a:pt x="113" y="645"/>
                    <a:pt x="0" y="928"/>
                    <a:pt x="113" y="1165"/>
                  </a:cubicBezTo>
                  <a:lnTo>
                    <a:pt x="1007" y="2986"/>
                  </a:lnTo>
                  <a:lnTo>
                    <a:pt x="588" y="3246"/>
                  </a:lnTo>
                  <a:cubicBezTo>
                    <a:pt x="520" y="3280"/>
                    <a:pt x="555" y="3381"/>
                    <a:pt x="623" y="3381"/>
                  </a:cubicBezTo>
                  <a:lnTo>
                    <a:pt x="1380" y="3381"/>
                  </a:lnTo>
                  <a:cubicBezTo>
                    <a:pt x="1505" y="3381"/>
                    <a:pt x="1606" y="3268"/>
                    <a:pt x="1573" y="3144"/>
                  </a:cubicBezTo>
                  <a:lnTo>
                    <a:pt x="1211" y="1301"/>
                  </a:lnTo>
                  <a:lnTo>
                    <a:pt x="3121" y="848"/>
                  </a:lnTo>
                  <a:lnTo>
                    <a:pt x="8063" y="2986"/>
                  </a:lnTo>
                  <a:lnTo>
                    <a:pt x="8074" y="2986"/>
                  </a:lnTo>
                  <a:lnTo>
                    <a:pt x="7667" y="3235"/>
                  </a:lnTo>
                  <a:cubicBezTo>
                    <a:pt x="7599" y="3280"/>
                    <a:pt x="7634" y="3381"/>
                    <a:pt x="7702" y="3381"/>
                  </a:cubicBezTo>
                  <a:lnTo>
                    <a:pt x="8708" y="3381"/>
                  </a:lnTo>
                  <a:cubicBezTo>
                    <a:pt x="8798" y="3381"/>
                    <a:pt x="8855" y="3268"/>
                    <a:pt x="8787" y="3200"/>
                  </a:cubicBezTo>
                  <a:lnTo>
                    <a:pt x="8584" y="2986"/>
                  </a:lnTo>
                  <a:lnTo>
                    <a:pt x="4626" y="1"/>
                  </a:lnTo>
                  <a:close/>
                </a:path>
              </a:pathLst>
            </a:custGeom>
            <a:solidFill>
              <a:srgbClr val="C27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2"/>
            <p:cNvSpPr/>
            <p:nvPr/>
          </p:nvSpPr>
          <p:spPr>
            <a:xfrm>
              <a:off x="5325733" y="792638"/>
              <a:ext cx="342108" cy="116088"/>
            </a:xfrm>
            <a:custGeom>
              <a:avLst/>
              <a:gdLst/>
              <a:ahLst/>
              <a:cxnLst/>
              <a:rect l="l" t="t" r="r" b="b"/>
              <a:pathLst>
                <a:path w="7668" h="2602" extrusionOk="0">
                  <a:moveTo>
                    <a:pt x="1867" y="1"/>
                  </a:moveTo>
                  <a:lnTo>
                    <a:pt x="351" y="554"/>
                  </a:lnTo>
                  <a:cubicBezTo>
                    <a:pt x="113" y="645"/>
                    <a:pt x="0" y="928"/>
                    <a:pt x="113" y="1165"/>
                  </a:cubicBezTo>
                  <a:lnTo>
                    <a:pt x="758" y="2477"/>
                  </a:lnTo>
                  <a:lnTo>
                    <a:pt x="1448" y="2477"/>
                  </a:lnTo>
                  <a:lnTo>
                    <a:pt x="1211" y="1301"/>
                  </a:lnTo>
                  <a:lnTo>
                    <a:pt x="3121" y="848"/>
                  </a:lnTo>
                  <a:lnTo>
                    <a:pt x="7170" y="2602"/>
                  </a:lnTo>
                  <a:cubicBezTo>
                    <a:pt x="7340" y="2511"/>
                    <a:pt x="7509" y="2398"/>
                    <a:pt x="7667" y="2296"/>
                  </a:cubicBezTo>
                  <a:lnTo>
                    <a:pt x="4626"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2"/>
            <p:cNvSpPr/>
            <p:nvPr/>
          </p:nvSpPr>
          <p:spPr>
            <a:xfrm>
              <a:off x="5408986" y="656382"/>
              <a:ext cx="123137" cy="136299"/>
            </a:xfrm>
            <a:custGeom>
              <a:avLst/>
              <a:gdLst/>
              <a:ahLst/>
              <a:cxnLst/>
              <a:rect l="l" t="t" r="r" b="b"/>
              <a:pathLst>
                <a:path w="2760" h="3055" extrusionOk="0">
                  <a:moveTo>
                    <a:pt x="1336" y="1"/>
                  </a:moveTo>
                  <a:cubicBezTo>
                    <a:pt x="1060" y="1"/>
                    <a:pt x="786" y="12"/>
                    <a:pt x="543" y="35"/>
                  </a:cubicBezTo>
                  <a:cubicBezTo>
                    <a:pt x="408" y="1121"/>
                    <a:pt x="260" y="2138"/>
                    <a:pt x="1" y="3055"/>
                  </a:cubicBezTo>
                  <a:lnTo>
                    <a:pt x="2760" y="3055"/>
                  </a:lnTo>
                  <a:cubicBezTo>
                    <a:pt x="2680" y="2240"/>
                    <a:pt x="2522" y="1245"/>
                    <a:pt x="2137" y="35"/>
                  </a:cubicBezTo>
                  <a:cubicBezTo>
                    <a:pt x="1889" y="12"/>
                    <a:pt x="1612" y="1"/>
                    <a:pt x="1336"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2"/>
            <p:cNvSpPr/>
            <p:nvPr/>
          </p:nvSpPr>
          <p:spPr>
            <a:xfrm>
              <a:off x="5423620" y="658435"/>
              <a:ext cx="97395" cy="134247"/>
            </a:xfrm>
            <a:custGeom>
              <a:avLst/>
              <a:gdLst/>
              <a:ahLst/>
              <a:cxnLst/>
              <a:rect l="l" t="t" r="r" b="b"/>
              <a:pathLst>
                <a:path w="2183" h="3009" extrusionOk="0">
                  <a:moveTo>
                    <a:pt x="1809" y="1"/>
                  </a:moveTo>
                  <a:lnTo>
                    <a:pt x="1809" y="1"/>
                  </a:lnTo>
                  <a:cubicBezTo>
                    <a:pt x="1843" y="977"/>
                    <a:pt x="1435" y="1464"/>
                    <a:pt x="1023" y="1464"/>
                  </a:cubicBezTo>
                  <a:cubicBezTo>
                    <a:pt x="609" y="1464"/>
                    <a:pt x="193" y="975"/>
                    <a:pt x="215" y="1"/>
                  </a:cubicBezTo>
                  <a:lnTo>
                    <a:pt x="215" y="1"/>
                  </a:lnTo>
                  <a:cubicBezTo>
                    <a:pt x="148" y="509"/>
                    <a:pt x="80" y="1007"/>
                    <a:pt x="0" y="1482"/>
                  </a:cubicBezTo>
                  <a:cubicBezTo>
                    <a:pt x="34" y="2104"/>
                    <a:pt x="238" y="2669"/>
                    <a:pt x="407" y="3009"/>
                  </a:cubicBezTo>
                  <a:lnTo>
                    <a:pt x="1538" y="3009"/>
                  </a:lnTo>
                  <a:cubicBezTo>
                    <a:pt x="1900" y="2522"/>
                    <a:pt x="2138" y="2047"/>
                    <a:pt x="2183" y="1369"/>
                  </a:cubicBezTo>
                  <a:cubicBezTo>
                    <a:pt x="2081" y="939"/>
                    <a:pt x="1968" y="486"/>
                    <a:pt x="18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2"/>
            <p:cNvSpPr/>
            <p:nvPr/>
          </p:nvSpPr>
          <p:spPr>
            <a:xfrm>
              <a:off x="5240116" y="657899"/>
              <a:ext cx="212323" cy="71072"/>
            </a:xfrm>
            <a:custGeom>
              <a:avLst/>
              <a:gdLst/>
              <a:ahLst/>
              <a:cxnLst/>
              <a:rect l="l" t="t" r="r" b="b"/>
              <a:pathLst>
                <a:path w="4759" h="1593" extrusionOk="0">
                  <a:moveTo>
                    <a:pt x="4328" y="1"/>
                  </a:moveTo>
                  <a:lnTo>
                    <a:pt x="1128" y="1143"/>
                  </a:lnTo>
                  <a:cubicBezTo>
                    <a:pt x="981" y="1030"/>
                    <a:pt x="766" y="1053"/>
                    <a:pt x="608" y="1041"/>
                  </a:cubicBezTo>
                  <a:lnTo>
                    <a:pt x="608" y="1041"/>
                  </a:lnTo>
                  <a:cubicBezTo>
                    <a:pt x="597" y="1109"/>
                    <a:pt x="630" y="1143"/>
                    <a:pt x="675" y="1154"/>
                  </a:cubicBezTo>
                  <a:cubicBezTo>
                    <a:pt x="675" y="1154"/>
                    <a:pt x="611" y="1149"/>
                    <a:pt x="524" y="1149"/>
                  </a:cubicBezTo>
                  <a:cubicBezTo>
                    <a:pt x="350" y="1149"/>
                    <a:pt x="84" y="1169"/>
                    <a:pt x="54" y="1290"/>
                  </a:cubicBezTo>
                  <a:cubicBezTo>
                    <a:pt x="0" y="1505"/>
                    <a:pt x="234" y="1592"/>
                    <a:pt x="532" y="1592"/>
                  </a:cubicBezTo>
                  <a:cubicBezTo>
                    <a:pt x="735" y="1592"/>
                    <a:pt x="969" y="1551"/>
                    <a:pt x="1162" y="1483"/>
                  </a:cubicBezTo>
                  <a:lnTo>
                    <a:pt x="4306" y="804"/>
                  </a:lnTo>
                  <a:cubicBezTo>
                    <a:pt x="4758" y="770"/>
                    <a:pt x="4678" y="1"/>
                    <a:pt x="4328" y="1"/>
                  </a:cubicBezTo>
                  <a:close/>
                </a:path>
              </a:pathLst>
            </a:custGeom>
            <a:solidFill>
              <a:srgbClr val="C27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2"/>
            <p:cNvSpPr/>
            <p:nvPr/>
          </p:nvSpPr>
          <p:spPr>
            <a:xfrm>
              <a:off x="5488714" y="657899"/>
              <a:ext cx="230526" cy="40600"/>
            </a:xfrm>
            <a:custGeom>
              <a:avLst/>
              <a:gdLst/>
              <a:ahLst/>
              <a:cxnLst/>
              <a:rect l="l" t="t" r="r" b="b"/>
              <a:pathLst>
                <a:path w="5167" h="910" extrusionOk="0">
                  <a:moveTo>
                    <a:pt x="350" y="1"/>
                  </a:moveTo>
                  <a:cubicBezTo>
                    <a:pt x="46" y="1"/>
                    <a:pt x="0" y="725"/>
                    <a:pt x="430" y="736"/>
                  </a:cubicBezTo>
                  <a:lnTo>
                    <a:pt x="4014" y="804"/>
                  </a:lnTo>
                  <a:cubicBezTo>
                    <a:pt x="4202" y="871"/>
                    <a:pt x="4427" y="910"/>
                    <a:pt x="4625" y="910"/>
                  </a:cubicBezTo>
                  <a:cubicBezTo>
                    <a:pt x="4927" y="910"/>
                    <a:pt x="5166" y="819"/>
                    <a:pt x="5112" y="601"/>
                  </a:cubicBezTo>
                  <a:cubicBezTo>
                    <a:pt x="5081" y="480"/>
                    <a:pt x="4815" y="460"/>
                    <a:pt x="4640" y="460"/>
                  </a:cubicBezTo>
                  <a:cubicBezTo>
                    <a:pt x="4553" y="460"/>
                    <a:pt x="4489" y="465"/>
                    <a:pt x="4489" y="465"/>
                  </a:cubicBezTo>
                  <a:cubicBezTo>
                    <a:pt x="4534" y="453"/>
                    <a:pt x="4569" y="431"/>
                    <a:pt x="4557" y="352"/>
                  </a:cubicBezTo>
                  <a:lnTo>
                    <a:pt x="4557" y="352"/>
                  </a:lnTo>
                  <a:cubicBezTo>
                    <a:pt x="4388" y="363"/>
                    <a:pt x="4184" y="352"/>
                    <a:pt x="4037" y="453"/>
                  </a:cubicBezTo>
                  <a:lnTo>
                    <a:pt x="350" y="1"/>
                  </a:lnTo>
                  <a:close/>
                </a:path>
              </a:pathLst>
            </a:custGeom>
            <a:solidFill>
              <a:srgbClr val="C27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2"/>
            <p:cNvSpPr/>
            <p:nvPr/>
          </p:nvSpPr>
          <p:spPr>
            <a:xfrm>
              <a:off x="5453378" y="622608"/>
              <a:ext cx="37164" cy="77362"/>
            </a:xfrm>
            <a:custGeom>
              <a:avLst/>
              <a:gdLst/>
              <a:ahLst/>
              <a:cxnLst/>
              <a:rect l="l" t="t" r="r" b="b"/>
              <a:pathLst>
                <a:path w="833" h="1734" extrusionOk="0">
                  <a:moveTo>
                    <a:pt x="91" y="0"/>
                  </a:moveTo>
                  <a:lnTo>
                    <a:pt x="23" y="1098"/>
                  </a:lnTo>
                  <a:cubicBezTo>
                    <a:pt x="1" y="1525"/>
                    <a:pt x="218" y="1734"/>
                    <a:pt x="425" y="1734"/>
                  </a:cubicBezTo>
                  <a:cubicBezTo>
                    <a:pt x="634" y="1734"/>
                    <a:pt x="832" y="1519"/>
                    <a:pt x="758" y="1098"/>
                  </a:cubicBezTo>
                  <a:lnTo>
                    <a:pt x="589" y="0"/>
                  </a:lnTo>
                  <a:close/>
                </a:path>
              </a:pathLst>
            </a:custGeom>
            <a:solidFill>
              <a:srgbClr val="B37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2"/>
            <p:cNvSpPr/>
            <p:nvPr/>
          </p:nvSpPr>
          <p:spPr>
            <a:xfrm>
              <a:off x="5362586" y="457977"/>
              <a:ext cx="209378" cy="191711"/>
            </a:xfrm>
            <a:custGeom>
              <a:avLst/>
              <a:gdLst/>
              <a:ahLst/>
              <a:cxnLst/>
              <a:rect l="l" t="t" r="r" b="b"/>
              <a:pathLst>
                <a:path w="4693" h="4297" extrusionOk="0">
                  <a:moveTo>
                    <a:pt x="2658" y="0"/>
                  </a:moveTo>
                  <a:cubicBezTo>
                    <a:pt x="2109" y="0"/>
                    <a:pt x="1520" y="170"/>
                    <a:pt x="1051" y="615"/>
                  </a:cubicBezTo>
                  <a:cubicBezTo>
                    <a:pt x="690" y="954"/>
                    <a:pt x="509" y="1644"/>
                    <a:pt x="350" y="2333"/>
                  </a:cubicBezTo>
                  <a:cubicBezTo>
                    <a:pt x="272" y="2730"/>
                    <a:pt x="0" y="3159"/>
                    <a:pt x="159" y="3577"/>
                  </a:cubicBezTo>
                  <a:cubicBezTo>
                    <a:pt x="332" y="4054"/>
                    <a:pt x="1334" y="4297"/>
                    <a:pt x="2303" y="4297"/>
                  </a:cubicBezTo>
                  <a:cubicBezTo>
                    <a:pt x="3105" y="4297"/>
                    <a:pt x="3884" y="4131"/>
                    <a:pt x="4150" y="3793"/>
                  </a:cubicBezTo>
                  <a:cubicBezTo>
                    <a:pt x="4693" y="3091"/>
                    <a:pt x="4647" y="1327"/>
                    <a:pt x="4252" y="649"/>
                  </a:cubicBezTo>
                  <a:cubicBezTo>
                    <a:pt x="4034" y="295"/>
                    <a:pt x="3380" y="0"/>
                    <a:pt x="2658" y="0"/>
                  </a:cubicBezTo>
                  <a:close/>
                </a:path>
              </a:pathLst>
            </a:custGeom>
            <a:solidFill>
              <a:srgbClr val="C27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2"/>
            <p:cNvSpPr/>
            <p:nvPr/>
          </p:nvSpPr>
          <p:spPr>
            <a:xfrm>
              <a:off x="5541181" y="556042"/>
              <a:ext cx="59695" cy="61167"/>
            </a:xfrm>
            <a:custGeom>
              <a:avLst/>
              <a:gdLst/>
              <a:ahLst/>
              <a:cxnLst/>
              <a:rect l="l" t="t" r="r" b="b"/>
              <a:pathLst>
                <a:path w="1338" h="1371" extrusionOk="0">
                  <a:moveTo>
                    <a:pt x="705" y="0"/>
                  </a:moveTo>
                  <a:cubicBezTo>
                    <a:pt x="398" y="0"/>
                    <a:pt x="227" y="441"/>
                    <a:pt x="227" y="441"/>
                  </a:cubicBezTo>
                  <a:lnTo>
                    <a:pt x="0" y="1323"/>
                  </a:lnTo>
                  <a:cubicBezTo>
                    <a:pt x="96" y="1356"/>
                    <a:pt x="188" y="1370"/>
                    <a:pt x="274" y="1370"/>
                  </a:cubicBezTo>
                  <a:cubicBezTo>
                    <a:pt x="972" y="1370"/>
                    <a:pt x="1338" y="416"/>
                    <a:pt x="995" y="125"/>
                  </a:cubicBezTo>
                  <a:cubicBezTo>
                    <a:pt x="889" y="35"/>
                    <a:pt x="792" y="0"/>
                    <a:pt x="705" y="0"/>
                  </a:cubicBezTo>
                  <a:close/>
                </a:path>
              </a:pathLst>
            </a:custGeom>
            <a:solidFill>
              <a:srgbClr val="C27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2"/>
            <p:cNvSpPr/>
            <p:nvPr/>
          </p:nvSpPr>
          <p:spPr>
            <a:xfrm>
              <a:off x="5347416" y="429914"/>
              <a:ext cx="298207" cy="238155"/>
            </a:xfrm>
            <a:custGeom>
              <a:avLst/>
              <a:gdLst/>
              <a:ahLst/>
              <a:cxnLst/>
              <a:rect l="l" t="t" r="r" b="b"/>
              <a:pathLst>
                <a:path w="6684" h="5338" extrusionOk="0">
                  <a:moveTo>
                    <a:pt x="3496" y="0"/>
                  </a:moveTo>
                  <a:cubicBezTo>
                    <a:pt x="1577" y="0"/>
                    <a:pt x="712" y="1456"/>
                    <a:pt x="1" y="1628"/>
                  </a:cubicBezTo>
                  <a:cubicBezTo>
                    <a:pt x="454" y="1921"/>
                    <a:pt x="1351" y="2132"/>
                    <a:pt x="2207" y="2132"/>
                  </a:cubicBezTo>
                  <a:cubicBezTo>
                    <a:pt x="3039" y="2132"/>
                    <a:pt x="3833" y="1932"/>
                    <a:pt x="4140" y="1414"/>
                  </a:cubicBezTo>
                  <a:lnTo>
                    <a:pt x="4140" y="1414"/>
                  </a:lnTo>
                  <a:cubicBezTo>
                    <a:pt x="3698" y="3291"/>
                    <a:pt x="5406" y="4093"/>
                    <a:pt x="4547" y="5337"/>
                  </a:cubicBezTo>
                  <a:cubicBezTo>
                    <a:pt x="6684" y="4512"/>
                    <a:pt x="6266" y="1006"/>
                    <a:pt x="4750" y="893"/>
                  </a:cubicBezTo>
                  <a:cubicBezTo>
                    <a:pt x="4750" y="893"/>
                    <a:pt x="4716" y="79"/>
                    <a:pt x="3789" y="11"/>
                  </a:cubicBezTo>
                  <a:cubicBezTo>
                    <a:pt x="3688" y="4"/>
                    <a:pt x="3591" y="0"/>
                    <a:pt x="3496"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2"/>
            <p:cNvSpPr/>
            <p:nvPr/>
          </p:nvSpPr>
          <p:spPr>
            <a:xfrm>
              <a:off x="5476578" y="575851"/>
              <a:ext cx="37878" cy="35201"/>
            </a:xfrm>
            <a:custGeom>
              <a:avLst/>
              <a:gdLst/>
              <a:ahLst/>
              <a:cxnLst/>
              <a:rect l="l" t="t" r="r" b="b"/>
              <a:pathLst>
                <a:path w="849" h="789" extrusionOk="0">
                  <a:moveTo>
                    <a:pt x="388" y="1"/>
                  </a:moveTo>
                  <a:cubicBezTo>
                    <a:pt x="320" y="1"/>
                    <a:pt x="252" y="18"/>
                    <a:pt x="193" y="53"/>
                  </a:cubicBezTo>
                  <a:cubicBezTo>
                    <a:pt x="69" y="133"/>
                    <a:pt x="12" y="269"/>
                    <a:pt x="1" y="404"/>
                  </a:cubicBezTo>
                  <a:cubicBezTo>
                    <a:pt x="1" y="540"/>
                    <a:pt x="91" y="686"/>
                    <a:pt x="204" y="743"/>
                  </a:cubicBezTo>
                  <a:cubicBezTo>
                    <a:pt x="283" y="777"/>
                    <a:pt x="306" y="789"/>
                    <a:pt x="385" y="789"/>
                  </a:cubicBezTo>
                  <a:lnTo>
                    <a:pt x="396" y="789"/>
                  </a:lnTo>
                  <a:cubicBezTo>
                    <a:pt x="476" y="789"/>
                    <a:pt x="544" y="766"/>
                    <a:pt x="622" y="732"/>
                  </a:cubicBezTo>
                  <a:cubicBezTo>
                    <a:pt x="713" y="686"/>
                    <a:pt x="781" y="585"/>
                    <a:pt x="803" y="483"/>
                  </a:cubicBezTo>
                  <a:cubicBezTo>
                    <a:pt x="849" y="291"/>
                    <a:pt x="747" y="98"/>
                    <a:pt x="566" y="42"/>
                  </a:cubicBezTo>
                  <a:cubicBezTo>
                    <a:pt x="512" y="15"/>
                    <a:pt x="450" y="1"/>
                    <a:pt x="388"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2"/>
            <p:cNvSpPr/>
            <p:nvPr/>
          </p:nvSpPr>
          <p:spPr>
            <a:xfrm>
              <a:off x="5367092" y="568088"/>
              <a:ext cx="27304" cy="27081"/>
            </a:xfrm>
            <a:custGeom>
              <a:avLst/>
              <a:gdLst/>
              <a:ahLst/>
              <a:cxnLst/>
              <a:rect l="l" t="t" r="r" b="b"/>
              <a:pathLst>
                <a:path w="612" h="607" extrusionOk="0">
                  <a:moveTo>
                    <a:pt x="317" y="0"/>
                  </a:moveTo>
                  <a:cubicBezTo>
                    <a:pt x="280" y="0"/>
                    <a:pt x="244" y="10"/>
                    <a:pt x="216" y="24"/>
                  </a:cubicBezTo>
                  <a:cubicBezTo>
                    <a:pt x="136" y="46"/>
                    <a:pt x="80" y="92"/>
                    <a:pt x="46" y="159"/>
                  </a:cubicBezTo>
                  <a:cubicBezTo>
                    <a:pt x="1" y="227"/>
                    <a:pt x="1" y="307"/>
                    <a:pt x="12" y="375"/>
                  </a:cubicBezTo>
                  <a:cubicBezTo>
                    <a:pt x="12" y="386"/>
                    <a:pt x="23" y="386"/>
                    <a:pt x="23" y="397"/>
                  </a:cubicBezTo>
                  <a:cubicBezTo>
                    <a:pt x="46" y="499"/>
                    <a:pt x="125" y="589"/>
                    <a:pt x="238" y="601"/>
                  </a:cubicBezTo>
                  <a:cubicBezTo>
                    <a:pt x="264" y="604"/>
                    <a:pt x="290" y="607"/>
                    <a:pt x="316" y="607"/>
                  </a:cubicBezTo>
                  <a:cubicBezTo>
                    <a:pt x="368" y="607"/>
                    <a:pt x="419" y="597"/>
                    <a:pt x="465" y="566"/>
                  </a:cubicBezTo>
                  <a:cubicBezTo>
                    <a:pt x="521" y="521"/>
                    <a:pt x="578" y="453"/>
                    <a:pt x="589" y="375"/>
                  </a:cubicBezTo>
                  <a:cubicBezTo>
                    <a:pt x="611" y="295"/>
                    <a:pt x="600" y="227"/>
                    <a:pt x="555" y="149"/>
                  </a:cubicBezTo>
                  <a:cubicBezTo>
                    <a:pt x="521" y="81"/>
                    <a:pt x="465" y="35"/>
                    <a:pt x="385" y="13"/>
                  </a:cubicBezTo>
                  <a:cubicBezTo>
                    <a:pt x="363" y="4"/>
                    <a:pt x="340" y="0"/>
                    <a:pt x="31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2"/>
            <p:cNvSpPr/>
            <p:nvPr/>
          </p:nvSpPr>
          <p:spPr>
            <a:xfrm>
              <a:off x="5481620" y="533244"/>
              <a:ext cx="10618" cy="6915"/>
            </a:xfrm>
            <a:custGeom>
              <a:avLst/>
              <a:gdLst/>
              <a:ahLst/>
              <a:cxnLst/>
              <a:rect l="l" t="t" r="r" b="b"/>
              <a:pathLst>
                <a:path w="238" h="155" extrusionOk="0">
                  <a:moveTo>
                    <a:pt x="101" y="0"/>
                  </a:moveTo>
                  <a:cubicBezTo>
                    <a:pt x="78" y="0"/>
                    <a:pt x="54" y="7"/>
                    <a:pt x="34" y="13"/>
                  </a:cubicBezTo>
                  <a:cubicBezTo>
                    <a:pt x="1" y="36"/>
                    <a:pt x="1" y="93"/>
                    <a:pt x="46" y="93"/>
                  </a:cubicBezTo>
                  <a:cubicBezTo>
                    <a:pt x="80" y="93"/>
                    <a:pt x="102" y="104"/>
                    <a:pt x="125" y="126"/>
                  </a:cubicBezTo>
                  <a:cubicBezTo>
                    <a:pt x="136" y="143"/>
                    <a:pt x="159" y="155"/>
                    <a:pt x="180" y="155"/>
                  </a:cubicBezTo>
                  <a:cubicBezTo>
                    <a:pt x="201" y="155"/>
                    <a:pt x="221" y="143"/>
                    <a:pt x="227" y="115"/>
                  </a:cubicBezTo>
                  <a:cubicBezTo>
                    <a:pt x="238" y="70"/>
                    <a:pt x="193" y="25"/>
                    <a:pt x="148" y="13"/>
                  </a:cubicBezTo>
                  <a:cubicBezTo>
                    <a:pt x="133" y="4"/>
                    <a:pt x="117" y="0"/>
                    <a:pt x="101"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2"/>
            <p:cNvSpPr/>
            <p:nvPr/>
          </p:nvSpPr>
          <p:spPr>
            <a:xfrm>
              <a:off x="5403944" y="525079"/>
              <a:ext cx="10128" cy="5443"/>
            </a:xfrm>
            <a:custGeom>
              <a:avLst/>
              <a:gdLst/>
              <a:ahLst/>
              <a:cxnLst/>
              <a:rect l="l" t="t" r="r" b="b"/>
              <a:pathLst>
                <a:path w="227" h="122" extrusionOk="0">
                  <a:moveTo>
                    <a:pt x="125" y="0"/>
                  </a:moveTo>
                  <a:cubicBezTo>
                    <a:pt x="88" y="0"/>
                    <a:pt x="49" y="15"/>
                    <a:pt x="23" y="50"/>
                  </a:cubicBezTo>
                  <a:cubicBezTo>
                    <a:pt x="1" y="83"/>
                    <a:pt x="34" y="117"/>
                    <a:pt x="68" y="117"/>
                  </a:cubicBezTo>
                  <a:cubicBezTo>
                    <a:pt x="78" y="121"/>
                    <a:pt x="86" y="122"/>
                    <a:pt x="93" y="122"/>
                  </a:cubicBezTo>
                  <a:cubicBezTo>
                    <a:pt x="110" y="122"/>
                    <a:pt x="120" y="114"/>
                    <a:pt x="136" y="106"/>
                  </a:cubicBezTo>
                  <a:lnTo>
                    <a:pt x="181" y="106"/>
                  </a:lnTo>
                  <a:cubicBezTo>
                    <a:pt x="185" y="109"/>
                    <a:pt x="188" y="111"/>
                    <a:pt x="191" y="111"/>
                  </a:cubicBezTo>
                  <a:cubicBezTo>
                    <a:pt x="199" y="111"/>
                    <a:pt x="207" y="102"/>
                    <a:pt x="215" y="95"/>
                  </a:cubicBezTo>
                  <a:cubicBezTo>
                    <a:pt x="227" y="50"/>
                    <a:pt x="204" y="15"/>
                    <a:pt x="159" y="4"/>
                  </a:cubicBezTo>
                  <a:cubicBezTo>
                    <a:pt x="148" y="2"/>
                    <a:pt x="137" y="0"/>
                    <a:pt x="125"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2"/>
            <p:cNvSpPr/>
            <p:nvPr/>
          </p:nvSpPr>
          <p:spPr>
            <a:xfrm>
              <a:off x="5456769" y="552651"/>
              <a:ext cx="29446" cy="19541"/>
            </a:xfrm>
            <a:custGeom>
              <a:avLst/>
              <a:gdLst/>
              <a:ahLst/>
              <a:cxnLst/>
              <a:rect l="l" t="t" r="r" b="b"/>
              <a:pathLst>
                <a:path w="660" h="438" extrusionOk="0">
                  <a:moveTo>
                    <a:pt x="382" y="0"/>
                  </a:moveTo>
                  <a:cubicBezTo>
                    <a:pt x="225" y="0"/>
                    <a:pt x="92" y="79"/>
                    <a:pt x="15" y="223"/>
                  </a:cubicBezTo>
                  <a:cubicBezTo>
                    <a:pt x="0" y="253"/>
                    <a:pt x="25" y="278"/>
                    <a:pt x="50" y="278"/>
                  </a:cubicBezTo>
                  <a:cubicBezTo>
                    <a:pt x="63" y="278"/>
                    <a:pt x="75" y="272"/>
                    <a:pt x="83" y="257"/>
                  </a:cubicBezTo>
                  <a:cubicBezTo>
                    <a:pt x="137" y="158"/>
                    <a:pt x="254" y="67"/>
                    <a:pt x="374" y="67"/>
                  </a:cubicBezTo>
                  <a:cubicBezTo>
                    <a:pt x="405" y="67"/>
                    <a:pt x="437" y="73"/>
                    <a:pt x="468" y="87"/>
                  </a:cubicBezTo>
                  <a:cubicBezTo>
                    <a:pt x="591" y="133"/>
                    <a:pt x="581" y="291"/>
                    <a:pt x="581" y="404"/>
                  </a:cubicBezTo>
                  <a:cubicBezTo>
                    <a:pt x="581" y="427"/>
                    <a:pt x="600" y="438"/>
                    <a:pt x="620" y="438"/>
                  </a:cubicBezTo>
                  <a:cubicBezTo>
                    <a:pt x="640" y="438"/>
                    <a:pt x="659" y="427"/>
                    <a:pt x="659" y="404"/>
                  </a:cubicBezTo>
                  <a:cubicBezTo>
                    <a:pt x="659" y="257"/>
                    <a:pt x="648" y="30"/>
                    <a:pt x="468" y="8"/>
                  </a:cubicBezTo>
                  <a:cubicBezTo>
                    <a:pt x="438" y="3"/>
                    <a:pt x="410" y="0"/>
                    <a:pt x="382"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2"/>
            <p:cNvSpPr/>
            <p:nvPr/>
          </p:nvSpPr>
          <p:spPr>
            <a:xfrm>
              <a:off x="5393683" y="541721"/>
              <a:ext cx="22664" cy="15838"/>
            </a:xfrm>
            <a:custGeom>
              <a:avLst/>
              <a:gdLst/>
              <a:ahLst/>
              <a:cxnLst/>
              <a:rect l="l" t="t" r="r" b="b"/>
              <a:pathLst>
                <a:path w="508" h="355" extrusionOk="0">
                  <a:moveTo>
                    <a:pt x="277" y="1"/>
                  </a:moveTo>
                  <a:cubicBezTo>
                    <a:pt x="164" y="1"/>
                    <a:pt x="71" y="97"/>
                    <a:pt x="15" y="208"/>
                  </a:cubicBezTo>
                  <a:cubicBezTo>
                    <a:pt x="0" y="238"/>
                    <a:pt x="25" y="263"/>
                    <a:pt x="51" y="263"/>
                  </a:cubicBezTo>
                  <a:cubicBezTo>
                    <a:pt x="63" y="263"/>
                    <a:pt x="76" y="257"/>
                    <a:pt x="83" y="242"/>
                  </a:cubicBezTo>
                  <a:cubicBezTo>
                    <a:pt x="120" y="177"/>
                    <a:pt x="196" y="66"/>
                    <a:pt x="284" y="66"/>
                  </a:cubicBezTo>
                  <a:cubicBezTo>
                    <a:pt x="303" y="66"/>
                    <a:pt x="323" y="71"/>
                    <a:pt x="344" y="84"/>
                  </a:cubicBezTo>
                  <a:cubicBezTo>
                    <a:pt x="422" y="140"/>
                    <a:pt x="422" y="242"/>
                    <a:pt x="422" y="321"/>
                  </a:cubicBezTo>
                  <a:cubicBezTo>
                    <a:pt x="428" y="343"/>
                    <a:pt x="451" y="355"/>
                    <a:pt x="471" y="355"/>
                  </a:cubicBezTo>
                  <a:cubicBezTo>
                    <a:pt x="490" y="355"/>
                    <a:pt x="507" y="343"/>
                    <a:pt x="502" y="321"/>
                  </a:cubicBezTo>
                  <a:cubicBezTo>
                    <a:pt x="502" y="208"/>
                    <a:pt x="490" y="49"/>
                    <a:pt x="354" y="16"/>
                  </a:cubicBezTo>
                  <a:cubicBezTo>
                    <a:pt x="328" y="5"/>
                    <a:pt x="302" y="1"/>
                    <a:pt x="277"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2"/>
            <p:cNvSpPr/>
            <p:nvPr/>
          </p:nvSpPr>
          <p:spPr>
            <a:xfrm>
              <a:off x="5430937" y="600435"/>
              <a:ext cx="39127" cy="26724"/>
            </a:xfrm>
            <a:custGeom>
              <a:avLst/>
              <a:gdLst/>
              <a:ahLst/>
              <a:cxnLst/>
              <a:rect l="l" t="t" r="r" b="b"/>
              <a:pathLst>
                <a:path w="877" h="599" extrusionOk="0">
                  <a:moveTo>
                    <a:pt x="827" y="0"/>
                  </a:moveTo>
                  <a:cubicBezTo>
                    <a:pt x="809" y="0"/>
                    <a:pt x="792" y="12"/>
                    <a:pt x="798" y="34"/>
                  </a:cubicBezTo>
                  <a:cubicBezTo>
                    <a:pt x="798" y="181"/>
                    <a:pt x="775" y="362"/>
                    <a:pt x="639" y="452"/>
                  </a:cubicBezTo>
                  <a:cubicBezTo>
                    <a:pt x="565" y="498"/>
                    <a:pt x="495" y="516"/>
                    <a:pt x="427" y="516"/>
                  </a:cubicBezTo>
                  <a:cubicBezTo>
                    <a:pt x="309" y="516"/>
                    <a:pt x="196" y="460"/>
                    <a:pt x="74" y="396"/>
                  </a:cubicBezTo>
                  <a:cubicBezTo>
                    <a:pt x="68" y="393"/>
                    <a:pt x="62" y="391"/>
                    <a:pt x="56" y="391"/>
                  </a:cubicBezTo>
                  <a:cubicBezTo>
                    <a:pt x="21" y="391"/>
                    <a:pt x="1" y="444"/>
                    <a:pt x="40" y="464"/>
                  </a:cubicBezTo>
                  <a:cubicBezTo>
                    <a:pt x="163" y="529"/>
                    <a:pt x="305" y="599"/>
                    <a:pt x="444" y="599"/>
                  </a:cubicBezTo>
                  <a:cubicBezTo>
                    <a:pt x="522" y="599"/>
                    <a:pt x="600" y="577"/>
                    <a:pt x="673" y="520"/>
                  </a:cubicBezTo>
                  <a:cubicBezTo>
                    <a:pt x="831" y="396"/>
                    <a:pt x="876" y="226"/>
                    <a:pt x="866" y="34"/>
                  </a:cubicBezTo>
                  <a:cubicBezTo>
                    <a:pt x="866" y="12"/>
                    <a:pt x="846" y="0"/>
                    <a:pt x="827"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2"/>
            <p:cNvSpPr/>
            <p:nvPr/>
          </p:nvSpPr>
          <p:spPr>
            <a:xfrm>
              <a:off x="5410012" y="572550"/>
              <a:ext cx="24404" cy="18649"/>
            </a:xfrm>
            <a:custGeom>
              <a:avLst/>
              <a:gdLst/>
              <a:ahLst/>
              <a:cxnLst/>
              <a:rect l="l" t="t" r="r" b="b"/>
              <a:pathLst>
                <a:path w="547" h="418" extrusionOk="0">
                  <a:moveTo>
                    <a:pt x="260" y="1"/>
                  </a:moveTo>
                  <a:cubicBezTo>
                    <a:pt x="208" y="1"/>
                    <a:pt x="156" y="14"/>
                    <a:pt x="113" y="49"/>
                  </a:cubicBezTo>
                  <a:cubicBezTo>
                    <a:pt x="0" y="139"/>
                    <a:pt x="56" y="297"/>
                    <a:pt x="113" y="399"/>
                  </a:cubicBezTo>
                  <a:cubicBezTo>
                    <a:pt x="120" y="412"/>
                    <a:pt x="130" y="417"/>
                    <a:pt x="141" y="417"/>
                  </a:cubicBezTo>
                  <a:cubicBezTo>
                    <a:pt x="168" y="417"/>
                    <a:pt x="197" y="385"/>
                    <a:pt x="181" y="353"/>
                  </a:cubicBezTo>
                  <a:cubicBezTo>
                    <a:pt x="136" y="286"/>
                    <a:pt x="79" y="150"/>
                    <a:pt x="181" y="105"/>
                  </a:cubicBezTo>
                  <a:cubicBezTo>
                    <a:pt x="211" y="90"/>
                    <a:pt x="244" y="83"/>
                    <a:pt x="277" y="83"/>
                  </a:cubicBezTo>
                  <a:cubicBezTo>
                    <a:pt x="343" y="83"/>
                    <a:pt x="411" y="109"/>
                    <a:pt x="463" y="139"/>
                  </a:cubicBezTo>
                  <a:cubicBezTo>
                    <a:pt x="470" y="142"/>
                    <a:pt x="476" y="144"/>
                    <a:pt x="482" y="144"/>
                  </a:cubicBezTo>
                  <a:cubicBezTo>
                    <a:pt x="519" y="144"/>
                    <a:pt x="546" y="91"/>
                    <a:pt x="498" y="71"/>
                  </a:cubicBezTo>
                  <a:cubicBezTo>
                    <a:pt x="434" y="36"/>
                    <a:pt x="345" y="1"/>
                    <a:pt x="260"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72"/>
          <p:cNvGrpSpPr/>
          <p:nvPr/>
        </p:nvGrpSpPr>
        <p:grpSpPr>
          <a:xfrm>
            <a:off x="4999696" y="3006452"/>
            <a:ext cx="1555384" cy="1597007"/>
            <a:chOff x="4297124" y="501031"/>
            <a:chExt cx="627019" cy="643799"/>
          </a:xfrm>
        </p:grpSpPr>
        <p:sp>
          <p:nvSpPr>
            <p:cNvPr id="2494" name="Google Shape;2494;p72"/>
            <p:cNvSpPr/>
            <p:nvPr/>
          </p:nvSpPr>
          <p:spPr>
            <a:xfrm>
              <a:off x="4302077" y="945490"/>
              <a:ext cx="622067" cy="199340"/>
            </a:xfrm>
            <a:custGeom>
              <a:avLst/>
              <a:gdLst/>
              <a:ahLst/>
              <a:cxnLst/>
              <a:rect l="l" t="t" r="r" b="b"/>
              <a:pathLst>
                <a:path w="13943" h="4468" extrusionOk="0">
                  <a:moveTo>
                    <a:pt x="13943" y="1"/>
                  </a:moveTo>
                  <a:lnTo>
                    <a:pt x="2624" y="204"/>
                  </a:lnTo>
                  <a:lnTo>
                    <a:pt x="0" y="4468"/>
                  </a:lnTo>
                  <a:lnTo>
                    <a:pt x="11319" y="4264"/>
                  </a:lnTo>
                  <a:lnTo>
                    <a:pt x="13943"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2"/>
            <p:cNvSpPr/>
            <p:nvPr/>
          </p:nvSpPr>
          <p:spPr>
            <a:xfrm>
              <a:off x="4412054" y="1024192"/>
              <a:ext cx="415232" cy="51530"/>
            </a:xfrm>
            <a:custGeom>
              <a:avLst/>
              <a:gdLst/>
              <a:ahLst/>
              <a:cxnLst/>
              <a:rect l="l" t="t" r="r" b="b"/>
              <a:pathLst>
                <a:path w="9307" h="1155" extrusionOk="0">
                  <a:moveTo>
                    <a:pt x="4660" y="1"/>
                  </a:moveTo>
                  <a:cubicBezTo>
                    <a:pt x="2092" y="1"/>
                    <a:pt x="1" y="261"/>
                    <a:pt x="1" y="578"/>
                  </a:cubicBezTo>
                  <a:cubicBezTo>
                    <a:pt x="1" y="894"/>
                    <a:pt x="2092" y="1154"/>
                    <a:pt x="4660" y="1154"/>
                  </a:cubicBezTo>
                  <a:cubicBezTo>
                    <a:pt x="7226" y="1154"/>
                    <a:pt x="9307" y="894"/>
                    <a:pt x="9307" y="578"/>
                  </a:cubicBezTo>
                  <a:cubicBezTo>
                    <a:pt x="9307" y="261"/>
                    <a:pt x="7226" y="1"/>
                    <a:pt x="4660" y="1"/>
                  </a:cubicBezTo>
                  <a:close/>
                </a:path>
              </a:pathLst>
            </a:cu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2"/>
            <p:cNvSpPr/>
            <p:nvPr/>
          </p:nvSpPr>
          <p:spPr>
            <a:xfrm>
              <a:off x="4429231" y="890524"/>
              <a:ext cx="392523" cy="150888"/>
            </a:xfrm>
            <a:custGeom>
              <a:avLst/>
              <a:gdLst/>
              <a:ahLst/>
              <a:cxnLst/>
              <a:rect l="l" t="t" r="r" b="b"/>
              <a:pathLst>
                <a:path w="8798" h="3382" extrusionOk="0">
                  <a:moveTo>
                    <a:pt x="1832" y="0"/>
                  </a:moveTo>
                  <a:lnTo>
                    <a:pt x="339" y="554"/>
                  </a:lnTo>
                  <a:cubicBezTo>
                    <a:pt x="91" y="645"/>
                    <a:pt x="0" y="950"/>
                    <a:pt x="136" y="1165"/>
                  </a:cubicBezTo>
                  <a:lnTo>
                    <a:pt x="1357" y="2997"/>
                  </a:lnTo>
                  <a:lnTo>
                    <a:pt x="961" y="3245"/>
                  </a:lnTo>
                  <a:cubicBezTo>
                    <a:pt x="893" y="3280"/>
                    <a:pt x="916" y="3381"/>
                    <a:pt x="995" y="3381"/>
                  </a:cubicBezTo>
                  <a:lnTo>
                    <a:pt x="1606" y="3381"/>
                  </a:lnTo>
                  <a:cubicBezTo>
                    <a:pt x="1696" y="3381"/>
                    <a:pt x="1752" y="3302"/>
                    <a:pt x="1719" y="3212"/>
                  </a:cubicBezTo>
                  <a:lnTo>
                    <a:pt x="1628" y="2997"/>
                  </a:lnTo>
                  <a:lnTo>
                    <a:pt x="1176" y="1312"/>
                  </a:lnTo>
                  <a:lnTo>
                    <a:pt x="3325" y="792"/>
                  </a:lnTo>
                  <a:lnTo>
                    <a:pt x="8029" y="2997"/>
                  </a:lnTo>
                  <a:lnTo>
                    <a:pt x="8040" y="2997"/>
                  </a:lnTo>
                  <a:lnTo>
                    <a:pt x="7599" y="3257"/>
                  </a:lnTo>
                  <a:cubicBezTo>
                    <a:pt x="7542" y="3291"/>
                    <a:pt x="7577" y="3381"/>
                    <a:pt x="7644" y="3381"/>
                  </a:cubicBezTo>
                  <a:lnTo>
                    <a:pt x="8650" y="3381"/>
                  </a:lnTo>
                  <a:cubicBezTo>
                    <a:pt x="8753" y="3381"/>
                    <a:pt x="8798" y="3268"/>
                    <a:pt x="8730" y="3200"/>
                  </a:cubicBezTo>
                  <a:lnTo>
                    <a:pt x="8515" y="2997"/>
                  </a:lnTo>
                  <a:lnTo>
                    <a:pt x="4591"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2"/>
            <p:cNvSpPr/>
            <p:nvPr/>
          </p:nvSpPr>
          <p:spPr>
            <a:xfrm>
              <a:off x="4456446" y="890524"/>
              <a:ext cx="243732" cy="74730"/>
            </a:xfrm>
            <a:custGeom>
              <a:avLst/>
              <a:gdLst/>
              <a:ahLst/>
              <a:cxnLst/>
              <a:rect l="l" t="t" r="r" b="b"/>
              <a:pathLst>
                <a:path w="5463" h="1675" extrusionOk="0">
                  <a:moveTo>
                    <a:pt x="1222" y="0"/>
                  </a:moveTo>
                  <a:lnTo>
                    <a:pt x="1" y="453"/>
                  </a:lnTo>
                  <a:lnTo>
                    <a:pt x="702" y="1278"/>
                  </a:lnTo>
                  <a:lnTo>
                    <a:pt x="2715" y="792"/>
                  </a:lnTo>
                  <a:lnTo>
                    <a:pt x="4592" y="1674"/>
                  </a:lnTo>
                  <a:lnTo>
                    <a:pt x="5462" y="1131"/>
                  </a:lnTo>
                  <a:lnTo>
                    <a:pt x="3981" y="0"/>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2"/>
            <p:cNvSpPr/>
            <p:nvPr/>
          </p:nvSpPr>
          <p:spPr>
            <a:xfrm>
              <a:off x="4297124" y="756321"/>
              <a:ext cx="246632" cy="58624"/>
            </a:xfrm>
            <a:custGeom>
              <a:avLst/>
              <a:gdLst/>
              <a:ahLst/>
              <a:cxnLst/>
              <a:rect l="l" t="t" r="r" b="b"/>
              <a:pathLst>
                <a:path w="5528" h="1314" extrusionOk="0">
                  <a:moveTo>
                    <a:pt x="5460" y="0"/>
                  </a:moveTo>
                  <a:lnTo>
                    <a:pt x="1152" y="860"/>
                  </a:lnTo>
                  <a:cubicBezTo>
                    <a:pt x="993" y="747"/>
                    <a:pt x="778" y="769"/>
                    <a:pt x="620" y="747"/>
                  </a:cubicBezTo>
                  <a:lnTo>
                    <a:pt x="620" y="747"/>
                  </a:lnTo>
                  <a:cubicBezTo>
                    <a:pt x="599" y="819"/>
                    <a:pt x="627" y="854"/>
                    <a:pt x="675" y="859"/>
                  </a:cubicBezTo>
                  <a:lnTo>
                    <a:pt x="675" y="859"/>
                  </a:lnTo>
                  <a:cubicBezTo>
                    <a:pt x="658" y="858"/>
                    <a:pt x="623" y="857"/>
                    <a:pt x="579" y="857"/>
                  </a:cubicBezTo>
                  <a:cubicBezTo>
                    <a:pt x="410" y="857"/>
                    <a:pt x="96" y="875"/>
                    <a:pt x="54" y="1006"/>
                  </a:cubicBezTo>
                  <a:cubicBezTo>
                    <a:pt x="0" y="1222"/>
                    <a:pt x="233" y="1314"/>
                    <a:pt x="530" y="1314"/>
                  </a:cubicBezTo>
                  <a:cubicBezTo>
                    <a:pt x="730" y="1314"/>
                    <a:pt x="960" y="1272"/>
                    <a:pt x="1152" y="1199"/>
                  </a:cubicBezTo>
                  <a:lnTo>
                    <a:pt x="5528" y="702"/>
                  </a:lnTo>
                  <a:lnTo>
                    <a:pt x="5460"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2"/>
            <p:cNvSpPr/>
            <p:nvPr/>
          </p:nvSpPr>
          <p:spPr>
            <a:xfrm>
              <a:off x="4598725" y="756321"/>
              <a:ext cx="246453" cy="58624"/>
            </a:xfrm>
            <a:custGeom>
              <a:avLst/>
              <a:gdLst/>
              <a:ahLst/>
              <a:cxnLst/>
              <a:rect l="l" t="t" r="r" b="b"/>
              <a:pathLst>
                <a:path w="5524" h="1314" extrusionOk="0">
                  <a:moveTo>
                    <a:pt x="57" y="0"/>
                  </a:moveTo>
                  <a:lnTo>
                    <a:pt x="1" y="702"/>
                  </a:lnTo>
                  <a:lnTo>
                    <a:pt x="4376" y="1199"/>
                  </a:lnTo>
                  <a:cubicBezTo>
                    <a:pt x="4568" y="1272"/>
                    <a:pt x="4798" y="1314"/>
                    <a:pt x="4998" y="1314"/>
                  </a:cubicBezTo>
                  <a:cubicBezTo>
                    <a:pt x="5294" y="1314"/>
                    <a:pt x="5523" y="1222"/>
                    <a:pt x="5462" y="1006"/>
                  </a:cubicBezTo>
                  <a:cubicBezTo>
                    <a:pt x="5429" y="875"/>
                    <a:pt x="5118" y="857"/>
                    <a:pt x="4949" y="857"/>
                  </a:cubicBezTo>
                  <a:cubicBezTo>
                    <a:pt x="4905" y="857"/>
                    <a:pt x="4870" y="859"/>
                    <a:pt x="4853" y="859"/>
                  </a:cubicBezTo>
                  <a:lnTo>
                    <a:pt x="4853" y="859"/>
                  </a:lnTo>
                  <a:cubicBezTo>
                    <a:pt x="4900" y="854"/>
                    <a:pt x="4918" y="819"/>
                    <a:pt x="4908" y="747"/>
                  </a:cubicBezTo>
                  <a:lnTo>
                    <a:pt x="4908" y="747"/>
                  </a:lnTo>
                  <a:cubicBezTo>
                    <a:pt x="4750" y="769"/>
                    <a:pt x="4524" y="747"/>
                    <a:pt x="4376" y="860"/>
                  </a:cubicBezTo>
                  <a:lnTo>
                    <a:pt x="57"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2"/>
            <p:cNvSpPr/>
            <p:nvPr/>
          </p:nvSpPr>
          <p:spPr>
            <a:xfrm>
              <a:off x="4459971" y="752752"/>
              <a:ext cx="209423" cy="143482"/>
            </a:xfrm>
            <a:custGeom>
              <a:avLst/>
              <a:gdLst/>
              <a:ahLst/>
              <a:cxnLst/>
              <a:rect l="l" t="t" r="r" b="b"/>
              <a:pathLst>
                <a:path w="4694" h="3216" extrusionOk="0">
                  <a:moveTo>
                    <a:pt x="1719" y="1"/>
                  </a:moveTo>
                  <a:lnTo>
                    <a:pt x="0" y="329"/>
                  </a:lnTo>
                  <a:lnTo>
                    <a:pt x="114" y="1053"/>
                  </a:lnTo>
                  <a:lnTo>
                    <a:pt x="1538" y="951"/>
                  </a:lnTo>
                  <a:lnTo>
                    <a:pt x="1538" y="951"/>
                  </a:lnTo>
                  <a:cubicBezTo>
                    <a:pt x="1550" y="1754"/>
                    <a:pt x="1380" y="2443"/>
                    <a:pt x="1143" y="3088"/>
                  </a:cubicBezTo>
                  <a:cubicBezTo>
                    <a:pt x="1589" y="3173"/>
                    <a:pt x="2042" y="3215"/>
                    <a:pt x="2501" y="3215"/>
                  </a:cubicBezTo>
                  <a:cubicBezTo>
                    <a:pt x="2961" y="3215"/>
                    <a:pt x="3427" y="3173"/>
                    <a:pt x="3902" y="3088"/>
                  </a:cubicBezTo>
                  <a:cubicBezTo>
                    <a:pt x="3823" y="2285"/>
                    <a:pt x="3687" y="1539"/>
                    <a:pt x="3370" y="917"/>
                  </a:cubicBezTo>
                  <a:lnTo>
                    <a:pt x="3370" y="917"/>
                  </a:lnTo>
                  <a:lnTo>
                    <a:pt x="4694" y="1109"/>
                  </a:lnTo>
                  <a:lnTo>
                    <a:pt x="4694" y="227"/>
                  </a:lnTo>
                  <a:lnTo>
                    <a:pt x="3099" y="1"/>
                  </a:ln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2"/>
            <p:cNvSpPr/>
            <p:nvPr/>
          </p:nvSpPr>
          <p:spPr>
            <a:xfrm>
              <a:off x="4551298" y="714962"/>
              <a:ext cx="31052" cy="61435"/>
            </a:xfrm>
            <a:custGeom>
              <a:avLst/>
              <a:gdLst/>
              <a:ahLst/>
              <a:cxnLst/>
              <a:rect l="l" t="t" r="r" b="b"/>
              <a:pathLst>
                <a:path w="696" h="1377" extrusionOk="0">
                  <a:moveTo>
                    <a:pt x="1" y="0"/>
                  </a:moveTo>
                  <a:lnTo>
                    <a:pt x="1" y="1097"/>
                  </a:lnTo>
                  <a:cubicBezTo>
                    <a:pt x="1" y="1280"/>
                    <a:pt x="187" y="1377"/>
                    <a:pt x="363" y="1377"/>
                  </a:cubicBezTo>
                  <a:cubicBezTo>
                    <a:pt x="534" y="1377"/>
                    <a:pt x="695" y="1286"/>
                    <a:pt x="667" y="1097"/>
                  </a:cubicBezTo>
                  <a:lnTo>
                    <a:pt x="498" y="0"/>
                  </a:lnTo>
                  <a:close/>
                </a:path>
              </a:pathLst>
            </a:custGeom>
            <a:solidFill>
              <a:srgbClr val="E3A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2"/>
            <p:cNvSpPr/>
            <p:nvPr/>
          </p:nvSpPr>
          <p:spPr>
            <a:xfrm>
              <a:off x="4456446" y="550331"/>
              <a:ext cx="209914" cy="191934"/>
            </a:xfrm>
            <a:custGeom>
              <a:avLst/>
              <a:gdLst/>
              <a:ahLst/>
              <a:cxnLst/>
              <a:rect l="l" t="t" r="r" b="b"/>
              <a:pathLst>
                <a:path w="4705" h="4302" extrusionOk="0">
                  <a:moveTo>
                    <a:pt x="2657" y="1"/>
                  </a:moveTo>
                  <a:cubicBezTo>
                    <a:pt x="2108" y="1"/>
                    <a:pt x="1519" y="171"/>
                    <a:pt x="1052" y="614"/>
                  </a:cubicBezTo>
                  <a:cubicBezTo>
                    <a:pt x="702" y="954"/>
                    <a:pt x="521" y="1643"/>
                    <a:pt x="363" y="2333"/>
                  </a:cubicBezTo>
                  <a:cubicBezTo>
                    <a:pt x="272" y="2729"/>
                    <a:pt x="1" y="3158"/>
                    <a:pt x="159" y="3588"/>
                  </a:cubicBezTo>
                  <a:cubicBezTo>
                    <a:pt x="338" y="4058"/>
                    <a:pt x="1344" y="4302"/>
                    <a:pt x="2312" y="4302"/>
                  </a:cubicBezTo>
                  <a:cubicBezTo>
                    <a:pt x="3113" y="4302"/>
                    <a:pt x="3889" y="4135"/>
                    <a:pt x="4150" y="3792"/>
                  </a:cubicBezTo>
                  <a:cubicBezTo>
                    <a:pt x="4705" y="3090"/>
                    <a:pt x="4660" y="1326"/>
                    <a:pt x="4253" y="660"/>
                  </a:cubicBezTo>
                  <a:cubicBezTo>
                    <a:pt x="4040" y="299"/>
                    <a:pt x="3384" y="1"/>
                    <a:pt x="2657"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2"/>
            <p:cNvSpPr/>
            <p:nvPr/>
          </p:nvSpPr>
          <p:spPr>
            <a:xfrm>
              <a:off x="4624423" y="501031"/>
              <a:ext cx="137593" cy="175025"/>
            </a:xfrm>
            <a:custGeom>
              <a:avLst/>
              <a:gdLst/>
              <a:ahLst/>
              <a:cxnLst/>
              <a:rect l="l" t="t" r="r" b="b"/>
              <a:pathLst>
                <a:path w="3084" h="3923" extrusionOk="0">
                  <a:moveTo>
                    <a:pt x="1141" y="0"/>
                  </a:moveTo>
                  <a:cubicBezTo>
                    <a:pt x="1138" y="0"/>
                    <a:pt x="1135" y="1"/>
                    <a:pt x="1132" y="1"/>
                  </a:cubicBezTo>
                  <a:cubicBezTo>
                    <a:pt x="476" y="1"/>
                    <a:pt x="1" y="950"/>
                    <a:pt x="1" y="950"/>
                  </a:cubicBezTo>
                  <a:lnTo>
                    <a:pt x="792" y="1787"/>
                  </a:lnTo>
                  <a:cubicBezTo>
                    <a:pt x="1255" y="2906"/>
                    <a:pt x="1745" y="3923"/>
                    <a:pt x="2635" y="3923"/>
                  </a:cubicBezTo>
                  <a:cubicBezTo>
                    <a:pt x="2725" y="3923"/>
                    <a:pt x="2820" y="3912"/>
                    <a:pt x="2918" y="3891"/>
                  </a:cubicBezTo>
                  <a:cubicBezTo>
                    <a:pt x="1643" y="3653"/>
                    <a:pt x="3084" y="0"/>
                    <a:pt x="1141"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2"/>
            <p:cNvSpPr/>
            <p:nvPr/>
          </p:nvSpPr>
          <p:spPr>
            <a:xfrm>
              <a:off x="4616883" y="531816"/>
              <a:ext cx="55680" cy="38904"/>
            </a:xfrm>
            <a:custGeom>
              <a:avLst/>
              <a:gdLst/>
              <a:ahLst/>
              <a:cxnLst/>
              <a:rect l="l" t="t" r="r" b="b"/>
              <a:pathLst>
                <a:path w="1248" h="872" extrusionOk="0">
                  <a:moveTo>
                    <a:pt x="456" y="0"/>
                  </a:moveTo>
                  <a:cubicBezTo>
                    <a:pt x="264" y="0"/>
                    <a:pt x="86" y="89"/>
                    <a:pt x="1" y="283"/>
                  </a:cubicBezTo>
                  <a:lnTo>
                    <a:pt x="1165" y="871"/>
                  </a:lnTo>
                  <a:cubicBezTo>
                    <a:pt x="1247" y="328"/>
                    <a:pt x="826" y="0"/>
                    <a:pt x="456"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2"/>
            <p:cNvSpPr/>
            <p:nvPr/>
          </p:nvSpPr>
          <p:spPr>
            <a:xfrm>
              <a:off x="4489238" y="537170"/>
              <a:ext cx="205898" cy="180869"/>
            </a:xfrm>
            <a:custGeom>
              <a:avLst/>
              <a:gdLst/>
              <a:ahLst/>
              <a:cxnLst/>
              <a:rect l="l" t="t" r="r" b="b"/>
              <a:pathLst>
                <a:path w="4615" h="4054" extrusionOk="0">
                  <a:moveTo>
                    <a:pt x="2309" y="1"/>
                  </a:moveTo>
                  <a:cubicBezTo>
                    <a:pt x="1379" y="1"/>
                    <a:pt x="309" y="382"/>
                    <a:pt x="0" y="1373"/>
                  </a:cubicBezTo>
                  <a:cubicBezTo>
                    <a:pt x="265" y="1085"/>
                    <a:pt x="772" y="945"/>
                    <a:pt x="1316" y="945"/>
                  </a:cubicBezTo>
                  <a:cubicBezTo>
                    <a:pt x="2119" y="945"/>
                    <a:pt x="3004" y="1250"/>
                    <a:pt x="3314" y="1837"/>
                  </a:cubicBezTo>
                  <a:cubicBezTo>
                    <a:pt x="3099" y="2515"/>
                    <a:pt x="3393" y="3498"/>
                    <a:pt x="2862" y="4053"/>
                  </a:cubicBezTo>
                  <a:cubicBezTo>
                    <a:pt x="3405" y="3759"/>
                    <a:pt x="4015" y="3363"/>
                    <a:pt x="4252" y="2877"/>
                  </a:cubicBezTo>
                  <a:cubicBezTo>
                    <a:pt x="4614" y="2074"/>
                    <a:pt x="4433" y="887"/>
                    <a:pt x="3551" y="299"/>
                  </a:cubicBezTo>
                  <a:cubicBezTo>
                    <a:pt x="3273" y="112"/>
                    <a:pt x="2812" y="1"/>
                    <a:pt x="2309"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2"/>
            <p:cNvSpPr/>
            <p:nvPr/>
          </p:nvSpPr>
          <p:spPr>
            <a:xfrm>
              <a:off x="4480360" y="568802"/>
              <a:ext cx="211252" cy="91684"/>
            </a:xfrm>
            <a:custGeom>
              <a:avLst/>
              <a:gdLst/>
              <a:ahLst/>
              <a:cxnLst/>
              <a:rect l="l" t="t" r="r" b="b"/>
              <a:pathLst>
                <a:path w="4735" h="2055" extrusionOk="0">
                  <a:moveTo>
                    <a:pt x="1868" y="1"/>
                  </a:moveTo>
                  <a:cubicBezTo>
                    <a:pt x="1375" y="1"/>
                    <a:pt x="868" y="96"/>
                    <a:pt x="335" y="302"/>
                  </a:cubicBezTo>
                  <a:cubicBezTo>
                    <a:pt x="237" y="335"/>
                    <a:pt x="1" y="982"/>
                    <a:pt x="57" y="982"/>
                  </a:cubicBezTo>
                  <a:cubicBezTo>
                    <a:pt x="59" y="982"/>
                    <a:pt x="61" y="982"/>
                    <a:pt x="64" y="980"/>
                  </a:cubicBezTo>
                  <a:cubicBezTo>
                    <a:pt x="561" y="861"/>
                    <a:pt x="1023" y="805"/>
                    <a:pt x="1455" y="805"/>
                  </a:cubicBezTo>
                  <a:cubicBezTo>
                    <a:pt x="2699" y="805"/>
                    <a:pt x="3691" y="1274"/>
                    <a:pt x="4564" y="2055"/>
                  </a:cubicBezTo>
                  <a:cubicBezTo>
                    <a:pt x="4700" y="1659"/>
                    <a:pt x="4734" y="1274"/>
                    <a:pt x="4632" y="924"/>
                  </a:cubicBezTo>
                  <a:cubicBezTo>
                    <a:pt x="3698" y="346"/>
                    <a:pt x="2807" y="1"/>
                    <a:pt x="1868"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2"/>
            <p:cNvSpPr/>
            <p:nvPr/>
          </p:nvSpPr>
          <p:spPr>
            <a:xfrm>
              <a:off x="4635042" y="648351"/>
              <a:ext cx="59784" cy="61524"/>
            </a:xfrm>
            <a:custGeom>
              <a:avLst/>
              <a:gdLst/>
              <a:ahLst/>
              <a:cxnLst/>
              <a:rect l="l" t="t" r="r" b="b"/>
              <a:pathLst>
                <a:path w="1340" h="1379" extrusionOk="0">
                  <a:moveTo>
                    <a:pt x="707" y="0"/>
                  </a:moveTo>
                  <a:cubicBezTo>
                    <a:pt x="403" y="0"/>
                    <a:pt x="238" y="441"/>
                    <a:pt x="238" y="441"/>
                  </a:cubicBezTo>
                  <a:lnTo>
                    <a:pt x="1" y="1335"/>
                  </a:lnTo>
                  <a:cubicBezTo>
                    <a:pt x="96" y="1365"/>
                    <a:pt x="186" y="1379"/>
                    <a:pt x="271" y="1379"/>
                  </a:cubicBezTo>
                  <a:cubicBezTo>
                    <a:pt x="980" y="1379"/>
                    <a:pt x="1339" y="427"/>
                    <a:pt x="996" y="124"/>
                  </a:cubicBezTo>
                  <a:cubicBezTo>
                    <a:pt x="889" y="35"/>
                    <a:pt x="793" y="0"/>
                    <a:pt x="707"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2"/>
            <p:cNvSpPr/>
            <p:nvPr/>
          </p:nvSpPr>
          <p:spPr>
            <a:xfrm>
              <a:off x="4566423" y="639339"/>
              <a:ext cx="18694" cy="19229"/>
            </a:xfrm>
            <a:custGeom>
              <a:avLst/>
              <a:gdLst/>
              <a:ahLst/>
              <a:cxnLst/>
              <a:rect l="l" t="t" r="r" b="b"/>
              <a:pathLst>
                <a:path w="419" h="431" extrusionOk="0">
                  <a:moveTo>
                    <a:pt x="211" y="0"/>
                  </a:moveTo>
                  <a:cubicBezTo>
                    <a:pt x="172" y="0"/>
                    <a:pt x="134" y="16"/>
                    <a:pt x="102" y="32"/>
                  </a:cubicBezTo>
                  <a:cubicBezTo>
                    <a:pt x="46" y="78"/>
                    <a:pt x="34" y="123"/>
                    <a:pt x="12" y="180"/>
                  </a:cubicBezTo>
                  <a:cubicBezTo>
                    <a:pt x="1" y="236"/>
                    <a:pt x="12" y="293"/>
                    <a:pt x="46" y="349"/>
                  </a:cubicBezTo>
                  <a:cubicBezTo>
                    <a:pt x="75" y="399"/>
                    <a:pt x="140" y="431"/>
                    <a:pt x="201" y="431"/>
                  </a:cubicBezTo>
                  <a:cubicBezTo>
                    <a:pt x="210" y="431"/>
                    <a:pt x="219" y="430"/>
                    <a:pt x="227" y="429"/>
                  </a:cubicBezTo>
                  <a:cubicBezTo>
                    <a:pt x="295" y="429"/>
                    <a:pt x="351" y="383"/>
                    <a:pt x="385" y="326"/>
                  </a:cubicBezTo>
                  <a:cubicBezTo>
                    <a:pt x="419" y="259"/>
                    <a:pt x="408" y="146"/>
                    <a:pt x="363" y="89"/>
                  </a:cubicBezTo>
                  <a:cubicBezTo>
                    <a:pt x="354" y="64"/>
                    <a:pt x="333" y="45"/>
                    <a:pt x="314" y="32"/>
                  </a:cubicBezTo>
                  <a:lnTo>
                    <a:pt x="314" y="32"/>
                  </a:lnTo>
                  <a:cubicBezTo>
                    <a:pt x="315" y="32"/>
                    <a:pt x="316" y="32"/>
                    <a:pt x="318" y="32"/>
                  </a:cubicBezTo>
                  <a:cubicBezTo>
                    <a:pt x="295" y="22"/>
                    <a:pt x="272" y="10"/>
                    <a:pt x="261" y="10"/>
                  </a:cubicBezTo>
                  <a:cubicBezTo>
                    <a:pt x="244" y="3"/>
                    <a:pt x="228" y="0"/>
                    <a:pt x="211"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2"/>
            <p:cNvSpPr/>
            <p:nvPr/>
          </p:nvSpPr>
          <p:spPr>
            <a:xfrm>
              <a:off x="4493789" y="634610"/>
              <a:ext cx="16686" cy="14946"/>
            </a:xfrm>
            <a:custGeom>
              <a:avLst/>
              <a:gdLst/>
              <a:ahLst/>
              <a:cxnLst/>
              <a:rect l="l" t="t" r="r" b="b"/>
              <a:pathLst>
                <a:path w="374" h="335" extrusionOk="0">
                  <a:moveTo>
                    <a:pt x="208" y="1"/>
                  </a:moveTo>
                  <a:cubicBezTo>
                    <a:pt x="140" y="1"/>
                    <a:pt x="75" y="34"/>
                    <a:pt x="46" y="93"/>
                  </a:cubicBezTo>
                  <a:cubicBezTo>
                    <a:pt x="1" y="195"/>
                    <a:pt x="57" y="309"/>
                    <a:pt x="170" y="331"/>
                  </a:cubicBezTo>
                  <a:cubicBezTo>
                    <a:pt x="180" y="334"/>
                    <a:pt x="191" y="335"/>
                    <a:pt x="202" y="335"/>
                  </a:cubicBezTo>
                  <a:cubicBezTo>
                    <a:pt x="292" y="335"/>
                    <a:pt x="373" y="253"/>
                    <a:pt x="373" y="161"/>
                  </a:cubicBezTo>
                  <a:cubicBezTo>
                    <a:pt x="362" y="82"/>
                    <a:pt x="305" y="25"/>
                    <a:pt x="238" y="3"/>
                  </a:cubicBezTo>
                  <a:cubicBezTo>
                    <a:pt x="228" y="1"/>
                    <a:pt x="218" y="1"/>
                    <a:pt x="208"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2"/>
            <p:cNvSpPr/>
            <p:nvPr/>
          </p:nvSpPr>
          <p:spPr>
            <a:xfrm>
              <a:off x="4576997" y="657587"/>
              <a:ext cx="37387" cy="35201"/>
            </a:xfrm>
            <a:custGeom>
              <a:avLst/>
              <a:gdLst/>
              <a:ahLst/>
              <a:cxnLst/>
              <a:rect l="l" t="t" r="r" b="b"/>
              <a:pathLst>
                <a:path w="838" h="789" extrusionOk="0">
                  <a:moveTo>
                    <a:pt x="380" y="0"/>
                  </a:moveTo>
                  <a:cubicBezTo>
                    <a:pt x="307" y="0"/>
                    <a:pt x="236" y="20"/>
                    <a:pt x="171" y="65"/>
                  </a:cubicBezTo>
                  <a:cubicBezTo>
                    <a:pt x="46" y="144"/>
                    <a:pt x="1" y="291"/>
                    <a:pt x="1" y="427"/>
                  </a:cubicBezTo>
                  <a:cubicBezTo>
                    <a:pt x="1" y="562"/>
                    <a:pt x="103" y="709"/>
                    <a:pt x="227" y="754"/>
                  </a:cubicBezTo>
                  <a:cubicBezTo>
                    <a:pt x="295" y="789"/>
                    <a:pt x="318" y="789"/>
                    <a:pt x="397" y="789"/>
                  </a:cubicBezTo>
                  <a:lnTo>
                    <a:pt x="408" y="789"/>
                  </a:lnTo>
                  <a:cubicBezTo>
                    <a:pt x="488" y="789"/>
                    <a:pt x="566" y="754"/>
                    <a:pt x="634" y="721"/>
                  </a:cubicBezTo>
                  <a:cubicBezTo>
                    <a:pt x="725" y="664"/>
                    <a:pt x="782" y="562"/>
                    <a:pt x="804" y="460"/>
                  </a:cubicBezTo>
                  <a:cubicBezTo>
                    <a:pt x="838" y="268"/>
                    <a:pt x="736" y="88"/>
                    <a:pt x="544" y="31"/>
                  </a:cubicBezTo>
                  <a:cubicBezTo>
                    <a:pt x="490" y="11"/>
                    <a:pt x="435" y="0"/>
                    <a:pt x="380"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2"/>
            <p:cNvSpPr/>
            <p:nvPr/>
          </p:nvSpPr>
          <p:spPr>
            <a:xfrm>
              <a:off x="4466529" y="655981"/>
              <a:ext cx="27304" cy="27215"/>
            </a:xfrm>
            <a:custGeom>
              <a:avLst/>
              <a:gdLst/>
              <a:ahLst/>
              <a:cxnLst/>
              <a:rect l="l" t="t" r="r" b="b"/>
              <a:pathLst>
                <a:path w="612" h="610" extrusionOk="0">
                  <a:moveTo>
                    <a:pt x="326" y="1"/>
                  </a:moveTo>
                  <a:cubicBezTo>
                    <a:pt x="287" y="1"/>
                    <a:pt x="243" y="14"/>
                    <a:pt x="204" y="21"/>
                  </a:cubicBezTo>
                  <a:cubicBezTo>
                    <a:pt x="137" y="44"/>
                    <a:pt x="80" y="101"/>
                    <a:pt x="46" y="169"/>
                  </a:cubicBezTo>
                  <a:cubicBezTo>
                    <a:pt x="1" y="237"/>
                    <a:pt x="12" y="315"/>
                    <a:pt x="34" y="395"/>
                  </a:cubicBezTo>
                  <a:lnTo>
                    <a:pt x="34" y="406"/>
                  </a:lnTo>
                  <a:cubicBezTo>
                    <a:pt x="69" y="508"/>
                    <a:pt x="159" y="598"/>
                    <a:pt x="261" y="609"/>
                  </a:cubicBezTo>
                  <a:cubicBezTo>
                    <a:pt x="340" y="609"/>
                    <a:pt x="419" y="609"/>
                    <a:pt x="487" y="553"/>
                  </a:cubicBezTo>
                  <a:cubicBezTo>
                    <a:pt x="544" y="508"/>
                    <a:pt x="600" y="440"/>
                    <a:pt x="600" y="361"/>
                  </a:cubicBezTo>
                  <a:cubicBezTo>
                    <a:pt x="612" y="282"/>
                    <a:pt x="600" y="214"/>
                    <a:pt x="555" y="134"/>
                  </a:cubicBezTo>
                  <a:cubicBezTo>
                    <a:pt x="509" y="67"/>
                    <a:pt x="453" y="33"/>
                    <a:pt x="374" y="10"/>
                  </a:cubicBezTo>
                  <a:cubicBezTo>
                    <a:pt x="360" y="3"/>
                    <a:pt x="343" y="1"/>
                    <a:pt x="326"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2"/>
            <p:cNvSpPr/>
            <p:nvPr/>
          </p:nvSpPr>
          <p:spPr>
            <a:xfrm>
              <a:off x="4578558" y="615336"/>
              <a:ext cx="11154" cy="7049"/>
            </a:xfrm>
            <a:custGeom>
              <a:avLst/>
              <a:gdLst/>
              <a:ahLst/>
              <a:cxnLst/>
              <a:rect l="l" t="t" r="r" b="b"/>
              <a:pathLst>
                <a:path w="250" h="158" extrusionOk="0">
                  <a:moveTo>
                    <a:pt x="125" y="1"/>
                  </a:moveTo>
                  <a:cubicBezTo>
                    <a:pt x="95" y="1"/>
                    <a:pt x="70" y="11"/>
                    <a:pt x="46" y="28"/>
                  </a:cubicBezTo>
                  <a:cubicBezTo>
                    <a:pt x="0" y="39"/>
                    <a:pt x="11" y="107"/>
                    <a:pt x="56" y="107"/>
                  </a:cubicBezTo>
                  <a:cubicBezTo>
                    <a:pt x="66" y="104"/>
                    <a:pt x="74" y="103"/>
                    <a:pt x="82" y="103"/>
                  </a:cubicBezTo>
                  <a:cubicBezTo>
                    <a:pt x="103" y="103"/>
                    <a:pt x="120" y="113"/>
                    <a:pt x="136" y="130"/>
                  </a:cubicBezTo>
                  <a:cubicBezTo>
                    <a:pt x="147" y="147"/>
                    <a:pt x="170" y="158"/>
                    <a:pt x="191" y="158"/>
                  </a:cubicBezTo>
                  <a:cubicBezTo>
                    <a:pt x="212" y="158"/>
                    <a:pt x="232" y="147"/>
                    <a:pt x="237" y="118"/>
                  </a:cubicBezTo>
                  <a:cubicBezTo>
                    <a:pt x="249" y="62"/>
                    <a:pt x="204" y="28"/>
                    <a:pt x="159" y="5"/>
                  </a:cubicBezTo>
                  <a:cubicBezTo>
                    <a:pt x="147" y="2"/>
                    <a:pt x="135" y="1"/>
                    <a:pt x="125"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2"/>
            <p:cNvSpPr/>
            <p:nvPr/>
          </p:nvSpPr>
          <p:spPr>
            <a:xfrm>
              <a:off x="4501329" y="611365"/>
              <a:ext cx="9681" cy="5755"/>
            </a:xfrm>
            <a:custGeom>
              <a:avLst/>
              <a:gdLst/>
              <a:ahLst/>
              <a:cxnLst/>
              <a:rect l="l" t="t" r="r" b="b"/>
              <a:pathLst>
                <a:path w="217" h="129" extrusionOk="0">
                  <a:moveTo>
                    <a:pt x="125" y="1"/>
                  </a:moveTo>
                  <a:cubicBezTo>
                    <a:pt x="85" y="1"/>
                    <a:pt x="40" y="23"/>
                    <a:pt x="12" y="61"/>
                  </a:cubicBezTo>
                  <a:cubicBezTo>
                    <a:pt x="1" y="94"/>
                    <a:pt x="35" y="128"/>
                    <a:pt x="69" y="128"/>
                  </a:cubicBezTo>
                  <a:cubicBezTo>
                    <a:pt x="91" y="128"/>
                    <a:pt x="103" y="117"/>
                    <a:pt x="126" y="106"/>
                  </a:cubicBezTo>
                  <a:lnTo>
                    <a:pt x="171" y="106"/>
                  </a:lnTo>
                  <a:cubicBezTo>
                    <a:pt x="174" y="109"/>
                    <a:pt x="177" y="110"/>
                    <a:pt x="180" y="110"/>
                  </a:cubicBezTo>
                  <a:cubicBezTo>
                    <a:pt x="188" y="110"/>
                    <a:pt x="197" y="102"/>
                    <a:pt x="204" y="94"/>
                  </a:cubicBezTo>
                  <a:cubicBezTo>
                    <a:pt x="216" y="49"/>
                    <a:pt x="182" y="15"/>
                    <a:pt x="148" y="4"/>
                  </a:cubicBezTo>
                  <a:cubicBezTo>
                    <a:pt x="141" y="2"/>
                    <a:pt x="133" y="1"/>
                    <a:pt x="125"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2"/>
            <p:cNvSpPr/>
            <p:nvPr/>
          </p:nvSpPr>
          <p:spPr>
            <a:xfrm>
              <a:off x="4499768" y="678824"/>
              <a:ext cx="71518" cy="36004"/>
            </a:xfrm>
            <a:custGeom>
              <a:avLst/>
              <a:gdLst/>
              <a:ahLst/>
              <a:cxnLst/>
              <a:rect l="l" t="t" r="r" b="b"/>
              <a:pathLst>
                <a:path w="1603" h="807" extrusionOk="0">
                  <a:moveTo>
                    <a:pt x="1563" y="1"/>
                  </a:moveTo>
                  <a:cubicBezTo>
                    <a:pt x="1546" y="1"/>
                    <a:pt x="1527" y="10"/>
                    <a:pt x="1518" y="29"/>
                  </a:cubicBezTo>
                  <a:cubicBezTo>
                    <a:pt x="1438" y="358"/>
                    <a:pt x="1189" y="685"/>
                    <a:pt x="827" y="731"/>
                  </a:cubicBezTo>
                  <a:cubicBezTo>
                    <a:pt x="805" y="734"/>
                    <a:pt x="783" y="736"/>
                    <a:pt x="762" y="736"/>
                  </a:cubicBezTo>
                  <a:cubicBezTo>
                    <a:pt x="495" y="736"/>
                    <a:pt x="259" y="490"/>
                    <a:pt x="81" y="313"/>
                  </a:cubicBezTo>
                  <a:cubicBezTo>
                    <a:pt x="74" y="305"/>
                    <a:pt x="66" y="302"/>
                    <a:pt x="57" y="302"/>
                  </a:cubicBezTo>
                  <a:cubicBezTo>
                    <a:pt x="28" y="302"/>
                    <a:pt x="0" y="345"/>
                    <a:pt x="36" y="380"/>
                  </a:cubicBezTo>
                  <a:cubicBezTo>
                    <a:pt x="250" y="584"/>
                    <a:pt x="482" y="807"/>
                    <a:pt x="791" y="807"/>
                  </a:cubicBezTo>
                  <a:cubicBezTo>
                    <a:pt x="825" y="807"/>
                    <a:pt x="860" y="804"/>
                    <a:pt x="895" y="798"/>
                  </a:cubicBezTo>
                  <a:cubicBezTo>
                    <a:pt x="1257" y="753"/>
                    <a:pt x="1518" y="369"/>
                    <a:pt x="1596" y="41"/>
                  </a:cubicBezTo>
                  <a:cubicBezTo>
                    <a:pt x="1603" y="16"/>
                    <a:pt x="1584" y="1"/>
                    <a:pt x="1563"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2"/>
            <p:cNvSpPr/>
            <p:nvPr/>
          </p:nvSpPr>
          <p:spPr>
            <a:xfrm>
              <a:off x="4509137" y="653348"/>
              <a:ext cx="15794" cy="17534"/>
            </a:xfrm>
            <a:custGeom>
              <a:avLst/>
              <a:gdLst/>
              <a:ahLst/>
              <a:cxnLst/>
              <a:rect l="l" t="t" r="r" b="b"/>
              <a:pathLst>
                <a:path w="354" h="393" extrusionOk="0">
                  <a:moveTo>
                    <a:pt x="287" y="0"/>
                  </a:moveTo>
                  <a:cubicBezTo>
                    <a:pt x="284" y="0"/>
                    <a:pt x="281" y="1"/>
                    <a:pt x="278" y="2"/>
                  </a:cubicBezTo>
                  <a:cubicBezTo>
                    <a:pt x="177" y="35"/>
                    <a:pt x="64" y="80"/>
                    <a:pt x="29" y="193"/>
                  </a:cubicBezTo>
                  <a:cubicBezTo>
                    <a:pt x="0" y="302"/>
                    <a:pt x="116" y="393"/>
                    <a:pt x="221" y="393"/>
                  </a:cubicBezTo>
                  <a:cubicBezTo>
                    <a:pt x="237" y="393"/>
                    <a:pt x="252" y="390"/>
                    <a:pt x="267" y="386"/>
                  </a:cubicBezTo>
                  <a:cubicBezTo>
                    <a:pt x="309" y="375"/>
                    <a:pt x="293" y="317"/>
                    <a:pt x="255" y="317"/>
                  </a:cubicBezTo>
                  <a:cubicBezTo>
                    <a:pt x="252" y="317"/>
                    <a:pt x="248" y="317"/>
                    <a:pt x="245" y="318"/>
                  </a:cubicBezTo>
                  <a:cubicBezTo>
                    <a:pt x="236" y="320"/>
                    <a:pt x="227" y="321"/>
                    <a:pt x="219" y="321"/>
                  </a:cubicBezTo>
                  <a:cubicBezTo>
                    <a:pt x="140" y="321"/>
                    <a:pt x="80" y="232"/>
                    <a:pt x="131" y="171"/>
                  </a:cubicBezTo>
                  <a:cubicBezTo>
                    <a:pt x="177" y="115"/>
                    <a:pt x="245" y="92"/>
                    <a:pt x="301" y="80"/>
                  </a:cubicBezTo>
                  <a:cubicBezTo>
                    <a:pt x="354" y="70"/>
                    <a:pt x="328" y="0"/>
                    <a:pt x="287"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72"/>
          <p:cNvGrpSpPr/>
          <p:nvPr/>
        </p:nvGrpSpPr>
        <p:grpSpPr>
          <a:xfrm>
            <a:off x="6873074" y="1143619"/>
            <a:ext cx="1550736" cy="1580517"/>
            <a:chOff x="6720234" y="374993"/>
            <a:chExt cx="625145" cy="637151"/>
          </a:xfrm>
        </p:grpSpPr>
        <p:sp>
          <p:nvSpPr>
            <p:cNvPr id="2517" name="Google Shape;2517;p72"/>
            <p:cNvSpPr/>
            <p:nvPr/>
          </p:nvSpPr>
          <p:spPr>
            <a:xfrm>
              <a:off x="6720234" y="823913"/>
              <a:ext cx="625145" cy="188231"/>
            </a:xfrm>
            <a:custGeom>
              <a:avLst/>
              <a:gdLst/>
              <a:ahLst/>
              <a:cxnLst/>
              <a:rect l="l" t="t" r="r" b="b"/>
              <a:pathLst>
                <a:path w="14012" h="4219" extrusionOk="0">
                  <a:moveTo>
                    <a:pt x="2691" y="1"/>
                  </a:moveTo>
                  <a:lnTo>
                    <a:pt x="0" y="4218"/>
                  </a:lnTo>
                  <a:lnTo>
                    <a:pt x="11320" y="4218"/>
                  </a:lnTo>
                  <a:lnTo>
                    <a:pt x="14011"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2"/>
            <p:cNvSpPr/>
            <p:nvPr/>
          </p:nvSpPr>
          <p:spPr>
            <a:xfrm>
              <a:off x="6964949" y="901098"/>
              <a:ext cx="138262" cy="51486"/>
            </a:xfrm>
            <a:custGeom>
              <a:avLst/>
              <a:gdLst/>
              <a:ahLst/>
              <a:cxnLst/>
              <a:rect l="l" t="t" r="r" b="b"/>
              <a:pathLst>
                <a:path w="3099" h="1154" extrusionOk="0">
                  <a:moveTo>
                    <a:pt x="1549" y="0"/>
                  </a:moveTo>
                  <a:cubicBezTo>
                    <a:pt x="689" y="0"/>
                    <a:pt x="0" y="249"/>
                    <a:pt x="0" y="578"/>
                  </a:cubicBezTo>
                  <a:cubicBezTo>
                    <a:pt x="0" y="894"/>
                    <a:pt x="689" y="1154"/>
                    <a:pt x="1549" y="1154"/>
                  </a:cubicBezTo>
                  <a:cubicBezTo>
                    <a:pt x="2408" y="1154"/>
                    <a:pt x="3098" y="894"/>
                    <a:pt x="3098" y="578"/>
                  </a:cubicBezTo>
                  <a:cubicBezTo>
                    <a:pt x="3098" y="249"/>
                    <a:pt x="2408" y="0"/>
                    <a:pt x="1549" y="0"/>
                  </a:cubicBezTo>
                  <a:close/>
                </a:path>
              </a:pathLst>
            </a:cu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2"/>
            <p:cNvSpPr/>
            <p:nvPr/>
          </p:nvSpPr>
          <p:spPr>
            <a:xfrm>
              <a:off x="6927071" y="428397"/>
              <a:ext cx="237173" cy="218970"/>
            </a:xfrm>
            <a:custGeom>
              <a:avLst/>
              <a:gdLst/>
              <a:ahLst/>
              <a:cxnLst/>
              <a:rect l="l" t="t" r="r" b="b"/>
              <a:pathLst>
                <a:path w="5316" h="4908" extrusionOk="0">
                  <a:moveTo>
                    <a:pt x="724" y="0"/>
                  </a:moveTo>
                  <a:lnTo>
                    <a:pt x="724" y="0"/>
                  </a:lnTo>
                  <a:cubicBezTo>
                    <a:pt x="905" y="1696"/>
                    <a:pt x="566" y="3019"/>
                    <a:pt x="0" y="4512"/>
                  </a:cubicBezTo>
                  <a:cubicBezTo>
                    <a:pt x="882" y="4777"/>
                    <a:pt x="1756" y="4908"/>
                    <a:pt x="2622" y="4908"/>
                  </a:cubicBezTo>
                  <a:cubicBezTo>
                    <a:pt x="3345" y="4908"/>
                    <a:pt x="4062" y="4816"/>
                    <a:pt x="4773" y="4637"/>
                  </a:cubicBezTo>
                  <a:cubicBezTo>
                    <a:pt x="5112" y="3574"/>
                    <a:pt x="5315" y="2036"/>
                    <a:pt x="5259" y="588"/>
                  </a:cubicBezTo>
                  <a:lnTo>
                    <a:pt x="724"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2"/>
            <p:cNvSpPr/>
            <p:nvPr/>
          </p:nvSpPr>
          <p:spPr>
            <a:xfrm>
              <a:off x="7021923" y="911181"/>
              <a:ext cx="23780" cy="16731"/>
            </a:xfrm>
            <a:custGeom>
              <a:avLst/>
              <a:gdLst/>
              <a:ahLst/>
              <a:cxnLst/>
              <a:rect l="l" t="t" r="r" b="b"/>
              <a:pathLst>
                <a:path w="533" h="375" extrusionOk="0">
                  <a:moveTo>
                    <a:pt x="193" y="1"/>
                  </a:moveTo>
                  <a:lnTo>
                    <a:pt x="35" y="249"/>
                  </a:lnTo>
                  <a:cubicBezTo>
                    <a:pt x="0" y="295"/>
                    <a:pt x="46" y="374"/>
                    <a:pt x="103" y="374"/>
                  </a:cubicBezTo>
                  <a:lnTo>
                    <a:pt x="442" y="374"/>
                  </a:lnTo>
                  <a:cubicBezTo>
                    <a:pt x="487" y="374"/>
                    <a:pt x="532" y="317"/>
                    <a:pt x="521" y="261"/>
                  </a:cubicBezTo>
                  <a:lnTo>
                    <a:pt x="430" y="12"/>
                  </a:lnTo>
                  <a:lnTo>
                    <a:pt x="193"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2"/>
            <p:cNvSpPr/>
            <p:nvPr/>
          </p:nvSpPr>
          <p:spPr>
            <a:xfrm>
              <a:off x="7010814" y="849656"/>
              <a:ext cx="16731" cy="31007"/>
            </a:xfrm>
            <a:custGeom>
              <a:avLst/>
              <a:gdLst/>
              <a:ahLst/>
              <a:cxnLst/>
              <a:rect l="l" t="t" r="r" b="b"/>
              <a:pathLst>
                <a:path w="375" h="695" extrusionOk="0">
                  <a:moveTo>
                    <a:pt x="23" y="0"/>
                  </a:moveTo>
                  <a:lnTo>
                    <a:pt x="1" y="261"/>
                  </a:lnTo>
                  <a:lnTo>
                    <a:pt x="249" y="668"/>
                  </a:lnTo>
                  <a:cubicBezTo>
                    <a:pt x="263" y="686"/>
                    <a:pt x="282" y="695"/>
                    <a:pt x="301" y="695"/>
                  </a:cubicBezTo>
                  <a:cubicBezTo>
                    <a:pt x="329" y="695"/>
                    <a:pt x="356" y="674"/>
                    <a:pt x="362" y="633"/>
                  </a:cubicBezTo>
                  <a:lnTo>
                    <a:pt x="374" y="136"/>
                  </a:lnTo>
                  <a:cubicBezTo>
                    <a:pt x="374" y="57"/>
                    <a:pt x="306" y="0"/>
                    <a:pt x="227"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2"/>
            <p:cNvSpPr/>
            <p:nvPr/>
          </p:nvSpPr>
          <p:spPr>
            <a:xfrm>
              <a:off x="6921003" y="737627"/>
              <a:ext cx="174623" cy="174623"/>
            </a:xfrm>
            <a:custGeom>
              <a:avLst/>
              <a:gdLst/>
              <a:ahLst/>
              <a:cxnLst/>
              <a:rect l="l" t="t" r="r" b="b"/>
              <a:pathLst>
                <a:path w="3914" h="3914" extrusionOk="0">
                  <a:moveTo>
                    <a:pt x="1154" y="1"/>
                  </a:moveTo>
                  <a:lnTo>
                    <a:pt x="227" y="521"/>
                  </a:lnTo>
                  <a:cubicBezTo>
                    <a:pt x="35" y="623"/>
                    <a:pt x="1" y="894"/>
                    <a:pt x="171" y="1041"/>
                  </a:cubicBezTo>
                  <a:lnTo>
                    <a:pt x="2014" y="2772"/>
                  </a:lnTo>
                  <a:lnTo>
                    <a:pt x="2081" y="2511"/>
                  </a:lnTo>
                  <a:lnTo>
                    <a:pt x="1109" y="1030"/>
                  </a:lnTo>
                  <a:lnTo>
                    <a:pt x="2410" y="849"/>
                  </a:lnTo>
                  <a:lnTo>
                    <a:pt x="2443" y="3913"/>
                  </a:lnTo>
                  <a:lnTo>
                    <a:pt x="2692" y="3913"/>
                  </a:lnTo>
                  <a:lnTo>
                    <a:pt x="3913" y="1"/>
                  </a:ln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2"/>
            <p:cNvSpPr/>
            <p:nvPr/>
          </p:nvSpPr>
          <p:spPr>
            <a:xfrm>
              <a:off x="6972489" y="601639"/>
              <a:ext cx="123137" cy="136031"/>
            </a:xfrm>
            <a:custGeom>
              <a:avLst/>
              <a:gdLst/>
              <a:ahLst/>
              <a:cxnLst/>
              <a:rect l="l" t="t" r="r" b="b"/>
              <a:pathLst>
                <a:path w="2760" h="3049" extrusionOk="0">
                  <a:moveTo>
                    <a:pt x="1374" y="0"/>
                  </a:moveTo>
                  <a:cubicBezTo>
                    <a:pt x="984" y="0"/>
                    <a:pt x="611" y="102"/>
                    <a:pt x="475" y="244"/>
                  </a:cubicBezTo>
                  <a:cubicBezTo>
                    <a:pt x="204" y="527"/>
                    <a:pt x="0" y="3049"/>
                    <a:pt x="0" y="3049"/>
                  </a:cubicBezTo>
                  <a:lnTo>
                    <a:pt x="2759" y="3049"/>
                  </a:lnTo>
                  <a:cubicBezTo>
                    <a:pt x="2759" y="3049"/>
                    <a:pt x="2432" y="392"/>
                    <a:pt x="2251" y="244"/>
                  </a:cubicBezTo>
                  <a:cubicBezTo>
                    <a:pt x="2031" y="70"/>
                    <a:pt x="1697" y="0"/>
                    <a:pt x="1374"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2"/>
            <p:cNvSpPr/>
            <p:nvPr/>
          </p:nvSpPr>
          <p:spPr>
            <a:xfrm>
              <a:off x="6972489" y="727544"/>
              <a:ext cx="123137" cy="16374"/>
            </a:xfrm>
            <a:custGeom>
              <a:avLst/>
              <a:gdLst/>
              <a:ahLst/>
              <a:cxnLst/>
              <a:rect l="l" t="t" r="r" b="b"/>
              <a:pathLst>
                <a:path w="2760" h="367" extrusionOk="0">
                  <a:moveTo>
                    <a:pt x="23" y="0"/>
                  </a:moveTo>
                  <a:cubicBezTo>
                    <a:pt x="12" y="136"/>
                    <a:pt x="0" y="227"/>
                    <a:pt x="0" y="227"/>
                  </a:cubicBezTo>
                  <a:cubicBezTo>
                    <a:pt x="406" y="324"/>
                    <a:pt x="829" y="367"/>
                    <a:pt x="1268" y="367"/>
                  </a:cubicBezTo>
                  <a:cubicBezTo>
                    <a:pt x="1748" y="367"/>
                    <a:pt x="2246" y="315"/>
                    <a:pt x="2759" y="227"/>
                  </a:cubicBezTo>
                  <a:cubicBezTo>
                    <a:pt x="2759" y="227"/>
                    <a:pt x="2749" y="136"/>
                    <a:pt x="2726" y="0"/>
                  </a:cubicBezTo>
                  <a:cubicBezTo>
                    <a:pt x="2242" y="47"/>
                    <a:pt x="1767" y="73"/>
                    <a:pt x="1303" y="73"/>
                  </a:cubicBezTo>
                  <a:cubicBezTo>
                    <a:pt x="867" y="73"/>
                    <a:pt x="439" y="50"/>
                    <a:pt x="23"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2"/>
            <p:cNvSpPr/>
            <p:nvPr/>
          </p:nvSpPr>
          <p:spPr>
            <a:xfrm>
              <a:off x="7034014" y="614042"/>
              <a:ext cx="108548" cy="90881"/>
            </a:xfrm>
            <a:custGeom>
              <a:avLst/>
              <a:gdLst/>
              <a:ahLst/>
              <a:cxnLst/>
              <a:rect l="l" t="t" r="r" b="b"/>
              <a:pathLst>
                <a:path w="2433" h="2037" extrusionOk="0">
                  <a:moveTo>
                    <a:pt x="827" y="1"/>
                  </a:moveTo>
                  <a:cubicBezTo>
                    <a:pt x="662" y="1"/>
                    <a:pt x="480" y="355"/>
                    <a:pt x="827" y="622"/>
                  </a:cubicBezTo>
                  <a:lnTo>
                    <a:pt x="1561" y="1210"/>
                  </a:lnTo>
                  <a:lnTo>
                    <a:pt x="148" y="1629"/>
                  </a:lnTo>
                  <a:cubicBezTo>
                    <a:pt x="171" y="1493"/>
                    <a:pt x="91" y="1335"/>
                    <a:pt x="1" y="1177"/>
                  </a:cubicBezTo>
                  <a:lnTo>
                    <a:pt x="1" y="2036"/>
                  </a:lnTo>
                  <a:lnTo>
                    <a:pt x="2217" y="1493"/>
                  </a:lnTo>
                  <a:cubicBezTo>
                    <a:pt x="2387" y="1459"/>
                    <a:pt x="2433" y="1222"/>
                    <a:pt x="2297" y="1120"/>
                  </a:cubicBezTo>
                  <a:lnTo>
                    <a:pt x="895" y="23"/>
                  </a:lnTo>
                  <a:cubicBezTo>
                    <a:pt x="873" y="8"/>
                    <a:pt x="850" y="1"/>
                    <a:pt x="827"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2"/>
            <p:cNvSpPr/>
            <p:nvPr/>
          </p:nvSpPr>
          <p:spPr>
            <a:xfrm>
              <a:off x="6924037" y="616853"/>
              <a:ext cx="108548" cy="86508"/>
            </a:xfrm>
            <a:custGeom>
              <a:avLst/>
              <a:gdLst/>
              <a:ahLst/>
              <a:cxnLst/>
              <a:rect l="l" t="t" r="r" b="b"/>
              <a:pathLst>
                <a:path w="2433" h="1939" extrusionOk="0">
                  <a:moveTo>
                    <a:pt x="1561" y="1"/>
                  </a:moveTo>
                  <a:cubicBezTo>
                    <a:pt x="1543" y="1"/>
                    <a:pt x="1524" y="6"/>
                    <a:pt x="1505" y="16"/>
                  </a:cubicBezTo>
                  <a:lnTo>
                    <a:pt x="148" y="1091"/>
                  </a:lnTo>
                  <a:cubicBezTo>
                    <a:pt x="1" y="1215"/>
                    <a:pt x="58" y="1453"/>
                    <a:pt x="249" y="1486"/>
                  </a:cubicBezTo>
                  <a:lnTo>
                    <a:pt x="2432" y="1939"/>
                  </a:lnTo>
                  <a:lnTo>
                    <a:pt x="2432" y="1079"/>
                  </a:lnTo>
                  <a:cubicBezTo>
                    <a:pt x="2342" y="1215"/>
                    <a:pt x="2285" y="1373"/>
                    <a:pt x="2285" y="1532"/>
                  </a:cubicBezTo>
                  <a:lnTo>
                    <a:pt x="860" y="1215"/>
                  </a:lnTo>
                  <a:lnTo>
                    <a:pt x="1528" y="604"/>
                  </a:lnTo>
                  <a:cubicBezTo>
                    <a:pt x="1835" y="451"/>
                    <a:pt x="1734" y="1"/>
                    <a:pt x="1561"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2"/>
            <p:cNvSpPr/>
            <p:nvPr/>
          </p:nvSpPr>
          <p:spPr>
            <a:xfrm>
              <a:off x="7015856" y="564608"/>
              <a:ext cx="31052" cy="61435"/>
            </a:xfrm>
            <a:custGeom>
              <a:avLst/>
              <a:gdLst/>
              <a:ahLst/>
              <a:cxnLst/>
              <a:rect l="l" t="t" r="r" b="b"/>
              <a:pathLst>
                <a:path w="696" h="1377" extrusionOk="0">
                  <a:moveTo>
                    <a:pt x="1" y="0"/>
                  </a:moveTo>
                  <a:lnTo>
                    <a:pt x="1" y="1097"/>
                  </a:lnTo>
                  <a:cubicBezTo>
                    <a:pt x="1" y="1280"/>
                    <a:pt x="187" y="1377"/>
                    <a:pt x="363" y="1377"/>
                  </a:cubicBezTo>
                  <a:cubicBezTo>
                    <a:pt x="534" y="1377"/>
                    <a:pt x="696" y="1286"/>
                    <a:pt x="668" y="1097"/>
                  </a:cubicBezTo>
                  <a:lnTo>
                    <a:pt x="498" y="0"/>
                  </a:lnTo>
                  <a:close/>
                </a:path>
              </a:pathLst>
            </a:custGeom>
            <a:solidFill>
              <a:srgbClr val="E3A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2"/>
            <p:cNvSpPr/>
            <p:nvPr/>
          </p:nvSpPr>
          <p:spPr>
            <a:xfrm>
              <a:off x="6921003" y="399933"/>
              <a:ext cx="209467" cy="191755"/>
            </a:xfrm>
            <a:custGeom>
              <a:avLst/>
              <a:gdLst/>
              <a:ahLst/>
              <a:cxnLst/>
              <a:rect l="l" t="t" r="r" b="b"/>
              <a:pathLst>
                <a:path w="4695" h="4298" extrusionOk="0">
                  <a:moveTo>
                    <a:pt x="2659" y="1"/>
                  </a:moveTo>
                  <a:cubicBezTo>
                    <a:pt x="2110" y="1"/>
                    <a:pt x="1522" y="171"/>
                    <a:pt x="1053" y="616"/>
                  </a:cubicBezTo>
                  <a:cubicBezTo>
                    <a:pt x="691" y="955"/>
                    <a:pt x="510" y="1644"/>
                    <a:pt x="352" y="2334"/>
                  </a:cubicBezTo>
                  <a:cubicBezTo>
                    <a:pt x="272" y="2719"/>
                    <a:pt x="1" y="3149"/>
                    <a:pt x="159" y="3578"/>
                  </a:cubicBezTo>
                  <a:cubicBezTo>
                    <a:pt x="332" y="4054"/>
                    <a:pt x="1335" y="4297"/>
                    <a:pt x="2304" y="4297"/>
                  </a:cubicBezTo>
                  <a:cubicBezTo>
                    <a:pt x="3106" y="4297"/>
                    <a:pt x="3885" y="4131"/>
                    <a:pt x="4151" y="3793"/>
                  </a:cubicBezTo>
                  <a:cubicBezTo>
                    <a:pt x="4694" y="3092"/>
                    <a:pt x="4649" y="1317"/>
                    <a:pt x="4253" y="649"/>
                  </a:cubicBezTo>
                  <a:cubicBezTo>
                    <a:pt x="4034" y="296"/>
                    <a:pt x="3381" y="1"/>
                    <a:pt x="2659"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2"/>
            <p:cNvSpPr/>
            <p:nvPr/>
          </p:nvSpPr>
          <p:spPr>
            <a:xfrm>
              <a:off x="6934343" y="374993"/>
              <a:ext cx="249576" cy="148791"/>
            </a:xfrm>
            <a:custGeom>
              <a:avLst/>
              <a:gdLst/>
              <a:ahLst/>
              <a:cxnLst/>
              <a:rect l="l" t="t" r="r" b="b"/>
              <a:pathLst>
                <a:path w="5594" h="3335" extrusionOk="0">
                  <a:moveTo>
                    <a:pt x="2375" y="1"/>
                  </a:moveTo>
                  <a:cubicBezTo>
                    <a:pt x="1193" y="1"/>
                    <a:pt x="1" y="584"/>
                    <a:pt x="143" y="2520"/>
                  </a:cubicBezTo>
                  <a:cubicBezTo>
                    <a:pt x="222" y="1954"/>
                    <a:pt x="697" y="1423"/>
                    <a:pt x="1184" y="1163"/>
                  </a:cubicBezTo>
                  <a:cubicBezTo>
                    <a:pt x="1828" y="2079"/>
                    <a:pt x="3196" y="2520"/>
                    <a:pt x="3750" y="2599"/>
                  </a:cubicBezTo>
                  <a:cubicBezTo>
                    <a:pt x="4030" y="2823"/>
                    <a:pt x="4431" y="3334"/>
                    <a:pt x="4779" y="3334"/>
                  </a:cubicBezTo>
                  <a:cubicBezTo>
                    <a:pt x="4783" y="3334"/>
                    <a:pt x="4787" y="3334"/>
                    <a:pt x="4790" y="3334"/>
                  </a:cubicBezTo>
                  <a:cubicBezTo>
                    <a:pt x="4790" y="3334"/>
                    <a:pt x="5594" y="1118"/>
                    <a:pt x="4610" y="507"/>
                  </a:cubicBezTo>
                  <a:cubicBezTo>
                    <a:pt x="4525" y="451"/>
                    <a:pt x="4418" y="436"/>
                    <a:pt x="4332" y="436"/>
                  </a:cubicBezTo>
                  <a:cubicBezTo>
                    <a:pt x="4245" y="436"/>
                    <a:pt x="4180" y="451"/>
                    <a:pt x="4180" y="451"/>
                  </a:cubicBezTo>
                  <a:cubicBezTo>
                    <a:pt x="3765" y="203"/>
                    <a:pt x="3072" y="1"/>
                    <a:pt x="2375"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2"/>
            <p:cNvSpPr/>
            <p:nvPr/>
          </p:nvSpPr>
          <p:spPr>
            <a:xfrm>
              <a:off x="7080459" y="483364"/>
              <a:ext cx="49478" cy="83296"/>
            </a:xfrm>
            <a:custGeom>
              <a:avLst/>
              <a:gdLst/>
              <a:ahLst/>
              <a:cxnLst/>
              <a:rect l="l" t="t" r="r" b="b"/>
              <a:pathLst>
                <a:path w="1109" h="1867" extrusionOk="0">
                  <a:moveTo>
                    <a:pt x="532" y="0"/>
                  </a:moveTo>
                  <a:lnTo>
                    <a:pt x="532" y="0"/>
                  </a:lnTo>
                  <a:cubicBezTo>
                    <a:pt x="577" y="691"/>
                    <a:pt x="339" y="1357"/>
                    <a:pt x="0" y="1867"/>
                  </a:cubicBezTo>
                  <a:cubicBezTo>
                    <a:pt x="713" y="1697"/>
                    <a:pt x="950" y="928"/>
                    <a:pt x="1108" y="249"/>
                  </a:cubicBezTo>
                  <a:lnTo>
                    <a:pt x="532"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2"/>
            <p:cNvSpPr/>
            <p:nvPr/>
          </p:nvSpPr>
          <p:spPr>
            <a:xfrm>
              <a:off x="6942195" y="401539"/>
              <a:ext cx="197912" cy="95521"/>
            </a:xfrm>
            <a:custGeom>
              <a:avLst/>
              <a:gdLst/>
              <a:ahLst/>
              <a:cxnLst/>
              <a:rect l="l" t="t" r="r" b="b"/>
              <a:pathLst>
                <a:path w="4436" h="2141" extrusionOk="0">
                  <a:moveTo>
                    <a:pt x="2083" y="1"/>
                  </a:moveTo>
                  <a:cubicBezTo>
                    <a:pt x="1225" y="1"/>
                    <a:pt x="351" y="431"/>
                    <a:pt x="1" y="1416"/>
                  </a:cubicBezTo>
                  <a:cubicBezTo>
                    <a:pt x="385" y="830"/>
                    <a:pt x="1095" y="571"/>
                    <a:pt x="1820" y="571"/>
                  </a:cubicBezTo>
                  <a:cubicBezTo>
                    <a:pt x="2928" y="571"/>
                    <a:pt x="4071" y="1176"/>
                    <a:pt x="4140" y="2140"/>
                  </a:cubicBezTo>
                  <a:cubicBezTo>
                    <a:pt x="4435" y="826"/>
                    <a:pt x="3273" y="1"/>
                    <a:pt x="2083"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2"/>
            <p:cNvSpPr/>
            <p:nvPr/>
          </p:nvSpPr>
          <p:spPr>
            <a:xfrm>
              <a:off x="7099599" y="497953"/>
              <a:ext cx="59739" cy="61212"/>
            </a:xfrm>
            <a:custGeom>
              <a:avLst/>
              <a:gdLst/>
              <a:ahLst/>
              <a:cxnLst/>
              <a:rect l="l" t="t" r="r" b="b"/>
              <a:pathLst>
                <a:path w="1339" h="1372" extrusionOk="0">
                  <a:moveTo>
                    <a:pt x="705" y="0"/>
                  </a:moveTo>
                  <a:cubicBezTo>
                    <a:pt x="403" y="0"/>
                    <a:pt x="239" y="431"/>
                    <a:pt x="239" y="431"/>
                  </a:cubicBezTo>
                  <a:lnTo>
                    <a:pt x="1" y="1324"/>
                  </a:lnTo>
                  <a:cubicBezTo>
                    <a:pt x="97" y="1357"/>
                    <a:pt x="189" y="1371"/>
                    <a:pt x="275" y="1371"/>
                  </a:cubicBezTo>
                  <a:cubicBezTo>
                    <a:pt x="973" y="1371"/>
                    <a:pt x="1338" y="418"/>
                    <a:pt x="996" y="126"/>
                  </a:cubicBezTo>
                  <a:cubicBezTo>
                    <a:pt x="888" y="35"/>
                    <a:pt x="791" y="0"/>
                    <a:pt x="705"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2"/>
            <p:cNvSpPr/>
            <p:nvPr/>
          </p:nvSpPr>
          <p:spPr>
            <a:xfrm>
              <a:off x="7040617" y="516334"/>
              <a:ext cx="37834" cy="35290"/>
            </a:xfrm>
            <a:custGeom>
              <a:avLst/>
              <a:gdLst/>
              <a:ahLst/>
              <a:cxnLst/>
              <a:rect l="l" t="t" r="r" b="b"/>
              <a:pathLst>
                <a:path w="848" h="791" extrusionOk="0">
                  <a:moveTo>
                    <a:pt x="387" y="1"/>
                  </a:moveTo>
                  <a:cubicBezTo>
                    <a:pt x="319" y="1"/>
                    <a:pt x="251" y="17"/>
                    <a:pt x="192" y="53"/>
                  </a:cubicBezTo>
                  <a:cubicBezTo>
                    <a:pt x="68" y="132"/>
                    <a:pt x="11" y="268"/>
                    <a:pt x="0" y="404"/>
                  </a:cubicBezTo>
                  <a:cubicBezTo>
                    <a:pt x="0" y="540"/>
                    <a:pt x="91" y="698"/>
                    <a:pt x="215" y="754"/>
                  </a:cubicBezTo>
                  <a:cubicBezTo>
                    <a:pt x="283" y="788"/>
                    <a:pt x="305" y="788"/>
                    <a:pt x="385" y="788"/>
                  </a:cubicBezTo>
                  <a:lnTo>
                    <a:pt x="396" y="788"/>
                  </a:lnTo>
                  <a:cubicBezTo>
                    <a:pt x="406" y="790"/>
                    <a:pt x="416" y="790"/>
                    <a:pt x="427" y="790"/>
                  </a:cubicBezTo>
                  <a:cubicBezTo>
                    <a:pt x="496" y="790"/>
                    <a:pt x="563" y="761"/>
                    <a:pt x="622" y="731"/>
                  </a:cubicBezTo>
                  <a:cubicBezTo>
                    <a:pt x="712" y="686"/>
                    <a:pt x="780" y="585"/>
                    <a:pt x="803" y="483"/>
                  </a:cubicBezTo>
                  <a:cubicBezTo>
                    <a:pt x="848" y="291"/>
                    <a:pt x="747" y="110"/>
                    <a:pt x="566" y="42"/>
                  </a:cubicBezTo>
                  <a:cubicBezTo>
                    <a:pt x="512" y="15"/>
                    <a:pt x="450" y="1"/>
                    <a:pt x="387"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2"/>
            <p:cNvSpPr/>
            <p:nvPr/>
          </p:nvSpPr>
          <p:spPr>
            <a:xfrm>
              <a:off x="6931086" y="508884"/>
              <a:ext cx="27304" cy="26769"/>
            </a:xfrm>
            <a:custGeom>
              <a:avLst/>
              <a:gdLst/>
              <a:ahLst/>
              <a:cxnLst/>
              <a:rect l="l" t="t" r="r" b="b"/>
              <a:pathLst>
                <a:path w="612" h="600" extrusionOk="0">
                  <a:moveTo>
                    <a:pt x="336" y="1"/>
                  </a:moveTo>
                  <a:cubicBezTo>
                    <a:pt x="296" y="1"/>
                    <a:pt x="256" y="9"/>
                    <a:pt x="216" y="16"/>
                  </a:cubicBezTo>
                  <a:cubicBezTo>
                    <a:pt x="137" y="39"/>
                    <a:pt x="91" y="84"/>
                    <a:pt x="46" y="152"/>
                  </a:cubicBezTo>
                  <a:cubicBezTo>
                    <a:pt x="1" y="220"/>
                    <a:pt x="1" y="299"/>
                    <a:pt x="24" y="378"/>
                  </a:cubicBezTo>
                  <a:lnTo>
                    <a:pt x="24" y="390"/>
                  </a:lnTo>
                  <a:cubicBezTo>
                    <a:pt x="46" y="491"/>
                    <a:pt x="126" y="582"/>
                    <a:pt x="239" y="593"/>
                  </a:cubicBezTo>
                  <a:cubicBezTo>
                    <a:pt x="265" y="597"/>
                    <a:pt x="291" y="599"/>
                    <a:pt x="316" y="599"/>
                  </a:cubicBezTo>
                  <a:cubicBezTo>
                    <a:pt x="369" y="599"/>
                    <a:pt x="419" y="589"/>
                    <a:pt x="465" y="559"/>
                  </a:cubicBezTo>
                  <a:cubicBezTo>
                    <a:pt x="533" y="514"/>
                    <a:pt x="578" y="458"/>
                    <a:pt x="589" y="378"/>
                  </a:cubicBezTo>
                  <a:cubicBezTo>
                    <a:pt x="612" y="299"/>
                    <a:pt x="601" y="220"/>
                    <a:pt x="555" y="152"/>
                  </a:cubicBezTo>
                  <a:cubicBezTo>
                    <a:pt x="521" y="73"/>
                    <a:pt x="465" y="39"/>
                    <a:pt x="385" y="5"/>
                  </a:cubicBezTo>
                  <a:cubicBezTo>
                    <a:pt x="369" y="2"/>
                    <a:pt x="352" y="1"/>
                    <a:pt x="336"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2"/>
            <p:cNvSpPr/>
            <p:nvPr/>
          </p:nvSpPr>
          <p:spPr>
            <a:xfrm>
              <a:off x="7045659" y="474084"/>
              <a:ext cx="10618" cy="7005"/>
            </a:xfrm>
            <a:custGeom>
              <a:avLst/>
              <a:gdLst/>
              <a:ahLst/>
              <a:cxnLst/>
              <a:rect l="l" t="t" r="r" b="b"/>
              <a:pathLst>
                <a:path w="238" h="157" extrusionOk="0">
                  <a:moveTo>
                    <a:pt x="120" y="0"/>
                  </a:moveTo>
                  <a:cubicBezTo>
                    <a:pt x="88" y="0"/>
                    <a:pt x="58" y="8"/>
                    <a:pt x="34" y="16"/>
                  </a:cubicBezTo>
                  <a:cubicBezTo>
                    <a:pt x="0" y="27"/>
                    <a:pt x="0" y="84"/>
                    <a:pt x="46" y="95"/>
                  </a:cubicBezTo>
                  <a:cubicBezTo>
                    <a:pt x="79" y="95"/>
                    <a:pt x="102" y="95"/>
                    <a:pt x="124" y="118"/>
                  </a:cubicBezTo>
                  <a:cubicBezTo>
                    <a:pt x="136" y="142"/>
                    <a:pt x="161" y="156"/>
                    <a:pt x="183" y="156"/>
                  </a:cubicBezTo>
                  <a:cubicBezTo>
                    <a:pt x="203" y="156"/>
                    <a:pt x="221" y="145"/>
                    <a:pt x="227" y="118"/>
                  </a:cubicBezTo>
                  <a:cubicBezTo>
                    <a:pt x="237" y="62"/>
                    <a:pt x="192" y="16"/>
                    <a:pt x="159" y="5"/>
                  </a:cubicBezTo>
                  <a:cubicBezTo>
                    <a:pt x="146" y="2"/>
                    <a:pt x="132" y="0"/>
                    <a:pt x="120"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2"/>
            <p:cNvSpPr/>
            <p:nvPr/>
          </p:nvSpPr>
          <p:spPr>
            <a:xfrm>
              <a:off x="6968429" y="465785"/>
              <a:ext cx="9681" cy="5488"/>
            </a:xfrm>
            <a:custGeom>
              <a:avLst/>
              <a:gdLst/>
              <a:ahLst/>
              <a:cxnLst/>
              <a:rect l="l" t="t" r="r" b="b"/>
              <a:pathLst>
                <a:path w="217" h="123" extrusionOk="0">
                  <a:moveTo>
                    <a:pt x="109" y="1"/>
                  </a:moveTo>
                  <a:cubicBezTo>
                    <a:pt x="74" y="1"/>
                    <a:pt x="40" y="19"/>
                    <a:pt x="23" y="44"/>
                  </a:cubicBezTo>
                  <a:cubicBezTo>
                    <a:pt x="1" y="78"/>
                    <a:pt x="35" y="123"/>
                    <a:pt x="69" y="123"/>
                  </a:cubicBezTo>
                  <a:cubicBezTo>
                    <a:pt x="91" y="123"/>
                    <a:pt x="103" y="112"/>
                    <a:pt x="126" y="100"/>
                  </a:cubicBezTo>
                  <a:cubicBezTo>
                    <a:pt x="148" y="100"/>
                    <a:pt x="171" y="112"/>
                    <a:pt x="171" y="112"/>
                  </a:cubicBezTo>
                  <a:cubicBezTo>
                    <a:pt x="182" y="112"/>
                    <a:pt x="193" y="112"/>
                    <a:pt x="204" y="100"/>
                  </a:cubicBezTo>
                  <a:cubicBezTo>
                    <a:pt x="216" y="55"/>
                    <a:pt x="193" y="22"/>
                    <a:pt x="148" y="10"/>
                  </a:cubicBezTo>
                  <a:cubicBezTo>
                    <a:pt x="136" y="3"/>
                    <a:pt x="122" y="1"/>
                    <a:pt x="109"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2"/>
            <p:cNvSpPr/>
            <p:nvPr/>
          </p:nvSpPr>
          <p:spPr>
            <a:xfrm>
              <a:off x="7020763" y="493090"/>
              <a:ext cx="29981" cy="19586"/>
            </a:xfrm>
            <a:custGeom>
              <a:avLst/>
              <a:gdLst/>
              <a:ahLst/>
              <a:cxnLst/>
              <a:rect l="l" t="t" r="r" b="b"/>
              <a:pathLst>
                <a:path w="672" h="439" extrusionOk="0">
                  <a:moveTo>
                    <a:pt x="382" y="1"/>
                  </a:moveTo>
                  <a:cubicBezTo>
                    <a:pt x="226" y="1"/>
                    <a:pt x="92" y="79"/>
                    <a:pt x="16" y="224"/>
                  </a:cubicBezTo>
                  <a:cubicBezTo>
                    <a:pt x="1" y="254"/>
                    <a:pt x="25" y="279"/>
                    <a:pt x="51" y="279"/>
                  </a:cubicBezTo>
                  <a:cubicBezTo>
                    <a:pt x="63" y="279"/>
                    <a:pt x="76" y="272"/>
                    <a:pt x="83" y="257"/>
                  </a:cubicBezTo>
                  <a:cubicBezTo>
                    <a:pt x="138" y="158"/>
                    <a:pt x="258" y="72"/>
                    <a:pt x="380" y="72"/>
                  </a:cubicBezTo>
                  <a:cubicBezTo>
                    <a:pt x="409" y="72"/>
                    <a:pt x="439" y="77"/>
                    <a:pt x="468" y="88"/>
                  </a:cubicBezTo>
                  <a:cubicBezTo>
                    <a:pt x="592" y="144"/>
                    <a:pt x="592" y="292"/>
                    <a:pt x="581" y="405"/>
                  </a:cubicBezTo>
                  <a:cubicBezTo>
                    <a:pt x="581" y="427"/>
                    <a:pt x="601" y="439"/>
                    <a:pt x="620" y="439"/>
                  </a:cubicBezTo>
                  <a:cubicBezTo>
                    <a:pt x="640" y="439"/>
                    <a:pt x="660" y="427"/>
                    <a:pt x="660" y="405"/>
                  </a:cubicBezTo>
                  <a:cubicBezTo>
                    <a:pt x="671" y="257"/>
                    <a:pt x="649" y="31"/>
                    <a:pt x="468" y="8"/>
                  </a:cubicBezTo>
                  <a:cubicBezTo>
                    <a:pt x="439" y="3"/>
                    <a:pt x="410" y="1"/>
                    <a:pt x="382"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2"/>
            <p:cNvSpPr/>
            <p:nvPr/>
          </p:nvSpPr>
          <p:spPr>
            <a:xfrm>
              <a:off x="6957632" y="482382"/>
              <a:ext cx="22977" cy="16061"/>
            </a:xfrm>
            <a:custGeom>
              <a:avLst/>
              <a:gdLst/>
              <a:ahLst/>
              <a:cxnLst/>
              <a:rect l="l" t="t" r="r" b="b"/>
              <a:pathLst>
                <a:path w="515" h="360" extrusionOk="0">
                  <a:moveTo>
                    <a:pt x="292" y="1"/>
                  </a:moveTo>
                  <a:cubicBezTo>
                    <a:pt x="170" y="1"/>
                    <a:pt x="73" y="90"/>
                    <a:pt x="17" y="203"/>
                  </a:cubicBezTo>
                  <a:cubicBezTo>
                    <a:pt x="1" y="235"/>
                    <a:pt x="30" y="267"/>
                    <a:pt x="56" y="267"/>
                  </a:cubicBezTo>
                  <a:cubicBezTo>
                    <a:pt x="67" y="267"/>
                    <a:pt x="78" y="262"/>
                    <a:pt x="84" y="248"/>
                  </a:cubicBezTo>
                  <a:cubicBezTo>
                    <a:pt x="121" y="175"/>
                    <a:pt x="195" y="72"/>
                    <a:pt x="283" y="72"/>
                  </a:cubicBezTo>
                  <a:cubicBezTo>
                    <a:pt x="303" y="72"/>
                    <a:pt x="324" y="77"/>
                    <a:pt x="345" y="90"/>
                  </a:cubicBezTo>
                  <a:cubicBezTo>
                    <a:pt x="424" y="135"/>
                    <a:pt x="424" y="238"/>
                    <a:pt x="435" y="316"/>
                  </a:cubicBezTo>
                  <a:cubicBezTo>
                    <a:pt x="435" y="345"/>
                    <a:pt x="455" y="359"/>
                    <a:pt x="475" y="359"/>
                  </a:cubicBezTo>
                  <a:cubicBezTo>
                    <a:pt x="494" y="359"/>
                    <a:pt x="514" y="345"/>
                    <a:pt x="514" y="316"/>
                  </a:cubicBezTo>
                  <a:cubicBezTo>
                    <a:pt x="503" y="215"/>
                    <a:pt x="492" y="45"/>
                    <a:pt x="368" y="11"/>
                  </a:cubicBezTo>
                  <a:cubicBezTo>
                    <a:pt x="342" y="4"/>
                    <a:pt x="316" y="1"/>
                    <a:pt x="292"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2"/>
            <p:cNvSpPr/>
            <p:nvPr/>
          </p:nvSpPr>
          <p:spPr>
            <a:xfrm>
              <a:off x="6994976" y="541007"/>
              <a:ext cx="39618" cy="26769"/>
            </a:xfrm>
            <a:custGeom>
              <a:avLst/>
              <a:gdLst/>
              <a:ahLst/>
              <a:cxnLst/>
              <a:rect l="l" t="t" r="r" b="b"/>
              <a:pathLst>
                <a:path w="888" h="600" extrusionOk="0">
                  <a:moveTo>
                    <a:pt x="828" y="1"/>
                  </a:moveTo>
                  <a:cubicBezTo>
                    <a:pt x="808" y="1"/>
                    <a:pt x="791" y="15"/>
                    <a:pt x="797" y="43"/>
                  </a:cubicBezTo>
                  <a:cubicBezTo>
                    <a:pt x="808" y="190"/>
                    <a:pt x="774" y="371"/>
                    <a:pt x="639" y="450"/>
                  </a:cubicBezTo>
                  <a:cubicBezTo>
                    <a:pt x="563" y="496"/>
                    <a:pt x="493" y="514"/>
                    <a:pt x="424" y="514"/>
                  </a:cubicBezTo>
                  <a:cubicBezTo>
                    <a:pt x="306" y="514"/>
                    <a:pt x="194" y="461"/>
                    <a:pt x="73" y="405"/>
                  </a:cubicBezTo>
                  <a:cubicBezTo>
                    <a:pt x="67" y="401"/>
                    <a:pt x="61" y="400"/>
                    <a:pt x="55" y="400"/>
                  </a:cubicBezTo>
                  <a:cubicBezTo>
                    <a:pt x="20" y="400"/>
                    <a:pt x="0" y="453"/>
                    <a:pt x="39" y="472"/>
                  </a:cubicBezTo>
                  <a:cubicBezTo>
                    <a:pt x="159" y="536"/>
                    <a:pt x="297" y="600"/>
                    <a:pt x="433" y="600"/>
                  </a:cubicBezTo>
                  <a:cubicBezTo>
                    <a:pt x="515" y="600"/>
                    <a:pt x="596" y="577"/>
                    <a:pt x="672" y="518"/>
                  </a:cubicBezTo>
                  <a:cubicBezTo>
                    <a:pt x="831" y="405"/>
                    <a:pt x="888" y="235"/>
                    <a:pt x="876" y="43"/>
                  </a:cubicBezTo>
                  <a:cubicBezTo>
                    <a:pt x="870" y="15"/>
                    <a:pt x="848" y="1"/>
                    <a:pt x="828"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2"/>
            <p:cNvSpPr/>
            <p:nvPr/>
          </p:nvSpPr>
          <p:spPr>
            <a:xfrm>
              <a:off x="6974006" y="513524"/>
              <a:ext cx="24449" cy="18248"/>
            </a:xfrm>
            <a:custGeom>
              <a:avLst/>
              <a:gdLst/>
              <a:ahLst/>
              <a:cxnLst/>
              <a:rect l="l" t="t" r="r" b="b"/>
              <a:pathLst>
                <a:path w="548" h="409" extrusionOk="0">
                  <a:moveTo>
                    <a:pt x="264" y="0"/>
                  </a:moveTo>
                  <a:cubicBezTo>
                    <a:pt x="210" y="0"/>
                    <a:pt x="158" y="13"/>
                    <a:pt x="114" y="48"/>
                  </a:cubicBezTo>
                  <a:cubicBezTo>
                    <a:pt x="1" y="128"/>
                    <a:pt x="57" y="286"/>
                    <a:pt x="114" y="387"/>
                  </a:cubicBezTo>
                  <a:cubicBezTo>
                    <a:pt x="121" y="402"/>
                    <a:pt x="134" y="409"/>
                    <a:pt x="147" y="409"/>
                  </a:cubicBezTo>
                  <a:cubicBezTo>
                    <a:pt x="172" y="409"/>
                    <a:pt x="197" y="384"/>
                    <a:pt x="182" y="354"/>
                  </a:cubicBezTo>
                  <a:cubicBezTo>
                    <a:pt x="147" y="286"/>
                    <a:pt x="79" y="138"/>
                    <a:pt x="182" y="93"/>
                  </a:cubicBezTo>
                  <a:cubicBezTo>
                    <a:pt x="209" y="80"/>
                    <a:pt x="238" y="74"/>
                    <a:pt x="268" y="74"/>
                  </a:cubicBezTo>
                  <a:cubicBezTo>
                    <a:pt x="337" y="74"/>
                    <a:pt x="409" y="104"/>
                    <a:pt x="464" y="128"/>
                  </a:cubicBezTo>
                  <a:cubicBezTo>
                    <a:pt x="470" y="131"/>
                    <a:pt x="476" y="132"/>
                    <a:pt x="482" y="132"/>
                  </a:cubicBezTo>
                  <a:cubicBezTo>
                    <a:pt x="520" y="132"/>
                    <a:pt x="548" y="79"/>
                    <a:pt x="509" y="60"/>
                  </a:cubicBezTo>
                  <a:cubicBezTo>
                    <a:pt x="440" y="32"/>
                    <a:pt x="350" y="0"/>
                    <a:pt x="264"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72"/>
          <p:cNvGrpSpPr/>
          <p:nvPr/>
        </p:nvGrpSpPr>
        <p:grpSpPr>
          <a:xfrm>
            <a:off x="5223274" y="1151034"/>
            <a:ext cx="1551953" cy="1573102"/>
            <a:chOff x="5993716" y="364865"/>
            <a:chExt cx="625636" cy="634162"/>
          </a:xfrm>
        </p:grpSpPr>
        <p:sp>
          <p:nvSpPr>
            <p:cNvPr id="2542" name="Google Shape;2542;p72"/>
            <p:cNvSpPr/>
            <p:nvPr/>
          </p:nvSpPr>
          <p:spPr>
            <a:xfrm>
              <a:off x="5993716" y="810796"/>
              <a:ext cx="625636" cy="188231"/>
            </a:xfrm>
            <a:custGeom>
              <a:avLst/>
              <a:gdLst/>
              <a:ahLst/>
              <a:cxnLst/>
              <a:rect l="l" t="t" r="r" b="b"/>
              <a:pathLst>
                <a:path w="14023" h="4219" extrusionOk="0">
                  <a:moveTo>
                    <a:pt x="2703" y="1"/>
                  </a:moveTo>
                  <a:lnTo>
                    <a:pt x="0" y="4218"/>
                  </a:lnTo>
                  <a:lnTo>
                    <a:pt x="11320" y="4218"/>
                  </a:lnTo>
                  <a:lnTo>
                    <a:pt x="140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2"/>
            <p:cNvSpPr/>
            <p:nvPr/>
          </p:nvSpPr>
          <p:spPr>
            <a:xfrm>
              <a:off x="6270198" y="887981"/>
              <a:ext cx="138262" cy="51486"/>
            </a:xfrm>
            <a:custGeom>
              <a:avLst/>
              <a:gdLst/>
              <a:ahLst/>
              <a:cxnLst/>
              <a:rect l="l" t="t" r="r" b="b"/>
              <a:pathLst>
                <a:path w="3099" h="1154" extrusionOk="0">
                  <a:moveTo>
                    <a:pt x="1550" y="0"/>
                  </a:moveTo>
                  <a:cubicBezTo>
                    <a:pt x="690" y="0"/>
                    <a:pt x="0" y="261"/>
                    <a:pt x="0" y="578"/>
                  </a:cubicBezTo>
                  <a:cubicBezTo>
                    <a:pt x="0" y="894"/>
                    <a:pt x="690" y="1154"/>
                    <a:pt x="1550" y="1154"/>
                  </a:cubicBezTo>
                  <a:cubicBezTo>
                    <a:pt x="2409" y="1154"/>
                    <a:pt x="3099" y="894"/>
                    <a:pt x="3099" y="578"/>
                  </a:cubicBezTo>
                  <a:cubicBezTo>
                    <a:pt x="3099" y="261"/>
                    <a:pt x="2409" y="0"/>
                    <a:pt x="1550" y="0"/>
                  </a:cubicBezTo>
                  <a:close/>
                </a:path>
              </a:pathLst>
            </a:cu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2"/>
            <p:cNvSpPr/>
            <p:nvPr/>
          </p:nvSpPr>
          <p:spPr>
            <a:xfrm>
              <a:off x="6231828" y="728079"/>
              <a:ext cx="178192" cy="190194"/>
            </a:xfrm>
            <a:custGeom>
              <a:avLst/>
              <a:gdLst/>
              <a:ahLst/>
              <a:cxnLst/>
              <a:rect l="l" t="t" r="r" b="b"/>
              <a:pathLst>
                <a:path w="3994" h="4263" extrusionOk="0">
                  <a:moveTo>
                    <a:pt x="1234" y="0"/>
                  </a:moveTo>
                  <a:lnTo>
                    <a:pt x="103" y="633"/>
                  </a:lnTo>
                  <a:cubicBezTo>
                    <a:pt x="13" y="690"/>
                    <a:pt x="1" y="825"/>
                    <a:pt x="80" y="893"/>
                  </a:cubicBezTo>
                  <a:lnTo>
                    <a:pt x="2104" y="2770"/>
                  </a:lnTo>
                  <a:lnTo>
                    <a:pt x="2308" y="3110"/>
                  </a:lnTo>
                  <a:cubicBezTo>
                    <a:pt x="2322" y="3134"/>
                    <a:pt x="2346" y="3146"/>
                    <a:pt x="2368" y="3146"/>
                  </a:cubicBezTo>
                  <a:cubicBezTo>
                    <a:pt x="2398" y="3146"/>
                    <a:pt x="2426" y="3125"/>
                    <a:pt x="2432" y="3087"/>
                  </a:cubicBezTo>
                  <a:lnTo>
                    <a:pt x="2478" y="2669"/>
                  </a:lnTo>
                  <a:cubicBezTo>
                    <a:pt x="2489" y="2578"/>
                    <a:pt x="2410" y="2511"/>
                    <a:pt x="2319" y="2511"/>
                  </a:cubicBezTo>
                  <a:lnTo>
                    <a:pt x="2184" y="2521"/>
                  </a:lnTo>
                  <a:lnTo>
                    <a:pt x="1189" y="1041"/>
                  </a:lnTo>
                  <a:lnTo>
                    <a:pt x="2500" y="860"/>
                  </a:lnTo>
                  <a:lnTo>
                    <a:pt x="2511" y="3890"/>
                  </a:lnTo>
                  <a:lnTo>
                    <a:pt x="2365" y="4162"/>
                  </a:lnTo>
                  <a:cubicBezTo>
                    <a:pt x="2330" y="4207"/>
                    <a:pt x="2365" y="4263"/>
                    <a:pt x="2421" y="4263"/>
                  </a:cubicBezTo>
                  <a:lnTo>
                    <a:pt x="2794" y="4263"/>
                  </a:lnTo>
                  <a:cubicBezTo>
                    <a:pt x="2840" y="4263"/>
                    <a:pt x="2862" y="4229"/>
                    <a:pt x="2850" y="4184"/>
                  </a:cubicBezTo>
                  <a:lnTo>
                    <a:pt x="2783" y="3878"/>
                  </a:lnTo>
                  <a:lnTo>
                    <a:pt x="3993"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2"/>
            <p:cNvSpPr/>
            <p:nvPr/>
          </p:nvSpPr>
          <p:spPr>
            <a:xfrm>
              <a:off x="6232364" y="728079"/>
              <a:ext cx="177657" cy="108504"/>
            </a:xfrm>
            <a:custGeom>
              <a:avLst/>
              <a:gdLst/>
              <a:ahLst/>
              <a:cxnLst/>
              <a:rect l="l" t="t" r="r" b="b"/>
              <a:pathLst>
                <a:path w="3982" h="2432" extrusionOk="0">
                  <a:moveTo>
                    <a:pt x="1222" y="0"/>
                  </a:moveTo>
                  <a:lnTo>
                    <a:pt x="260" y="543"/>
                  </a:lnTo>
                  <a:lnTo>
                    <a:pt x="1" y="690"/>
                  </a:lnTo>
                  <a:lnTo>
                    <a:pt x="1481" y="1312"/>
                  </a:lnTo>
                  <a:lnTo>
                    <a:pt x="2296" y="938"/>
                  </a:lnTo>
                  <a:lnTo>
                    <a:pt x="2431" y="2375"/>
                  </a:lnTo>
                  <a:lnTo>
                    <a:pt x="3426" y="2431"/>
                  </a:lnTo>
                  <a:lnTo>
                    <a:pt x="3981"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2"/>
            <p:cNvSpPr/>
            <p:nvPr/>
          </p:nvSpPr>
          <p:spPr>
            <a:xfrm>
              <a:off x="6339307" y="818336"/>
              <a:ext cx="49969" cy="9146"/>
            </a:xfrm>
            <a:custGeom>
              <a:avLst/>
              <a:gdLst/>
              <a:ahLst/>
              <a:cxnLst/>
              <a:rect l="l" t="t" r="r" b="b"/>
              <a:pathLst>
                <a:path w="1120" h="205" extrusionOk="0">
                  <a:moveTo>
                    <a:pt x="1" y="1"/>
                  </a:moveTo>
                  <a:lnTo>
                    <a:pt x="12" y="171"/>
                  </a:lnTo>
                  <a:lnTo>
                    <a:pt x="1075" y="204"/>
                  </a:lnTo>
                  <a:lnTo>
                    <a:pt x="1120" y="24"/>
                  </a:lnTo>
                  <a:lnTo>
                    <a:pt x="1"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2"/>
            <p:cNvSpPr/>
            <p:nvPr/>
          </p:nvSpPr>
          <p:spPr>
            <a:xfrm>
              <a:off x="6237405" y="750744"/>
              <a:ext cx="81244" cy="31320"/>
            </a:xfrm>
            <a:custGeom>
              <a:avLst/>
              <a:gdLst/>
              <a:ahLst/>
              <a:cxnLst/>
              <a:rect l="l" t="t" r="r" b="b"/>
              <a:pathLst>
                <a:path w="1821" h="702" extrusionOk="0">
                  <a:moveTo>
                    <a:pt x="204" y="1"/>
                  </a:moveTo>
                  <a:lnTo>
                    <a:pt x="147" y="35"/>
                  </a:lnTo>
                  <a:lnTo>
                    <a:pt x="1" y="114"/>
                  </a:lnTo>
                  <a:lnTo>
                    <a:pt x="1584" y="702"/>
                  </a:lnTo>
                  <a:lnTo>
                    <a:pt x="1821" y="600"/>
                  </a:lnTo>
                  <a:lnTo>
                    <a:pt x="204"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2"/>
            <p:cNvSpPr/>
            <p:nvPr/>
          </p:nvSpPr>
          <p:spPr>
            <a:xfrm>
              <a:off x="6286839" y="594858"/>
              <a:ext cx="130231" cy="144597"/>
            </a:xfrm>
            <a:custGeom>
              <a:avLst/>
              <a:gdLst/>
              <a:ahLst/>
              <a:cxnLst/>
              <a:rect l="l" t="t" r="r" b="b"/>
              <a:pathLst>
                <a:path w="2919" h="3241" extrusionOk="0">
                  <a:moveTo>
                    <a:pt x="1" y="2986"/>
                  </a:moveTo>
                  <a:cubicBezTo>
                    <a:pt x="1" y="2986"/>
                    <a:pt x="1" y="2986"/>
                    <a:pt x="1" y="2986"/>
                  </a:cubicBezTo>
                  <a:lnTo>
                    <a:pt x="1" y="2986"/>
                  </a:lnTo>
                  <a:cubicBezTo>
                    <a:pt x="1" y="2986"/>
                    <a:pt x="1" y="2986"/>
                    <a:pt x="1" y="2986"/>
                  </a:cubicBezTo>
                  <a:close/>
                  <a:moveTo>
                    <a:pt x="1185" y="0"/>
                  </a:moveTo>
                  <a:cubicBezTo>
                    <a:pt x="791" y="0"/>
                    <a:pt x="425" y="69"/>
                    <a:pt x="306" y="227"/>
                  </a:cubicBezTo>
                  <a:cubicBezTo>
                    <a:pt x="183" y="395"/>
                    <a:pt x="81" y="2987"/>
                    <a:pt x="2" y="2987"/>
                  </a:cubicBezTo>
                  <a:cubicBezTo>
                    <a:pt x="2" y="2987"/>
                    <a:pt x="1" y="2986"/>
                    <a:pt x="1" y="2986"/>
                  </a:cubicBezTo>
                  <a:lnTo>
                    <a:pt x="1" y="2986"/>
                  </a:lnTo>
                  <a:cubicBezTo>
                    <a:pt x="425" y="3163"/>
                    <a:pt x="857" y="3241"/>
                    <a:pt x="1294" y="3241"/>
                  </a:cubicBezTo>
                  <a:cubicBezTo>
                    <a:pt x="1778" y="3241"/>
                    <a:pt x="2267" y="3146"/>
                    <a:pt x="2760" y="2986"/>
                  </a:cubicBezTo>
                  <a:cubicBezTo>
                    <a:pt x="2918" y="2556"/>
                    <a:pt x="2658" y="453"/>
                    <a:pt x="2285" y="215"/>
                  </a:cubicBezTo>
                  <a:cubicBezTo>
                    <a:pt x="2068" y="80"/>
                    <a:pt x="1610" y="0"/>
                    <a:pt x="1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2"/>
            <p:cNvSpPr/>
            <p:nvPr/>
          </p:nvSpPr>
          <p:spPr>
            <a:xfrm>
              <a:off x="6345865" y="613507"/>
              <a:ext cx="102481" cy="75756"/>
            </a:xfrm>
            <a:custGeom>
              <a:avLst/>
              <a:gdLst/>
              <a:ahLst/>
              <a:cxnLst/>
              <a:rect l="l" t="t" r="r" b="b"/>
              <a:pathLst>
                <a:path w="2297" h="1698" extrusionOk="0">
                  <a:moveTo>
                    <a:pt x="1098" y="1"/>
                  </a:moveTo>
                  <a:cubicBezTo>
                    <a:pt x="1098" y="35"/>
                    <a:pt x="1098" y="69"/>
                    <a:pt x="1086" y="91"/>
                  </a:cubicBezTo>
                  <a:cubicBezTo>
                    <a:pt x="1063" y="193"/>
                    <a:pt x="985" y="284"/>
                    <a:pt x="905" y="340"/>
                  </a:cubicBezTo>
                  <a:cubicBezTo>
                    <a:pt x="860" y="363"/>
                    <a:pt x="815" y="385"/>
                    <a:pt x="759" y="385"/>
                  </a:cubicBezTo>
                  <a:lnTo>
                    <a:pt x="1460" y="940"/>
                  </a:lnTo>
                  <a:lnTo>
                    <a:pt x="148" y="1290"/>
                  </a:lnTo>
                  <a:cubicBezTo>
                    <a:pt x="148" y="1143"/>
                    <a:pt x="91" y="996"/>
                    <a:pt x="0" y="838"/>
                  </a:cubicBezTo>
                  <a:lnTo>
                    <a:pt x="0" y="1697"/>
                  </a:lnTo>
                  <a:lnTo>
                    <a:pt x="2036" y="1234"/>
                  </a:lnTo>
                  <a:cubicBezTo>
                    <a:pt x="2239" y="1189"/>
                    <a:pt x="2296" y="940"/>
                    <a:pt x="2126" y="804"/>
                  </a:cubicBezTo>
                  <a:lnTo>
                    <a:pt x="1098"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2"/>
            <p:cNvSpPr/>
            <p:nvPr/>
          </p:nvSpPr>
          <p:spPr>
            <a:xfrm>
              <a:off x="6370315" y="603067"/>
              <a:ext cx="54296" cy="52378"/>
            </a:xfrm>
            <a:custGeom>
              <a:avLst/>
              <a:gdLst/>
              <a:ahLst/>
              <a:cxnLst/>
              <a:rect l="l" t="t" r="r" b="b"/>
              <a:pathLst>
                <a:path w="1217" h="1174" extrusionOk="0">
                  <a:moveTo>
                    <a:pt x="291" y="1"/>
                  </a:moveTo>
                  <a:cubicBezTo>
                    <a:pt x="53" y="1"/>
                    <a:pt x="1" y="336"/>
                    <a:pt x="63" y="461"/>
                  </a:cubicBezTo>
                  <a:cubicBezTo>
                    <a:pt x="120" y="563"/>
                    <a:pt x="708" y="1174"/>
                    <a:pt x="708" y="1174"/>
                  </a:cubicBezTo>
                  <a:cubicBezTo>
                    <a:pt x="934" y="1038"/>
                    <a:pt x="1115" y="868"/>
                    <a:pt x="1217" y="665"/>
                  </a:cubicBezTo>
                  <a:cubicBezTo>
                    <a:pt x="1217" y="665"/>
                    <a:pt x="550" y="54"/>
                    <a:pt x="357" y="9"/>
                  </a:cubicBezTo>
                  <a:cubicBezTo>
                    <a:pt x="334" y="3"/>
                    <a:pt x="312" y="1"/>
                    <a:pt x="291" y="1"/>
                  </a:cubicBezTo>
                  <a:close/>
                </a:path>
              </a:pathLst>
            </a:custGeom>
            <a:solidFill>
              <a:srgbClr val="FFBD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2"/>
            <p:cNvSpPr/>
            <p:nvPr/>
          </p:nvSpPr>
          <p:spPr>
            <a:xfrm>
              <a:off x="6243964" y="608465"/>
              <a:ext cx="101455" cy="81289"/>
            </a:xfrm>
            <a:custGeom>
              <a:avLst/>
              <a:gdLst/>
              <a:ahLst/>
              <a:cxnLst/>
              <a:rect l="l" t="t" r="r" b="b"/>
              <a:pathLst>
                <a:path w="2274" h="1822" extrusionOk="0">
                  <a:moveTo>
                    <a:pt x="1256" y="1"/>
                  </a:moveTo>
                  <a:lnTo>
                    <a:pt x="181" y="883"/>
                  </a:lnTo>
                  <a:cubicBezTo>
                    <a:pt x="0" y="1030"/>
                    <a:pt x="68" y="1312"/>
                    <a:pt x="294" y="1358"/>
                  </a:cubicBezTo>
                  <a:lnTo>
                    <a:pt x="2274" y="1822"/>
                  </a:lnTo>
                  <a:lnTo>
                    <a:pt x="2274" y="962"/>
                  </a:lnTo>
                  <a:cubicBezTo>
                    <a:pt x="2171" y="1109"/>
                    <a:pt x="2115" y="1267"/>
                    <a:pt x="2126" y="1415"/>
                  </a:cubicBezTo>
                  <a:lnTo>
                    <a:pt x="837" y="1053"/>
                  </a:lnTo>
                  <a:lnTo>
                    <a:pt x="1505" y="453"/>
                  </a:lnTo>
                  <a:cubicBezTo>
                    <a:pt x="1312" y="385"/>
                    <a:pt x="1233" y="182"/>
                    <a:pt x="1256"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2"/>
            <p:cNvSpPr/>
            <p:nvPr/>
          </p:nvSpPr>
          <p:spPr>
            <a:xfrm>
              <a:off x="6265647" y="603067"/>
              <a:ext cx="54296" cy="52378"/>
            </a:xfrm>
            <a:custGeom>
              <a:avLst/>
              <a:gdLst/>
              <a:ahLst/>
              <a:cxnLst/>
              <a:rect l="l" t="t" r="r" b="b"/>
              <a:pathLst>
                <a:path w="1217" h="1174" extrusionOk="0">
                  <a:moveTo>
                    <a:pt x="927" y="1"/>
                  </a:moveTo>
                  <a:cubicBezTo>
                    <a:pt x="906" y="1"/>
                    <a:pt x="884" y="3"/>
                    <a:pt x="860" y="9"/>
                  </a:cubicBezTo>
                  <a:cubicBezTo>
                    <a:pt x="668" y="54"/>
                    <a:pt x="1" y="665"/>
                    <a:pt x="1" y="665"/>
                  </a:cubicBezTo>
                  <a:cubicBezTo>
                    <a:pt x="102" y="868"/>
                    <a:pt x="283" y="1038"/>
                    <a:pt x="509" y="1174"/>
                  </a:cubicBezTo>
                  <a:cubicBezTo>
                    <a:pt x="509" y="1174"/>
                    <a:pt x="1097" y="563"/>
                    <a:pt x="1154" y="461"/>
                  </a:cubicBezTo>
                  <a:cubicBezTo>
                    <a:pt x="1217" y="336"/>
                    <a:pt x="1164" y="1"/>
                    <a:pt x="927" y="1"/>
                  </a:cubicBezTo>
                  <a:close/>
                </a:path>
              </a:pathLst>
            </a:custGeom>
            <a:solidFill>
              <a:srgbClr val="FFBD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2"/>
            <p:cNvSpPr/>
            <p:nvPr/>
          </p:nvSpPr>
          <p:spPr>
            <a:xfrm>
              <a:off x="6330250" y="555998"/>
              <a:ext cx="31052" cy="61479"/>
            </a:xfrm>
            <a:custGeom>
              <a:avLst/>
              <a:gdLst/>
              <a:ahLst/>
              <a:cxnLst/>
              <a:rect l="l" t="t" r="r" b="b"/>
              <a:pathLst>
                <a:path w="696" h="1378" extrusionOk="0">
                  <a:moveTo>
                    <a:pt x="0" y="1"/>
                  </a:moveTo>
                  <a:lnTo>
                    <a:pt x="0" y="1098"/>
                  </a:lnTo>
                  <a:cubicBezTo>
                    <a:pt x="0" y="1282"/>
                    <a:pt x="187" y="1378"/>
                    <a:pt x="363" y="1378"/>
                  </a:cubicBezTo>
                  <a:cubicBezTo>
                    <a:pt x="534" y="1378"/>
                    <a:pt x="695" y="1287"/>
                    <a:pt x="667" y="1098"/>
                  </a:cubicBezTo>
                  <a:lnTo>
                    <a:pt x="486" y="1"/>
                  </a:lnTo>
                  <a:close/>
                </a:path>
              </a:pathLst>
            </a:custGeom>
            <a:solidFill>
              <a:srgbClr val="E0A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2"/>
            <p:cNvSpPr/>
            <p:nvPr/>
          </p:nvSpPr>
          <p:spPr>
            <a:xfrm>
              <a:off x="6234371" y="391010"/>
              <a:ext cx="208397" cy="194164"/>
            </a:xfrm>
            <a:custGeom>
              <a:avLst/>
              <a:gdLst/>
              <a:ahLst/>
              <a:cxnLst/>
              <a:rect l="l" t="t" r="r" b="b"/>
              <a:pathLst>
                <a:path w="4671" h="4352" extrusionOk="0">
                  <a:moveTo>
                    <a:pt x="2590" y="1"/>
                  </a:moveTo>
                  <a:cubicBezTo>
                    <a:pt x="1971" y="1"/>
                    <a:pt x="1284" y="216"/>
                    <a:pt x="792" y="781"/>
                  </a:cubicBezTo>
                  <a:cubicBezTo>
                    <a:pt x="476" y="1155"/>
                    <a:pt x="363" y="1856"/>
                    <a:pt x="272" y="2557"/>
                  </a:cubicBezTo>
                  <a:cubicBezTo>
                    <a:pt x="227" y="2952"/>
                    <a:pt x="1" y="3405"/>
                    <a:pt x="193" y="3824"/>
                  </a:cubicBezTo>
                  <a:cubicBezTo>
                    <a:pt x="372" y="4188"/>
                    <a:pt x="1076" y="4352"/>
                    <a:pt x="1848" y="4352"/>
                  </a:cubicBezTo>
                  <a:cubicBezTo>
                    <a:pt x="2825" y="4352"/>
                    <a:pt x="3912" y="4090"/>
                    <a:pt x="4196" y="3643"/>
                  </a:cubicBezTo>
                  <a:cubicBezTo>
                    <a:pt x="4671" y="2884"/>
                    <a:pt x="4444" y="1132"/>
                    <a:pt x="3981" y="510"/>
                  </a:cubicBezTo>
                  <a:cubicBezTo>
                    <a:pt x="3761" y="216"/>
                    <a:pt x="3209" y="1"/>
                    <a:pt x="2590"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2"/>
            <p:cNvSpPr/>
            <p:nvPr/>
          </p:nvSpPr>
          <p:spPr>
            <a:xfrm>
              <a:off x="6247667" y="364865"/>
              <a:ext cx="235210" cy="148791"/>
            </a:xfrm>
            <a:custGeom>
              <a:avLst/>
              <a:gdLst/>
              <a:ahLst/>
              <a:cxnLst/>
              <a:rect l="l" t="t" r="r" b="b"/>
              <a:pathLst>
                <a:path w="5272" h="3335" extrusionOk="0">
                  <a:moveTo>
                    <a:pt x="2678" y="0"/>
                  </a:moveTo>
                  <a:cubicBezTo>
                    <a:pt x="2482" y="0"/>
                    <a:pt x="2230" y="74"/>
                    <a:pt x="2032" y="225"/>
                  </a:cubicBezTo>
                  <a:cubicBezTo>
                    <a:pt x="2000" y="135"/>
                    <a:pt x="1900" y="79"/>
                    <a:pt x="1782" y="79"/>
                  </a:cubicBezTo>
                  <a:cubicBezTo>
                    <a:pt x="1650" y="79"/>
                    <a:pt x="1495" y="149"/>
                    <a:pt x="1387" y="316"/>
                  </a:cubicBezTo>
                  <a:cubicBezTo>
                    <a:pt x="1337" y="233"/>
                    <a:pt x="1277" y="182"/>
                    <a:pt x="1199" y="182"/>
                  </a:cubicBezTo>
                  <a:cubicBezTo>
                    <a:pt x="1065" y="182"/>
                    <a:pt x="879" y="333"/>
                    <a:pt x="607" y="734"/>
                  </a:cubicBezTo>
                  <a:cubicBezTo>
                    <a:pt x="644" y="583"/>
                    <a:pt x="613" y="514"/>
                    <a:pt x="553" y="514"/>
                  </a:cubicBezTo>
                  <a:cubicBezTo>
                    <a:pt x="388" y="514"/>
                    <a:pt x="0" y="1041"/>
                    <a:pt x="166" y="1854"/>
                  </a:cubicBezTo>
                  <a:cubicBezTo>
                    <a:pt x="623" y="1784"/>
                    <a:pt x="1072" y="1742"/>
                    <a:pt x="1508" y="1742"/>
                  </a:cubicBezTo>
                  <a:cubicBezTo>
                    <a:pt x="2345" y="1742"/>
                    <a:pt x="3135" y="1897"/>
                    <a:pt x="3842" y="2306"/>
                  </a:cubicBezTo>
                  <a:lnTo>
                    <a:pt x="3683" y="3335"/>
                  </a:lnTo>
                  <a:lnTo>
                    <a:pt x="3819" y="3324"/>
                  </a:lnTo>
                  <a:lnTo>
                    <a:pt x="4531" y="2769"/>
                  </a:lnTo>
                  <a:cubicBezTo>
                    <a:pt x="4540" y="2770"/>
                    <a:pt x="4547" y="2771"/>
                    <a:pt x="4555" y="2771"/>
                  </a:cubicBezTo>
                  <a:cubicBezTo>
                    <a:pt x="4644" y="2771"/>
                    <a:pt x="4642" y="2706"/>
                    <a:pt x="4621" y="2623"/>
                  </a:cubicBezTo>
                  <a:cubicBezTo>
                    <a:pt x="4757" y="2385"/>
                    <a:pt x="4814" y="2181"/>
                    <a:pt x="4825" y="1978"/>
                  </a:cubicBezTo>
                  <a:cubicBezTo>
                    <a:pt x="5271" y="1684"/>
                    <a:pt x="5016" y="1390"/>
                    <a:pt x="4749" y="1390"/>
                  </a:cubicBezTo>
                  <a:cubicBezTo>
                    <a:pt x="4698" y="1390"/>
                    <a:pt x="4646" y="1400"/>
                    <a:pt x="4599" y="1424"/>
                  </a:cubicBezTo>
                  <a:cubicBezTo>
                    <a:pt x="4717" y="1048"/>
                    <a:pt x="4573" y="867"/>
                    <a:pt x="4380" y="867"/>
                  </a:cubicBezTo>
                  <a:cubicBezTo>
                    <a:pt x="4295" y="867"/>
                    <a:pt x="4200" y="902"/>
                    <a:pt x="4113" y="972"/>
                  </a:cubicBezTo>
                  <a:cubicBezTo>
                    <a:pt x="4298" y="548"/>
                    <a:pt x="4210" y="408"/>
                    <a:pt x="3992" y="408"/>
                  </a:cubicBezTo>
                  <a:cubicBezTo>
                    <a:pt x="3890" y="408"/>
                    <a:pt x="3760" y="438"/>
                    <a:pt x="3615" y="485"/>
                  </a:cubicBezTo>
                  <a:cubicBezTo>
                    <a:pt x="3609" y="247"/>
                    <a:pt x="3525" y="133"/>
                    <a:pt x="3373" y="133"/>
                  </a:cubicBezTo>
                  <a:cubicBezTo>
                    <a:pt x="3265" y="133"/>
                    <a:pt x="3122" y="191"/>
                    <a:pt x="2948" y="304"/>
                  </a:cubicBezTo>
                  <a:cubicBezTo>
                    <a:pt x="3058" y="103"/>
                    <a:pt x="2907" y="0"/>
                    <a:pt x="2678"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2"/>
            <p:cNvSpPr/>
            <p:nvPr/>
          </p:nvSpPr>
          <p:spPr>
            <a:xfrm>
              <a:off x="6250522" y="427460"/>
              <a:ext cx="212947" cy="54430"/>
            </a:xfrm>
            <a:custGeom>
              <a:avLst/>
              <a:gdLst/>
              <a:ahLst/>
              <a:cxnLst/>
              <a:rect l="l" t="t" r="r" b="b"/>
              <a:pathLst>
                <a:path w="4773" h="1220" extrusionOk="0">
                  <a:moveTo>
                    <a:pt x="1320" y="0"/>
                  </a:moveTo>
                  <a:cubicBezTo>
                    <a:pt x="854" y="0"/>
                    <a:pt x="414" y="38"/>
                    <a:pt x="34" y="122"/>
                  </a:cubicBezTo>
                  <a:cubicBezTo>
                    <a:pt x="1" y="326"/>
                    <a:pt x="11" y="530"/>
                    <a:pt x="46" y="745"/>
                  </a:cubicBezTo>
                  <a:cubicBezTo>
                    <a:pt x="386" y="685"/>
                    <a:pt x="750" y="658"/>
                    <a:pt x="1126" y="658"/>
                  </a:cubicBezTo>
                  <a:cubicBezTo>
                    <a:pt x="2248" y="658"/>
                    <a:pt x="3482" y="898"/>
                    <a:pt x="4557" y="1220"/>
                  </a:cubicBezTo>
                  <a:cubicBezTo>
                    <a:pt x="4670" y="1061"/>
                    <a:pt x="4773" y="745"/>
                    <a:pt x="4761" y="564"/>
                  </a:cubicBezTo>
                  <a:cubicBezTo>
                    <a:pt x="3794" y="233"/>
                    <a:pt x="2476" y="0"/>
                    <a:pt x="132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2"/>
            <p:cNvSpPr/>
            <p:nvPr/>
          </p:nvSpPr>
          <p:spPr>
            <a:xfrm>
              <a:off x="6413458" y="480151"/>
              <a:ext cx="56126" cy="63309"/>
            </a:xfrm>
            <a:custGeom>
              <a:avLst/>
              <a:gdLst/>
              <a:ahLst/>
              <a:cxnLst/>
              <a:rect l="l" t="t" r="r" b="b"/>
              <a:pathLst>
                <a:path w="1258" h="1419" extrusionOk="0">
                  <a:moveTo>
                    <a:pt x="606" y="0"/>
                  </a:moveTo>
                  <a:cubicBezTo>
                    <a:pt x="281" y="0"/>
                    <a:pt x="148" y="479"/>
                    <a:pt x="148" y="479"/>
                  </a:cubicBezTo>
                  <a:lnTo>
                    <a:pt x="1" y="1396"/>
                  </a:lnTo>
                  <a:cubicBezTo>
                    <a:pt x="70" y="1411"/>
                    <a:pt x="137" y="1419"/>
                    <a:pt x="200" y="1419"/>
                  </a:cubicBezTo>
                  <a:cubicBezTo>
                    <a:pt x="960" y="1419"/>
                    <a:pt x="1258" y="366"/>
                    <a:pt x="872" y="95"/>
                  </a:cubicBezTo>
                  <a:cubicBezTo>
                    <a:pt x="772" y="28"/>
                    <a:pt x="683" y="0"/>
                    <a:pt x="606"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2"/>
            <p:cNvSpPr/>
            <p:nvPr/>
          </p:nvSpPr>
          <p:spPr>
            <a:xfrm>
              <a:off x="6335292" y="485684"/>
              <a:ext cx="19229" cy="19006"/>
            </a:xfrm>
            <a:custGeom>
              <a:avLst/>
              <a:gdLst/>
              <a:ahLst/>
              <a:cxnLst/>
              <a:rect l="l" t="t" r="r" b="b"/>
              <a:pathLst>
                <a:path w="431" h="426" extrusionOk="0">
                  <a:moveTo>
                    <a:pt x="294" y="16"/>
                  </a:moveTo>
                  <a:cubicBezTo>
                    <a:pt x="298" y="16"/>
                    <a:pt x="301" y="18"/>
                    <a:pt x="303" y="20"/>
                  </a:cubicBezTo>
                  <a:lnTo>
                    <a:pt x="303" y="20"/>
                  </a:lnTo>
                  <a:cubicBezTo>
                    <a:pt x="300" y="18"/>
                    <a:pt x="297" y="17"/>
                    <a:pt x="294" y="16"/>
                  </a:cubicBezTo>
                  <a:close/>
                  <a:moveTo>
                    <a:pt x="222" y="1"/>
                  </a:moveTo>
                  <a:cubicBezTo>
                    <a:pt x="183" y="1"/>
                    <a:pt x="139" y="14"/>
                    <a:pt x="113" y="39"/>
                  </a:cubicBezTo>
                  <a:cubicBezTo>
                    <a:pt x="57" y="73"/>
                    <a:pt x="46" y="118"/>
                    <a:pt x="23" y="174"/>
                  </a:cubicBezTo>
                  <a:cubicBezTo>
                    <a:pt x="0" y="231"/>
                    <a:pt x="23" y="288"/>
                    <a:pt x="57" y="345"/>
                  </a:cubicBezTo>
                  <a:cubicBezTo>
                    <a:pt x="86" y="393"/>
                    <a:pt x="141" y="426"/>
                    <a:pt x="200" y="426"/>
                  </a:cubicBezTo>
                  <a:cubicBezTo>
                    <a:pt x="209" y="426"/>
                    <a:pt x="218" y="425"/>
                    <a:pt x="227" y="423"/>
                  </a:cubicBezTo>
                  <a:cubicBezTo>
                    <a:pt x="305" y="423"/>
                    <a:pt x="351" y="378"/>
                    <a:pt x="385" y="322"/>
                  </a:cubicBezTo>
                  <a:cubicBezTo>
                    <a:pt x="430" y="254"/>
                    <a:pt x="418" y="141"/>
                    <a:pt x="373" y="84"/>
                  </a:cubicBezTo>
                  <a:cubicBezTo>
                    <a:pt x="356" y="67"/>
                    <a:pt x="339" y="43"/>
                    <a:pt x="317" y="28"/>
                  </a:cubicBezTo>
                  <a:lnTo>
                    <a:pt x="317" y="28"/>
                  </a:lnTo>
                  <a:cubicBezTo>
                    <a:pt x="317" y="28"/>
                    <a:pt x="317" y="28"/>
                    <a:pt x="317" y="28"/>
                  </a:cubicBezTo>
                  <a:cubicBezTo>
                    <a:pt x="305" y="16"/>
                    <a:pt x="283" y="5"/>
                    <a:pt x="260" y="5"/>
                  </a:cubicBezTo>
                  <a:cubicBezTo>
                    <a:pt x="249" y="2"/>
                    <a:pt x="236" y="1"/>
                    <a:pt x="222"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2"/>
            <p:cNvSpPr/>
            <p:nvPr/>
          </p:nvSpPr>
          <p:spPr>
            <a:xfrm>
              <a:off x="6263104" y="480731"/>
              <a:ext cx="16686" cy="14946"/>
            </a:xfrm>
            <a:custGeom>
              <a:avLst/>
              <a:gdLst/>
              <a:ahLst/>
              <a:cxnLst/>
              <a:rect l="l" t="t" r="r" b="b"/>
              <a:pathLst>
                <a:path w="374" h="335" extrusionOk="0">
                  <a:moveTo>
                    <a:pt x="200" y="1"/>
                  </a:moveTo>
                  <a:cubicBezTo>
                    <a:pt x="140" y="1"/>
                    <a:pt x="76" y="35"/>
                    <a:pt x="46" y="94"/>
                  </a:cubicBezTo>
                  <a:cubicBezTo>
                    <a:pt x="1" y="195"/>
                    <a:pt x="58" y="320"/>
                    <a:pt x="159" y="331"/>
                  </a:cubicBezTo>
                  <a:cubicBezTo>
                    <a:pt x="171" y="333"/>
                    <a:pt x="183" y="334"/>
                    <a:pt x="194" y="334"/>
                  </a:cubicBezTo>
                  <a:cubicBezTo>
                    <a:pt x="292" y="334"/>
                    <a:pt x="373" y="252"/>
                    <a:pt x="363" y="162"/>
                  </a:cubicBezTo>
                  <a:cubicBezTo>
                    <a:pt x="363" y="82"/>
                    <a:pt x="307" y="26"/>
                    <a:pt x="227" y="3"/>
                  </a:cubicBezTo>
                  <a:cubicBezTo>
                    <a:pt x="218" y="2"/>
                    <a:pt x="209" y="1"/>
                    <a:pt x="200"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2"/>
            <p:cNvSpPr/>
            <p:nvPr/>
          </p:nvSpPr>
          <p:spPr>
            <a:xfrm>
              <a:off x="6345865" y="503708"/>
              <a:ext cx="37878" cy="35201"/>
            </a:xfrm>
            <a:custGeom>
              <a:avLst/>
              <a:gdLst/>
              <a:ahLst/>
              <a:cxnLst/>
              <a:rect l="l" t="t" r="r" b="b"/>
              <a:pathLst>
                <a:path w="849" h="789" extrusionOk="0">
                  <a:moveTo>
                    <a:pt x="386" y="0"/>
                  </a:moveTo>
                  <a:cubicBezTo>
                    <a:pt x="310" y="0"/>
                    <a:pt x="235" y="20"/>
                    <a:pt x="171" y="64"/>
                  </a:cubicBezTo>
                  <a:cubicBezTo>
                    <a:pt x="57" y="144"/>
                    <a:pt x="0" y="291"/>
                    <a:pt x="12" y="426"/>
                  </a:cubicBezTo>
                  <a:cubicBezTo>
                    <a:pt x="12" y="562"/>
                    <a:pt x="103" y="709"/>
                    <a:pt x="227" y="755"/>
                  </a:cubicBezTo>
                  <a:cubicBezTo>
                    <a:pt x="306" y="788"/>
                    <a:pt x="329" y="788"/>
                    <a:pt x="408" y="788"/>
                  </a:cubicBezTo>
                  <a:lnTo>
                    <a:pt x="419" y="788"/>
                  </a:lnTo>
                  <a:cubicBezTo>
                    <a:pt x="498" y="788"/>
                    <a:pt x="578" y="755"/>
                    <a:pt x="645" y="720"/>
                  </a:cubicBezTo>
                  <a:cubicBezTo>
                    <a:pt x="736" y="675"/>
                    <a:pt x="792" y="562"/>
                    <a:pt x="804" y="461"/>
                  </a:cubicBezTo>
                  <a:cubicBezTo>
                    <a:pt x="849" y="268"/>
                    <a:pt x="736" y="87"/>
                    <a:pt x="555" y="31"/>
                  </a:cubicBezTo>
                  <a:cubicBezTo>
                    <a:pt x="501" y="11"/>
                    <a:pt x="443" y="0"/>
                    <a:pt x="386"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2"/>
            <p:cNvSpPr/>
            <p:nvPr/>
          </p:nvSpPr>
          <p:spPr>
            <a:xfrm>
              <a:off x="6235888" y="502102"/>
              <a:ext cx="27260" cy="27215"/>
            </a:xfrm>
            <a:custGeom>
              <a:avLst/>
              <a:gdLst/>
              <a:ahLst/>
              <a:cxnLst/>
              <a:rect l="l" t="t" r="r" b="b"/>
              <a:pathLst>
                <a:path w="611" h="610" extrusionOk="0">
                  <a:moveTo>
                    <a:pt x="319" y="0"/>
                  </a:moveTo>
                  <a:cubicBezTo>
                    <a:pt x="277" y="0"/>
                    <a:pt x="235" y="14"/>
                    <a:pt x="204" y="22"/>
                  </a:cubicBezTo>
                  <a:cubicBezTo>
                    <a:pt x="125" y="55"/>
                    <a:pt x="80" y="100"/>
                    <a:pt x="35" y="168"/>
                  </a:cubicBezTo>
                  <a:cubicBezTo>
                    <a:pt x="0" y="236"/>
                    <a:pt x="0" y="327"/>
                    <a:pt x="23" y="394"/>
                  </a:cubicBezTo>
                  <a:cubicBezTo>
                    <a:pt x="23" y="406"/>
                    <a:pt x="35" y="406"/>
                    <a:pt x="35" y="406"/>
                  </a:cubicBezTo>
                  <a:cubicBezTo>
                    <a:pt x="68" y="508"/>
                    <a:pt x="148" y="598"/>
                    <a:pt x="261" y="610"/>
                  </a:cubicBezTo>
                  <a:cubicBezTo>
                    <a:pt x="339" y="610"/>
                    <a:pt x="419" y="610"/>
                    <a:pt x="475" y="553"/>
                  </a:cubicBezTo>
                  <a:cubicBezTo>
                    <a:pt x="543" y="508"/>
                    <a:pt x="588" y="440"/>
                    <a:pt x="600" y="361"/>
                  </a:cubicBezTo>
                  <a:cubicBezTo>
                    <a:pt x="611" y="281"/>
                    <a:pt x="600" y="214"/>
                    <a:pt x="555" y="135"/>
                  </a:cubicBezTo>
                  <a:cubicBezTo>
                    <a:pt x="510" y="67"/>
                    <a:pt x="453" y="33"/>
                    <a:pt x="374" y="10"/>
                  </a:cubicBezTo>
                  <a:cubicBezTo>
                    <a:pt x="356" y="3"/>
                    <a:pt x="338" y="0"/>
                    <a:pt x="319"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2"/>
            <p:cNvSpPr/>
            <p:nvPr/>
          </p:nvSpPr>
          <p:spPr>
            <a:xfrm>
              <a:off x="6347873" y="461547"/>
              <a:ext cx="11154" cy="6960"/>
            </a:xfrm>
            <a:custGeom>
              <a:avLst/>
              <a:gdLst/>
              <a:ahLst/>
              <a:cxnLst/>
              <a:rect l="l" t="t" r="r" b="b"/>
              <a:pathLst>
                <a:path w="250" h="156" extrusionOk="0">
                  <a:moveTo>
                    <a:pt x="127" y="0"/>
                  </a:moveTo>
                  <a:cubicBezTo>
                    <a:pt x="96" y="0"/>
                    <a:pt x="62" y="17"/>
                    <a:pt x="35" y="26"/>
                  </a:cubicBezTo>
                  <a:cubicBezTo>
                    <a:pt x="1" y="49"/>
                    <a:pt x="1" y="105"/>
                    <a:pt x="58" y="105"/>
                  </a:cubicBezTo>
                  <a:cubicBezTo>
                    <a:pt x="80" y="105"/>
                    <a:pt x="103" y="105"/>
                    <a:pt x="126" y="127"/>
                  </a:cubicBezTo>
                  <a:cubicBezTo>
                    <a:pt x="142" y="145"/>
                    <a:pt x="168" y="156"/>
                    <a:pt x="190" y="156"/>
                  </a:cubicBezTo>
                  <a:cubicBezTo>
                    <a:pt x="213" y="156"/>
                    <a:pt x="233" y="145"/>
                    <a:pt x="239" y="117"/>
                  </a:cubicBezTo>
                  <a:cubicBezTo>
                    <a:pt x="249" y="60"/>
                    <a:pt x="193" y="26"/>
                    <a:pt x="148" y="3"/>
                  </a:cubicBezTo>
                  <a:cubicBezTo>
                    <a:pt x="141" y="1"/>
                    <a:pt x="134" y="0"/>
                    <a:pt x="127"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2"/>
            <p:cNvSpPr/>
            <p:nvPr/>
          </p:nvSpPr>
          <p:spPr>
            <a:xfrm>
              <a:off x="6270198" y="457487"/>
              <a:ext cx="9637" cy="5711"/>
            </a:xfrm>
            <a:custGeom>
              <a:avLst/>
              <a:gdLst/>
              <a:ahLst/>
              <a:cxnLst/>
              <a:rect l="l" t="t" r="r" b="b"/>
              <a:pathLst>
                <a:path w="216" h="128" extrusionOk="0">
                  <a:moveTo>
                    <a:pt x="129" y="1"/>
                  </a:moveTo>
                  <a:cubicBezTo>
                    <a:pt x="83" y="1"/>
                    <a:pt x="41" y="23"/>
                    <a:pt x="23" y="60"/>
                  </a:cubicBezTo>
                  <a:cubicBezTo>
                    <a:pt x="0" y="94"/>
                    <a:pt x="35" y="128"/>
                    <a:pt x="68" y="128"/>
                  </a:cubicBezTo>
                  <a:cubicBezTo>
                    <a:pt x="91" y="128"/>
                    <a:pt x="113" y="117"/>
                    <a:pt x="136" y="105"/>
                  </a:cubicBezTo>
                  <a:lnTo>
                    <a:pt x="181" y="105"/>
                  </a:lnTo>
                  <a:cubicBezTo>
                    <a:pt x="185" y="109"/>
                    <a:pt x="188" y="110"/>
                    <a:pt x="191" y="110"/>
                  </a:cubicBezTo>
                  <a:cubicBezTo>
                    <a:pt x="198" y="110"/>
                    <a:pt x="204" y="102"/>
                    <a:pt x="204" y="94"/>
                  </a:cubicBezTo>
                  <a:cubicBezTo>
                    <a:pt x="216" y="49"/>
                    <a:pt x="193" y="15"/>
                    <a:pt x="159" y="4"/>
                  </a:cubicBezTo>
                  <a:cubicBezTo>
                    <a:pt x="149" y="2"/>
                    <a:pt x="139" y="1"/>
                    <a:pt x="129"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2"/>
            <p:cNvSpPr/>
            <p:nvPr/>
          </p:nvSpPr>
          <p:spPr>
            <a:xfrm>
              <a:off x="6268993" y="524945"/>
              <a:ext cx="71652" cy="36406"/>
            </a:xfrm>
            <a:custGeom>
              <a:avLst/>
              <a:gdLst/>
              <a:ahLst/>
              <a:cxnLst/>
              <a:rect l="l" t="t" r="r" b="b"/>
              <a:pathLst>
                <a:path w="1606" h="816" extrusionOk="0">
                  <a:moveTo>
                    <a:pt x="1561" y="1"/>
                  </a:moveTo>
                  <a:cubicBezTo>
                    <a:pt x="1543" y="1"/>
                    <a:pt x="1525" y="10"/>
                    <a:pt x="1520" y="30"/>
                  </a:cubicBezTo>
                  <a:cubicBezTo>
                    <a:pt x="1429" y="357"/>
                    <a:pt x="1181" y="686"/>
                    <a:pt x="831" y="731"/>
                  </a:cubicBezTo>
                  <a:cubicBezTo>
                    <a:pt x="805" y="736"/>
                    <a:pt x="779" y="738"/>
                    <a:pt x="754" y="738"/>
                  </a:cubicBezTo>
                  <a:cubicBezTo>
                    <a:pt x="491" y="738"/>
                    <a:pt x="259" y="488"/>
                    <a:pt x="84" y="312"/>
                  </a:cubicBezTo>
                  <a:cubicBezTo>
                    <a:pt x="76" y="306"/>
                    <a:pt x="67" y="303"/>
                    <a:pt x="59" y="303"/>
                  </a:cubicBezTo>
                  <a:cubicBezTo>
                    <a:pt x="25" y="303"/>
                    <a:pt x="0" y="353"/>
                    <a:pt x="27" y="380"/>
                  </a:cubicBezTo>
                  <a:cubicBezTo>
                    <a:pt x="246" y="588"/>
                    <a:pt x="493" y="815"/>
                    <a:pt x="813" y="815"/>
                  </a:cubicBezTo>
                  <a:cubicBezTo>
                    <a:pt x="841" y="815"/>
                    <a:pt x="869" y="813"/>
                    <a:pt x="898" y="810"/>
                  </a:cubicBezTo>
                  <a:cubicBezTo>
                    <a:pt x="1248" y="754"/>
                    <a:pt x="1509" y="369"/>
                    <a:pt x="1599" y="41"/>
                  </a:cubicBezTo>
                  <a:cubicBezTo>
                    <a:pt x="1606" y="15"/>
                    <a:pt x="1584" y="1"/>
                    <a:pt x="1561"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2"/>
            <p:cNvSpPr/>
            <p:nvPr/>
          </p:nvSpPr>
          <p:spPr>
            <a:xfrm>
              <a:off x="6278451" y="499827"/>
              <a:ext cx="15258" cy="17177"/>
            </a:xfrm>
            <a:custGeom>
              <a:avLst/>
              <a:gdLst/>
              <a:ahLst/>
              <a:cxnLst/>
              <a:rect l="l" t="t" r="r" b="b"/>
              <a:pathLst>
                <a:path w="342" h="385" extrusionOk="0">
                  <a:moveTo>
                    <a:pt x="295" y="1"/>
                  </a:moveTo>
                  <a:cubicBezTo>
                    <a:pt x="290" y="1"/>
                    <a:pt x="285" y="2"/>
                    <a:pt x="279" y="5"/>
                  </a:cubicBezTo>
                  <a:cubicBezTo>
                    <a:pt x="177" y="28"/>
                    <a:pt x="64" y="73"/>
                    <a:pt x="31" y="186"/>
                  </a:cubicBezTo>
                  <a:cubicBezTo>
                    <a:pt x="1" y="293"/>
                    <a:pt x="116" y="384"/>
                    <a:pt x="220" y="384"/>
                  </a:cubicBezTo>
                  <a:cubicBezTo>
                    <a:pt x="237" y="384"/>
                    <a:pt x="252" y="382"/>
                    <a:pt x="268" y="378"/>
                  </a:cubicBezTo>
                  <a:cubicBezTo>
                    <a:pt x="309" y="368"/>
                    <a:pt x="293" y="309"/>
                    <a:pt x="246" y="309"/>
                  </a:cubicBezTo>
                  <a:cubicBezTo>
                    <a:pt x="242" y="309"/>
                    <a:pt x="238" y="309"/>
                    <a:pt x="234" y="310"/>
                  </a:cubicBezTo>
                  <a:cubicBezTo>
                    <a:pt x="226" y="312"/>
                    <a:pt x="218" y="313"/>
                    <a:pt x="211" y="313"/>
                  </a:cubicBezTo>
                  <a:cubicBezTo>
                    <a:pt x="138" y="313"/>
                    <a:pt x="71" y="224"/>
                    <a:pt x="132" y="163"/>
                  </a:cubicBezTo>
                  <a:cubicBezTo>
                    <a:pt x="166" y="106"/>
                    <a:pt x="245" y="95"/>
                    <a:pt x="302" y="73"/>
                  </a:cubicBezTo>
                  <a:cubicBezTo>
                    <a:pt x="342" y="62"/>
                    <a:pt x="329" y="1"/>
                    <a:pt x="295"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72"/>
          <p:cNvGrpSpPr/>
          <p:nvPr/>
        </p:nvGrpSpPr>
        <p:grpSpPr>
          <a:xfrm>
            <a:off x="3497860" y="2967046"/>
            <a:ext cx="867676" cy="1636377"/>
            <a:chOff x="7027500" y="2144976"/>
            <a:chExt cx="306773" cy="578573"/>
          </a:xfrm>
        </p:grpSpPr>
        <p:sp>
          <p:nvSpPr>
            <p:cNvPr id="2567" name="Google Shape;2567;p72"/>
            <p:cNvSpPr/>
            <p:nvPr/>
          </p:nvSpPr>
          <p:spPr>
            <a:xfrm>
              <a:off x="7081440" y="2406601"/>
              <a:ext cx="59115" cy="110021"/>
            </a:xfrm>
            <a:custGeom>
              <a:avLst/>
              <a:gdLst/>
              <a:ahLst/>
              <a:cxnLst/>
              <a:rect l="l" t="t" r="r" b="b"/>
              <a:pathLst>
                <a:path w="1325" h="2466" extrusionOk="0">
                  <a:moveTo>
                    <a:pt x="1234" y="0"/>
                  </a:moveTo>
                  <a:cubicBezTo>
                    <a:pt x="1234" y="0"/>
                    <a:pt x="1" y="1312"/>
                    <a:pt x="23" y="1572"/>
                  </a:cubicBezTo>
                  <a:cubicBezTo>
                    <a:pt x="35" y="1832"/>
                    <a:pt x="860" y="2465"/>
                    <a:pt x="860" y="2465"/>
                  </a:cubicBezTo>
                  <a:lnTo>
                    <a:pt x="1041" y="2013"/>
                  </a:lnTo>
                  <a:cubicBezTo>
                    <a:pt x="1041" y="2013"/>
                    <a:pt x="736" y="1629"/>
                    <a:pt x="747" y="1583"/>
                  </a:cubicBezTo>
                  <a:cubicBezTo>
                    <a:pt x="759" y="1538"/>
                    <a:pt x="1290" y="894"/>
                    <a:pt x="1290" y="894"/>
                  </a:cubicBezTo>
                  <a:cubicBezTo>
                    <a:pt x="1290" y="894"/>
                    <a:pt x="1324" y="102"/>
                    <a:pt x="1234" y="0"/>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2"/>
            <p:cNvSpPr/>
            <p:nvPr/>
          </p:nvSpPr>
          <p:spPr>
            <a:xfrm>
              <a:off x="7101160" y="2405575"/>
              <a:ext cx="47961" cy="62595"/>
            </a:xfrm>
            <a:custGeom>
              <a:avLst/>
              <a:gdLst/>
              <a:ahLst/>
              <a:cxnLst/>
              <a:rect l="l" t="t" r="r" b="b"/>
              <a:pathLst>
                <a:path w="1075" h="1403" extrusionOk="0">
                  <a:moveTo>
                    <a:pt x="860" y="1"/>
                  </a:moveTo>
                  <a:cubicBezTo>
                    <a:pt x="712" y="1"/>
                    <a:pt x="215" y="487"/>
                    <a:pt x="0" y="736"/>
                  </a:cubicBezTo>
                  <a:lnTo>
                    <a:pt x="599" y="1403"/>
                  </a:lnTo>
                  <a:cubicBezTo>
                    <a:pt x="599" y="1403"/>
                    <a:pt x="928" y="1086"/>
                    <a:pt x="995" y="950"/>
                  </a:cubicBezTo>
                  <a:cubicBezTo>
                    <a:pt x="1074" y="804"/>
                    <a:pt x="995" y="1"/>
                    <a:pt x="860"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2"/>
            <p:cNvSpPr/>
            <p:nvPr/>
          </p:nvSpPr>
          <p:spPr>
            <a:xfrm>
              <a:off x="7105666" y="2514080"/>
              <a:ext cx="59115" cy="202507"/>
            </a:xfrm>
            <a:custGeom>
              <a:avLst/>
              <a:gdLst/>
              <a:ahLst/>
              <a:cxnLst/>
              <a:rect l="l" t="t" r="r" b="b"/>
              <a:pathLst>
                <a:path w="1325" h="4539" extrusionOk="0">
                  <a:moveTo>
                    <a:pt x="362" y="0"/>
                  </a:moveTo>
                  <a:cubicBezTo>
                    <a:pt x="362" y="0"/>
                    <a:pt x="329" y="995"/>
                    <a:pt x="430" y="2217"/>
                  </a:cubicBezTo>
                  <a:cubicBezTo>
                    <a:pt x="498" y="3099"/>
                    <a:pt x="646" y="4195"/>
                    <a:pt x="646" y="4195"/>
                  </a:cubicBezTo>
                  <a:cubicBezTo>
                    <a:pt x="646" y="4195"/>
                    <a:pt x="1" y="4456"/>
                    <a:pt x="58" y="4501"/>
                  </a:cubicBezTo>
                  <a:cubicBezTo>
                    <a:pt x="81" y="4525"/>
                    <a:pt x="303" y="4539"/>
                    <a:pt x="527" y="4539"/>
                  </a:cubicBezTo>
                  <a:cubicBezTo>
                    <a:pt x="728" y="4539"/>
                    <a:pt x="931" y="4527"/>
                    <a:pt x="996" y="4501"/>
                  </a:cubicBezTo>
                  <a:cubicBezTo>
                    <a:pt x="1121" y="4456"/>
                    <a:pt x="1053" y="4308"/>
                    <a:pt x="1053" y="4308"/>
                  </a:cubicBezTo>
                  <a:cubicBezTo>
                    <a:pt x="1109" y="3856"/>
                    <a:pt x="1121" y="2522"/>
                    <a:pt x="1121" y="2522"/>
                  </a:cubicBezTo>
                  <a:cubicBezTo>
                    <a:pt x="1143" y="2137"/>
                    <a:pt x="1324" y="644"/>
                    <a:pt x="1324" y="644"/>
                  </a:cubicBezTo>
                  <a:lnTo>
                    <a:pt x="362" y="0"/>
                  </a:ln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2"/>
            <p:cNvSpPr/>
            <p:nvPr/>
          </p:nvSpPr>
          <p:spPr>
            <a:xfrm>
              <a:off x="7121817" y="2514080"/>
              <a:ext cx="42964" cy="72678"/>
            </a:xfrm>
            <a:custGeom>
              <a:avLst/>
              <a:gdLst/>
              <a:ahLst/>
              <a:cxnLst/>
              <a:rect l="l" t="t" r="r" b="b"/>
              <a:pathLst>
                <a:path w="963" h="1629" extrusionOk="0">
                  <a:moveTo>
                    <a:pt x="0" y="0"/>
                  </a:moveTo>
                  <a:lnTo>
                    <a:pt x="0" y="91"/>
                  </a:lnTo>
                  <a:cubicBezTo>
                    <a:pt x="193" y="441"/>
                    <a:pt x="442" y="769"/>
                    <a:pt x="623" y="1119"/>
                  </a:cubicBezTo>
                  <a:cubicBezTo>
                    <a:pt x="713" y="1289"/>
                    <a:pt x="792" y="1459"/>
                    <a:pt x="849" y="1629"/>
                  </a:cubicBezTo>
                  <a:cubicBezTo>
                    <a:pt x="905" y="1131"/>
                    <a:pt x="962" y="644"/>
                    <a:pt x="962" y="644"/>
                  </a:cubicBezTo>
                  <a:lnTo>
                    <a:pt x="0" y="0"/>
                  </a:ln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2"/>
            <p:cNvSpPr/>
            <p:nvPr/>
          </p:nvSpPr>
          <p:spPr>
            <a:xfrm>
              <a:off x="7104640" y="2693523"/>
              <a:ext cx="53047" cy="24806"/>
            </a:xfrm>
            <a:custGeom>
              <a:avLst/>
              <a:gdLst/>
              <a:ahLst/>
              <a:cxnLst/>
              <a:rect l="l" t="t" r="r" b="b"/>
              <a:pathLst>
                <a:path w="1189" h="556" extrusionOk="0">
                  <a:moveTo>
                    <a:pt x="707" y="0"/>
                  </a:moveTo>
                  <a:cubicBezTo>
                    <a:pt x="636" y="0"/>
                    <a:pt x="578" y="173"/>
                    <a:pt x="578" y="173"/>
                  </a:cubicBezTo>
                  <a:cubicBezTo>
                    <a:pt x="578" y="173"/>
                    <a:pt x="1" y="434"/>
                    <a:pt x="13" y="502"/>
                  </a:cubicBezTo>
                  <a:cubicBezTo>
                    <a:pt x="13" y="539"/>
                    <a:pt x="256" y="556"/>
                    <a:pt x="505" y="556"/>
                  </a:cubicBezTo>
                  <a:cubicBezTo>
                    <a:pt x="708" y="556"/>
                    <a:pt x="915" y="544"/>
                    <a:pt x="996" y="524"/>
                  </a:cubicBezTo>
                  <a:cubicBezTo>
                    <a:pt x="1189" y="479"/>
                    <a:pt x="1087" y="264"/>
                    <a:pt x="1087" y="264"/>
                  </a:cubicBezTo>
                  <a:lnTo>
                    <a:pt x="1087" y="264"/>
                  </a:lnTo>
                  <a:cubicBezTo>
                    <a:pt x="1086" y="264"/>
                    <a:pt x="1019" y="274"/>
                    <a:pt x="935" y="274"/>
                  </a:cubicBezTo>
                  <a:cubicBezTo>
                    <a:pt x="866" y="274"/>
                    <a:pt x="786" y="267"/>
                    <a:pt x="725" y="241"/>
                  </a:cubicBezTo>
                  <a:cubicBezTo>
                    <a:pt x="725" y="241"/>
                    <a:pt x="793" y="27"/>
                    <a:pt x="725" y="4"/>
                  </a:cubicBezTo>
                  <a:cubicBezTo>
                    <a:pt x="719" y="1"/>
                    <a:pt x="712" y="0"/>
                    <a:pt x="707"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2"/>
            <p:cNvSpPr/>
            <p:nvPr/>
          </p:nvSpPr>
          <p:spPr>
            <a:xfrm>
              <a:off x="7127082" y="2708246"/>
              <a:ext cx="5889" cy="10172"/>
            </a:xfrm>
            <a:custGeom>
              <a:avLst/>
              <a:gdLst/>
              <a:ahLst/>
              <a:cxnLst/>
              <a:rect l="l" t="t" r="r" b="b"/>
              <a:pathLst>
                <a:path w="132" h="228" extrusionOk="0">
                  <a:moveTo>
                    <a:pt x="29" y="1"/>
                  </a:moveTo>
                  <a:cubicBezTo>
                    <a:pt x="14" y="1"/>
                    <a:pt x="0" y="10"/>
                    <a:pt x="7" y="24"/>
                  </a:cubicBezTo>
                  <a:cubicBezTo>
                    <a:pt x="30" y="92"/>
                    <a:pt x="63" y="160"/>
                    <a:pt x="86" y="228"/>
                  </a:cubicBezTo>
                  <a:lnTo>
                    <a:pt x="131" y="228"/>
                  </a:lnTo>
                  <a:cubicBezTo>
                    <a:pt x="109" y="149"/>
                    <a:pt x="75" y="92"/>
                    <a:pt x="52" y="13"/>
                  </a:cubicBezTo>
                  <a:cubicBezTo>
                    <a:pt x="48" y="4"/>
                    <a:pt x="38" y="1"/>
                    <a:pt x="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2"/>
            <p:cNvSpPr/>
            <p:nvPr/>
          </p:nvSpPr>
          <p:spPr>
            <a:xfrm>
              <a:off x="7131008" y="2706461"/>
              <a:ext cx="7005" cy="11466"/>
            </a:xfrm>
            <a:custGeom>
              <a:avLst/>
              <a:gdLst/>
              <a:ahLst/>
              <a:cxnLst/>
              <a:rect l="l" t="t" r="r" b="b"/>
              <a:pathLst>
                <a:path w="157" h="257" extrusionOk="0">
                  <a:moveTo>
                    <a:pt x="28" y="0"/>
                  </a:moveTo>
                  <a:cubicBezTo>
                    <a:pt x="12" y="0"/>
                    <a:pt x="1" y="24"/>
                    <a:pt x="10" y="41"/>
                  </a:cubicBezTo>
                  <a:cubicBezTo>
                    <a:pt x="55" y="109"/>
                    <a:pt x="78" y="189"/>
                    <a:pt x="111" y="257"/>
                  </a:cubicBezTo>
                  <a:lnTo>
                    <a:pt x="156" y="257"/>
                  </a:lnTo>
                  <a:cubicBezTo>
                    <a:pt x="123" y="177"/>
                    <a:pt x="88" y="87"/>
                    <a:pt x="43" y="8"/>
                  </a:cubicBezTo>
                  <a:cubicBezTo>
                    <a:pt x="38" y="3"/>
                    <a:pt x="33" y="0"/>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2"/>
            <p:cNvSpPr/>
            <p:nvPr/>
          </p:nvSpPr>
          <p:spPr>
            <a:xfrm>
              <a:off x="7123646" y="2695620"/>
              <a:ext cx="7808" cy="7540"/>
            </a:xfrm>
            <a:custGeom>
              <a:avLst/>
              <a:gdLst/>
              <a:ahLst/>
              <a:cxnLst/>
              <a:rect l="l" t="t" r="r" b="b"/>
              <a:pathLst>
                <a:path w="175" h="169" extrusionOk="0">
                  <a:moveTo>
                    <a:pt x="39" y="13"/>
                  </a:moveTo>
                  <a:cubicBezTo>
                    <a:pt x="62" y="13"/>
                    <a:pt x="95" y="58"/>
                    <a:pt x="107" y="70"/>
                  </a:cubicBezTo>
                  <a:cubicBezTo>
                    <a:pt x="124" y="87"/>
                    <a:pt x="140" y="109"/>
                    <a:pt x="143" y="134"/>
                  </a:cubicBezTo>
                  <a:lnTo>
                    <a:pt x="143" y="134"/>
                  </a:lnTo>
                  <a:cubicBezTo>
                    <a:pt x="120" y="124"/>
                    <a:pt x="102" y="101"/>
                    <a:pt x="84" y="93"/>
                  </a:cubicBezTo>
                  <a:cubicBezTo>
                    <a:pt x="84" y="81"/>
                    <a:pt x="27" y="13"/>
                    <a:pt x="39" y="13"/>
                  </a:cubicBezTo>
                  <a:close/>
                  <a:moveTo>
                    <a:pt x="47" y="0"/>
                  </a:moveTo>
                  <a:cubicBezTo>
                    <a:pt x="44" y="0"/>
                    <a:pt x="42" y="1"/>
                    <a:pt x="39" y="2"/>
                  </a:cubicBezTo>
                  <a:cubicBezTo>
                    <a:pt x="0" y="22"/>
                    <a:pt x="94" y="115"/>
                    <a:pt x="143" y="149"/>
                  </a:cubicBezTo>
                  <a:lnTo>
                    <a:pt x="143" y="149"/>
                  </a:lnTo>
                  <a:cubicBezTo>
                    <a:pt x="143" y="153"/>
                    <a:pt x="142" y="157"/>
                    <a:pt x="140" y="161"/>
                  </a:cubicBezTo>
                  <a:cubicBezTo>
                    <a:pt x="140" y="166"/>
                    <a:pt x="143" y="169"/>
                    <a:pt x="146" y="169"/>
                  </a:cubicBezTo>
                  <a:cubicBezTo>
                    <a:pt x="149" y="169"/>
                    <a:pt x="152" y="166"/>
                    <a:pt x="152" y="161"/>
                  </a:cubicBezTo>
                  <a:cubicBezTo>
                    <a:pt x="153" y="159"/>
                    <a:pt x="154" y="158"/>
                    <a:pt x="155" y="156"/>
                  </a:cubicBezTo>
                  <a:lnTo>
                    <a:pt x="155" y="156"/>
                  </a:lnTo>
                  <a:cubicBezTo>
                    <a:pt x="158" y="158"/>
                    <a:pt x="161" y="160"/>
                    <a:pt x="163" y="161"/>
                  </a:cubicBezTo>
                  <a:cubicBezTo>
                    <a:pt x="175" y="161"/>
                    <a:pt x="175" y="138"/>
                    <a:pt x="163" y="138"/>
                  </a:cubicBezTo>
                  <a:cubicBezTo>
                    <a:pt x="162" y="138"/>
                    <a:pt x="161" y="138"/>
                    <a:pt x="159" y="138"/>
                  </a:cubicBezTo>
                  <a:lnTo>
                    <a:pt x="159" y="138"/>
                  </a:lnTo>
                  <a:cubicBezTo>
                    <a:pt x="161" y="108"/>
                    <a:pt x="136" y="76"/>
                    <a:pt x="118" y="58"/>
                  </a:cubicBezTo>
                  <a:cubicBezTo>
                    <a:pt x="108" y="38"/>
                    <a:pt x="71" y="0"/>
                    <a:pt x="47"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2"/>
            <p:cNvSpPr/>
            <p:nvPr/>
          </p:nvSpPr>
          <p:spPr>
            <a:xfrm>
              <a:off x="7129402" y="2694817"/>
              <a:ext cx="3078" cy="7451"/>
            </a:xfrm>
            <a:custGeom>
              <a:avLst/>
              <a:gdLst/>
              <a:ahLst/>
              <a:cxnLst/>
              <a:rect l="l" t="t" r="r" b="b"/>
              <a:pathLst>
                <a:path w="69" h="167" extrusionOk="0">
                  <a:moveTo>
                    <a:pt x="40" y="24"/>
                  </a:moveTo>
                  <a:cubicBezTo>
                    <a:pt x="51" y="55"/>
                    <a:pt x="48" y="90"/>
                    <a:pt x="41" y="118"/>
                  </a:cubicBezTo>
                  <a:lnTo>
                    <a:pt x="41" y="118"/>
                  </a:lnTo>
                  <a:cubicBezTo>
                    <a:pt x="40" y="112"/>
                    <a:pt x="37" y="105"/>
                    <a:pt x="34" y="99"/>
                  </a:cubicBezTo>
                  <a:cubicBezTo>
                    <a:pt x="34" y="78"/>
                    <a:pt x="25" y="39"/>
                    <a:pt x="40" y="24"/>
                  </a:cubicBezTo>
                  <a:close/>
                  <a:moveTo>
                    <a:pt x="44" y="0"/>
                  </a:moveTo>
                  <a:cubicBezTo>
                    <a:pt x="43" y="0"/>
                    <a:pt x="40" y="3"/>
                    <a:pt x="34" y="8"/>
                  </a:cubicBezTo>
                  <a:cubicBezTo>
                    <a:pt x="0" y="43"/>
                    <a:pt x="23" y="122"/>
                    <a:pt x="34" y="167"/>
                  </a:cubicBezTo>
                  <a:cubicBezTo>
                    <a:pt x="34" y="167"/>
                    <a:pt x="57" y="167"/>
                    <a:pt x="46" y="156"/>
                  </a:cubicBezTo>
                  <a:cubicBezTo>
                    <a:pt x="57" y="111"/>
                    <a:pt x="68" y="54"/>
                    <a:pt x="46" y="8"/>
                  </a:cubicBezTo>
                  <a:cubicBezTo>
                    <a:pt x="46" y="3"/>
                    <a:pt x="46" y="0"/>
                    <a:pt x="44"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2"/>
            <p:cNvSpPr/>
            <p:nvPr/>
          </p:nvSpPr>
          <p:spPr>
            <a:xfrm>
              <a:off x="7175311" y="2520103"/>
              <a:ext cx="56527" cy="201704"/>
            </a:xfrm>
            <a:custGeom>
              <a:avLst/>
              <a:gdLst/>
              <a:ahLst/>
              <a:cxnLst/>
              <a:rect l="l" t="t" r="r" b="b"/>
              <a:pathLst>
                <a:path w="1267" h="4521" extrusionOk="0">
                  <a:moveTo>
                    <a:pt x="0" y="1"/>
                  </a:moveTo>
                  <a:cubicBezTo>
                    <a:pt x="0" y="1"/>
                    <a:pt x="91" y="996"/>
                    <a:pt x="328" y="2195"/>
                  </a:cubicBezTo>
                  <a:cubicBezTo>
                    <a:pt x="498" y="3054"/>
                    <a:pt x="758" y="4128"/>
                    <a:pt x="758" y="4128"/>
                  </a:cubicBezTo>
                  <a:cubicBezTo>
                    <a:pt x="758" y="4128"/>
                    <a:pt x="158" y="4479"/>
                    <a:pt x="215" y="4512"/>
                  </a:cubicBezTo>
                  <a:cubicBezTo>
                    <a:pt x="223" y="4518"/>
                    <a:pt x="251" y="4521"/>
                    <a:pt x="292" y="4521"/>
                  </a:cubicBezTo>
                  <a:cubicBezTo>
                    <a:pt x="497" y="4521"/>
                    <a:pt x="1039" y="4458"/>
                    <a:pt x="1143" y="4411"/>
                  </a:cubicBezTo>
                  <a:cubicBezTo>
                    <a:pt x="1267" y="4343"/>
                    <a:pt x="1176" y="4208"/>
                    <a:pt x="1176" y="4208"/>
                  </a:cubicBezTo>
                  <a:cubicBezTo>
                    <a:pt x="1188" y="3755"/>
                    <a:pt x="1040" y="2421"/>
                    <a:pt x="1040" y="2421"/>
                  </a:cubicBezTo>
                  <a:cubicBezTo>
                    <a:pt x="1018" y="2036"/>
                    <a:pt x="1040" y="532"/>
                    <a:pt x="1040" y="532"/>
                  </a:cubicBezTo>
                  <a:lnTo>
                    <a:pt x="0" y="1"/>
                  </a:ln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2"/>
            <p:cNvSpPr/>
            <p:nvPr/>
          </p:nvSpPr>
          <p:spPr>
            <a:xfrm>
              <a:off x="7175311" y="2520103"/>
              <a:ext cx="46444" cy="67681"/>
            </a:xfrm>
            <a:custGeom>
              <a:avLst/>
              <a:gdLst/>
              <a:ahLst/>
              <a:cxnLst/>
              <a:rect l="l" t="t" r="r" b="b"/>
              <a:pathLst>
                <a:path w="1041" h="1517" extrusionOk="0">
                  <a:moveTo>
                    <a:pt x="0" y="1"/>
                  </a:moveTo>
                  <a:cubicBezTo>
                    <a:pt x="0" y="1"/>
                    <a:pt x="12" y="34"/>
                    <a:pt x="12" y="91"/>
                  </a:cubicBezTo>
                  <a:cubicBezTo>
                    <a:pt x="249" y="419"/>
                    <a:pt x="532" y="713"/>
                    <a:pt x="758" y="1041"/>
                  </a:cubicBezTo>
                  <a:cubicBezTo>
                    <a:pt x="860" y="1200"/>
                    <a:pt x="950" y="1358"/>
                    <a:pt x="1030" y="1516"/>
                  </a:cubicBezTo>
                  <a:cubicBezTo>
                    <a:pt x="1030" y="1030"/>
                    <a:pt x="1040" y="532"/>
                    <a:pt x="1040" y="532"/>
                  </a:cubicBezTo>
                  <a:lnTo>
                    <a:pt x="0" y="1"/>
                  </a:ln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2"/>
            <p:cNvSpPr/>
            <p:nvPr/>
          </p:nvSpPr>
          <p:spPr>
            <a:xfrm>
              <a:off x="7181334" y="2696646"/>
              <a:ext cx="52512" cy="26903"/>
            </a:xfrm>
            <a:custGeom>
              <a:avLst/>
              <a:gdLst/>
              <a:ahLst/>
              <a:cxnLst/>
              <a:rect l="l" t="t" r="r" b="b"/>
              <a:pathLst>
                <a:path w="1177" h="603" extrusionOk="0">
                  <a:moveTo>
                    <a:pt x="657" y="0"/>
                  </a:moveTo>
                  <a:cubicBezTo>
                    <a:pt x="584" y="0"/>
                    <a:pt x="544" y="194"/>
                    <a:pt x="544" y="194"/>
                  </a:cubicBezTo>
                  <a:cubicBezTo>
                    <a:pt x="544" y="194"/>
                    <a:pt x="1" y="510"/>
                    <a:pt x="13" y="578"/>
                  </a:cubicBezTo>
                  <a:cubicBezTo>
                    <a:pt x="15" y="595"/>
                    <a:pt x="68" y="602"/>
                    <a:pt x="147" y="602"/>
                  </a:cubicBezTo>
                  <a:cubicBezTo>
                    <a:pt x="385" y="602"/>
                    <a:pt x="869" y="538"/>
                    <a:pt x="996" y="488"/>
                  </a:cubicBezTo>
                  <a:cubicBezTo>
                    <a:pt x="1177" y="432"/>
                    <a:pt x="1064" y="216"/>
                    <a:pt x="1064" y="216"/>
                  </a:cubicBezTo>
                  <a:lnTo>
                    <a:pt x="1064" y="216"/>
                  </a:lnTo>
                  <a:cubicBezTo>
                    <a:pt x="1064" y="216"/>
                    <a:pt x="930" y="254"/>
                    <a:pt x="807" y="254"/>
                  </a:cubicBezTo>
                  <a:cubicBezTo>
                    <a:pt x="765" y="254"/>
                    <a:pt x="725" y="250"/>
                    <a:pt x="691" y="239"/>
                  </a:cubicBezTo>
                  <a:cubicBezTo>
                    <a:pt x="691" y="239"/>
                    <a:pt x="736" y="24"/>
                    <a:pt x="668" y="2"/>
                  </a:cubicBezTo>
                  <a:cubicBezTo>
                    <a:pt x="664" y="1"/>
                    <a:pt x="661" y="0"/>
                    <a:pt x="657"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2"/>
            <p:cNvSpPr/>
            <p:nvPr/>
          </p:nvSpPr>
          <p:spPr>
            <a:xfrm>
              <a:off x="7203240" y="2712306"/>
              <a:ext cx="6425" cy="9681"/>
            </a:xfrm>
            <a:custGeom>
              <a:avLst/>
              <a:gdLst/>
              <a:ahLst/>
              <a:cxnLst/>
              <a:rect l="l" t="t" r="r" b="b"/>
              <a:pathLst>
                <a:path w="144" h="217" extrusionOk="0">
                  <a:moveTo>
                    <a:pt x="24" y="1"/>
                  </a:moveTo>
                  <a:cubicBezTo>
                    <a:pt x="12" y="1"/>
                    <a:pt x="0" y="13"/>
                    <a:pt x="7" y="35"/>
                  </a:cubicBezTo>
                  <a:cubicBezTo>
                    <a:pt x="30" y="91"/>
                    <a:pt x="64" y="148"/>
                    <a:pt x="98" y="216"/>
                  </a:cubicBezTo>
                  <a:cubicBezTo>
                    <a:pt x="120" y="216"/>
                    <a:pt x="132" y="216"/>
                    <a:pt x="143" y="204"/>
                  </a:cubicBezTo>
                  <a:cubicBezTo>
                    <a:pt x="110" y="148"/>
                    <a:pt x="75" y="81"/>
                    <a:pt x="42" y="13"/>
                  </a:cubicBezTo>
                  <a:cubicBezTo>
                    <a:pt x="38" y="5"/>
                    <a:pt x="31" y="1"/>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2"/>
            <p:cNvSpPr/>
            <p:nvPr/>
          </p:nvSpPr>
          <p:spPr>
            <a:xfrm>
              <a:off x="7206676" y="2710165"/>
              <a:ext cx="8031" cy="11288"/>
            </a:xfrm>
            <a:custGeom>
              <a:avLst/>
              <a:gdLst/>
              <a:ahLst/>
              <a:cxnLst/>
              <a:rect l="l" t="t" r="r" b="b"/>
              <a:pathLst>
                <a:path w="180" h="253" extrusionOk="0">
                  <a:moveTo>
                    <a:pt x="32" y="1"/>
                  </a:moveTo>
                  <a:cubicBezTo>
                    <a:pt x="14" y="1"/>
                    <a:pt x="0" y="19"/>
                    <a:pt x="10" y="38"/>
                  </a:cubicBezTo>
                  <a:cubicBezTo>
                    <a:pt x="66" y="106"/>
                    <a:pt x="100" y="174"/>
                    <a:pt x="134" y="252"/>
                  </a:cubicBezTo>
                  <a:cubicBezTo>
                    <a:pt x="146" y="242"/>
                    <a:pt x="168" y="242"/>
                    <a:pt x="179" y="242"/>
                  </a:cubicBezTo>
                  <a:cubicBezTo>
                    <a:pt x="146" y="162"/>
                    <a:pt x="100" y="83"/>
                    <a:pt x="43" y="4"/>
                  </a:cubicBezTo>
                  <a:cubicBezTo>
                    <a:pt x="39" y="2"/>
                    <a:pt x="35" y="1"/>
                    <a:pt x="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2"/>
            <p:cNvSpPr/>
            <p:nvPr/>
          </p:nvSpPr>
          <p:spPr>
            <a:xfrm>
              <a:off x="7197753" y="2699992"/>
              <a:ext cx="8878" cy="7049"/>
            </a:xfrm>
            <a:custGeom>
              <a:avLst/>
              <a:gdLst/>
              <a:ahLst/>
              <a:cxnLst/>
              <a:rect l="l" t="t" r="r" b="b"/>
              <a:pathLst>
                <a:path w="199" h="158" extrusionOk="0">
                  <a:moveTo>
                    <a:pt x="52" y="17"/>
                  </a:moveTo>
                  <a:cubicBezTo>
                    <a:pt x="74" y="17"/>
                    <a:pt x="108" y="51"/>
                    <a:pt x="119" y="63"/>
                  </a:cubicBezTo>
                  <a:cubicBezTo>
                    <a:pt x="136" y="79"/>
                    <a:pt x="159" y="102"/>
                    <a:pt x="165" y="126"/>
                  </a:cubicBezTo>
                  <a:lnTo>
                    <a:pt x="165" y="126"/>
                  </a:lnTo>
                  <a:cubicBezTo>
                    <a:pt x="139" y="116"/>
                    <a:pt x="117" y="94"/>
                    <a:pt x="108" y="85"/>
                  </a:cubicBezTo>
                  <a:cubicBezTo>
                    <a:pt x="97" y="85"/>
                    <a:pt x="40" y="17"/>
                    <a:pt x="52" y="17"/>
                  </a:cubicBezTo>
                  <a:close/>
                  <a:moveTo>
                    <a:pt x="53" y="0"/>
                  </a:moveTo>
                  <a:cubicBezTo>
                    <a:pt x="48" y="0"/>
                    <a:pt x="44" y="2"/>
                    <a:pt x="40" y="6"/>
                  </a:cubicBezTo>
                  <a:cubicBezTo>
                    <a:pt x="1" y="35"/>
                    <a:pt x="113" y="114"/>
                    <a:pt x="167" y="136"/>
                  </a:cubicBezTo>
                  <a:lnTo>
                    <a:pt x="167" y="136"/>
                  </a:lnTo>
                  <a:cubicBezTo>
                    <a:pt x="167" y="141"/>
                    <a:pt x="167" y="147"/>
                    <a:pt x="165" y="153"/>
                  </a:cubicBezTo>
                  <a:cubicBezTo>
                    <a:pt x="165" y="153"/>
                    <a:pt x="170" y="158"/>
                    <a:pt x="176" y="158"/>
                  </a:cubicBezTo>
                  <a:cubicBezTo>
                    <a:pt x="180" y="158"/>
                    <a:pt x="183" y="157"/>
                    <a:pt x="187" y="153"/>
                  </a:cubicBezTo>
                  <a:cubicBezTo>
                    <a:pt x="187" y="149"/>
                    <a:pt x="187" y="145"/>
                    <a:pt x="186" y="141"/>
                  </a:cubicBezTo>
                  <a:lnTo>
                    <a:pt x="186" y="141"/>
                  </a:lnTo>
                  <a:cubicBezTo>
                    <a:pt x="187" y="141"/>
                    <a:pt x="187" y="141"/>
                    <a:pt x="187" y="141"/>
                  </a:cubicBezTo>
                  <a:cubicBezTo>
                    <a:pt x="198" y="141"/>
                    <a:pt x="187" y="130"/>
                    <a:pt x="187" y="130"/>
                  </a:cubicBezTo>
                  <a:cubicBezTo>
                    <a:pt x="186" y="130"/>
                    <a:pt x="185" y="130"/>
                    <a:pt x="183" y="130"/>
                  </a:cubicBezTo>
                  <a:lnTo>
                    <a:pt x="183" y="130"/>
                  </a:lnTo>
                  <a:cubicBezTo>
                    <a:pt x="173" y="101"/>
                    <a:pt x="148" y="69"/>
                    <a:pt x="130" y="51"/>
                  </a:cubicBezTo>
                  <a:cubicBezTo>
                    <a:pt x="111" y="42"/>
                    <a:pt x="77" y="0"/>
                    <a:pt x="53"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2"/>
            <p:cNvSpPr/>
            <p:nvPr/>
          </p:nvSpPr>
          <p:spPr>
            <a:xfrm>
              <a:off x="7204177" y="2698743"/>
              <a:ext cx="2945" cy="7451"/>
            </a:xfrm>
            <a:custGeom>
              <a:avLst/>
              <a:gdLst/>
              <a:ahLst/>
              <a:cxnLst/>
              <a:rect l="l" t="t" r="r" b="b"/>
              <a:pathLst>
                <a:path w="66" h="167" extrusionOk="0">
                  <a:moveTo>
                    <a:pt x="37" y="20"/>
                  </a:moveTo>
                  <a:cubicBezTo>
                    <a:pt x="48" y="44"/>
                    <a:pt x="47" y="76"/>
                    <a:pt x="45" y="107"/>
                  </a:cubicBezTo>
                  <a:lnTo>
                    <a:pt x="45" y="107"/>
                  </a:lnTo>
                  <a:cubicBezTo>
                    <a:pt x="44" y="101"/>
                    <a:pt x="43" y="96"/>
                    <a:pt x="43" y="91"/>
                  </a:cubicBezTo>
                  <a:cubicBezTo>
                    <a:pt x="33" y="80"/>
                    <a:pt x="23" y="44"/>
                    <a:pt x="37" y="20"/>
                  </a:cubicBezTo>
                  <a:close/>
                  <a:moveTo>
                    <a:pt x="32" y="0"/>
                  </a:moveTo>
                  <a:cubicBezTo>
                    <a:pt x="1" y="42"/>
                    <a:pt x="27" y="113"/>
                    <a:pt x="41" y="150"/>
                  </a:cubicBezTo>
                  <a:lnTo>
                    <a:pt x="41" y="150"/>
                  </a:lnTo>
                  <a:cubicBezTo>
                    <a:pt x="39" y="153"/>
                    <a:pt x="40" y="154"/>
                    <a:pt x="42" y="155"/>
                  </a:cubicBezTo>
                  <a:lnTo>
                    <a:pt x="42" y="155"/>
                  </a:lnTo>
                  <a:cubicBezTo>
                    <a:pt x="43" y="156"/>
                    <a:pt x="43" y="157"/>
                    <a:pt x="43" y="158"/>
                  </a:cubicBezTo>
                  <a:cubicBezTo>
                    <a:pt x="43" y="164"/>
                    <a:pt x="49" y="167"/>
                    <a:pt x="53" y="167"/>
                  </a:cubicBezTo>
                  <a:cubicBezTo>
                    <a:pt x="57" y="167"/>
                    <a:pt x="60" y="164"/>
                    <a:pt x="54" y="158"/>
                  </a:cubicBezTo>
                  <a:cubicBezTo>
                    <a:pt x="54" y="155"/>
                    <a:pt x="54" y="152"/>
                    <a:pt x="54" y="149"/>
                  </a:cubicBezTo>
                  <a:lnTo>
                    <a:pt x="54" y="149"/>
                  </a:lnTo>
                  <a:cubicBezTo>
                    <a:pt x="54" y="149"/>
                    <a:pt x="54" y="148"/>
                    <a:pt x="54" y="147"/>
                  </a:cubicBezTo>
                  <a:cubicBezTo>
                    <a:pt x="66" y="101"/>
                    <a:pt x="66" y="45"/>
                    <a:pt x="43"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2"/>
            <p:cNvSpPr/>
            <p:nvPr/>
          </p:nvSpPr>
          <p:spPr>
            <a:xfrm>
              <a:off x="7110708" y="2505469"/>
              <a:ext cx="122647" cy="81378"/>
            </a:xfrm>
            <a:custGeom>
              <a:avLst/>
              <a:gdLst/>
              <a:ahLst/>
              <a:cxnLst/>
              <a:rect l="l" t="t" r="r" b="b"/>
              <a:pathLst>
                <a:path w="2749" h="1824" extrusionOk="0">
                  <a:moveTo>
                    <a:pt x="249" y="1"/>
                  </a:moveTo>
                  <a:cubicBezTo>
                    <a:pt x="249" y="1"/>
                    <a:pt x="12" y="996"/>
                    <a:pt x="1" y="1584"/>
                  </a:cubicBezTo>
                  <a:cubicBezTo>
                    <a:pt x="1" y="1584"/>
                    <a:pt x="642" y="1766"/>
                    <a:pt x="1098" y="1766"/>
                  </a:cubicBezTo>
                  <a:cubicBezTo>
                    <a:pt x="1163" y="1766"/>
                    <a:pt x="1224" y="1762"/>
                    <a:pt x="1279" y="1754"/>
                  </a:cubicBezTo>
                  <a:lnTo>
                    <a:pt x="1358" y="1471"/>
                  </a:lnTo>
                  <a:lnTo>
                    <a:pt x="1448" y="1765"/>
                  </a:lnTo>
                  <a:cubicBezTo>
                    <a:pt x="1448" y="1765"/>
                    <a:pt x="1652" y="1824"/>
                    <a:pt x="1951" y="1824"/>
                  </a:cubicBezTo>
                  <a:cubicBezTo>
                    <a:pt x="2160" y="1824"/>
                    <a:pt x="2416" y="1795"/>
                    <a:pt x="2681" y="1697"/>
                  </a:cubicBezTo>
                  <a:cubicBezTo>
                    <a:pt x="2681" y="1697"/>
                    <a:pt x="2749" y="736"/>
                    <a:pt x="2262"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2"/>
            <p:cNvSpPr/>
            <p:nvPr/>
          </p:nvSpPr>
          <p:spPr>
            <a:xfrm>
              <a:off x="7151085" y="2543794"/>
              <a:ext cx="20211" cy="40689"/>
            </a:xfrm>
            <a:custGeom>
              <a:avLst/>
              <a:gdLst/>
              <a:ahLst/>
              <a:cxnLst/>
              <a:rect l="l" t="t" r="r" b="b"/>
              <a:pathLst>
                <a:path w="453" h="912" extrusionOk="0">
                  <a:moveTo>
                    <a:pt x="317" y="1"/>
                  </a:moveTo>
                  <a:lnTo>
                    <a:pt x="0" y="895"/>
                  </a:lnTo>
                  <a:cubicBezTo>
                    <a:pt x="63" y="906"/>
                    <a:pt x="128" y="912"/>
                    <a:pt x="192" y="912"/>
                  </a:cubicBezTo>
                  <a:cubicBezTo>
                    <a:pt x="255" y="912"/>
                    <a:pt x="317" y="906"/>
                    <a:pt x="374" y="895"/>
                  </a:cubicBezTo>
                  <a:lnTo>
                    <a:pt x="453" y="612"/>
                  </a:lnTo>
                  <a:lnTo>
                    <a:pt x="317" y="1"/>
                  </a:ln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2"/>
            <p:cNvSpPr/>
            <p:nvPr/>
          </p:nvSpPr>
          <p:spPr>
            <a:xfrm>
              <a:off x="7118293" y="2505469"/>
              <a:ext cx="110021" cy="44437"/>
            </a:xfrm>
            <a:custGeom>
              <a:avLst/>
              <a:gdLst/>
              <a:ahLst/>
              <a:cxnLst/>
              <a:rect l="l" t="t" r="r" b="b"/>
              <a:pathLst>
                <a:path w="2466" h="996" extrusionOk="0">
                  <a:moveTo>
                    <a:pt x="79" y="1"/>
                  </a:moveTo>
                  <a:cubicBezTo>
                    <a:pt x="79" y="1"/>
                    <a:pt x="46" y="136"/>
                    <a:pt x="1" y="340"/>
                  </a:cubicBezTo>
                  <a:cubicBezTo>
                    <a:pt x="170" y="408"/>
                    <a:pt x="328" y="498"/>
                    <a:pt x="476" y="543"/>
                  </a:cubicBezTo>
                  <a:cubicBezTo>
                    <a:pt x="848" y="656"/>
                    <a:pt x="1233" y="759"/>
                    <a:pt x="1617" y="849"/>
                  </a:cubicBezTo>
                  <a:cubicBezTo>
                    <a:pt x="1900" y="917"/>
                    <a:pt x="2183" y="973"/>
                    <a:pt x="2466" y="996"/>
                  </a:cubicBezTo>
                  <a:cubicBezTo>
                    <a:pt x="2409" y="691"/>
                    <a:pt x="2308" y="329"/>
                    <a:pt x="2092"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2"/>
            <p:cNvSpPr/>
            <p:nvPr/>
          </p:nvSpPr>
          <p:spPr>
            <a:xfrm>
              <a:off x="7192131" y="2524877"/>
              <a:ext cx="17043" cy="61881"/>
            </a:xfrm>
            <a:custGeom>
              <a:avLst/>
              <a:gdLst/>
              <a:ahLst/>
              <a:cxnLst/>
              <a:rect l="l" t="t" r="r" b="b"/>
              <a:pathLst>
                <a:path w="382" h="1387" extrusionOk="0">
                  <a:moveTo>
                    <a:pt x="29" y="1"/>
                  </a:moveTo>
                  <a:cubicBezTo>
                    <a:pt x="16" y="1"/>
                    <a:pt x="1" y="15"/>
                    <a:pt x="8" y="30"/>
                  </a:cubicBezTo>
                  <a:cubicBezTo>
                    <a:pt x="53" y="346"/>
                    <a:pt x="166" y="629"/>
                    <a:pt x="245" y="934"/>
                  </a:cubicBezTo>
                  <a:cubicBezTo>
                    <a:pt x="279" y="1081"/>
                    <a:pt x="313" y="1228"/>
                    <a:pt x="336" y="1387"/>
                  </a:cubicBezTo>
                  <a:cubicBezTo>
                    <a:pt x="347" y="1387"/>
                    <a:pt x="359" y="1375"/>
                    <a:pt x="381" y="1375"/>
                  </a:cubicBezTo>
                  <a:cubicBezTo>
                    <a:pt x="359" y="1239"/>
                    <a:pt x="336" y="1103"/>
                    <a:pt x="302" y="968"/>
                  </a:cubicBezTo>
                  <a:cubicBezTo>
                    <a:pt x="223" y="651"/>
                    <a:pt x="98" y="346"/>
                    <a:pt x="42" y="18"/>
                  </a:cubicBezTo>
                  <a:cubicBezTo>
                    <a:pt x="42" y="6"/>
                    <a:pt x="36" y="1"/>
                    <a:pt x="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2"/>
            <p:cNvSpPr/>
            <p:nvPr/>
          </p:nvSpPr>
          <p:spPr>
            <a:xfrm>
              <a:off x="7200251" y="2517694"/>
              <a:ext cx="15972" cy="68038"/>
            </a:xfrm>
            <a:custGeom>
              <a:avLst/>
              <a:gdLst/>
              <a:ahLst/>
              <a:cxnLst/>
              <a:rect l="l" t="t" r="r" b="b"/>
              <a:pathLst>
                <a:path w="358" h="1525" extrusionOk="0">
                  <a:moveTo>
                    <a:pt x="27" y="0"/>
                  </a:moveTo>
                  <a:cubicBezTo>
                    <a:pt x="13" y="0"/>
                    <a:pt x="0" y="12"/>
                    <a:pt x="6" y="32"/>
                  </a:cubicBezTo>
                  <a:cubicBezTo>
                    <a:pt x="63" y="360"/>
                    <a:pt x="165" y="676"/>
                    <a:pt x="244" y="993"/>
                  </a:cubicBezTo>
                  <a:cubicBezTo>
                    <a:pt x="290" y="1163"/>
                    <a:pt x="301" y="1344"/>
                    <a:pt x="323" y="1525"/>
                  </a:cubicBezTo>
                  <a:cubicBezTo>
                    <a:pt x="335" y="1513"/>
                    <a:pt x="346" y="1513"/>
                    <a:pt x="358" y="1513"/>
                  </a:cubicBezTo>
                  <a:cubicBezTo>
                    <a:pt x="346" y="1367"/>
                    <a:pt x="335" y="1208"/>
                    <a:pt x="301" y="1061"/>
                  </a:cubicBezTo>
                  <a:cubicBezTo>
                    <a:pt x="244" y="711"/>
                    <a:pt x="120" y="372"/>
                    <a:pt x="52" y="21"/>
                  </a:cubicBezTo>
                  <a:cubicBezTo>
                    <a:pt x="47" y="7"/>
                    <a:pt x="37" y="0"/>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2"/>
            <p:cNvSpPr/>
            <p:nvPr/>
          </p:nvSpPr>
          <p:spPr>
            <a:xfrm>
              <a:off x="7119810" y="2397500"/>
              <a:ext cx="112564" cy="136700"/>
            </a:xfrm>
            <a:custGeom>
              <a:avLst/>
              <a:gdLst/>
              <a:ahLst/>
              <a:cxnLst/>
              <a:rect l="l" t="t" r="r" b="b"/>
              <a:pathLst>
                <a:path w="2523" h="3064" extrusionOk="0">
                  <a:moveTo>
                    <a:pt x="978" y="0"/>
                  </a:moveTo>
                  <a:cubicBezTo>
                    <a:pt x="890" y="0"/>
                    <a:pt x="798" y="4"/>
                    <a:pt x="701" y="12"/>
                  </a:cubicBezTo>
                  <a:lnTo>
                    <a:pt x="329" y="182"/>
                  </a:lnTo>
                  <a:cubicBezTo>
                    <a:pt x="329" y="182"/>
                    <a:pt x="125" y="2059"/>
                    <a:pt x="0" y="2669"/>
                  </a:cubicBezTo>
                  <a:cubicBezTo>
                    <a:pt x="0" y="2669"/>
                    <a:pt x="554" y="3064"/>
                    <a:pt x="1581" y="3064"/>
                  </a:cubicBezTo>
                  <a:cubicBezTo>
                    <a:pt x="1808" y="3064"/>
                    <a:pt x="2058" y="3045"/>
                    <a:pt x="2330" y="2998"/>
                  </a:cubicBezTo>
                  <a:cubicBezTo>
                    <a:pt x="2330" y="2998"/>
                    <a:pt x="2522" y="1154"/>
                    <a:pt x="2171" y="272"/>
                  </a:cubicBezTo>
                  <a:cubicBezTo>
                    <a:pt x="2171" y="272"/>
                    <a:pt x="1728" y="0"/>
                    <a:pt x="978"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2"/>
            <p:cNvSpPr/>
            <p:nvPr/>
          </p:nvSpPr>
          <p:spPr>
            <a:xfrm>
              <a:off x="7194451" y="2408118"/>
              <a:ext cx="37923" cy="126171"/>
            </a:xfrm>
            <a:custGeom>
              <a:avLst/>
              <a:gdLst/>
              <a:ahLst/>
              <a:cxnLst/>
              <a:rect l="l" t="t" r="r" b="b"/>
              <a:pathLst>
                <a:path w="850" h="2828" extrusionOk="0">
                  <a:moveTo>
                    <a:pt x="431" y="1"/>
                  </a:moveTo>
                  <a:cubicBezTo>
                    <a:pt x="374" y="11"/>
                    <a:pt x="317" y="23"/>
                    <a:pt x="272" y="68"/>
                  </a:cubicBezTo>
                  <a:cubicBezTo>
                    <a:pt x="91" y="192"/>
                    <a:pt x="159" y="486"/>
                    <a:pt x="182" y="656"/>
                  </a:cubicBezTo>
                  <a:cubicBezTo>
                    <a:pt x="261" y="1323"/>
                    <a:pt x="397" y="2069"/>
                    <a:pt x="69" y="2703"/>
                  </a:cubicBezTo>
                  <a:cubicBezTo>
                    <a:pt x="46" y="2748"/>
                    <a:pt x="23" y="2782"/>
                    <a:pt x="1" y="2828"/>
                  </a:cubicBezTo>
                  <a:cubicBezTo>
                    <a:pt x="204" y="2816"/>
                    <a:pt x="420" y="2805"/>
                    <a:pt x="657" y="2760"/>
                  </a:cubicBezTo>
                  <a:cubicBezTo>
                    <a:pt x="657" y="2760"/>
                    <a:pt x="849" y="916"/>
                    <a:pt x="498" y="34"/>
                  </a:cubicBezTo>
                  <a:lnTo>
                    <a:pt x="431" y="1"/>
                  </a:ln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2"/>
            <p:cNvSpPr/>
            <p:nvPr/>
          </p:nvSpPr>
          <p:spPr>
            <a:xfrm>
              <a:off x="7148586" y="2367875"/>
              <a:ext cx="44437" cy="52423"/>
            </a:xfrm>
            <a:custGeom>
              <a:avLst/>
              <a:gdLst/>
              <a:ahLst/>
              <a:cxnLst/>
              <a:rect l="l" t="t" r="r" b="b"/>
              <a:pathLst>
                <a:path w="996" h="1175" extrusionOk="0">
                  <a:moveTo>
                    <a:pt x="391" y="0"/>
                  </a:moveTo>
                  <a:cubicBezTo>
                    <a:pt x="208" y="0"/>
                    <a:pt x="38" y="44"/>
                    <a:pt x="23" y="201"/>
                  </a:cubicBezTo>
                  <a:cubicBezTo>
                    <a:pt x="0" y="549"/>
                    <a:pt x="22" y="1174"/>
                    <a:pt x="496" y="1174"/>
                  </a:cubicBezTo>
                  <a:cubicBezTo>
                    <a:pt x="500" y="1174"/>
                    <a:pt x="505" y="1174"/>
                    <a:pt x="509" y="1174"/>
                  </a:cubicBezTo>
                  <a:cubicBezTo>
                    <a:pt x="995" y="1174"/>
                    <a:pt x="860" y="66"/>
                    <a:pt x="860" y="66"/>
                  </a:cubicBezTo>
                  <a:cubicBezTo>
                    <a:pt x="860" y="66"/>
                    <a:pt x="616" y="0"/>
                    <a:pt x="391"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2"/>
            <p:cNvSpPr/>
            <p:nvPr/>
          </p:nvSpPr>
          <p:spPr>
            <a:xfrm>
              <a:off x="7198556" y="2433817"/>
              <a:ext cx="87312" cy="108950"/>
            </a:xfrm>
            <a:custGeom>
              <a:avLst/>
              <a:gdLst/>
              <a:ahLst/>
              <a:cxnLst/>
              <a:rect l="l" t="t" r="r" b="b"/>
              <a:pathLst>
                <a:path w="1957" h="2442" extrusionOk="0">
                  <a:moveTo>
                    <a:pt x="994" y="1"/>
                  </a:moveTo>
                  <a:lnTo>
                    <a:pt x="633" y="578"/>
                  </a:lnTo>
                  <a:cubicBezTo>
                    <a:pt x="633" y="578"/>
                    <a:pt x="1323" y="1211"/>
                    <a:pt x="1311" y="1267"/>
                  </a:cubicBezTo>
                  <a:cubicBezTo>
                    <a:pt x="1288" y="1313"/>
                    <a:pt x="655" y="2036"/>
                    <a:pt x="655" y="2036"/>
                  </a:cubicBezTo>
                  <a:cubicBezTo>
                    <a:pt x="567" y="2001"/>
                    <a:pt x="489" y="1986"/>
                    <a:pt x="420" y="1986"/>
                  </a:cubicBezTo>
                  <a:cubicBezTo>
                    <a:pt x="118" y="1986"/>
                    <a:pt x="1" y="2269"/>
                    <a:pt x="56" y="2297"/>
                  </a:cubicBezTo>
                  <a:cubicBezTo>
                    <a:pt x="73" y="2307"/>
                    <a:pt x="109" y="2308"/>
                    <a:pt x="153" y="2308"/>
                  </a:cubicBezTo>
                  <a:cubicBezTo>
                    <a:pt x="161" y="2308"/>
                    <a:pt x="169" y="2308"/>
                    <a:pt x="177" y="2308"/>
                  </a:cubicBezTo>
                  <a:cubicBezTo>
                    <a:pt x="276" y="2308"/>
                    <a:pt x="410" y="2311"/>
                    <a:pt x="497" y="2398"/>
                  </a:cubicBezTo>
                  <a:cubicBezTo>
                    <a:pt x="531" y="2429"/>
                    <a:pt x="566" y="2441"/>
                    <a:pt x="600" y="2441"/>
                  </a:cubicBezTo>
                  <a:cubicBezTo>
                    <a:pt x="713" y="2441"/>
                    <a:pt x="813" y="2308"/>
                    <a:pt x="813" y="2308"/>
                  </a:cubicBezTo>
                  <a:cubicBezTo>
                    <a:pt x="813" y="2308"/>
                    <a:pt x="1956" y="1528"/>
                    <a:pt x="1888" y="1166"/>
                  </a:cubicBezTo>
                  <a:cubicBezTo>
                    <a:pt x="1820" y="804"/>
                    <a:pt x="994" y="1"/>
                    <a:pt x="994"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2"/>
            <p:cNvSpPr/>
            <p:nvPr/>
          </p:nvSpPr>
          <p:spPr>
            <a:xfrm>
              <a:off x="7226753" y="2433817"/>
              <a:ext cx="41403" cy="31855"/>
            </a:xfrm>
            <a:custGeom>
              <a:avLst/>
              <a:gdLst/>
              <a:ahLst/>
              <a:cxnLst/>
              <a:rect l="l" t="t" r="r" b="b"/>
              <a:pathLst>
                <a:path w="928" h="714" extrusionOk="0">
                  <a:moveTo>
                    <a:pt x="362" y="1"/>
                  </a:moveTo>
                  <a:lnTo>
                    <a:pt x="1" y="578"/>
                  </a:lnTo>
                  <a:cubicBezTo>
                    <a:pt x="1" y="578"/>
                    <a:pt x="68" y="634"/>
                    <a:pt x="148" y="714"/>
                  </a:cubicBezTo>
                  <a:cubicBezTo>
                    <a:pt x="408" y="668"/>
                    <a:pt x="668" y="634"/>
                    <a:pt x="928" y="611"/>
                  </a:cubicBezTo>
                  <a:cubicBezTo>
                    <a:pt x="668" y="307"/>
                    <a:pt x="362" y="1"/>
                    <a:pt x="362"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2"/>
            <p:cNvSpPr/>
            <p:nvPr/>
          </p:nvSpPr>
          <p:spPr>
            <a:xfrm>
              <a:off x="7200519" y="2527866"/>
              <a:ext cx="23111" cy="4506"/>
            </a:xfrm>
            <a:custGeom>
              <a:avLst/>
              <a:gdLst/>
              <a:ahLst/>
              <a:cxnLst/>
              <a:rect l="l" t="t" r="r" b="b"/>
              <a:pathLst>
                <a:path w="518" h="101" extrusionOk="0">
                  <a:moveTo>
                    <a:pt x="247" y="0"/>
                  </a:moveTo>
                  <a:cubicBezTo>
                    <a:pt x="168" y="0"/>
                    <a:pt x="89" y="20"/>
                    <a:pt x="12" y="64"/>
                  </a:cubicBezTo>
                  <a:cubicBezTo>
                    <a:pt x="0" y="64"/>
                    <a:pt x="12" y="76"/>
                    <a:pt x="12" y="76"/>
                  </a:cubicBezTo>
                  <a:cubicBezTo>
                    <a:pt x="87" y="60"/>
                    <a:pt x="161" y="49"/>
                    <a:pt x="236" y="49"/>
                  </a:cubicBezTo>
                  <a:cubicBezTo>
                    <a:pt x="320" y="49"/>
                    <a:pt x="403" y="62"/>
                    <a:pt x="487" y="98"/>
                  </a:cubicBezTo>
                  <a:cubicBezTo>
                    <a:pt x="490" y="100"/>
                    <a:pt x="493" y="100"/>
                    <a:pt x="496" y="100"/>
                  </a:cubicBezTo>
                  <a:cubicBezTo>
                    <a:pt x="512" y="100"/>
                    <a:pt x="518" y="74"/>
                    <a:pt x="498" y="64"/>
                  </a:cubicBezTo>
                  <a:cubicBezTo>
                    <a:pt x="416" y="23"/>
                    <a:pt x="331" y="0"/>
                    <a:pt x="247"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2"/>
            <p:cNvSpPr/>
            <p:nvPr/>
          </p:nvSpPr>
          <p:spPr>
            <a:xfrm>
              <a:off x="7192622" y="2405664"/>
              <a:ext cx="68484" cy="63532"/>
            </a:xfrm>
            <a:custGeom>
              <a:avLst/>
              <a:gdLst/>
              <a:ahLst/>
              <a:cxnLst/>
              <a:rect l="l" t="t" r="r" b="b"/>
              <a:pathLst>
                <a:path w="1535" h="1424" extrusionOk="0">
                  <a:moveTo>
                    <a:pt x="319" y="1"/>
                  </a:moveTo>
                  <a:cubicBezTo>
                    <a:pt x="0" y="1"/>
                    <a:pt x="141" y="508"/>
                    <a:pt x="212" y="632"/>
                  </a:cubicBezTo>
                  <a:cubicBezTo>
                    <a:pt x="415" y="1005"/>
                    <a:pt x="788" y="1423"/>
                    <a:pt x="788" y="1423"/>
                  </a:cubicBezTo>
                  <a:lnTo>
                    <a:pt x="1534" y="677"/>
                  </a:lnTo>
                  <a:cubicBezTo>
                    <a:pt x="1534" y="677"/>
                    <a:pt x="1026" y="315"/>
                    <a:pt x="698" y="134"/>
                  </a:cubicBezTo>
                  <a:cubicBezTo>
                    <a:pt x="530" y="39"/>
                    <a:pt x="407" y="1"/>
                    <a:pt x="319"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2"/>
            <p:cNvSpPr/>
            <p:nvPr/>
          </p:nvSpPr>
          <p:spPr>
            <a:xfrm>
              <a:off x="7027500" y="2144976"/>
              <a:ext cx="306773" cy="259927"/>
            </a:xfrm>
            <a:custGeom>
              <a:avLst/>
              <a:gdLst/>
              <a:ahLst/>
              <a:cxnLst/>
              <a:rect l="l" t="t" r="r" b="b"/>
              <a:pathLst>
                <a:path w="6876" h="5826" extrusionOk="0">
                  <a:moveTo>
                    <a:pt x="2237" y="0"/>
                  </a:moveTo>
                  <a:cubicBezTo>
                    <a:pt x="2159" y="0"/>
                    <a:pt x="2080" y="9"/>
                    <a:pt x="2001" y="29"/>
                  </a:cubicBezTo>
                  <a:cubicBezTo>
                    <a:pt x="1798" y="74"/>
                    <a:pt x="1617" y="210"/>
                    <a:pt x="1651" y="425"/>
                  </a:cubicBezTo>
                  <a:cubicBezTo>
                    <a:pt x="1685" y="652"/>
                    <a:pt x="1877" y="843"/>
                    <a:pt x="2024" y="1002"/>
                  </a:cubicBezTo>
                  <a:cubicBezTo>
                    <a:pt x="1830" y="905"/>
                    <a:pt x="1589" y="849"/>
                    <a:pt x="1351" y="849"/>
                  </a:cubicBezTo>
                  <a:cubicBezTo>
                    <a:pt x="1091" y="849"/>
                    <a:pt x="834" y="916"/>
                    <a:pt x="644" y="1069"/>
                  </a:cubicBezTo>
                  <a:cubicBezTo>
                    <a:pt x="237" y="1375"/>
                    <a:pt x="757" y="1669"/>
                    <a:pt x="1041" y="1771"/>
                  </a:cubicBezTo>
                  <a:cubicBezTo>
                    <a:pt x="622" y="1941"/>
                    <a:pt x="0" y="2235"/>
                    <a:pt x="79" y="2788"/>
                  </a:cubicBezTo>
                  <a:cubicBezTo>
                    <a:pt x="181" y="3444"/>
                    <a:pt x="3064" y="4756"/>
                    <a:pt x="3064" y="4756"/>
                  </a:cubicBezTo>
                  <a:cubicBezTo>
                    <a:pt x="3110" y="5152"/>
                    <a:pt x="3539" y="5627"/>
                    <a:pt x="3878" y="5785"/>
                  </a:cubicBezTo>
                  <a:cubicBezTo>
                    <a:pt x="3942" y="5812"/>
                    <a:pt x="4009" y="5825"/>
                    <a:pt x="4075" y="5825"/>
                  </a:cubicBezTo>
                  <a:cubicBezTo>
                    <a:pt x="4341" y="5825"/>
                    <a:pt x="4591" y="5621"/>
                    <a:pt x="4501" y="5321"/>
                  </a:cubicBezTo>
                  <a:lnTo>
                    <a:pt x="4501" y="5321"/>
                  </a:lnTo>
                  <a:cubicBezTo>
                    <a:pt x="4626" y="5377"/>
                    <a:pt x="4815" y="5463"/>
                    <a:pt x="4979" y="5463"/>
                  </a:cubicBezTo>
                  <a:cubicBezTo>
                    <a:pt x="5082" y="5463"/>
                    <a:pt x="5174" y="5429"/>
                    <a:pt x="5235" y="5333"/>
                  </a:cubicBezTo>
                  <a:cubicBezTo>
                    <a:pt x="5428" y="5062"/>
                    <a:pt x="5235" y="4643"/>
                    <a:pt x="5032" y="4383"/>
                  </a:cubicBezTo>
                  <a:cubicBezTo>
                    <a:pt x="5349" y="4349"/>
                    <a:pt x="5665" y="4258"/>
                    <a:pt x="5948" y="4134"/>
                  </a:cubicBezTo>
                  <a:cubicBezTo>
                    <a:pt x="6253" y="4021"/>
                    <a:pt x="6615" y="3818"/>
                    <a:pt x="6695" y="3489"/>
                  </a:cubicBezTo>
                  <a:cubicBezTo>
                    <a:pt x="6876" y="2845"/>
                    <a:pt x="6401" y="2336"/>
                    <a:pt x="5971" y="2235"/>
                  </a:cubicBezTo>
                  <a:cubicBezTo>
                    <a:pt x="5971" y="2235"/>
                    <a:pt x="6536" y="1477"/>
                    <a:pt x="6185" y="1172"/>
                  </a:cubicBezTo>
                  <a:cubicBezTo>
                    <a:pt x="5994" y="1021"/>
                    <a:pt x="5782" y="962"/>
                    <a:pt x="5566" y="962"/>
                  </a:cubicBezTo>
                  <a:cubicBezTo>
                    <a:pt x="5360" y="962"/>
                    <a:pt x="5151" y="1015"/>
                    <a:pt x="4953" y="1092"/>
                  </a:cubicBezTo>
                  <a:cubicBezTo>
                    <a:pt x="5077" y="991"/>
                    <a:pt x="5281" y="697"/>
                    <a:pt x="5122" y="549"/>
                  </a:cubicBezTo>
                  <a:cubicBezTo>
                    <a:pt x="5062" y="498"/>
                    <a:pt x="4984" y="477"/>
                    <a:pt x="4898" y="477"/>
                  </a:cubicBezTo>
                  <a:cubicBezTo>
                    <a:pt x="4642" y="477"/>
                    <a:pt x="4311" y="655"/>
                    <a:pt x="4150" y="730"/>
                  </a:cubicBezTo>
                  <a:cubicBezTo>
                    <a:pt x="4218" y="584"/>
                    <a:pt x="4489" y="109"/>
                    <a:pt x="4094" y="97"/>
                  </a:cubicBezTo>
                  <a:cubicBezTo>
                    <a:pt x="4082" y="96"/>
                    <a:pt x="4071" y="96"/>
                    <a:pt x="4060" y="96"/>
                  </a:cubicBezTo>
                  <a:cubicBezTo>
                    <a:pt x="3700" y="96"/>
                    <a:pt x="3557" y="443"/>
                    <a:pt x="3393" y="674"/>
                  </a:cubicBezTo>
                  <a:cubicBezTo>
                    <a:pt x="3112" y="316"/>
                    <a:pt x="2692" y="0"/>
                    <a:pt x="2237"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2"/>
            <p:cNvSpPr/>
            <p:nvPr/>
          </p:nvSpPr>
          <p:spPr>
            <a:xfrm>
              <a:off x="7055206" y="2187316"/>
              <a:ext cx="229633" cy="211074"/>
            </a:xfrm>
            <a:custGeom>
              <a:avLst/>
              <a:gdLst/>
              <a:ahLst/>
              <a:cxnLst/>
              <a:rect l="l" t="t" r="r" b="b"/>
              <a:pathLst>
                <a:path w="5147" h="4731" extrusionOk="0">
                  <a:moveTo>
                    <a:pt x="2542" y="0"/>
                  </a:moveTo>
                  <a:cubicBezTo>
                    <a:pt x="1259" y="0"/>
                    <a:pt x="189" y="941"/>
                    <a:pt x="91" y="2179"/>
                  </a:cubicBezTo>
                  <a:cubicBezTo>
                    <a:pt x="1" y="3490"/>
                    <a:pt x="1030" y="4621"/>
                    <a:pt x="2398" y="4723"/>
                  </a:cubicBezTo>
                  <a:cubicBezTo>
                    <a:pt x="2463" y="4728"/>
                    <a:pt x="2528" y="4731"/>
                    <a:pt x="2592" y="4731"/>
                  </a:cubicBezTo>
                  <a:cubicBezTo>
                    <a:pt x="3877" y="4731"/>
                    <a:pt x="4958" y="3780"/>
                    <a:pt x="5044" y="2540"/>
                  </a:cubicBezTo>
                  <a:cubicBezTo>
                    <a:pt x="5146" y="1240"/>
                    <a:pt x="4106" y="98"/>
                    <a:pt x="2737" y="7"/>
                  </a:cubicBezTo>
                  <a:cubicBezTo>
                    <a:pt x="2672" y="3"/>
                    <a:pt x="2607" y="0"/>
                    <a:pt x="2542" y="0"/>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2"/>
            <p:cNvSpPr/>
            <p:nvPr/>
          </p:nvSpPr>
          <p:spPr>
            <a:xfrm>
              <a:off x="7027500" y="2144976"/>
              <a:ext cx="306773" cy="191889"/>
            </a:xfrm>
            <a:custGeom>
              <a:avLst/>
              <a:gdLst/>
              <a:ahLst/>
              <a:cxnLst/>
              <a:rect l="l" t="t" r="r" b="b"/>
              <a:pathLst>
                <a:path w="6876" h="4301" extrusionOk="0">
                  <a:moveTo>
                    <a:pt x="2237" y="0"/>
                  </a:moveTo>
                  <a:cubicBezTo>
                    <a:pt x="2159" y="0"/>
                    <a:pt x="2080" y="9"/>
                    <a:pt x="2001" y="29"/>
                  </a:cubicBezTo>
                  <a:cubicBezTo>
                    <a:pt x="1798" y="74"/>
                    <a:pt x="1617" y="210"/>
                    <a:pt x="1651" y="425"/>
                  </a:cubicBezTo>
                  <a:cubicBezTo>
                    <a:pt x="1685" y="652"/>
                    <a:pt x="1877" y="843"/>
                    <a:pt x="2024" y="1002"/>
                  </a:cubicBezTo>
                  <a:cubicBezTo>
                    <a:pt x="1830" y="905"/>
                    <a:pt x="1589" y="849"/>
                    <a:pt x="1351" y="849"/>
                  </a:cubicBezTo>
                  <a:cubicBezTo>
                    <a:pt x="1091" y="849"/>
                    <a:pt x="834" y="916"/>
                    <a:pt x="644" y="1069"/>
                  </a:cubicBezTo>
                  <a:cubicBezTo>
                    <a:pt x="237" y="1375"/>
                    <a:pt x="757" y="1669"/>
                    <a:pt x="1041" y="1771"/>
                  </a:cubicBezTo>
                  <a:cubicBezTo>
                    <a:pt x="622" y="1941"/>
                    <a:pt x="0" y="2235"/>
                    <a:pt x="79" y="2788"/>
                  </a:cubicBezTo>
                  <a:cubicBezTo>
                    <a:pt x="102" y="2891"/>
                    <a:pt x="181" y="3004"/>
                    <a:pt x="305" y="3128"/>
                  </a:cubicBezTo>
                  <a:cubicBezTo>
                    <a:pt x="453" y="3049"/>
                    <a:pt x="577" y="2924"/>
                    <a:pt x="701" y="2788"/>
                  </a:cubicBezTo>
                  <a:cubicBezTo>
                    <a:pt x="928" y="2562"/>
                    <a:pt x="1108" y="2313"/>
                    <a:pt x="1244" y="2019"/>
                  </a:cubicBezTo>
                  <a:cubicBezTo>
                    <a:pt x="1370" y="2080"/>
                    <a:pt x="1498" y="2106"/>
                    <a:pt x="1625" y="2106"/>
                  </a:cubicBezTo>
                  <a:cubicBezTo>
                    <a:pt x="2045" y="2106"/>
                    <a:pt x="2453" y="1820"/>
                    <a:pt x="2748" y="1534"/>
                  </a:cubicBezTo>
                  <a:lnTo>
                    <a:pt x="2748" y="1534"/>
                  </a:lnTo>
                  <a:cubicBezTo>
                    <a:pt x="2680" y="1793"/>
                    <a:pt x="2895" y="1884"/>
                    <a:pt x="3132" y="1884"/>
                  </a:cubicBezTo>
                  <a:cubicBezTo>
                    <a:pt x="3404" y="1873"/>
                    <a:pt x="3641" y="1737"/>
                    <a:pt x="3890" y="1612"/>
                  </a:cubicBezTo>
                  <a:lnTo>
                    <a:pt x="3890" y="1612"/>
                  </a:lnTo>
                  <a:cubicBezTo>
                    <a:pt x="3800" y="1884"/>
                    <a:pt x="3981" y="2087"/>
                    <a:pt x="4207" y="2200"/>
                  </a:cubicBezTo>
                  <a:cubicBezTo>
                    <a:pt x="4311" y="2250"/>
                    <a:pt x="4416" y="2269"/>
                    <a:pt x="4520" y="2269"/>
                  </a:cubicBezTo>
                  <a:cubicBezTo>
                    <a:pt x="4653" y="2269"/>
                    <a:pt x="4786" y="2238"/>
                    <a:pt x="4919" y="2200"/>
                  </a:cubicBezTo>
                  <a:lnTo>
                    <a:pt x="4919" y="2200"/>
                  </a:lnTo>
                  <a:cubicBezTo>
                    <a:pt x="4833" y="2577"/>
                    <a:pt x="4685" y="3497"/>
                    <a:pt x="5266" y="3497"/>
                  </a:cubicBezTo>
                  <a:cubicBezTo>
                    <a:pt x="5296" y="3497"/>
                    <a:pt x="5327" y="3494"/>
                    <a:pt x="5360" y="3489"/>
                  </a:cubicBezTo>
                  <a:lnTo>
                    <a:pt x="5360" y="3489"/>
                  </a:lnTo>
                  <a:cubicBezTo>
                    <a:pt x="5142" y="4133"/>
                    <a:pt x="5257" y="4300"/>
                    <a:pt x="5452" y="4300"/>
                  </a:cubicBezTo>
                  <a:cubicBezTo>
                    <a:pt x="5611" y="4300"/>
                    <a:pt x="5822" y="4190"/>
                    <a:pt x="5948" y="4134"/>
                  </a:cubicBezTo>
                  <a:cubicBezTo>
                    <a:pt x="6253" y="4021"/>
                    <a:pt x="6615" y="3818"/>
                    <a:pt x="6695" y="3489"/>
                  </a:cubicBezTo>
                  <a:cubicBezTo>
                    <a:pt x="6876" y="2845"/>
                    <a:pt x="6401" y="2336"/>
                    <a:pt x="5971" y="2235"/>
                  </a:cubicBezTo>
                  <a:cubicBezTo>
                    <a:pt x="5971" y="2235"/>
                    <a:pt x="6536" y="1477"/>
                    <a:pt x="6185" y="1172"/>
                  </a:cubicBezTo>
                  <a:cubicBezTo>
                    <a:pt x="5994" y="1021"/>
                    <a:pt x="5782" y="962"/>
                    <a:pt x="5566" y="962"/>
                  </a:cubicBezTo>
                  <a:cubicBezTo>
                    <a:pt x="5360" y="962"/>
                    <a:pt x="5151" y="1015"/>
                    <a:pt x="4953" y="1092"/>
                  </a:cubicBezTo>
                  <a:cubicBezTo>
                    <a:pt x="5077" y="991"/>
                    <a:pt x="5281" y="697"/>
                    <a:pt x="5122" y="549"/>
                  </a:cubicBezTo>
                  <a:cubicBezTo>
                    <a:pt x="5062" y="498"/>
                    <a:pt x="4984" y="477"/>
                    <a:pt x="4898" y="477"/>
                  </a:cubicBezTo>
                  <a:cubicBezTo>
                    <a:pt x="4642" y="477"/>
                    <a:pt x="4311" y="655"/>
                    <a:pt x="4150" y="730"/>
                  </a:cubicBezTo>
                  <a:cubicBezTo>
                    <a:pt x="4218" y="584"/>
                    <a:pt x="4489" y="109"/>
                    <a:pt x="4094" y="97"/>
                  </a:cubicBezTo>
                  <a:cubicBezTo>
                    <a:pt x="4082" y="96"/>
                    <a:pt x="4071" y="96"/>
                    <a:pt x="4060" y="96"/>
                  </a:cubicBezTo>
                  <a:cubicBezTo>
                    <a:pt x="3700" y="96"/>
                    <a:pt x="3557" y="443"/>
                    <a:pt x="3393" y="674"/>
                  </a:cubicBezTo>
                  <a:cubicBezTo>
                    <a:pt x="3112" y="316"/>
                    <a:pt x="2692" y="0"/>
                    <a:pt x="2237"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2"/>
            <p:cNvSpPr/>
            <p:nvPr/>
          </p:nvSpPr>
          <p:spPr>
            <a:xfrm>
              <a:off x="7205337" y="2200344"/>
              <a:ext cx="78969" cy="64023"/>
            </a:xfrm>
            <a:custGeom>
              <a:avLst/>
              <a:gdLst/>
              <a:ahLst/>
              <a:cxnLst/>
              <a:rect l="l" t="t" r="r" b="b"/>
              <a:pathLst>
                <a:path w="1770" h="1435" extrusionOk="0">
                  <a:moveTo>
                    <a:pt x="178" y="0"/>
                  </a:moveTo>
                  <a:cubicBezTo>
                    <a:pt x="168" y="0"/>
                    <a:pt x="158" y="7"/>
                    <a:pt x="153" y="21"/>
                  </a:cubicBezTo>
                  <a:cubicBezTo>
                    <a:pt x="0" y="439"/>
                    <a:pt x="343" y="674"/>
                    <a:pt x="697" y="674"/>
                  </a:cubicBezTo>
                  <a:cubicBezTo>
                    <a:pt x="842" y="674"/>
                    <a:pt x="988" y="634"/>
                    <a:pt x="1103" y="552"/>
                  </a:cubicBezTo>
                  <a:lnTo>
                    <a:pt x="1103" y="552"/>
                  </a:lnTo>
                  <a:cubicBezTo>
                    <a:pt x="1046" y="982"/>
                    <a:pt x="1261" y="1401"/>
                    <a:pt x="1736" y="1434"/>
                  </a:cubicBezTo>
                  <a:cubicBezTo>
                    <a:pt x="1770" y="1434"/>
                    <a:pt x="1770" y="1389"/>
                    <a:pt x="1747" y="1378"/>
                  </a:cubicBezTo>
                  <a:cubicBezTo>
                    <a:pt x="1566" y="1333"/>
                    <a:pt x="1408" y="1310"/>
                    <a:pt x="1295" y="1152"/>
                  </a:cubicBezTo>
                  <a:cubicBezTo>
                    <a:pt x="1159" y="982"/>
                    <a:pt x="1136" y="654"/>
                    <a:pt x="1204" y="462"/>
                  </a:cubicBezTo>
                  <a:cubicBezTo>
                    <a:pt x="1214" y="434"/>
                    <a:pt x="1185" y="414"/>
                    <a:pt x="1161" y="414"/>
                  </a:cubicBezTo>
                  <a:cubicBezTo>
                    <a:pt x="1157" y="414"/>
                    <a:pt x="1152" y="415"/>
                    <a:pt x="1148" y="416"/>
                  </a:cubicBezTo>
                  <a:cubicBezTo>
                    <a:pt x="1030" y="491"/>
                    <a:pt x="870" y="533"/>
                    <a:pt x="714" y="533"/>
                  </a:cubicBezTo>
                  <a:cubicBezTo>
                    <a:pt x="422" y="533"/>
                    <a:pt x="146" y="386"/>
                    <a:pt x="198" y="32"/>
                  </a:cubicBezTo>
                  <a:cubicBezTo>
                    <a:pt x="205" y="13"/>
                    <a:pt x="192" y="0"/>
                    <a:pt x="178"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2"/>
            <p:cNvSpPr/>
            <p:nvPr/>
          </p:nvSpPr>
          <p:spPr>
            <a:xfrm>
              <a:off x="7268111" y="2276726"/>
              <a:ext cx="22620" cy="50772"/>
            </a:xfrm>
            <a:custGeom>
              <a:avLst/>
              <a:gdLst/>
              <a:ahLst/>
              <a:cxnLst/>
              <a:rect l="l" t="t" r="r" b="b"/>
              <a:pathLst>
                <a:path w="507" h="1138" extrusionOk="0">
                  <a:moveTo>
                    <a:pt x="475" y="1"/>
                  </a:moveTo>
                  <a:cubicBezTo>
                    <a:pt x="472" y="1"/>
                    <a:pt x="468" y="2"/>
                    <a:pt x="465" y="5"/>
                  </a:cubicBezTo>
                  <a:cubicBezTo>
                    <a:pt x="227" y="277"/>
                    <a:pt x="1" y="921"/>
                    <a:pt x="431" y="1136"/>
                  </a:cubicBezTo>
                  <a:cubicBezTo>
                    <a:pt x="434" y="1137"/>
                    <a:pt x="438" y="1138"/>
                    <a:pt x="441" y="1138"/>
                  </a:cubicBezTo>
                  <a:cubicBezTo>
                    <a:pt x="473" y="1138"/>
                    <a:pt x="507" y="1098"/>
                    <a:pt x="476" y="1068"/>
                  </a:cubicBezTo>
                  <a:cubicBezTo>
                    <a:pt x="159" y="808"/>
                    <a:pt x="272" y="310"/>
                    <a:pt x="487" y="28"/>
                  </a:cubicBezTo>
                  <a:cubicBezTo>
                    <a:pt x="495" y="11"/>
                    <a:pt x="486" y="1"/>
                    <a:pt x="475"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2"/>
            <p:cNvSpPr/>
            <p:nvPr/>
          </p:nvSpPr>
          <p:spPr>
            <a:xfrm>
              <a:off x="7292962" y="2260798"/>
              <a:ext cx="22620" cy="62238"/>
            </a:xfrm>
            <a:custGeom>
              <a:avLst/>
              <a:gdLst/>
              <a:ahLst/>
              <a:cxnLst/>
              <a:rect l="l" t="t" r="r" b="b"/>
              <a:pathLst>
                <a:path w="507" h="1395" extrusionOk="0">
                  <a:moveTo>
                    <a:pt x="89" y="1"/>
                  </a:moveTo>
                  <a:cubicBezTo>
                    <a:pt x="77" y="1"/>
                    <a:pt x="66" y="23"/>
                    <a:pt x="89" y="23"/>
                  </a:cubicBezTo>
                  <a:cubicBezTo>
                    <a:pt x="405" y="159"/>
                    <a:pt x="462" y="441"/>
                    <a:pt x="371" y="758"/>
                  </a:cubicBezTo>
                  <a:cubicBezTo>
                    <a:pt x="315" y="996"/>
                    <a:pt x="145" y="1154"/>
                    <a:pt x="9" y="1358"/>
                  </a:cubicBezTo>
                  <a:cubicBezTo>
                    <a:pt x="0" y="1376"/>
                    <a:pt x="14" y="1394"/>
                    <a:pt x="37" y="1394"/>
                  </a:cubicBezTo>
                  <a:cubicBezTo>
                    <a:pt x="42" y="1394"/>
                    <a:pt x="48" y="1393"/>
                    <a:pt x="54" y="1391"/>
                  </a:cubicBezTo>
                  <a:cubicBezTo>
                    <a:pt x="292" y="1278"/>
                    <a:pt x="473" y="883"/>
                    <a:pt x="484" y="622"/>
                  </a:cubicBezTo>
                  <a:cubicBezTo>
                    <a:pt x="507" y="328"/>
                    <a:pt x="383" y="102"/>
                    <a:pt x="89"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2"/>
            <p:cNvSpPr/>
            <p:nvPr/>
          </p:nvSpPr>
          <p:spPr>
            <a:xfrm>
              <a:off x="7260571" y="2198872"/>
              <a:ext cx="28777" cy="43187"/>
            </a:xfrm>
            <a:custGeom>
              <a:avLst/>
              <a:gdLst/>
              <a:ahLst/>
              <a:cxnLst/>
              <a:rect l="l" t="t" r="r" b="b"/>
              <a:pathLst>
                <a:path w="645" h="968" extrusionOk="0">
                  <a:moveTo>
                    <a:pt x="203" y="1"/>
                  </a:moveTo>
                  <a:cubicBezTo>
                    <a:pt x="139" y="1"/>
                    <a:pt x="73" y="9"/>
                    <a:pt x="11" y="20"/>
                  </a:cubicBezTo>
                  <a:cubicBezTo>
                    <a:pt x="1" y="32"/>
                    <a:pt x="1" y="65"/>
                    <a:pt x="23" y="65"/>
                  </a:cubicBezTo>
                  <a:cubicBezTo>
                    <a:pt x="68" y="59"/>
                    <a:pt x="115" y="55"/>
                    <a:pt x="161" y="55"/>
                  </a:cubicBezTo>
                  <a:cubicBezTo>
                    <a:pt x="298" y="55"/>
                    <a:pt x="427" y="93"/>
                    <a:pt x="486" y="246"/>
                  </a:cubicBezTo>
                  <a:cubicBezTo>
                    <a:pt x="566" y="472"/>
                    <a:pt x="419" y="710"/>
                    <a:pt x="362" y="924"/>
                  </a:cubicBezTo>
                  <a:cubicBezTo>
                    <a:pt x="362" y="949"/>
                    <a:pt x="380" y="968"/>
                    <a:pt x="398" y="968"/>
                  </a:cubicBezTo>
                  <a:cubicBezTo>
                    <a:pt x="405" y="968"/>
                    <a:pt x="412" y="965"/>
                    <a:pt x="419" y="959"/>
                  </a:cubicBezTo>
                  <a:cubicBezTo>
                    <a:pt x="566" y="789"/>
                    <a:pt x="645" y="382"/>
                    <a:pt x="543" y="178"/>
                  </a:cubicBezTo>
                  <a:cubicBezTo>
                    <a:pt x="474" y="39"/>
                    <a:pt x="341" y="1"/>
                    <a:pt x="203"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2"/>
            <p:cNvSpPr/>
            <p:nvPr/>
          </p:nvSpPr>
          <p:spPr>
            <a:xfrm>
              <a:off x="7120300" y="2160012"/>
              <a:ext cx="81779" cy="38012"/>
            </a:xfrm>
            <a:custGeom>
              <a:avLst/>
              <a:gdLst/>
              <a:ahLst/>
              <a:cxnLst/>
              <a:rect l="l" t="t" r="r" b="b"/>
              <a:pathLst>
                <a:path w="1833" h="852" extrusionOk="0">
                  <a:moveTo>
                    <a:pt x="343" y="0"/>
                  </a:moveTo>
                  <a:cubicBezTo>
                    <a:pt x="235" y="0"/>
                    <a:pt x="123" y="36"/>
                    <a:pt x="12" y="122"/>
                  </a:cubicBezTo>
                  <a:cubicBezTo>
                    <a:pt x="1" y="134"/>
                    <a:pt x="12" y="144"/>
                    <a:pt x="24" y="144"/>
                  </a:cubicBezTo>
                  <a:cubicBezTo>
                    <a:pt x="126" y="78"/>
                    <a:pt x="224" y="49"/>
                    <a:pt x="318" y="49"/>
                  </a:cubicBezTo>
                  <a:cubicBezTo>
                    <a:pt x="701" y="49"/>
                    <a:pt x="1009" y="526"/>
                    <a:pt x="1200" y="835"/>
                  </a:cubicBezTo>
                  <a:cubicBezTo>
                    <a:pt x="1205" y="846"/>
                    <a:pt x="1219" y="852"/>
                    <a:pt x="1233" y="852"/>
                  </a:cubicBezTo>
                  <a:cubicBezTo>
                    <a:pt x="1247" y="852"/>
                    <a:pt x="1262" y="846"/>
                    <a:pt x="1267" y="835"/>
                  </a:cubicBezTo>
                  <a:cubicBezTo>
                    <a:pt x="1324" y="732"/>
                    <a:pt x="1369" y="654"/>
                    <a:pt x="1448" y="574"/>
                  </a:cubicBezTo>
                  <a:cubicBezTo>
                    <a:pt x="1480" y="536"/>
                    <a:pt x="1582" y="486"/>
                    <a:pt x="1660" y="486"/>
                  </a:cubicBezTo>
                  <a:cubicBezTo>
                    <a:pt x="1718" y="486"/>
                    <a:pt x="1763" y="514"/>
                    <a:pt x="1753" y="597"/>
                  </a:cubicBezTo>
                  <a:cubicBezTo>
                    <a:pt x="1753" y="610"/>
                    <a:pt x="1761" y="616"/>
                    <a:pt x="1770" y="616"/>
                  </a:cubicBezTo>
                  <a:cubicBezTo>
                    <a:pt x="1776" y="616"/>
                    <a:pt x="1783" y="613"/>
                    <a:pt x="1788" y="609"/>
                  </a:cubicBezTo>
                  <a:cubicBezTo>
                    <a:pt x="1833" y="484"/>
                    <a:pt x="1753" y="438"/>
                    <a:pt x="1640" y="428"/>
                  </a:cubicBezTo>
                  <a:cubicBezTo>
                    <a:pt x="1633" y="427"/>
                    <a:pt x="1627" y="427"/>
                    <a:pt x="1620" y="427"/>
                  </a:cubicBezTo>
                  <a:cubicBezTo>
                    <a:pt x="1440" y="427"/>
                    <a:pt x="1320" y="580"/>
                    <a:pt x="1233" y="732"/>
                  </a:cubicBezTo>
                  <a:cubicBezTo>
                    <a:pt x="1041" y="410"/>
                    <a:pt x="709" y="0"/>
                    <a:pt x="343"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2"/>
            <p:cNvSpPr/>
            <p:nvPr/>
          </p:nvSpPr>
          <p:spPr>
            <a:xfrm>
              <a:off x="7060248" y="2194009"/>
              <a:ext cx="68529" cy="51976"/>
            </a:xfrm>
            <a:custGeom>
              <a:avLst/>
              <a:gdLst/>
              <a:ahLst/>
              <a:cxnLst/>
              <a:rect l="l" t="t" r="r" b="b"/>
              <a:pathLst>
                <a:path w="1536" h="1165" extrusionOk="0">
                  <a:moveTo>
                    <a:pt x="897" y="1"/>
                  </a:moveTo>
                  <a:cubicBezTo>
                    <a:pt x="809" y="1"/>
                    <a:pt x="720" y="23"/>
                    <a:pt x="634" y="73"/>
                  </a:cubicBezTo>
                  <a:cubicBezTo>
                    <a:pt x="363" y="242"/>
                    <a:pt x="544" y="423"/>
                    <a:pt x="747" y="536"/>
                  </a:cubicBezTo>
                  <a:cubicBezTo>
                    <a:pt x="431" y="626"/>
                    <a:pt x="69" y="785"/>
                    <a:pt x="1" y="1136"/>
                  </a:cubicBezTo>
                  <a:cubicBezTo>
                    <a:pt x="1" y="1150"/>
                    <a:pt x="14" y="1164"/>
                    <a:pt x="27" y="1164"/>
                  </a:cubicBezTo>
                  <a:cubicBezTo>
                    <a:pt x="35" y="1164"/>
                    <a:pt x="42" y="1159"/>
                    <a:pt x="46" y="1147"/>
                  </a:cubicBezTo>
                  <a:cubicBezTo>
                    <a:pt x="137" y="988"/>
                    <a:pt x="216" y="864"/>
                    <a:pt x="374" y="762"/>
                  </a:cubicBezTo>
                  <a:cubicBezTo>
                    <a:pt x="521" y="661"/>
                    <a:pt x="691" y="615"/>
                    <a:pt x="860" y="593"/>
                  </a:cubicBezTo>
                  <a:cubicBezTo>
                    <a:pt x="895" y="581"/>
                    <a:pt x="905" y="536"/>
                    <a:pt x="872" y="513"/>
                  </a:cubicBezTo>
                  <a:cubicBezTo>
                    <a:pt x="804" y="480"/>
                    <a:pt x="747" y="445"/>
                    <a:pt x="679" y="400"/>
                  </a:cubicBezTo>
                  <a:cubicBezTo>
                    <a:pt x="453" y="219"/>
                    <a:pt x="804" y="118"/>
                    <a:pt x="917" y="106"/>
                  </a:cubicBezTo>
                  <a:cubicBezTo>
                    <a:pt x="925" y="106"/>
                    <a:pt x="933" y="106"/>
                    <a:pt x="941" y="106"/>
                  </a:cubicBezTo>
                  <a:cubicBezTo>
                    <a:pt x="1158" y="106"/>
                    <a:pt x="1363" y="247"/>
                    <a:pt x="1505" y="400"/>
                  </a:cubicBezTo>
                  <a:cubicBezTo>
                    <a:pt x="1508" y="407"/>
                    <a:pt x="1513" y="410"/>
                    <a:pt x="1517" y="410"/>
                  </a:cubicBezTo>
                  <a:cubicBezTo>
                    <a:pt x="1526" y="410"/>
                    <a:pt x="1536" y="394"/>
                    <a:pt x="1528" y="378"/>
                  </a:cubicBezTo>
                  <a:cubicBezTo>
                    <a:pt x="1394" y="177"/>
                    <a:pt x="1149" y="1"/>
                    <a:pt x="897"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2"/>
            <p:cNvSpPr/>
            <p:nvPr/>
          </p:nvSpPr>
          <p:spPr>
            <a:xfrm>
              <a:off x="7159785" y="2201415"/>
              <a:ext cx="49612" cy="21281"/>
            </a:xfrm>
            <a:custGeom>
              <a:avLst/>
              <a:gdLst/>
              <a:ahLst/>
              <a:cxnLst/>
              <a:rect l="l" t="t" r="r" b="b"/>
              <a:pathLst>
                <a:path w="1112" h="477" extrusionOk="0">
                  <a:moveTo>
                    <a:pt x="1062" y="1"/>
                  </a:moveTo>
                  <a:cubicBezTo>
                    <a:pt x="1054" y="1"/>
                    <a:pt x="1046" y="3"/>
                    <a:pt x="1038" y="8"/>
                  </a:cubicBezTo>
                  <a:cubicBezTo>
                    <a:pt x="858" y="165"/>
                    <a:pt x="590" y="393"/>
                    <a:pt x="345" y="393"/>
                  </a:cubicBezTo>
                  <a:cubicBezTo>
                    <a:pt x="237" y="393"/>
                    <a:pt x="133" y="349"/>
                    <a:pt x="43" y="234"/>
                  </a:cubicBezTo>
                  <a:cubicBezTo>
                    <a:pt x="41" y="232"/>
                    <a:pt x="38" y="231"/>
                    <a:pt x="35" y="231"/>
                  </a:cubicBezTo>
                  <a:cubicBezTo>
                    <a:pt x="21" y="231"/>
                    <a:pt x="0" y="248"/>
                    <a:pt x="9" y="257"/>
                  </a:cubicBezTo>
                  <a:cubicBezTo>
                    <a:pt x="102" y="414"/>
                    <a:pt x="239" y="476"/>
                    <a:pt x="386" y="476"/>
                  </a:cubicBezTo>
                  <a:cubicBezTo>
                    <a:pt x="654" y="476"/>
                    <a:pt x="956" y="272"/>
                    <a:pt x="1094" y="53"/>
                  </a:cubicBezTo>
                  <a:cubicBezTo>
                    <a:pt x="1112" y="27"/>
                    <a:pt x="1089" y="1"/>
                    <a:pt x="1062"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2"/>
            <p:cNvSpPr/>
            <p:nvPr/>
          </p:nvSpPr>
          <p:spPr>
            <a:xfrm>
              <a:off x="7124360" y="2177858"/>
              <a:ext cx="40733" cy="30740"/>
            </a:xfrm>
            <a:custGeom>
              <a:avLst/>
              <a:gdLst/>
              <a:ahLst/>
              <a:cxnLst/>
              <a:rect l="l" t="t" r="r" b="b"/>
              <a:pathLst>
                <a:path w="913" h="689" extrusionOk="0">
                  <a:moveTo>
                    <a:pt x="201" y="0"/>
                  </a:moveTo>
                  <a:cubicBezTo>
                    <a:pt x="140" y="0"/>
                    <a:pt x="76" y="12"/>
                    <a:pt x="11" y="38"/>
                  </a:cubicBezTo>
                  <a:cubicBezTo>
                    <a:pt x="0" y="50"/>
                    <a:pt x="0" y="73"/>
                    <a:pt x="23" y="73"/>
                  </a:cubicBezTo>
                  <a:cubicBezTo>
                    <a:pt x="77" y="55"/>
                    <a:pt x="127" y="48"/>
                    <a:pt x="175" y="48"/>
                  </a:cubicBezTo>
                  <a:cubicBezTo>
                    <a:pt x="501" y="48"/>
                    <a:pt x="701" y="415"/>
                    <a:pt x="848" y="672"/>
                  </a:cubicBezTo>
                  <a:cubicBezTo>
                    <a:pt x="856" y="684"/>
                    <a:pt x="867" y="689"/>
                    <a:pt x="877" y="689"/>
                  </a:cubicBezTo>
                  <a:cubicBezTo>
                    <a:pt x="895" y="689"/>
                    <a:pt x="912" y="671"/>
                    <a:pt x="905" y="649"/>
                  </a:cubicBezTo>
                  <a:cubicBezTo>
                    <a:pt x="809" y="353"/>
                    <a:pt x="536" y="0"/>
                    <a:pt x="201"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2"/>
            <p:cNvSpPr/>
            <p:nvPr/>
          </p:nvSpPr>
          <p:spPr>
            <a:xfrm>
              <a:off x="7248971" y="2317683"/>
              <a:ext cx="54609" cy="45418"/>
            </a:xfrm>
            <a:custGeom>
              <a:avLst/>
              <a:gdLst/>
              <a:ahLst/>
              <a:cxnLst/>
              <a:rect l="l" t="t" r="r" b="b"/>
              <a:pathLst>
                <a:path w="1224" h="1018" extrusionOk="0">
                  <a:moveTo>
                    <a:pt x="709" y="0"/>
                  </a:moveTo>
                  <a:cubicBezTo>
                    <a:pt x="478" y="0"/>
                    <a:pt x="261" y="184"/>
                    <a:pt x="261" y="184"/>
                  </a:cubicBezTo>
                  <a:lnTo>
                    <a:pt x="0" y="897"/>
                  </a:lnTo>
                  <a:cubicBezTo>
                    <a:pt x="138" y="982"/>
                    <a:pt x="270" y="1017"/>
                    <a:pt x="391" y="1017"/>
                  </a:cubicBezTo>
                  <a:cubicBezTo>
                    <a:pt x="900" y="1017"/>
                    <a:pt x="1224" y="392"/>
                    <a:pt x="995" y="128"/>
                  </a:cubicBezTo>
                  <a:cubicBezTo>
                    <a:pt x="908" y="33"/>
                    <a:pt x="807" y="0"/>
                    <a:pt x="709" y="0"/>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2"/>
            <p:cNvSpPr/>
            <p:nvPr/>
          </p:nvSpPr>
          <p:spPr>
            <a:xfrm>
              <a:off x="7254504" y="2334681"/>
              <a:ext cx="32837" cy="24003"/>
            </a:xfrm>
            <a:custGeom>
              <a:avLst/>
              <a:gdLst/>
              <a:ahLst/>
              <a:cxnLst/>
              <a:rect l="l" t="t" r="r" b="b"/>
              <a:pathLst>
                <a:path w="736" h="538" extrusionOk="0">
                  <a:moveTo>
                    <a:pt x="193" y="210"/>
                  </a:moveTo>
                  <a:cubicBezTo>
                    <a:pt x="227" y="222"/>
                    <a:pt x="261" y="222"/>
                    <a:pt x="295" y="244"/>
                  </a:cubicBezTo>
                  <a:cubicBezTo>
                    <a:pt x="363" y="278"/>
                    <a:pt x="408" y="346"/>
                    <a:pt x="351" y="413"/>
                  </a:cubicBezTo>
                  <a:cubicBezTo>
                    <a:pt x="324" y="445"/>
                    <a:pt x="286" y="457"/>
                    <a:pt x="246" y="457"/>
                  </a:cubicBezTo>
                  <a:cubicBezTo>
                    <a:pt x="184" y="457"/>
                    <a:pt x="116" y="430"/>
                    <a:pt x="69" y="403"/>
                  </a:cubicBezTo>
                  <a:cubicBezTo>
                    <a:pt x="114" y="335"/>
                    <a:pt x="137" y="267"/>
                    <a:pt x="193" y="210"/>
                  </a:cubicBezTo>
                  <a:close/>
                  <a:moveTo>
                    <a:pt x="473" y="0"/>
                  </a:moveTo>
                  <a:cubicBezTo>
                    <a:pt x="240" y="0"/>
                    <a:pt x="26" y="179"/>
                    <a:pt x="1" y="436"/>
                  </a:cubicBezTo>
                  <a:cubicBezTo>
                    <a:pt x="1" y="453"/>
                    <a:pt x="13" y="463"/>
                    <a:pt x="24" y="463"/>
                  </a:cubicBezTo>
                  <a:cubicBezTo>
                    <a:pt x="28" y="463"/>
                    <a:pt x="31" y="462"/>
                    <a:pt x="34" y="459"/>
                  </a:cubicBezTo>
                  <a:cubicBezTo>
                    <a:pt x="91" y="504"/>
                    <a:pt x="179" y="538"/>
                    <a:pt x="259" y="538"/>
                  </a:cubicBezTo>
                  <a:cubicBezTo>
                    <a:pt x="340" y="538"/>
                    <a:pt x="413" y="504"/>
                    <a:pt x="441" y="413"/>
                  </a:cubicBezTo>
                  <a:cubicBezTo>
                    <a:pt x="464" y="346"/>
                    <a:pt x="453" y="255"/>
                    <a:pt x="374" y="210"/>
                  </a:cubicBezTo>
                  <a:cubicBezTo>
                    <a:pt x="328" y="176"/>
                    <a:pt x="283" y="176"/>
                    <a:pt x="227" y="176"/>
                  </a:cubicBezTo>
                  <a:cubicBezTo>
                    <a:pt x="227" y="165"/>
                    <a:pt x="238" y="165"/>
                    <a:pt x="238" y="165"/>
                  </a:cubicBezTo>
                  <a:cubicBezTo>
                    <a:pt x="333" y="99"/>
                    <a:pt x="432" y="67"/>
                    <a:pt x="536" y="67"/>
                  </a:cubicBezTo>
                  <a:cubicBezTo>
                    <a:pt x="594" y="67"/>
                    <a:pt x="653" y="77"/>
                    <a:pt x="713" y="97"/>
                  </a:cubicBezTo>
                  <a:cubicBezTo>
                    <a:pt x="725" y="97"/>
                    <a:pt x="736" y="74"/>
                    <a:pt x="725" y="74"/>
                  </a:cubicBezTo>
                  <a:cubicBezTo>
                    <a:pt x="644" y="23"/>
                    <a:pt x="557" y="0"/>
                    <a:pt x="473"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2"/>
            <p:cNvSpPr/>
            <p:nvPr/>
          </p:nvSpPr>
          <p:spPr>
            <a:xfrm>
              <a:off x="7194451" y="2303004"/>
              <a:ext cx="44972" cy="42072"/>
            </a:xfrm>
            <a:custGeom>
              <a:avLst/>
              <a:gdLst/>
              <a:ahLst/>
              <a:cxnLst/>
              <a:rect l="l" t="t" r="r" b="b"/>
              <a:pathLst>
                <a:path w="1008" h="943" extrusionOk="0">
                  <a:moveTo>
                    <a:pt x="458" y="0"/>
                  </a:moveTo>
                  <a:cubicBezTo>
                    <a:pt x="377" y="0"/>
                    <a:pt x="297" y="20"/>
                    <a:pt x="227" y="61"/>
                  </a:cubicBezTo>
                  <a:cubicBezTo>
                    <a:pt x="80" y="151"/>
                    <a:pt x="13" y="321"/>
                    <a:pt x="1" y="479"/>
                  </a:cubicBezTo>
                  <a:cubicBezTo>
                    <a:pt x="1" y="638"/>
                    <a:pt x="103" y="819"/>
                    <a:pt x="250" y="886"/>
                  </a:cubicBezTo>
                  <a:cubicBezTo>
                    <a:pt x="340" y="932"/>
                    <a:pt x="363" y="932"/>
                    <a:pt x="453" y="943"/>
                  </a:cubicBezTo>
                  <a:lnTo>
                    <a:pt x="465" y="943"/>
                  </a:lnTo>
                  <a:cubicBezTo>
                    <a:pt x="555" y="943"/>
                    <a:pt x="657" y="909"/>
                    <a:pt x="736" y="875"/>
                  </a:cubicBezTo>
                  <a:cubicBezTo>
                    <a:pt x="849" y="819"/>
                    <a:pt x="917" y="694"/>
                    <a:pt x="951" y="570"/>
                  </a:cubicBezTo>
                  <a:cubicBezTo>
                    <a:pt x="1008" y="355"/>
                    <a:pt x="895" y="128"/>
                    <a:pt x="679" y="50"/>
                  </a:cubicBezTo>
                  <a:cubicBezTo>
                    <a:pt x="609" y="17"/>
                    <a:pt x="533" y="0"/>
                    <a:pt x="458"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2"/>
            <p:cNvSpPr/>
            <p:nvPr/>
          </p:nvSpPr>
          <p:spPr>
            <a:xfrm>
              <a:off x="7064308" y="2294036"/>
              <a:ext cx="32301" cy="32167"/>
            </a:xfrm>
            <a:custGeom>
              <a:avLst/>
              <a:gdLst/>
              <a:ahLst/>
              <a:cxnLst/>
              <a:rect l="l" t="t" r="r" b="b"/>
              <a:pathLst>
                <a:path w="724" h="721" extrusionOk="0">
                  <a:moveTo>
                    <a:pt x="384" y="1"/>
                  </a:moveTo>
                  <a:cubicBezTo>
                    <a:pt x="340" y="1"/>
                    <a:pt x="296" y="10"/>
                    <a:pt x="261" y="24"/>
                  </a:cubicBezTo>
                  <a:cubicBezTo>
                    <a:pt x="170" y="47"/>
                    <a:pt x="103" y="103"/>
                    <a:pt x="57" y="183"/>
                  </a:cubicBezTo>
                  <a:cubicBezTo>
                    <a:pt x="0" y="262"/>
                    <a:pt x="0" y="364"/>
                    <a:pt x="23" y="442"/>
                  </a:cubicBezTo>
                  <a:cubicBezTo>
                    <a:pt x="23" y="454"/>
                    <a:pt x="35" y="465"/>
                    <a:pt x="35" y="465"/>
                  </a:cubicBezTo>
                  <a:cubicBezTo>
                    <a:pt x="57" y="590"/>
                    <a:pt x="159" y="691"/>
                    <a:pt x="283" y="714"/>
                  </a:cubicBezTo>
                  <a:cubicBezTo>
                    <a:pt x="315" y="718"/>
                    <a:pt x="346" y="720"/>
                    <a:pt x="375" y="720"/>
                  </a:cubicBezTo>
                  <a:cubicBezTo>
                    <a:pt x="440" y="720"/>
                    <a:pt x="500" y="708"/>
                    <a:pt x="555" y="669"/>
                  </a:cubicBezTo>
                  <a:cubicBezTo>
                    <a:pt x="634" y="613"/>
                    <a:pt x="691" y="545"/>
                    <a:pt x="713" y="454"/>
                  </a:cubicBezTo>
                  <a:cubicBezTo>
                    <a:pt x="724" y="352"/>
                    <a:pt x="713" y="262"/>
                    <a:pt x="668" y="183"/>
                  </a:cubicBezTo>
                  <a:cubicBezTo>
                    <a:pt x="623" y="92"/>
                    <a:pt x="555" y="47"/>
                    <a:pt x="464" y="13"/>
                  </a:cubicBezTo>
                  <a:cubicBezTo>
                    <a:pt x="439" y="4"/>
                    <a:pt x="411" y="1"/>
                    <a:pt x="384"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2"/>
            <p:cNvSpPr/>
            <p:nvPr/>
          </p:nvSpPr>
          <p:spPr>
            <a:xfrm>
              <a:off x="7200028" y="2252678"/>
              <a:ext cx="13161" cy="8298"/>
            </a:xfrm>
            <a:custGeom>
              <a:avLst/>
              <a:gdLst/>
              <a:ahLst/>
              <a:cxnLst/>
              <a:rect l="l" t="t" r="r" b="b"/>
              <a:pathLst>
                <a:path w="295" h="186" extrusionOk="0">
                  <a:moveTo>
                    <a:pt x="138" y="0"/>
                  </a:moveTo>
                  <a:cubicBezTo>
                    <a:pt x="108" y="0"/>
                    <a:pt x="78" y="10"/>
                    <a:pt x="57" y="24"/>
                  </a:cubicBezTo>
                  <a:cubicBezTo>
                    <a:pt x="1" y="35"/>
                    <a:pt x="11" y="115"/>
                    <a:pt x="68" y="115"/>
                  </a:cubicBezTo>
                  <a:cubicBezTo>
                    <a:pt x="102" y="115"/>
                    <a:pt x="136" y="115"/>
                    <a:pt x="159" y="148"/>
                  </a:cubicBezTo>
                  <a:cubicBezTo>
                    <a:pt x="176" y="171"/>
                    <a:pt x="201" y="185"/>
                    <a:pt x="225" y="185"/>
                  </a:cubicBezTo>
                  <a:cubicBezTo>
                    <a:pt x="249" y="185"/>
                    <a:pt x="272" y="171"/>
                    <a:pt x="283" y="137"/>
                  </a:cubicBezTo>
                  <a:cubicBezTo>
                    <a:pt x="295" y="80"/>
                    <a:pt x="238" y="24"/>
                    <a:pt x="192" y="12"/>
                  </a:cubicBezTo>
                  <a:cubicBezTo>
                    <a:pt x="175" y="4"/>
                    <a:pt x="157" y="0"/>
                    <a:pt x="138"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2"/>
            <p:cNvSpPr/>
            <p:nvPr/>
          </p:nvSpPr>
          <p:spPr>
            <a:xfrm>
              <a:off x="7108700" y="2242952"/>
              <a:ext cx="11645" cy="6246"/>
            </a:xfrm>
            <a:custGeom>
              <a:avLst/>
              <a:gdLst/>
              <a:ahLst/>
              <a:cxnLst/>
              <a:rect l="l" t="t" r="r" b="b"/>
              <a:pathLst>
                <a:path w="261" h="140" extrusionOk="0">
                  <a:moveTo>
                    <a:pt x="143" y="1"/>
                  </a:moveTo>
                  <a:cubicBezTo>
                    <a:pt x="97" y="1"/>
                    <a:pt x="50" y="17"/>
                    <a:pt x="23" y="61"/>
                  </a:cubicBezTo>
                  <a:cubicBezTo>
                    <a:pt x="0" y="95"/>
                    <a:pt x="35" y="140"/>
                    <a:pt x="80" y="140"/>
                  </a:cubicBezTo>
                  <a:cubicBezTo>
                    <a:pt x="103" y="140"/>
                    <a:pt x="125" y="129"/>
                    <a:pt x="159" y="129"/>
                  </a:cubicBezTo>
                  <a:cubicBezTo>
                    <a:pt x="163" y="125"/>
                    <a:pt x="169" y="124"/>
                    <a:pt x="176" y="124"/>
                  </a:cubicBezTo>
                  <a:cubicBezTo>
                    <a:pt x="189" y="124"/>
                    <a:pt x="204" y="129"/>
                    <a:pt x="204" y="129"/>
                  </a:cubicBezTo>
                  <a:cubicBezTo>
                    <a:pt x="207" y="132"/>
                    <a:pt x="212" y="134"/>
                    <a:pt x="216" y="134"/>
                  </a:cubicBezTo>
                  <a:cubicBezTo>
                    <a:pt x="227" y="134"/>
                    <a:pt x="238" y="126"/>
                    <a:pt x="238" y="117"/>
                  </a:cubicBezTo>
                  <a:cubicBezTo>
                    <a:pt x="261" y="61"/>
                    <a:pt x="227" y="27"/>
                    <a:pt x="181" y="4"/>
                  </a:cubicBezTo>
                  <a:cubicBezTo>
                    <a:pt x="169" y="2"/>
                    <a:pt x="156" y="1"/>
                    <a:pt x="143"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2"/>
            <p:cNvSpPr/>
            <p:nvPr/>
          </p:nvSpPr>
          <p:spPr>
            <a:xfrm>
              <a:off x="7171117" y="2275610"/>
              <a:ext cx="35023" cy="23111"/>
            </a:xfrm>
            <a:custGeom>
              <a:avLst/>
              <a:gdLst/>
              <a:ahLst/>
              <a:cxnLst/>
              <a:rect l="l" t="t" r="r" b="b"/>
              <a:pathLst>
                <a:path w="785" h="518" extrusionOk="0">
                  <a:moveTo>
                    <a:pt x="457" y="1"/>
                  </a:moveTo>
                  <a:cubicBezTo>
                    <a:pt x="274" y="1"/>
                    <a:pt x="103" y="91"/>
                    <a:pt x="15" y="257"/>
                  </a:cubicBezTo>
                  <a:cubicBezTo>
                    <a:pt x="0" y="294"/>
                    <a:pt x="31" y="327"/>
                    <a:pt x="60" y="327"/>
                  </a:cubicBezTo>
                  <a:cubicBezTo>
                    <a:pt x="74" y="327"/>
                    <a:pt x="87" y="320"/>
                    <a:pt x="94" y="302"/>
                  </a:cubicBezTo>
                  <a:cubicBezTo>
                    <a:pt x="158" y="183"/>
                    <a:pt x="303" y="79"/>
                    <a:pt x="452" y="79"/>
                  </a:cubicBezTo>
                  <a:cubicBezTo>
                    <a:pt x="487" y="79"/>
                    <a:pt x="523" y="85"/>
                    <a:pt x="558" y="98"/>
                  </a:cubicBezTo>
                  <a:cubicBezTo>
                    <a:pt x="694" y="166"/>
                    <a:pt x="694" y="347"/>
                    <a:pt x="694" y="471"/>
                  </a:cubicBezTo>
                  <a:cubicBezTo>
                    <a:pt x="688" y="503"/>
                    <a:pt x="709" y="518"/>
                    <a:pt x="732" y="518"/>
                  </a:cubicBezTo>
                  <a:cubicBezTo>
                    <a:pt x="757" y="518"/>
                    <a:pt x="784" y="501"/>
                    <a:pt x="784" y="471"/>
                  </a:cubicBezTo>
                  <a:cubicBezTo>
                    <a:pt x="784" y="302"/>
                    <a:pt x="762" y="41"/>
                    <a:pt x="546" y="8"/>
                  </a:cubicBezTo>
                  <a:cubicBezTo>
                    <a:pt x="517" y="3"/>
                    <a:pt x="487" y="1"/>
                    <a:pt x="457"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2"/>
            <p:cNvSpPr/>
            <p:nvPr/>
          </p:nvSpPr>
          <p:spPr>
            <a:xfrm>
              <a:off x="7096074" y="2262672"/>
              <a:ext cx="26814" cy="19095"/>
            </a:xfrm>
            <a:custGeom>
              <a:avLst/>
              <a:gdLst/>
              <a:ahLst/>
              <a:cxnLst/>
              <a:rect l="l" t="t" r="r" b="b"/>
              <a:pathLst>
                <a:path w="601" h="428" extrusionOk="0">
                  <a:moveTo>
                    <a:pt x="338" y="1"/>
                  </a:moveTo>
                  <a:cubicBezTo>
                    <a:pt x="191" y="1"/>
                    <a:pt x="80" y="109"/>
                    <a:pt x="24" y="241"/>
                  </a:cubicBezTo>
                  <a:cubicBezTo>
                    <a:pt x="1" y="279"/>
                    <a:pt x="29" y="312"/>
                    <a:pt x="61" y="312"/>
                  </a:cubicBezTo>
                  <a:cubicBezTo>
                    <a:pt x="76" y="312"/>
                    <a:pt x="92" y="305"/>
                    <a:pt x="102" y="286"/>
                  </a:cubicBezTo>
                  <a:cubicBezTo>
                    <a:pt x="139" y="204"/>
                    <a:pt x="228" y="84"/>
                    <a:pt x="333" y="84"/>
                  </a:cubicBezTo>
                  <a:cubicBezTo>
                    <a:pt x="358" y="84"/>
                    <a:pt x="383" y="90"/>
                    <a:pt x="408" y="105"/>
                  </a:cubicBezTo>
                  <a:cubicBezTo>
                    <a:pt x="499" y="162"/>
                    <a:pt x="510" y="286"/>
                    <a:pt x="510" y="376"/>
                  </a:cubicBezTo>
                  <a:cubicBezTo>
                    <a:pt x="510" y="410"/>
                    <a:pt x="532" y="427"/>
                    <a:pt x="555" y="427"/>
                  </a:cubicBezTo>
                  <a:cubicBezTo>
                    <a:pt x="577" y="427"/>
                    <a:pt x="600" y="410"/>
                    <a:pt x="600" y="376"/>
                  </a:cubicBezTo>
                  <a:cubicBezTo>
                    <a:pt x="600" y="253"/>
                    <a:pt x="577" y="60"/>
                    <a:pt x="431" y="15"/>
                  </a:cubicBezTo>
                  <a:cubicBezTo>
                    <a:pt x="399" y="5"/>
                    <a:pt x="368" y="1"/>
                    <a:pt x="338"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2"/>
            <p:cNvSpPr/>
            <p:nvPr/>
          </p:nvSpPr>
          <p:spPr>
            <a:xfrm>
              <a:off x="7140333" y="2332183"/>
              <a:ext cx="46623" cy="31855"/>
            </a:xfrm>
            <a:custGeom>
              <a:avLst/>
              <a:gdLst/>
              <a:ahLst/>
              <a:cxnLst/>
              <a:rect l="l" t="t" r="r" b="b"/>
              <a:pathLst>
                <a:path w="1045" h="714" extrusionOk="0">
                  <a:moveTo>
                    <a:pt x="988" y="1"/>
                  </a:moveTo>
                  <a:cubicBezTo>
                    <a:pt x="965" y="1"/>
                    <a:pt x="942" y="18"/>
                    <a:pt x="942" y="52"/>
                  </a:cubicBezTo>
                  <a:cubicBezTo>
                    <a:pt x="954" y="221"/>
                    <a:pt x="920" y="436"/>
                    <a:pt x="751" y="537"/>
                  </a:cubicBezTo>
                  <a:cubicBezTo>
                    <a:pt x="666" y="592"/>
                    <a:pt x="584" y="614"/>
                    <a:pt x="502" y="614"/>
                  </a:cubicBezTo>
                  <a:cubicBezTo>
                    <a:pt x="364" y="614"/>
                    <a:pt x="229" y="552"/>
                    <a:pt x="95" y="481"/>
                  </a:cubicBezTo>
                  <a:cubicBezTo>
                    <a:pt x="85" y="475"/>
                    <a:pt x="76" y="473"/>
                    <a:pt x="67" y="473"/>
                  </a:cubicBezTo>
                  <a:cubicBezTo>
                    <a:pt x="25" y="473"/>
                    <a:pt x="0" y="532"/>
                    <a:pt x="38" y="560"/>
                  </a:cubicBezTo>
                  <a:cubicBezTo>
                    <a:pt x="189" y="632"/>
                    <a:pt x="359" y="713"/>
                    <a:pt x="523" y="713"/>
                  </a:cubicBezTo>
                  <a:cubicBezTo>
                    <a:pt x="617" y="713"/>
                    <a:pt x="709" y="687"/>
                    <a:pt x="796" y="617"/>
                  </a:cubicBezTo>
                  <a:cubicBezTo>
                    <a:pt x="988" y="481"/>
                    <a:pt x="1045" y="278"/>
                    <a:pt x="1033" y="52"/>
                  </a:cubicBezTo>
                  <a:cubicBezTo>
                    <a:pt x="1033" y="18"/>
                    <a:pt x="1010" y="1"/>
                    <a:pt x="988"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2"/>
            <p:cNvSpPr/>
            <p:nvPr/>
          </p:nvSpPr>
          <p:spPr>
            <a:xfrm>
              <a:off x="7115750" y="2299346"/>
              <a:ext cx="28509" cy="21861"/>
            </a:xfrm>
            <a:custGeom>
              <a:avLst/>
              <a:gdLst/>
              <a:ahLst/>
              <a:cxnLst/>
              <a:rect l="l" t="t" r="r" b="b"/>
              <a:pathLst>
                <a:path w="639" h="490" extrusionOk="0">
                  <a:moveTo>
                    <a:pt x="295" y="0"/>
                  </a:moveTo>
                  <a:cubicBezTo>
                    <a:pt x="237" y="0"/>
                    <a:pt x="182" y="15"/>
                    <a:pt x="136" y="52"/>
                  </a:cubicBezTo>
                  <a:cubicBezTo>
                    <a:pt x="1" y="165"/>
                    <a:pt x="58" y="346"/>
                    <a:pt x="126" y="471"/>
                  </a:cubicBezTo>
                  <a:cubicBezTo>
                    <a:pt x="135" y="484"/>
                    <a:pt x="149" y="490"/>
                    <a:pt x="163" y="490"/>
                  </a:cubicBezTo>
                  <a:cubicBezTo>
                    <a:pt x="196" y="490"/>
                    <a:pt x="229" y="458"/>
                    <a:pt x="204" y="426"/>
                  </a:cubicBezTo>
                  <a:cubicBezTo>
                    <a:pt x="159" y="335"/>
                    <a:pt x="91" y="177"/>
                    <a:pt x="204" y="120"/>
                  </a:cubicBezTo>
                  <a:cubicBezTo>
                    <a:pt x="241" y="102"/>
                    <a:pt x="279" y="94"/>
                    <a:pt x="317" y="94"/>
                  </a:cubicBezTo>
                  <a:cubicBezTo>
                    <a:pt x="396" y="94"/>
                    <a:pt x="475" y="127"/>
                    <a:pt x="544" y="165"/>
                  </a:cubicBezTo>
                  <a:cubicBezTo>
                    <a:pt x="551" y="168"/>
                    <a:pt x="557" y="169"/>
                    <a:pt x="564" y="169"/>
                  </a:cubicBezTo>
                  <a:cubicBezTo>
                    <a:pt x="610" y="169"/>
                    <a:pt x="639" y="106"/>
                    <a:pt x="589" y="86"/>
                  </a:cubicBezTo>
                  <a:cubicBezTo>
                    <a:pt x="503" y="43"/>
                    <a:pt x="394" y="0"/>
                    <a:pt x="295"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6" name="Google Shape;2616;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a:t>
            </a:r>
            <a:r>
              <a:rPr lang="en">
                <a:solidFill>
                  <a:schemeClr val="accent6"/>
                </a:solidFill>
              </a:rPr>
              <a:t>RESOURCES</a:t>
            </a:r>
            <a:endParaRPr>
              <a:solidFill>
                <a:schemeClr val="accent6"/>
              </a:solidFill>
            </a:endParaRPr>
          </a:p>
        </p:txBody>
      </p:sp>
      <p:sp>
        <p:nvSpPr>
          <p:cNvPr id="2617" name="Google Shape;2617;p72"/>
          <p:cNvSpPr txBox="1">
            <a:spLocks noGrp="1"/>
          </p:cNvSpPr>
          <p:nvPr>
            <p:ph type="subTitle" idx="1"/>
          </p:nvPr>
        </p:nvSpPr>
        <p:spPr>
          <a:xfrm>
            <a:off x="744825" y="1456750"/>
            <a:ext cx="4324200" cy="132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t>Here’s an assortment of alternative resources whose style fits that of this template:</a:t>
            </a:r>
            <a:endParaRPr sz="1200"/>
          </a:p>
          <a:p>
            <a:pPr marL="0" lvl="0" indent="0" algn="l" rtl="0">
              <a:spcBef>
                <a:spcPts val="1200"/>
              </a:spcBef>
              <a:spcAft>
                <a:spcPts val="0"/>
              </a:spcAft>
              <a:buNone/>
            </a:pPr>
            <a:r>
              <a:rPr lang="en" b="1">
                <a:latin typeface="Arvo"/>
                <a:ea typeface="Arvo"/>
                <a:cs typeface="Arvo"/>
                <a:sym typeface="Arvo"/>
              </a:rPr>
              <a:t>VECTORS</a:t>
            </a:r>
            <a:endParaRPr sz="1200"/>
          </a:p>
          <a:p>
            <a:pPr marL="179999" lvl="0" indent="-161925" algn="l" rtl="0">
              <a:spcBef>
                <a:spcPts val="1000"/>
              </a:spcBef>
              <a:spcAft>
                <a:spcPts val="0"/>
              </a:spcAft>
              <a:buSzPts val="1200"/>
              <a:buChar char="●"/>
            </a:pPr>
            <a:r>
              <a:rPr lang="en" sz="1200">
                <a:solidFill>
                  <a:schemeClr val="hlink"/>
                </a:solidFill>
                <a:uFill>
                  <a:noFill/>
                </a:uFill>
                <a:hlinkClick r:id="rId3"/>
              </a:rPr>
              <a:t>Cartoon illustration of children in physical education class</a:t>
            </a:r>
            <a:endParaRPr sz="1200"/>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621"/>
        <p:cNvGrpSpPr/>
        <p:nvPr/>
      </p:nvGrpSpPr>
      <p:grpSpPr>
        <a:xfrm>
          <a:off x="0" y="0"/>
          <a:ext cx="0" cy="0"/>
          <a:chOff x="0" y="0"/>
          <a:chExt cx="0" cy="0"/>
        </a:xfrm>
      </p:grpSpPr>
      <p:sp>
        <p:nvSpPr>
          <p:cNvPr id="2622" name="Google Shape;2622;p7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2623" name="Google Shape;2623;p73"/>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000"/>
              </a:spcBef>
              <a:spcAft>
                <a:spcPts val="0"/>
              </a:spcAft>
              <a:buNone/>
            </a:pPr>
            <a:r>
              <a:rPr lang="en" sz="1600" b="1">
                <a:latin typeface="Arvo"/>
                <a:ea typeface="Arvo"/>
                <a:cs typeface="Arvo"/>
                <a:sym typeface="Arvo"/>
              </a:rPr>
              <a:t>PHOTOS</a:t>
            </a:r>
            <a:endParaRPr sz="1600" b="1">
              <a:latin typeface="Arvo"/>
              <a:ea typeface="Arvo"/>
              <a:cs typeface="Arvo"/>
              <a:sym typeface="Arvo"/>
            </a:endParaRPr>
          </a:p>
          <a:p>
            <a:pPr marL="457200" lvl="0" indent="-304800" algn="l" rtl="0">
              <a:spcBef>
                <a:spcPts val="1000"/>
              </a:spcBef>
              <a:spcAft>
                <a:spcPts val="0"/>
              </a:spcAft>
              <a:buSzPts val="1200"/>
              <a:buChar char="●"/>
            </a:pPr>
            <a:r>
              <a:rPr lang="en">
                <a:solidFill>
                  <a:schemeClr val="hlink"/>
                </a:solidFill>
                <a:uFill>
                  <a:noFill/>
                </a:uFill>
                <a:hlinkClick r:id="rId3"/>
              </a:rPr>
              <a:t>Happy children enjoying their gym class I</a:t>
            </a:r>
            <a:endParaRPr/>
          </a:p>
          <a:p>
            <a:pPr marL="457200" lvl="0" indent="-304800" algn="l" rtl="0">
              <a:spcBef>
                <a:spcPts val="0"/>
              </a:spcBef>
              <a:spcAft>
                <a:spcPts val="0"/>
              </a:spcAft>
              <a:buSzPts val="1200"/>
              <a:buChar char="●"/>
            </a:pPr>
            <a:r>
              <a:rPr lang="en">
                <a:solidFill>
                  <a:schemeClr val="hlink"/>
                </a:solidFill>
                <a:uFill>
                  <a:noFill/>
                </a:uFill>
                <a:hlinkClick r:id="rId4"/>
              </a:rPr>
              <a:t>Happy children enjoying their gym class II</a:t>
            </a:r>
            <a:endParaRPr/>
          </a:p>
          <a:p>
            <a:pPr marL="0" lvl="0" indent="0" algn="l" rtl="0">
              <a:spcBef>
                <a:spcPts val="1000"/>
              </a:spcBef>
              <a:spcAft>
                <a:spcPts val="0"/>
              </a:spcAft>
              <a:buNone/>
            </a:pPr>
            <a:r>
              <a:rPr lang="en" sz="1600" b="1">
                <a:latin typeface="Arvo"/>
                <a:ea typeface="Arvo"/>
                <a:cs typeface="Arvo"/>
                <a:sym typeface="Arvo"/>
              </a:rPr>
              <a:t>VECTORS</a:t>
            </a:r>
            <a:endParaRPr sz="1600"/>
          </a:p>
          <a:p>
            <a:pPr marL="457200" lvl="0" indent="-304800" algn="l" rtl="0">
              <a:spcBef>
                <a:spcPts val="1000"/>
              </a:spcBef>
              <a:spcAft>
                <a:spcPts val="0"/>
              </a:spcAft>
              <a:buSzPts val="1200"/>
              <a:buChar char="●"/>
            </a:pPr>
            <a:r>
              <a:rPr lang="en">
                <a:solidFill>
                  <a:schemeClr val="hlink"/>
                </a:solidFill>
                <a:uFill>
                  <a:noFill/>
                </a:uFill>
                <a:hlinkClick r:id="rId5"/>
              </a:rPr>
              <a:t>Hand drawn illustration of children in physical education class I</a:t>
            </a:r>
            <a:endParaRPr/>
          </a:p>
          <a:p>
            <a:pPr marL="457200" lvl="0" indent="-304800" algn="l" rtl="0">
              <a:spcBef>
                <a:spcPts val="0"/>
              </a:spcBef>
              <a:spcAft>
                <a:spcPts val="0"/>
              </a:spcAft>
              <a:buSzPts val="1200"/>
              <a:buChar char="●"/>
            </a:pPr>
            <a:r>
              <a:rPr lang="en">
                <a:solidFill>
                  <a:schemeClr val="hlink"/>
                </a:solidFill>
                <a:uFill>
                  <a:noFill/>
                </a:uFill>
                <a:hlinkClick r:id="rId6"/>
              </a:rPr>
              <a:t>Hand drawn illustration of children in physical education class II</a:t>
            </a:r>
            <a:endParaRPr/>
          </a:p>
          <a:p>
            <a:pPr marL="457200" lvl="0" indent="-304800" algn="l" rtl="0">
              <a:spcBef>
                <a:spcPts val="0"/>
              </a:spcBef>
              <a:spcAft>
                <a:spcPts val="0"/>
              </a:spcAft>
              <a:buSzPts val="1200"/>
              <a:buChar char="●"/>
            </a:pPr>
            <a:r>
              <a:rPr lang="en">
                <a:solidFill>
                  <a:schemeClr val="hlink"/>
                </a:solidFill>
                <a:uFill>
                  <a:noFill/>
                </a:uFill>
                <a:hlinkClick r:id="rId7"/>
              </a:rPr>
              <a:t>Hand drawn illustration of children in physical education class III</a:t>
            </a:r>
            <a:endParaRPr/>
          </a:p>
          <a:p>
            <a:pPr marL="457200" lvl="0" indent="-304800" algn="l" rtl="0">
              <a:spcBef>
                <a:spcPts val="0"/>
              </a:spcBef>
              <a:spcAft>
                <a:spcPts val="0"/>
              </a:spcAft>
              <a:buSzPts val="1200"/>
              <a:buChar char="●"/>
            </a:pPr>
            <a:r>
              <a:rPr lang="en">
                <a:solidFill>
                  <a:schemeClr val="hlink"/>
                </a:solidFill>
                <a:uFill>
                  <a:noFill/>
                </a:uFill>
                <a:hlinkClick r:id="rId8"/>
              </a:rPr>
              <a:t>Hand drawn physical education day illustration</a:t>
            </a:r>
            <a:endParaRPr/>
          </a:p>
          <a:p>
            <a:pPr marL="0" lvl="0" indent="0" algn="l" rtl="0">
              <a:spcBef>
                <a:spcPts val="1000"/>
              </a:spcBef>
              <a:spcAft>
                <a:spcPts val="0"/>
              </a:spcAft>
              <a:buNone/>
            </a:pPr>
            <a:r>
              <a:rPr lang="en" sz="1600" b="1">
                <a:latin typeface="Arvo"/>
                <a:ea typeface="Arvo"/>
                <a:cs typeface="Arvo"/>
                <a:sym typeface="Arvo"/>
              </a:rPr>
              <a:t>ICONS</a:t>
            </a:r>
            <a:endParaRPr sz="1600"/>
          </a:p>
          <a:p>
            <a:pPr marL="457200" lvl="0" indent="-304800" algn="l" rtl="0">
              <a:spcBef>
                <a:spcPts val="1000"/>
              </a:spcBef>
              <a:spcAft>
                <a:spcPts val="0"/>
              </a:spcAft>
              <a:buSzPts val="1200"/>
              <a:buChar char="●"/>
            </a:pPr>
            <a:r>
              <a:rPr lang="en">
                <a:solidFill>
                  <a:schemeClr val="hlink"/>
                </a:solidFill>
                <a:uFill>
                  <a:noFill/>
                </a:uFill>
                <a:hlinkClick r:id="rId9"/>
              </a:rPr>
              <a:t>Urban Sports Icon Pack | Flat</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27"/>
        <p:cNvGrpSpPr/>
        <p:nvPr/>
      </p:nvGrpSpPr>
      <p:grpSpPr>
        <a:xfrm>
          <a:off x="0" y="0"/>
          <a:ext cx="0" cy="0"/>
          <a:chOff x="0" y="0"/>
          <a:chExt cx="0" cy="0"/>
        </a:xfrm>
      </p:grpSpPr>
      <p:sp>
        <p:nvSpPr>
          <p:cNvPr id="2628" name="Google Shape;2628;p74"/>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2629" name="Google Shape;2629;p7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
        <p:nvSpPr>
          <p:cNvPr id="2630" name="Google Shape;2630;p74"/>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41"/>
        <p:cNvGrpSpPr/>
        <p:nvPr/>
      </p:nvGrpSpPr>
      <p:grpSpPr>
        <a:xfrm>
          <a:off x="0" y="0"/>
          <a:ext cx="0" cy="0"/>
          <a:chOff x="0" y="0"/>
          <a:chExt cx="0" cy="0"/>
        </a:xfrm>
      </p:grpSpPr>
      <p:sp>
        <p:nvSpPr>
          <p:cNvPr id="642" name="Google Shape;642;p39"/>
          <p:cNvSpPr txBox="1">
            <a:spLocks noGrp="1"/>
          </p:cNvSpPr>
          <p:nvPr>
            <p:ph type="title"/>
          </p:nvPr>
        </p:nvSpPr>
        <p:spPr>
          <a:xfrm>
            <a:off x="3744750" y="1346725"/>
            <a:ext cx="4045200" cy="1329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WHOA!</a:t>
            </a:r>
            <a:endParaRPr/>
          </a:p>
        </p:txBody>
      </p:sp>
      <p:sp>
        <p:nvSpPr>
          <p:cNvPr id="643" name="Google Shape;643;p39"/>
          <p:cNvSpPr txBox="1">
            <a:spLocks noGrp="1"/>
          </p:cNvSpPr>
          <p:nvPr>
            <p:ph type="subTitle" idx="1"/>
          </p:nvPr>
        </p:nvSpPr>
        <p:spPr>
          <a:xfrm>
            <a:off x="3744750" y="2676025"/>
            <a:ext cx="4434300" cy="69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can be the part of the presentation where you introduce yourself, write your email…</a:t>
            </a:r>
            <a:endParaRPr/>
          </a:p>
        </p:txBody>
      </p:sp>
      <p:sp>
        <p:nvSpPr>
          <p:cNvPr id="644" name="Google Shape;644;p39"/>
          <p:cNvSpPr/>
          <p:nvPr/>
        </p:nvSpPr>
        <p:spPr>
          <a:xfrm>
            <a:off x="1259875" y="4504950"/>
            <a:ext cx="1809300" cy="1971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 name="Google Shape;645;p39"/>
          <p:cNvGrpSpPr/>
          <p:nvPr/>
        </p:nvGrpSpPr>
        <p:grpSpPr>
          <a:xfrm flipH="1">
            <a:off x="1015288" y="809572"/>
            <a:ext cx="1809312" cy="3797814"/>
            <a:chOff x="8769109" y="1910254"/>
            <a:chExt cx="337426" cy="708270"/>
          </a:xfrm>
        </p:grpSpPr>
        <p:sp>
          <p:nvSpPr>
            <p:cNvPr id="646" name="Google Shape;646;p39"/>
            <p:cNvSpPr/>
            <p:nvPr/>
          </p:nvSpPr>
          <p:spPr>
            <a:xfrm>
              <a:off x="8801499" y="2015235"/>
              <a:ext cx="253190" cy="261221"/>
            </a:xfrm>
            <a:custGeom>
              <a:avLst/>
              <a:gdLst/>
              <a:ahLst/>
              <a:cxnLst/>
              <a:rect l="l" t="t" r="r" b="b"/>
              <a:pathLst>
                <a:path w="5675" h="5855" extrusionOk="0">
                  <a:moveTo>
                    <a:pt x="1942" y="1"/>
                  </a:moveTo>
                  <a:cubicBezTo>
                    <a:pt x="871" y="1"/>
                    <a:pt x="0" y="359"/>
                    <a:pt x="54" y="1547"/>
                  </a:cubicBezTo>
                  <a:cubicBezTo>
                    <a:pt x="179" y="4532"/>
                    <a:pt x="473" y="5855"/>
                    <a:pt x="473" y="5855"/>
                  </a:cubicBezTo>
                  <a:lnTo>
                    <a:pt x="5652" y="5719"/>
                  </a:lnTo>
                  <a:lnTo>
                    <a:pt x="5675" y="834"/>
                  </a:lnTo>
                  <a:cubicBezTo>
                    <a:pt x="5675" y="834"/>
                    <a:pt x="3576" y="1"/>
                    <a:pt x="1942"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9"/>
            <p:cNvSpPr/>
            <p:nvPr/>
          </p:nvSpPr>
          <p:spPr>
            <a:xfrm>
              <a:off x="8830633" y="2193206"/>
              <a:ext cx="75221" cy="141296"/>
            </a:xfrm>
            <a:custGeom>
              <a:avLst/>
              <a:gdLst/>
              <a:ahLst/>
              <a:cxnLst/>
              <a:rect l="l" t="t" r="r" b="b"/>
              <a:pathLst>
                <a:path w="1686" h="3167" extrusionOk="0">
                  <a:moveTo>
                    <a:pt x="1572" y="0"/>
                  </a:moveTo>
                  <a:cubicBezTo>
                    <a:pt x="1572" y="0"/>
                    <a:pt x="1" y="1685"/>
                    <a:pt x="12" y="2013"/>
                  </a:cubicBezTo>
                  <a:cubicBezTo>
                    <a:pt x="23" y="2352"/>
                    <a:pt x="1097" y="3167"/>
                    <a:pt x="1097" y="3167"/>
                  </a:cubicBezTo>
                  <a:lnTo>
                    <a:pt x="1335" y="2578"/>
                  </a:lnTo>
                  <a:cubicBezTo>
                    <a:pt x="1335" y="2578"/>
                    <a:pt x="928" y="2092"/>
                    <a:pt x="951" y="2036"/>
                  </a:cubicBezTo>
                  <a:cubicBezTo>
                    <a:pt x="961" y="1968"/>
                    <a:pt x="1640" y="1142"/>
                    <a:pt x="1640" y="1142"/>
                  </a:cubicBezTo>
                  <a:cubicBezTo>
                    <a:pt x="1640" y="1142"/>
                    <a:pt x="1685" y="136"/>
                    <a:pt x="1572"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9"/>
            <p:cNvSpPr/>
            <p:nvPr/>
          </p:nvSpPr>
          <p:spPr>
            <a:xfrm>
              <a:off x="8855350" y="2191644"/>
              <a:ext cx="61569" cy="80307"/>
            </a:xfrm>
            <a:custGeom>
              <a:avLst/>
              <a:gdLst/>
              <a:ahLst/>
              <a:cxnLst/>
              <a:rect l="l" t="t" r="r" b="b"/>
              <a:pathLst>
                <a:path w="1380" h="1800" extrusionOk="0">
                  <a:moveTo>
                    <a:pt x="1098" y="1"/>
                  </a:moveTo>
                  <a:cubicBezTo>
                    <a:pt x="928" y="1"/>
                    <a:pt x="272" y="623"/>
                    <a:pt x="0" y="951"/>
                  </a:cubicBezTo>
                  <a:lnTo>
                    <a:pt x="781" y="1799"/>
                  </a:lnTo>
                  <a:cubicBezTo>
                    <a:pt x="781" y="1799"/>
                    <a:pt x="1199" y="1403"/>
                    <a:pt x="1289" y="1222"/>
                  </a:cubicBezTo>
                  <a:cubicBezTo>
                    <a:pt x="1380" y="1041"/>
                    <a:pt x="1279" y="1"/>
                    <a:pt x="1098"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9"/>
            <p:cNvSpPr/>
            <p:nvPr/>
          </p:nvSpPr>
          <p:spPr>
            <a:xfrm>
              <a:off x="8772098" y="2344006"/>
              <a:ext cx="140805" cy="195280"/>
            </a:xfrm>
            <a:custGeom>
              <a:avLst/>
              <a:gdLst/>
              <a:ahLst/>
              <a:cxnLst/>
              <a:rect l="l" t="t" r="r" b="b"/>
              <a:pathLst>
                <a:path w="3156" h="4377" extrusionOk="0">
                  <a:moveTo>
                    <a:pt x="2240" y="1"/>
                  </a:moveTo>
                  <a:cubicBezTo>
                    <a:pt x="2240" y="1"/>
                    <a:pt x="1075" y="838"/>
                    <a:pt x="702" y="1222"/>
                  </a:cubicBezTo>
                  <a:cubicBezTo>
                    <a:pt x="442" y="1471"/>
                    <a:pt x="476" y="2240"/>
                    <a:pt x="838" y="3936"/>
                  </a:cubicBezTo>
                  <a:cubicBezTo>
                    <a:pt x="838" y="3936"/>
                    <a:pt x="1" y="4265"/>
                    <a:pt x="57" y="4355"/>
                  </a:cubicBezTo>
                  <a:cubicBezTo>
                    <a:pt x="68" y="4370"/>
                    <a:pt x="110" y="4376"/>
                    <a:pt x="171" y="4376"/>
                  </a:cubicBezTo>
                  <a:cubicBezTo>
                    <a:pt x="485" y="4376"/>
                    <a:pt x="1322" y="4212"/>
                    <a:pt x="1313" y="4174"/>
                  </a:cubicBezTo>
                  <a:cubicBezTo>
                    <a:pt x="1301" y="4129"/>
                    <a:pt x="1324" y="1923"/>
                    <a:pt x="1324" y="1923"/>
                  </a:cubicBezTo>
                  <a:lnTo>
                    <a:pt x="3155" y="973"/>
                  </a:lnTo>
                  <a:lnTo>
                    <a:pt x="2240"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9"/>
            <p:cNvSpPr/>
            <p:nvPr/>
          </p:nvSpPr>
          <p:spPr>
            <a:xfrm>
              <a:off x="8927003" y="2353107"/>
              <a:ext cx="64112" cy="259659"/>
            </a:xfrm>
            <a:custGeom>
              <a:avLst/>
              <a:gdLst/>
              <a:ahLst/>
              <a:cxnLst/>
              <a:rect l="l" t="t" r="r" b="b"/>
              <a:pathLst>
                <a:path w="1437" h="5820" extrusionOk="0">
                  <a:moveTo>
                    <a:pt x="102" y="0"/>
                  </a:moveTo>
                  <a:cubicBezTo>
                    <a:pt x="102" y="1"/>
                    <a:pt x="283" y="1957"/>
                    <a:pt x="430" y="3031"/>
                  </a:cubicBezTo>
                  <a:cubicBezTo>
                    <a:pt x="577" y="4219"/>
                    <a:pt x="882" y="5440"/>
                    <a:pt x="882" y="5440"/>
                  </a:cubicBezTo>
                  <a:cubicBezTo>
                    <a:pt x="882" y="5440"/>
                    <a:pt x="0" y="5745"/>
                    <a:pt x="68" y="5802"/>
                  </a:cubicBezTo>
                  <a:cubicBezTo>
                    <a:pt x="86" y="5814"/>
                    <a:pt x="172" y="5820"/>
                    <a:pt x="291" y="5820"/>
                  </a:cubicBezTo>
                  <a:cubicBezTo>
                    <a:pt x="606" y="5820"/>
                    <a:pt x="1152" y="5780"/>
                    <a:pt x="1267" y="5722"/>
                  </a:cubicBezTo>
                  <a:cubicBezTo>
                    <a:pt x="1437" y="5655"/>
                    <a:pt x="1334" y="5474"/>
                    <a:pt x="1334" y="5474"/>
                  </a:cubicBezTo>
                  <a:cubicBezTo>
                    <a:pt x="1369" y="4897"/>
                    <a:pt x="1267" y="3179"/>
                    <a:pt x="1267" y="3179"/>
                  </a:cubicBezTo>
                  <a:cubicBezTo>
                    <a:pt x="1267" y="2669"/>
                    <a:pt x="1391" y="747"/>
                    <a:pt x="1391" y="747"/>
                  </a:cubicBezTo>
                  <a:lnTo>
                    <a:pt x="102"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9"/>
            <p:cNvSpPr/>
            <p:nvPr/>
          </p:nvSpPr>
          <p:spPr>
            <a:xfrm>
              <a:off x="8772098" y="2404103"/>
              <a:ext cx="60096" cy="135183"/>
            </a:xfrm>
            <a:custGeom>
              <a:avLst/>
              <a:gdLst/>
              <a:ahLst/>
              <a:cxnLst/>
              <a:rect l="l" t="t" r="r" b="b"/>
              <a:pathLst>
                <a:path w="1347" h="3030" extrusionOk="0">
                  <a:moveTo>
                    <a:pt x="589" y="0"/>
                  </a:moveTo>
                  <a:lnTo>
                    <a:pt x="589" y="0"/>
                  </a:lnTo>
                  <a:cubicBezTo>
                    <a:pt x="431" y="350"/>
                    <a:pt x="532" y="1119"/>
                    <a:pt x="838" y="2589"/>
                  </a:cubicBezTo>
                  <a:cubicBezTo>
                    <a:pt x="838" y="2589"/>
                    <a:pt x="1" y="2918"/>
                    <a:pt x="57" y="3008"/>
                  </a:cubicBezTo>
                  <a:cubicBezTo>
                    <a:pt x="68" y="3023"/>
                    <a:pt x="110" y="3029"/>
                    <a:pt x="171" y="3029"/>
                  </a:cubicBezTo>
                  <a:cubicBezTo>
                    <a:pt x="485" y="3029"/>
                    <a:pt x="1322" y="2865"/>
                    <a:pt x="1313" y="2827"/>
                  </a:cubicBezTo>
                  <a:cubicBezTo>
                    <a:pt x="1301" y="2782"/>
                    <a:pt x="1346" y="769"/>
                    <a:pt x="1346" y="611"/>
                  </a:cubicBezTo>
                  <a:cubicBezTo>
                    <a:pt x="1087" y="430"/>
                    <a:pt x="815" y="226"/>
                    <a:pt x="589"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9"/>
            <p:cNvSpPr/>
            <p:nvPr/>
          </p:nvSpPr>
          <p:spPr>
            <a:xfrm>
              <a:off x="8927003" y="2496680"/>
              <a:ext cx="64112" cy="116088"/>
            </a:xfrm>
            <a:custGeom>
              <a:avLst/>
              <a:gdLst/>
              <a:ahLst/>
              <a:cxnLst/>
              <a:rect l="l" t="t" r="r" b="b"/>
              <a:pathLst>
                <a:path w="1437" h="2602" extrusionOk="0">
                  <a:moveTo>
                    <a:pt x="820" y="1"/>
                  </a:moveTo>
                  <a:cubicBezTo>
                    <a:pt x="691" y="1"/>
                    <a:pt x="563" y="6"/>
                    <a:pt x="442" y="17"/>
                  </a:cubicBezTo>
                  <a:cubicBezTo>
                    <a:pt x="600" y="1137"/>
                    <a:pt x="882" y="2222"/>
                    <a:pt x="882" y="2222"/>
                  </a:cubicBezTo>
                  <a:cubicBezTo>
                    <a:pt x="882" y="2222"/>
                    <a:pt x="0" y="2527"/>
                    <a:pt x="68" y="2584"/>
                  </a:cubicBezTo>
                  <a:cubicBezTo>
                    <a:pt x="86" y="2596"/>
                    <a:pt x="172" y="2602"/>
                    <a:pt x="291" y="2602"/>
                  </a:cubicBezTo>
                  <a:cubicBezTo>
                    <a:pt x="606" y="2602"/>
                    <a:pt x="1152" y="2562"/>
                    <a:pt x="1267" y="2504"/>
                  </a:cubicBezTo>
                  <a:cubicBezTo>
                    <a:pt x="1437" y="2437"/>
                    <a:pt x="1334" y="2256"/>
                    <a:pt x="1334" y="2256"/>
                  </a:cubicBezTo>
                  <a:cubicBezTo>
                    <a:pt x="1369" y="1735"/>
                    <a:pt x="1312" y="333"/>
                    <a:pt x="1289" y="28"/>
                  </a:cubicBezTo>
                  <a:cubicBezTo>
                    <a:pt x="1139" y="9"/>
                    <a:pt x="979" y="1"/>
                    <a:pt x="820"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9"/>
            <p:cNvSpPr/>
            <p:nvPr/>
          </p:nvSpPr>
          <p:spPr>
            <a:xfrm>
              <a:off x="8952746" y="2504443"/>
              <a:ext cx="19184" cy="95922"/>
            </a:xfrm>
            <a:custGeom>
              <a:avLst/>
              <a:gdLst/>
              <a:ahLst/>
              <a:cxnLst/>
              <a:rect l="l" t="t" r="r" b="b"/>
              <a:pathLst>
                <a:path w="430" h="2150" extrusionOk="0">
                  <a:moveTo>
                    <a:pt x="46" y="1"/>
                  </a:moveTo>
                  <a:cubicBezTo>
                    <a:pt x="23" y="1"/>
                    <a:pt x="0" y="24"/>
                    <a:pt x="0" y="46"/>
                  </a:cubicBezTo>
                  <a:cubicBezTo>
                    <a:pt x="91" y="747"/>
                    <a:pt x="226" y="1438"/>
                    <a:pt x="350" y="2127"/>
                  </a:cubicBezTo>
                  <a:cubicBezTo>
                    <a:pt x="350" y="2139"/>
                    <a:pt x="362" y="2149"/>
                    <a:pt x="373" y="2149"/>
                  </a:cubicBezTo>
                  <a:cubicBezTo>
                    <a:pt x="396" y="2149"/>
                    <a:pt x="430" y="2127"/>
                    <a:pt x="418" y="2104"/>
                  </a:cubicBezTo>
                  <a:cubicBezTo>
                    <a:pt x="294" y="1415"/>
                    <a:pt x="169" y="725"/>
                    <a:pt x="68" y="24"/>
                  </a:cubicBezTo>
                  <a:cubicBezTo>
                    <a:pt x="68" y="13"/>
                    <a:pt x="56" y="1"/>
                    <a:pt x="46" y="1"/>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9"/>
            <p:cNvSpPr/>
            <p:nvPr/>
          </p:nvSpPr>
          <p:spPr>
            <a:xfrm>
              <a:off x="8957787" y="2500963"/>
              <a:ext cx="19229" cy="103418"/>
            </a:xfrm>
            <a:custGeom>
              <a:avLst/>
              <a:gdLst/>
              <a:ahLst/>
              <a:cxnLst/>
              <a:rect l="l" t="t" r="r" b="b"/>
              <a:pathLst>
                <a:path w="431" h="2318" extrusionOk="0">
                  <a:moveTo>
                    <a:pt x="46" y="0"/>
                  </a:moveTo>
                  <a:cubicBezTo>
                    <a:pt x="23" y="0"/>
                    <a:pt x="0" y="23"/>
                    <a:pt x="11" y="45"/>
                  </a:cubicBezTo>
                  <a:cubicBezTo>
                    <a:pt x="204" y="780"/>
                    <a:pt x="272" y="1538"/>
                    <a:pt x="350" y="2284"/>
                  </a:cubicBezTo>
                  <a:cubicBezTo>
                    <a:pt x="362" y="2307"/>
                    <a:pt x="373" y="2318"/>
                    <a:pt x="396" y="2318"/>
                  </a:cubicBezTo>
                  <a:cubicBezTo>
                    <a:pt x="418" y="2318"/>
                    <a:pt x="430" y="2307"/>
                    <a:pt x="430" y="2284"/>
                  </a:cubicBezTo>
                  <a:cubicBezTo>
                    <a:pt x="350" y="1526"/>
                    <a:pt x="272" y="769"/>
                    <a:pt x="79" y="34"/>
                  </a:cubicBezTo>
                  <a:cubicBezTo>
                    <a:pt x="79" y="11"/>
                    <a:pt x="56" y="0"/>
                    <a:pt x="46" y="0"/>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9"/>
            <p:cNvSpPr/>
            <p:nvPr/>
          </p:nvSpPr>
          <p:spPr>
            <a:xfrm>
              <a:off x="8967870" y="2500963"/>
              <a:ext cx="13161" cy="102436"/>
            </a:xfrm>
            <a:custGeom>
              <a:avLst/>
              <a:gdLst/>
              <a:ahLst/>
              <a:cxnLst/>
              <a:rect l="l" t="t" r="r" b="b"/>
              <a:pathLst>
                <a:path w="295" h="2296" extrusionOk="0">
                  <a:moveTo>
                    <a:pt x="46" y="0"/>
                  </a:moveTo>
                  <a:cubicBezTo>
                    <a:pt x="23" y="0"/>
                    <a:pt x="1" y="23"/>
                    <a:pt x="11" y="45"/>
                  </a:cubicBezTo>
                  <a:cubicBezTo>
                    <a:pt x="159" y="780"/>
                    <a:pt x="215" y="1516"/>
                    <a:pt x="227" y="2262"/>
                  </a:cubicBezTo>
                  <a:cubicBezTo>
                    <a:pt x="227" y="2284"/>
                    <a:pt x="238" y="2295"/>
                    <a:pt x="260" y="2295"/>
                  </a:cubicBezTo>
                  <a:cubicBezTo>
                    <a:pt x="283" y="2295"/>
                    <a:pt x="295" y="2284"/>
                    <a:pt x="295" y="2262"/>
                  </a:cubicBezTo>
                  <a:cubicBezTo>
                    <a:pt x="295" y="1504"/>
                    <a:pt x="227" y="769"/>
                    <a:pt x="79" y="34"/>
                  </a:cubicBezTo>
                  <a:cubicBezTo>
                    <a:pt x="79" y="11"/>
                    <a:pt x="68" y="0"/>
                    <a:pt x="46" y="0"/>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9"/>
            <p:cNvSpPr/>
            <p:nvPr/>
          </p:nvSpPr>
          <p:spPr>
            <a:xfrm>
              <a:off x="8977418" y="2500963"/>
              <a:ext cx="9681" cy="97930"/>
            </a:xfrm>
            <a:custGeom>
              <a:avLst/>
              <a:gdLst/>
              <a:ahLst/>
              <a:cxnLst/>
              <a:rect l="l" t="t" r="r" b="b"/>
              <a:pathLst>
                <a:path w="217" h="2195" extrusionOk="0">
                  <a:moveTo>
                    <a:pt x="35" y="0"/>
                  </a:moveTo>
                  <a:cubicBezTo>
                    <a:pt x="13" y="0"/>
                    <a:pt x="1" y="11"/>
                    <a:pt x="1" y="34"/>
                  </a:cubicBezTo>
                  <a:cubicBezTo>
                    <a:pt x="81" y="735"/>
                    <a:pt x="148" y="1448"/>
                    <a:pt x="81" y="2160"/>
                  </a:cubicBezTo>
                  <a:cubicBezTo>
                    <a:pt x="81" y="2182"/>
                    <a:pt x="103" y="2194"/>
                    <a:pt x="114" y="2194"/>
                  </a:cubicBezTo>
                  <a:cubicBezTo>
                    <a:pt x="137" y="2194"/>
                    <a:pt x="159" y="2182"/>
                    <a:pt x="159" y="2160"/>
                  </a:cubicBezTo>
                  <a:cubicBezTo>
                    <a:pt x="216" y="1448"/>
                    <a:pt x="159" y="735"/>
                    <a:pt x="69" y="34"/>
                  </a:cubicBezTo>
                  <a:cubicBezTo>
                    <a:pt x="69" y="11"/>
                    <a:pt x="46" y="0"/>
                    <a:pt x="35" y="0"/>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9"/>
            <p:cNvSpPr/>
            <p:nvPr/>
          </p:nvSpPr>
          <p:spPr>
            <a:xfrm>
              <a:off x="8820550" y="2532729"/>
              <a:ext cx="3078" cy="1562"/>
            </a:xfrm>
            <a:custGeom>
              <a:avLst/>
              <a:gdLst/>
              <a:ahLst/>
              <a:cxnLst/>
              <a:rect l="l" t="t" r="r" b="b"/>
              <a:pathLst>
                <a:path w="69" h="35" extrusionOk="0">
                  <a:moveTo>
                    <a:pt x="68" y="0"/>
                  </a:moveTo>
                  <a:cubicBezTo>
                    <a:pt x="46" y="0"/>
                    <a:pt x="23" y="12"/>
                    <a:pt x="1" y="12"/>
                  </a:cubicBezTo>
                  <a:cubicBezTo>
                    <a:pt x="11" y="23"/>
                    <a:pt x="23" y="35"/>
                    <a:pt x="34" y="35"/>
                  </a:cubicBezTo>
                  <a:cubicBezTo>
                    <a:pt x="46" y="35"/>
                    <a:pt x="68" y="23"/>
                    <a:pt x="68" y="0"/>
                  </a:cubicBezTo>
                  <a:close/>
                </a:path>
              </a:pathLst>
            </a:custGeom>
            <a:solidFill>
              <a:srgbClr val="D9E2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9"/>
            <p:cNvSpPr/>
            <p:nvPr/>
          </p:nvSpPr>
          <p:spPr>
            <a:xfrm>
              <a:off x="8820015" y="2431318"/>
              <a:ext cx="9146" cy="101945"/>
            </a:xfrm>
            <a:custGeom>
              <a:avLst/>
              <a:gdLst/>
              <a:ahLst/>
              <a:cxnLst/>
              <a:rect l="l" t="t" r="r" b="b"/>
              <a:pathLst>
                <a:path w="205" h="2285" extrusionOk="0">
                  <a:moveTo>
                    <a:pt x="91" y="1"/>
                  </a:moveTo>
                  <a:cubicBezTo>
                    <a:pt x="80" y="1"/>
                    <a:pt x="58" y="12"/>
                    <a:pt x="58" y="34"/>
                  </a:cubicBezTo>
                  <a:cubicBezTo>
                    <a:pt x="91" y="770"/>
                    <a:pt x="126" y="1516"/>
                    <a:pt x="1" y="2262"/>
                  </a:cubicBezTo>
                  <a:cubicBezTo>
                    <a:pt x="1" y="2273"/>
                    <a:pt x="1" y="2285"/>
                    <a:pt x="13" y="2285"/>
                  </a:cubicBezTo>
                  <a:cubicBezTo>
                    <a:pt x="35" y="2285"/>
                    <a:pt x="58" y="2273"/>
                    <a:pt x="80" y="2273"/>
                  </a:cubicBezTo>
                  <a:cubicBezTo>
                    <a:pt x="204" y="1527"/>
                    <a:pt x="159" y="781"/>
                    <a:pt x="136" y="34"/>
                  </a:cubicBezTo>
                  <a:cubicBezTo>
                    <a:pt x="136" y="12"/>
                    <a:pt x="114" y="1"/>
                    <a:pt x="91" y="1"/>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9"/>
            <p:cNvSpPr/>
            <p:nvPr/>
          </p:nvSpPr>
          <p:spPr>
            <a:xfrm>
              <a:off x="8814973" y="2428775"/>
              <a:ext cx="5621" cy="102971"/>
            </a:xfrm>
            <a:custGeom>
              <a:avLst/>
              <a:gdLst/>
              <a:ahLst/>
              <a:cxnLst/>
              <a:rect l="l" t="t" r="r" b="b"/>
              <a:pathLst>
                <a:path w="126" h="2308" extrusionOk="0">
                  <a:moveTo>
                    <a:pt x="35" y="1"/>
                  </a:moveTo>
                  <a:cubicBezTo>
                    <a:pt x="23" y="1"/>
                    <a:pt x="1" y="12"/>
                    <a:pt x="1" y="35"/>
                  </a:cubicBezTo>
                  <a:cubicBezTo>
                    <a:pt x="23" y="408"/>
                    <a:pt x="23" y="792"/>
                    <a:pt x="23" y="1177"/>
                  </a:cubicBezTo>
                  <a:cubicBezTo>
                    <a:pt x="23" y="1539"/>
                    <a:pt x="58" y="1912"/>
                    <a:pt x="1" y="2274"/>
                  </a:cubicBezTo>
                  <a:cubicBezTo>
                    <a:pt x="1" y="2297"/>
                    <a:pt x="23" y="2308"/>
                    <a:pt x="35" y="2308"/>
                  </a:cubicBezTo>
                  <a:cubicBezTo>
                    <a:pt x="58" y="2308"/>
                    <a:pt x="80" y="2297"/>
                    <a:pt x="80" y="2274"/>
                  </a:cubicBezTo>
                  <a:cubicBezTo>
                    <a:pt x="126" y="1912"/>
                    <a:pt x="103" y="1539"/>
                    <a:pt x="103" y="1177"/>
                  </a:cubicBezTo>
                  <a:cubicBezTo>
                    <a:pt x="103" y="792"/>
                    <a:pt x="103" y="408"/>
                    <a:pt x="80" y="35"/>
                  </a:cubicBezTo>
                  <a:cubicBezTo>
                    <a:pt x="80" y="12"/>
                    <a:pt x="58" y="1"/>
                    <a:pt x="35" y="1"/>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9"/>
            <p:cNvSpPr/>
            <p:nvPr/>
          </p:nvSpPr>
          <p:spPr>
            <a:xfrm>
              <a:off x="8807433" y="2420700"/>
              <a:ext cx="7585" cy="105514"/>
            </a:xfrm>
            <a:custGeom>
              <a:avLst/>
              <a:gdLst/>
              <a:ahLst/>
              <a:cxnLst/>
              <a:rect l="l" t="t" r="r" b="b"/>
              <a:pathLst>
                <a:path w="170" h="2365" extrusionOk="0">
                  <a:moveTo>
                    <a:pt x="34" y="1"/>
                  </a:moveTo>
                  <a:cubicBezTo>
                    <a:pt x="11" y="1"/>
                    <a:pt x="1" y="13"/>
                    <a:pt x="1" y="35"/>
                  </a:cubicBezTo>
                  <a:cubicBezTo>
                    <a:pt x="1" y="714"/>
                    <a:pt x="68" y="1380"/>
                    <a:pt x="91" y="2048"/>
                  </a:cubicBezTo>
                  <a:cubicBezTo>
                    <a:pt x="102" y="2138"/>
                    <a:pt x="114" y="2217"/>
                    <a:pt x="114" y="2297"/>
                  </a:cubicBezTo>
                  <a:cubicBezTo>
                    <a:pt x="124" y="2319"/>
                    <a:pt x="102" y="2330"/>
                    <a:pt x="91" y="2330"/>
                  </a:cubicBezTo>
                  <a:cubicBezTo>
                    <a:pt x="91" y="2353"/>
                    <a:pt x="114" y="2365"/>
                    <a:pt x="124" y="2365"/>
                  </a:cubicBezTo>
                  <a:cubicBezTo>
                    <a:pt x="147" y="2365"/>
                    <a:pt x="170" y="2353"/>
                    <a:pt x="170" y="2330"/>
                  </a:cubicBezTo>
                  <a:cubicBezTo>
                    <a:pt x="159" y="1561"/>
                    <a:pt x="68" y="804"/>
                    <a:pt x="68" y="35"/>
                  </a:cubicBezTo>
                  <a:cubicBezTo>
                    <a:pt x="68" y="13"/>
                    <a:pt x="46" y="1"/>
                    <a:pt x="34" y="1"/>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9"/>
            <p:cNvSpPr/>
            <p:nvPr/>
          </p:nvSpPr>
          <p:spPr>
            <a:xfrm>
              <a:off x="8807924" y="2511537"/>
              <a:ext cx="1562" cy="8120"/>
            </a:xfrm>
            <a:custGeom>
              <a:avLst/>
              <a:gdLst/>
              <a:ahLst/>
              <a:cxnLst/>
              <a:rect l="l" t="t" r="r" b="b"/>
              <a:pathLst>
                <a:path w="35" h="182" extrusionOk="0">
                  <a:moveTo>
                    <a:pt x="0" y="0"/>
                  </a:moveTo>
                  <a:cubicBezTo>
                    <a:pt x="12" y="57"/>
                    <a:pt x="12" y="125"/>
                    <a:pt x="23" y="181"/>
                  </a:cubicBezTo>
                  <a:lnTo>
                    <a:pt x="35" y="181"/>
                  </a:lnTo>
                  <a:cubicBezTo>
                    <a:pt x="23" y="113"/>
                    <a:pt x="12" y="57"/>
                    <a:pt x="0" y="0"/>
                  </a:cubicBezTo>
                  <a:close/>
                </a:path>
              </a:pathLst>
            </a:custGeom>
            <a:solidFill>
              <a:srgbClr val="D9E2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9"/>
            <p:cNvSpPr/>
            <p:nvPr/>
          </p:nvSpPr>
          <p:spPr>
            <a:xfrm>
              <a:off x="8798823" y="2412133"/>
              <a:ext cx="14188" cy="112564"/>
            </a:xfrm>
            <a:custGeom>
              <a:avLst/>
              <a:gdLst/>
              <a:ahLst/>
              <a:cxnLst/>
              <a:rect l="l" t="t" r="r" b="b"/>
              <a:pathLst>
                <a:path w="318" h="2523" extrusionOk="0">
                  <a:moveTo>
                    <a:pt x="35" y="1"/>
                  </a:moveTo>
                  <a:cubicBezTo>
                    <a:pt x="23" y="1"/>
                    <a:pt x="1" y="12"/>
                    <a:pt x="1" y="34"/>
                  </a:cubicBezTo>
                  <a:cubicBezTo>
                    <a:pt x="1" y="770"/>
                    <a:pt x="103" y="1505"/>
                    <a:pt x="204" y="2228"/>
                  </a:cubicBezTo>
                  <a:cubicBezTo>
                    <a:pt x="216" y="2285"/>
                    <a:pt x="227" y="2341"/>
                    <a:pt x="239" y="2409"/>
                  </a:cubicBezTo>
                  <a:lnTo>
                    <a:pt x="227" y="2409"/>
                  </a:lnTo>
                  <a:cubicBezTo>
                    <a:pt x="227" y="2432"/>
                    <a:pt x="227" y="2466"/>
                    <a:pt x="239" y="2489"/>
                  </a:cubicBezTo>
                  <a:cubicBezTo>
                    <a:pt x="239" y="2511"/>
                    <a:pt x="261" y="2522"/>
                    <a:pt x="284" y="2522"/>
                  </a:cubicBezTo>
                  <a:cubicBezTo>
                    <a:pt x="295" y="2522"/>
                    <a:pt x="317" y="2511"/>
                    <a:pt x="307" y="2489"/>
                  </a:cubicBezTo>
                  <a:cubicBezTo>
                    <a:pt x="307" y="2409"/>
                    <a:pt x="295" y="2330"/>
                    <a:pt x="284" y="2240"/>
                  </a:cubicBezTo>
                  <a:cubicBezTo>
                    <a:pt x="182" y="1516"/>
                    <a:pt x="80" y="781"/>
                    <a:pt x="80" y="34"/>
                  </a:cubicBezTo>
                  <a:cubicBezTo>
                    <a:pt x="80" y="12"/>
                    <a:pt x="58" y="1"/>
                    <a:pt x="35" y="1"/>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9"/>
            <p:cNvSpPr/>
            <p:nvPr/>
          </p:nvSpPr>
          <p:spPr>
            <a:xfrm>
              <a:off x="8829116" y="2344006"/>
              <a:ext cx="83787" cy="69689"/>
            </a:xfrm>
            <a:custGeom>
              <a:avLst/>
              <a:gdLst/>
              <a:ahLst/>
              <a:cxnLst/>
              <a:rect l="l" t="t" r="r" b="b"/>
              <a:pathLst>
                <a:path w="1878" h="1562" extrusionOk="0">
                  <a:moveTo>
                    <a:pt x="962" y="1"/>
                  </a:moveTo>
                  <a:cubicBezTo>
                    <a:pt x="962" y="1"/>
                    <a:pt x="453" y="375"/>
                    <a:pt x="0" y="725"/>
                  </a:cubicBezTo>
                  <a:cubicBezTo>
                    <a:pt x="136" y="849"/>
                    <a:pt x="261" y="985"/>
                    <a:pt x="385" y="1121"/>
                  </a:cubicBezTo>
                  <a:cubicBezTo>
                    <a:pt x="520" y="1257"/>
                    <a:pt x="634" y="1403"/>
                    <a:pt x="736" y="1561"/>
                  </a:cubicBezTo>
                  <a:lnTo>
                    <a:pt x="1877" y="973"/>
                  </a:lnTo>
                  <a:lnTo>
                    <a:pt x="962" y="1"/>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9"/>
            <p:cNvSpPr/>
            <p:nvPr/>
          </p:nvSpPr>
          <p:spPr>
            <a:xfrm>
              <a:off x="8931553" y="2353107"/>
              <a:ext cx="57553" cy="76247"/>
            </a:xfrm>
            <a:custGeom>
              <a:avLst/>
              <a:gdLst/>
              <a:ahLst/>
              <a:cxnLst/>
              <a:rect l="l" t="t" r="r" b="b"/>
              <a:pathLst>
                <a:path w="1290" h="1709" extrusionOk="0">
                  <a:moveTo>
                    <a:pt x="0" y="0"/>
                  </a:moveTo>
                  <a:lnTo>
                    <a:pt x="0" y="0"/>
                  </a:lnTo>
                  <a:cubicBezTo>
                    <a:pt x="0" y="1"/>
                    <a:pt x="68" y="781"/>
                    <a:pt x="159" y="1629"/>
                  </a:cubicBezTo>
                  <a:cubicBezTo>
                    <a:pt x="216" y="1627"/>
                    <a:pt x="273" y="1626"/>
                    <a:pt x="330" y="1626"/>
                  </a:cubicBezTo>
                  <a:cubicBezTo>
                    <a:pt x="634" y="1626"/>
                    <a:pt x="938" y="1651"/>
                    <a:pt x="1232" y="1708"/>
                  </a:cubicBezTo>
                  <a:cubicBezTo>
                    <a:pt x="1267" y="1188"/>
                    <a:pt x="1289" y="747"/>
                    <a:pt x="1289" y="747"/>
                  </a:cubicBezTo>
                  <a:lnTo>
                    <a:pt x="0" y="0"/>
                  </a:ln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9"/>
            <p:cNvSpPr/>
            <p:nvPr/>
          </p:nvSpPr>
          <p:spPr>
            <a:xfrm>
              <a:off x="8771607" y="2530231"/>
              <a:ext cx="87312" cy="87267"/>
            </a:xfrm>
            <a:custGeom>
              <a:avLst/>
              <a:gdLst/>
              <a:ahLst/>
              <a:cxnLst/>
              <a:rect l="l" t="t" r="r" b="b"/>
              <a:pathLst>
                <a:path w="1957" h="1956" extrusionOk="0">
                  <a:moveTo>
                    <a:pt x="973" y="0"/>
                  </a:moveTo>
                  <a:cubicBezTo>
                    <a:pt x="442" y="0"/>
                    <a:pt x="0" y="441"/>
                    <a:pt x="0" y="973"/>
                  </a:cubicBezTo>
                  <a:cubicBezTo>
                    <a:pt x="0" y="1515"/>
                    <a:pt x="442" y="1956"/>
                    <a:pt x="973" y="1956"/>
                  </a:cubicBezTo>
                  <a:cubicBezTo>
                    <a:pt x="1515" y="1956"/>
                    <a:pt x="1957" y="1515"/>
                    <a:pt x="1957" y="973"/>
                  </a:cubicBezTo>
                  <a:cubicBezTo>
                    <a:pt x="1957" y="441"/>
                    <a:pt x="1515" y="0"/>
                    <a:pt x="9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9"/>
            <p:cNvSpPr/>
            <p:nvPr/>
          </p:nvSpPr>
          <p:spPr>
            <a:xfrm>
              <a:off x="8772589" y="2530231"/>
              <a:ext cx="86330" cy="85795"/>
            </a:xfrm>
            <a:custGeom>
              <a:avLst/>
              <a:gdLst/>
              <a:ahLst/>
              <a:cxnLst/>
              <a:rect l="l" t="t" r="r" b="b"/>
              <a:pathLst>
                <a:path w="1935" h="1923" extrusionOk="0">
                  <a:moveTo>
                    <a:pt x="951" y="0"/>
                  </a:moveTo>
                  <a:cubicBezTo>
                    <a:pt x="860" y="0"/>
                    <a:pt x="782" y="11"/>
                    <a:pt x="691" y="34"/>
                  </a:cubicBezTo>
                  <a:lnTo>
                    <a:pt x="917" y="192"/>
                  </a:lnTo>
                  <a:cubicBezTo>
                    <a:pt x="928" y="339"/>
                    <a:pt x="928" y="498"/>
                    <a:pt x="928" y="644"/>
                  </a:cubicBezTo>
                  <a:lnTo>
                    <a:pt x="657" y="848"/>
                  </a:lnTo>
                  <a:cubicBezTo>
                    <a:pt x="533" y="757"/>
                    <a:pt x="408" y="667"/>
                    <a:pt x="284" y="588"/>
                  </a:cubicBezTo>
                  <a:lnTo>
                    <a:pt x="239" y="317"/>
                  </a:lnTo>
                  <a:cubicBezTo>
                    <a:pt x="126" y="441"/>
                    <a:pt x="35" y="599"/>
                    <a:pt x="1" y="769"/>
                  </a:cubicBezTo>
                  <a:lnTo>
                    <a:pt x="261" y="633"/>
                  </a:lnTo>
                  <a:lnTo>
                    <a:pt x="634" y="905"/>
                  </a:lnTo>
                  <a:lnTo>
                    <a:pt x="747" y="1232"/>
                  </a:lnTo>
                  <a:cubicBezTo>
                    <a:pt x="623" y="1323"/>
                    <a:pt x="498" y="1402"/>
                    <a:pt x="385" y="1504"/>
                  </a:cubicBezTo>
                  <a:lnTo>
                    <a:pt x="114" y="1470"/>
                  </a:lnTo>
                  <a:lnTo>
                    <a:pt x="114" y="1470"/>
                  </a:lnTo>
                  <a:cubicBezTo>
                    <a:pt x="204" y="1617"/>
                    <a:pt x="329" y="1742"/>
                    <a:pt x="476" y="1832"/>
                  </a:cubicBezTo>
                  <a:lnTo>
                    <a:pt x="431" y="1538"/>
                  </a:lnTo>
                  <a:cubicBezTo>
                    <a:pt x="544" y="1436"/>
                    <a:pt x="679" y="1357"/>
                    <a:pt x="804" y="1255"/>
                  </a:cubicBezTo>
                  <a:lnTo>
                    <a:pt x="1121" y="1255"/>
                  </a:lnTo>
                  <a:cubicBezTo>
                    <a:pt x="1177" y="1391"/>
                    <a:pt x="1245" y="1526"/>
                    <a:pt x="1313" y="1662"/>
                  </a:cubicBezTo>
                  <a:lnTo>
                    <a:pt x="1177" y="1923"/>
                  </a:lnTo>
                  <a:cubicBezTo>
                    <a:pt x="1347" y="1888"/>
                    <a:pt x="1505" y="1798"/>
                    <a:pt x="1629" y="1685"/>
                  </a:cubicBezTo>
                  <a:lnTo>
                    <a:pt x="1358" y="1651"/>
                  </a:lnTo>
                  <a:cubicBezTo>
                    <a:pt x="1290" y="1515"/>
                    <a:pt x="1234" y="1368"/>
                    <a:pt x="1166" y="1221"/>
                  </a:cubicBezTo>
                  <a:lnTo>
                    <a:pt x="1267" y="916"/>
                  </a:lnTo>
                  <a:cubicBezTo>
                    <a:pt x="1415" y="882"/>
                    <a:pt x="1561" y="860"/>
                    <a:pt x="1709" y="837"/>
                  </a:cubicBezTo>
                  <a:lnTo>
                    <a:pt x="1923" y="1040"/>
                  </a:lnTo>
                  <a:cubicBezTo>
                    <a:pt x="1935" y="1018"/>
                    <a:pt x="1935" y="995"/>
                    <a:pt x="1935" y="973"/>
                  </a:cubicBezTo>
                  <a:cubicBezTo>
                    <a:pt x="1935" y="814"/>
                    <a:pt x="1890" y="667"/>
                    <a:pt x="1822" y="531"/>
                  </a:cubicBezTo>
                  <a:lnTo>
                    <a:pt x="1720" y="780"/>
                  </a:lnTo>
                  <a:cubicBezTo>
                    <a:pt x="1573" y="803"/>
                    <a:pt x="1415" y="837"/>
                    <a:pt x="1267" y="860"/>
                  </a:cubicBezTo>
                  <a:lnTo>
                    <a:pt x="985" y="656"/>
                  </a:lnTo>
                  <a:cubicBezTo>
                    <a:pt x="985" y="509"/>
                    <a:pt x="973" y="362"/>
                    <a:pt x="973" y="204"/>
                  </a:cubicBezTo>
                  <a:lnTo>
                    <a:pt x="1211" y="34"/>
                  </a:lnTo>
                  <a:cubicBezTo>
                    <a:pt x="1132" y="11"/>
                    <a:pt x="1041" y="0"/>
                    <a:pt x="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9"/>
            <p:cNvSpPr/>
            <p:nvPr/>
          </p:nvSpPr>
          <p:spPr>
            <a:xfrm>
              <a:off x="8823361" y="2542054"/>
              <a:ext cx="7674" cy="5978"/>
            </a:xfrm>
            <a:custGeom>
              <a:avLst/>
              <a:gdLst/>
              <a:ahLst/>
              <a:cxnLst/>
              <a:rect l="l" t="t" r="r" b="b"/>
              <a:pathLst>
                <a:path w="172" h="134" extrusionOk="0">
                  <a:moveTo>
                    <a:pt x="37" y="0"/>
                  </a:moveTo>
                  <a:cubicBezTo>
                    <a:pt x="17" y="0"/>
                    <a:pt x="0" y="33"/>
                    <a:pt x="28" y="52"/>
                  </a:cubicBezTo>
                  <a:cubicBezTo>
                    <a:pt x="61" y="63"/>
                    <a:pt x="96" y="85"/>
                    <a:pt x="107" y="120"/>
                  </a:cubicBezTo>
                  <a:cubicBezTo>
                    <a:pt x="114" y="130"/>
                    <a:pt x="123" y="134"/>
                    <a:pt x="131" y="134"/>
                  </a:cubicBezTo>
                  <a:cubicBezTo>
                    <a:pt x="152" y="134"/>
                    <a:pt x="171" y="113"/>
                    <a:pt x="164" y="97"/>
                  </a:cubicBezTo>
                  <a:cubicBezTo>
                    <a:pt x="129" y="52"/>
                    <a:pt x="96" y="17"/>
                    <a:pt x="51" y="7"/>
                  </a:cubicBezTo>
                  <a:cubicBezTo>
                    <a:pt x="46" y="2"/>
                    <a:pt x="42" y="0"/>
                    <a:pt x="37"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9"/>
            <p:cNvSpPr/>
            <p:nvPr/>
          </p:nvSpPr>
          <p:spPr>
            <a:xfrm>
              <a:off x="8830901" y="2541786"/>
              <a:ext cx="6692" cy="7049"/>
            </a:xfrm>
            <a:custGeom>
              <a:avLst/>
              <a:gdLst/>
              <a:ahLst/>
              <a:cxnLst/>
              <a:rect l="l" t="t" r="r" b="b"/>
              <a:pathLst>
                <a:path w="150" h="158" extrusionOk="0">
                  <a:moveTo>
                    <a:pt x="32" y="0"/>
                  </a:moveTo>
                  <a:cubicBezTo>
                    <a:pt x="15" y="0"/>
                    <a:pt x="1" y="29"/>
                    <a:pt x="17" y="46"/>
                  </a:cubicBezTo>
                  <a:cubicBezTo>
                    <a:pt x="51" y="80"/>
                    <a:pt x="73" y="103"/>
                    <a:pt x="85" y="148"/>
                  </a:cubicBezTo>
                  <a:cubicBezTo>
                    <a:pt x="91" y="155"/>
                    <a:pt x="100" y="157"/>
                    <a:pt x="108" y="157"/>
                  </a:cubicBezTo>
                  <a:cubicBezTo>
                    <a:pt x="129" y="157"/>
                    <a:pt x="150" y="139"/>
                    <a:pt x="141" y="114"/>
                  </a:cubicBezTo>
                  <a:cubicBezTo>
                    <a:pt x="119" y="80"/>
                    <a:pt x="85" y="35"/>
                    <a:pt x="51" y="13"/>
                  </a:cubicBezTo>
                  <a:cubicBezTo>
                    <a:pt x="45" y="4"/>
                    <a:pt x="38" y="0"/>
                    <a:pt x="32"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9"/>
            <p:cNvSpPr/>
            <p:nvPr/>
          </p:nvSpPr>
          <p:spPr>
            <a:xfrm>
              <a:off x="8832373" y="2552092"/>
              <a:ext cx="5711" cy="5845"/>
            </a:xfrm>
            <a:custGeom>
              <a:avLst/>
              <a:gdLst/>
              <a:ahLst/>
              <a:cxnLst/>
              <a:rect l="l" t="t" r="r" b="b"/>
              <a:pathLst>
                <a:path w="128" h="131" extrusionOk="0">
                  <a:moveTo>
                    <a:pt x="36" y="0"/>
                  </a:moveTo>
                  <a:cubicBezTo>
                    <a:pt x="17" y="0"/>
                    <a:pt x="0" y="26"/>
                    <a:pt x="18" y="53"/>
                  </a:cubicBezTo>
                  <a:cubicBezTo>
                    <a:pt x="30" y="76"/>
                    <a:pt x="52" y="98"/>
                    <a:pt x="63" y="121"/>
                  </a:cubicBezTo>
                  <a:cubicBezTo>
                    <a:pt x="70" y="127"/>
                    <a:pt x="78" y="130"/>
                    <a:pt x="87" y="130"/>
                  </a:cubicBezTo>
                  <a:cubicBezTo>
                    <a:pt x="107" y="130"/>
                    <a:pt x="128" y="114"/>
                    <a:pt x="120" y="98"/>
                  </a:cubicBezTo>
                  <a:cubicBezTo>
                    <a:pt x="97" y="64"/>
                    <a:pt x="75" y="41"/>
                    <a:pt x="52" y="8"/>
                  </a:cubicBezTo>
                  <a:cubicBezTo>
                    <a:pt x="47" y="3"/>
                    <a:pt x="41" y="0"/>
                    <a:pt x="36"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9"/>
            <p:cNvSpPr/>
            <p:nvPr/>
          </p:nvSpPr>
          <p:spPr>
            <a:xfrm>
              <a:off x="8839958" y="2548523"/>
              <a:ext cx="6603" cy="6826"/>
            </a:xfrm>
            <a:custGeom>
              <a:avLst/>
              <a:gdLst/>
              <a:ahLst/>
              <a:cxnLst/>
              <a:rect l="l" t="t" r="r" b="b"/>
              <a:pathLst>
                <a:path w="148" h="153" extrusionOk="0">
                  <a:moveTo>
                    <a:pt x="45" y="1"/>
                  </a:moveTo>
                  <a:cubicBezTo>
                    <a:pt x="23" y="1"/>
                    <a:pt x="0" y="25"/>
                    <a:pt x="18" y="42"/>
                  </a:cubicBezTo>
                  <a:cubicBezTo>
                    <a:pt x="51" y="76"/>
                    <a:pt x="74" y="99"/>
                    <a:pt x="86" y="144"/>
                  </a:cubicBezTo>
                  <a:cubicBezTo>
                    <a:pt x="92" y="150"/>
                    <a:pt x="100" y="153"/>
                    <a:pt x="108" y="153"/>
                  </a:cubicBezTo>
                  <a:cubicBezTo>
                    <a:pt x="128" y="153"/>
                    <a:pt x="147" y="134"/>
                    <a:pt x="131" y="110"/>
                  </a:cubicBezTo>
                  <a:cubicBezTo>
                    <a:pt x="119" y="76"/>
                    <a:pt x="86" y="42"/>
                    <a:pt x="63" y="8"/>
                  </a:cubicBezTo>
                  <a:cubicBezTo>
                    <a:pt x="58" y="3"/>
                    <a:pt x="51" y="1"/>
                    <a:pt x="45"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9"/>
            <p:cNvSpPr/>
            <p:nvPr/>
          </p:nvSpPr>
          <p:spPr>
            <a:xfrm>
              <a:off x="8840047" y="2556286"/>
              <a:ext cx="4595" cy="4372"/>
            </a:xfrm>
            <a:custGeom>
              <a:avLst/>
              <a:gdLst/>
              <a:ahLst/>
              <a:cxnLst/>
              <a:rect l="l" t="t" r="r" b="b"/>
              <a:pathLst>
                <a:path w="103" h="98" extrusionOk="0">
                  <a:moveTo>
                    <a:pt x="37" y="1"/>
                  </a:moveTo>
                  <a:cubicBezTo>
                    <a:pt x="17" y="1"/>
                    <a:pt x="0" y="22"/>
                    <a:pt x="16" y="38"/>
                  </a:cubicBezTo>
                  <a:cubicBezTo>
                    <a:pt x="27" y="60"/>
                    <a:pt x="38" y="72"/>
                    <a:pt x="38" y="83"/>
                  </a:cubicBezTo>
                  <a:cubicBezTo>
                    <a:pt x="45" y="93"/>
                    <a:pt x="54" y="97"/>
                    <a:pt x="63" y="97"/>
                  </a:cubicBezTo>
                  <a:cubicBezTo>
                    <a:pt x="83" y="97"/>
                    <a:pt x="103" y="76"/>
                    <a:pt x="95" y="60"/>
                  </a:cubicBezTo>
                  <a:cubicBezTo>
                    <a:pt x="84" y="49"/>
                    <a:pt x="72" y="27"/>
                    <a:pt x="61" y="15"/>
                  </a:cubicBezTo>
                  <a:cubicBezTo>
                    <a:pt x="54" y="5"/>
                    <a:pt x="45" y="1"/>
                    <a:pt x="37"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9"/>
            <p:cNvSpPr/>
            <p:nvPr/>
          </p:nvSpPr>
          <p:spPr>
            <a:xfrm>
              <a:off x="8835987" y="2538663"/>
              <a:ext cx="6469" cy="6469"/>
            </a:xfrm>
            <a:custGeom>
              <a:avLst/>
              <a:gdLst/>
              <a:ahLst/>
              <a:cxnLst/>
              <a:rect l="l" t="t" r="r" b="b"/>
              <a:pathLst>
                <a:path w="145" h="145" extrusionOk="0">
                  <a:moveTo>
                    <a:pt x="37" y="0"/>
                  </a:moveTo>
                  <a:cubicBezTo>
                    <a:pt x="18" y="0"/>
                    <a:pt x="1" y="22"/>
                    <a:pt x="16" y="37"/>
                  </a:cubicBezTo>
                  <a:cubicBezTo>
                    <a:pt x="39" y="71"/>
                    <a:pt x="62" y="105"/>
                    <a:pt x="84" y="128"/>
                  </a:cubicBezTo>
                  <a:cubicBezTo>
                    <a:pt x="92" y="139"/>
                    <a:pt x="103" y="144"/>
                    <a:pt x="112" y="144"/>
                  </a:cubicBezTo>
                  <a:cubicBezTo>
                    <a:pt x="130" y="144"/>
                    <a:pt x="144" y="127"/>
                    <a:pt x="129" y="105"/>
                  </a:cubicBezTo>
                  <a:cubicBezTo>
                    <a:pt x="107" y="71"/>
                    <a:pt x="84" y="48"/>
                    <a:pt x="62" y="15"/>
                  </a:cubicBezTo>
                  <a:cubicBezTo>
                    <a:pt x="55" y="4"/>
                    <a:pt x="46" y="0"/>
                    <a:pt x="37"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9"/>
            <p:cNvSpPr/>
            <p:nvPr/>
          </p:nvSpPr>
          <p:spPr>
            <a:xfrm>
              <a:off x="8822826" y="2554367"/>
              <a:ext cx="5666" cy="5800"/>
            </a:xfrm>
            <a:custGeom>
              <a:avLst/>
              <a:gdLst/>
              <a:ahLst/>
              <a:cxnLst/>
              <a:rect l="l" t="t" r="r" b="b"/>
              <a:pathLst>
                <a:path w="127" h="130" extrusionOk="0">
                  <a:moveTo>
                    <a:pt x="42" y="1"/>
                  </a:moveTo>
                  <a:cubicBezTo>
                    <a:pt x="21" y="1"/>
                    <a:pt x="1" y="30"/>
                    <a:pt x="17" y="47"/>
                  </a:cubicBezTo>
                  <a:cubicBezTo>
                    <a:pt x="40" y="70"/>
                    <a:pt x="51" y="92"/>
                    <a:pt x="73" y="115"/>
                  </a:cubicBezTo>
                  <a:cubicBezTo>
                    <a:pt x="77" y="125"/>
                    <a:pt x="84" y="129"/>
                    <a:pt x="91" y="129"/>
                  </a:cubicBezTo>
                  <a:cubicBezTo>
                    <a:pt x="107" y="129"/>
                    <a:pt x="127" y="108"/>
                    <a:pt x="119" y="92"/>
                  </a:cubicBezTo>
                  <a:cubicBezTo>
                    <a:pt x="96" y="58"/>
                    <a:pt x="73" y="35"/>
                    <a:pt x="63" y="13"/>
                  </a:cubicBezTo>
                  <a:cubicBezTo>
                    <a:pt x="57" y="4"/>
                    <a:pt x="50"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9"/>
            <p:cNvSpPr/>
            <p:nvPr/>
          </p:nvSpPr>
          <p:spPr>
            <a:xfrm>
              <a:off x="8843438" y="2578906"/>
              <a:ext cx="3391" cy="5755"/>
            </a:xfrm>
            <a:custGeom>
              <a:avLst/>
              <a:gdLst/>
              <a:ahLst/>
              <a:cxnLst/>
              <a:rect l="l" t="t" r="r" b="b"/>
              <a:pathLst>
                <a:path w="76" h="129" extrusionOk="0">
                  <a:moveTo>
                    <a:pt x="32" y="0"/>
                  </a:moveTo>
                  <a:cubicBezTo>
                    <a:pt x="16" y="0"/>
                    <a:pt x="0" y="18"/>
                    <a:pt x="8" y="40"/>
                  </a:cubicBezTo>
                  <a:cubicBezTo>
                    <a:pt x="8" y="63"/>
                    <a:pt x="19" y="85"/>
                    <a:pt x="19" y="108"/>
                  </a:cubicBezTo>
                  <a:cubicBezTo>
                    <a:pt x="23" y="122"/>
                    <a:pt x="34" y="128"/>
                    <a:pt x="45" y="128"/>
                  </a:cubicBezTo>
                  <a:cubicBezTo>
                    <a:pt x="60" y="128"/>
                    <a:pt x="76" y="116"/>
                    <a:pt x="76" y="96"/>
                  </a:cubicBezTo>
                  <a:cubicBezTo>
                    <a:pt x="64" y="73"/>
                    <a:pt x="64" y="51"/>
                    <a:pt x="53" y="17"/>
                  </a:cubicBezTo>
                  <a:cubicBezTo>
                    <a:pt x="49" y="5"/>
                    <a:pt x="41" y="0"/>
                    <a:pt x="32"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9"/>
            <p:cNvSpPr/>
            <p:nvPr/>
          </p:nvSpPr>
          <p:spPr>
            <a:xfrm>
              <a:off x="8850309" y="2580512"/>
              <a:ext cx="2052" cy="6871"/>
            </a:xfrm>
            <a:custGeom>
              <a:avLst/>
              <a:gdLst/>
              <a:ahLst/>
              <a:cxnLst/>
              <a:rect l="l" t="t" r="r" b="b"/>
              <a:pathLst>
                <a:path w="46" h="154" extrusionOk="0">
                  <a:moveTo>
                    <a:pt x="23" y="1"/>
                  </a:moveTo>
                  <a:cubicBezTo>
                    <a:pt x="12" y="1"/>
                    <a:pt x="0" y="9"/>
                    <a:pt x="0" y="27"/>
                  </a:cubicBezTo>
                  <a:lnTo>
                    <a:pt x="0" y="128"/>
                  </a:lnTo>
                  <a:cubicBezTo>
                    <a:pt x="0" y="145"/>
                    <a:pt x="12" y="154"/>
                    <a:pt x="23" y="154"/>
                  </a:cubicBezTo>
                  <a:cubicBezTo>
                    <a:pt x="34" y="154"/>
                    <a:pt x="45" y="145"/>
                    <a:pt x="45" y="128"/>
                  </a:cubicBezTo>
                  <a:lnTo>
                    <a:pt x="45" y="27"/>
                  </a:lnTo>
                  <a:cubicBezTo>
                    <a:pt x="45" y="9"/>
                    <a:pt x="34" y="1"/>
                    <a:pt x="23"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9"/>
            <p:cNvSpPr/>
            <p:nvPr/>
          </p:nvSpPr>
          <p:spPr>
            <a:xfrm>
              <a:off x="8843438" y="2590506"/>
              <a:ext cx="3703" cy="4238"/>
            </a:xfrm>
            <a:custGeom>
              <a:avLst/>
              <a:gdLst/>
              <a:ahLst/>
              <a:cxnLst/>
              <a:rect l="l" t="t" r="r" b="b"/>
              <a:pathLst>
                <a:path w="83" h="95" extrusionOk="0">
                  <a:moveTo>
                    <a:pt x="50" y="0"/>
                  </a:moveTo>
                  <a:cubicBezTo>
                    <a:pt x="42" y="0"/>
                    <a:pt x="34" y="5"/>
                    <a:pt x="30" y="17"/>
                  </a:cubicBezTo>
                  <a:cubicBezTo>
                    <a:pt x="19" y="29"/>
                    <a:pt x="19" y="40"/>
                    <a:pt x="8" y="62"/>
                  </a:cubicBezTo>
                  <a:cubicBezTo>
                    <a:pt x="1" y="82"/>
                    <a:pt x="17" y="94"/>
                    <a:pt x="34" y="94"/>
                  </a:cubicBezTo>
                  <a:cubicBezTo>
                    <a:pt x="47" y="94"/>
                    <a:pt x="59" y="88"/>
                    <a:pt x="64" y="74"/>
                  </a:cubicBezTo>
                  <a:cubicBezTo>
                    <a:pt x="64" y="62"/>
                    <a:pt x="64" y="51"/>
                    <a:pt x="76" y="40"/>
                  </a:cubicBezTo>
                  <a:cubicBezTo>
                    <a:pt x="83" y="18"/>
                    <a:pt x="66" y="0"/>
                    <a:pt x="50"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9"/>
            <p:cNvSpPr/>
            <p:nvPr/>
          </p:nvSpPr>
          <p:spPr>
            <a:xfrm>
              <a:off x="8839200" y="2584929"/>
              <a:ext cx="3391" cy="5755"/>
            </a:xfrm>
            <a:custGeom>
              <a:avLst/>
              <a:gdLst/>
              <a:ahLst/>
              <a:cxnLst/>
              <a:rect l="l" t="t" r="r" b="b"/>
              <a:pathLst>
                <a:path w="76" h="129" extrusionOk="0">
                  <a:moveTo>
                    <a:pt x="39" y="1"/>
                  </a:moveTo>
                  <a:cubicBezTo>
                    <a:pt x="30" y="1"/>
                    <a:pt x="23" y="6"/>
                    <a:pt x="23" y="18"/>
                  </a:cubicBezTo>
                  <a:cubicBezTo>
                    <a:pt x="12" y="51"/>
                    <a:pt x="12" y="74"/>
                    <a:pt x="0" y="97"/>
                  </a:cubicBezTo>
                  <a:cubicBezTo>
                    <a:pt x="0" y="117"/>
                    <a:pt x="16" y="129"/>
                    <a:pt x="31" y="129"/>
                  </a:cubicBezTo>
                  <a:cubicBezTo>
                    <a:pt x="42" y="129"/>
                    <a:pt x="53" y="122"/>
                    <a:pt x="57" y="108"/>
                  </a:cubicBezTo>
                  <a:cubicBezTo>
                    <a:pt x="57" y="86"/>
                    <a:pt x="68" y="63"/>
                    <a:pt x="68" y="41"/>
                  </a:cubicBezTo>
                  <a:cubicBezTo>
                    <a:pt x="76" y="18"/>
                    <a:pt x="55" y="1"/>
                    <a:pt x="39"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9"/>
            <p:cNvSpPr/>
            <p:nvPr/>
          </p:nvSpPr>
          <p:spPr>
            <a:xfrm>
              <a:off x="8829116" y="2309696"/>
              <a:ext cx="167529" cy="113054"/>
            </a:xfrm>
            <a:custGeom>
              <a:avLst/>
              <a:gdLst/>
              <a:ahLst/>
              <a:cxnLst/>
              <a:rect l="l" t="t" r="r" b="b"/>
              <a:pathLst>
                <a:path w="3755" h="2534" extrusionOk="0">
                  <a:moveTo>
                    <a:pt x="1211" y="1"/>
                  </a:moveTo>
                  <a:lnTo>
                    <a:pt x="1166" y="465"/>
                  </a:lnTo>
                  <a:lnTo>
                    <a:pt x="0" y="1370"/>
                  </a:lnTo>
                  <a:lnTo>
                    <a:pt x="1244" y="2365"/>
                  </a:lnTo>
                  <a:lnTo>
                    <a:pt x="1991" y="1913"/>
                  </a:lnTo>
                  <a:lnTo>
                    <a:pt x="1991" y="2534"/>
                  </a:lnTo>
                  <a:lnTo>
                    <a:pt x="3755" y="2433"/>
                  </a:lnTo>
                  <a:lnTo>
                    <a:pt x="3495" y="284"/>
                  </a:lnTo>
                  <a:lnTo>
                    <a:pt x="1211"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9"/>
            <p:cNvSpPr/>
            <p:nvPr/>
          </p:nvSpPr>
          <p:spPr>
            <a:xfrm>
              <a:off x="8860392" y="2366224"/>
              <a:ext cx="63621" cy="48987"/>
            </a:xfrm>
            <a:custGeom>
              <a:avLst/>
              <a:gdLst/>
              <a:ahLst/>
              <a:cxnLst/>
              <a:rect l="l" t="t" r="r" b="b"/>
              <a:pathLst>
                <a:path w="1426" h="1098" extrusionOk="0">
                  <a:moveTo>
                    <a:pt x="1425" y="0"/>
                  </a:moveTo>
                  <a:lnTo>
                    <a:pt x="0" y="656"/>
                  </a:lnTo>
                  <a:lnTo>
                    <a:pt x="543" y="1098"/>
                  </a:lnTo>
                  <a:lnTo>
                    <a:pt x="1290" y="646"/>
                  </a:lnTo>
                  <a:lnTo>
                    <a:pt x="1425"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9"/>
            <p:cNvSpPr/>
            <p:nvPr/>
          </p:nvSpPr>
          <p:spPr>
            <a:xfrm>
              <a:off x="8881093" y="2309696"/>
              <a:ext cx="108504" cy="49523"/>
            </a:xfrm>
            <a:custGeom>
              <a:avLst/>
              <a:gdLst/>
              <a:ahLst/>
              <a:cxnLst/>
              <a:rect l="l" t="t" r="r" b="b"/>
              <a:pathLst>
                <a:path w="2432" h="1110" extrusionOk="0">
                  <a:moveTo>
                    <a:pt x="46" y="1"/>
                  </a:moveTo>
                  <a:lnTo>
                    <a:pt x="1" y="465"/>
                  </a:lnTo>
                  <a:lnTo>
                    <a:pt x="2431" y="1109"/>
                  </a:lnTo>
                  <a:lnTo>
                    <a:pt x="2330" y="284"/>
                  </a:lnTo>
                  <a:lnTo>
                    <a:pt x="57" y="1"/>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9"/>
            <p:cNvSpPr/>
            <p:nvPr/>
          </p:nvSpPr>
          <p:spPr>
            <a:xfrm>
              <a:off x="8964837" y="2319824"/>
              <a:ext cx="7585" cy="99938"/>
            </a:xfrm>
            <a:custGeom>
              <a:avLst/>
              <a:gdLst/>
              <a:ahLst/>
              <a:cxnLst/>
              <a:rect l="l" t="t" r="r" b="b"/>
              <a:pathLst>
                <a:path w="170" h="2240" extrusionOk="0">
                  <a:moveTo>
                    <a:pt x="1" y="0"/>
                  </a:moveTo>
                  <a:cubicBezTo>
                    <a:pt x="23" y="407"/>
                    <a:pt x="57" y="814"/>
                    <a:pt x="69" y="1221"/>
                  </a:cubicBezTo>
                  <a:cubicBezTo>
                    <a:pt x="79" y="1561"/>
                    <a:pt x="79" y="1900"/>
                    <a:pt x="91" y="2239"/>
                  </a:cubicBezTo>
                  <a:lnTo>
                    <a:pt x="170" y="2239"/>
                  </a:lnTo>
                  <a:cubicBezTo>
                    <a:pt x="159" y="1923"/>
                    <a:pt x="147" y="1606"/>
                    <a:pt x="147" y="1289"/>
                  </a:cubicBezTo>
                  <a:cubicBezTo>
                    <a:pt x="136" y="871"/>
                    <a:pt x="102" y="442"/>
                    <a:pt x="79" y="1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9"/>
            <p:cNvSpPr/>
            <p:nvPr/>
          </p:nvSpPr>
          <p:spPr>
            <a:xfrm>
              <a:off x="8973403" y="2320806"/>
              <a:ext cx="8655" cy="98465"/>
            </a:xfrm>
            <a:custGeom>
              <a:avLst/>
              <a:gdLst/>
              <a:ahLst/>
              <a:cxnLst/>
              <a:rect l="l" t="t" r="r" b="b"/>
              <a:pathLst>
                <a:path w="194" h="2207" extrusionOk="0">
                  <a:moveTo>
                    <a:pt x="12" y="1"/>
                  </a:moveTo>
                  <a:lnTo>
                    <a:pt x="12" y="1"/>
                  </a:lnTo>
                  <a:cubicBezTo>
                    <a:pt x="0" y="487"/>
                    <a:pt x="57" y="973"/>
                    <a:pt x="80" y="1460"/>
                  </a:cubicBezTo>
                  <a:cubicBezTo>
                    <a:pt x="91" y="1709"/>
                    <a:pt x="114" y="1958"/>
                    <a:pt x="125" y="2206"/>
                  </a:cubicBezTo>
                  <a:lnTo>
                    <a:pt x="193" y="2206"/>
                  </a:lnTo>
                  <a:lnTo>
                    <a:pt x="159" y="1528"/>
                  </a:lnTo>
                  <a:cubicBezTo>
                    <a:pt x="136" y="1030"/>
                    <a:pt x="80" y="521"/>
                    <a:pt x="80" y="13"/>
                  </a:cubicBezTo>
                  <a:lnTo>
                    <a:pt x="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9"/>
            <p:cNvSpPr/>
            <p:nvPr/>
          </p:nvSpPr>
          <p:spPr>
            <a:xfrm>
              <a:off x="8925977" y="2581538"/>
              <a:ext cx="68172" cy="33015"/>
            </a:xfrm>
            <a:custGeom>
              <a:avLst/>
              <a:gdLst/>
              <a:ahLst/>
              <a:cxnLst/>
              <a:rect l="l" t="t" r="r" b="b"/>
              <a:pathLst>
                <a:path w="1528" h="740" extrusionOk="0">
                  <a:moveTo>
                    <a:pt x="876" y="1"/>
                  </a:moveTo>
                  <a:cubicBezTo>
                    <a:pt x="784" y="1"/>
                    <a:pt x="724" y="241"/>
                    <a:pt x="724" y="241"/>
                  </a:cubicBezTo>
                  <a:cubicBezTo>
                    <a:pt x="724" y="241"/>
                    <a:pt x="0" y="614"/>
                    <a:pt x="12" y="705"/>
                  </a:cubicBezTo>
                  <a:cubicBezTo>
                    <a:pt x="19" y="730"/>
                    <a:pt x="128" y="740"/>
                    <a:pt x="281" y="740"/>
                  </a:cubicBezTo>
                  <a:cubicBezTo>
                    <a:pt x="606" y="740"/>
                    <a:pt x="1128" y="694"/>
                    <a:pt x="1290" y="648"/>
                  </a:cubicBezTo>
                  <a:cubicBezTo>
                    <a:pt x="1528" y="580"/>
                    <a:pt x="1380" y="298"/>
                    <a:pt x="1380" y="298"/>
                  </a:cubicBezTo>
                  <a:lnTo>
                    <a:pt x="1380" y="298"/>
                  </a:lnTo>
                  <a:cubicBezTo>
                    <a:pt x="1380" y="298"/>
                    <a:pt x="1236" y="336"/>
                    <a:pt x="1092" y="336"/>
                  </a:cubicBezTo>
                  <a:cubicBezTo>
                    <a:pt x="1030" y="336"/>
                    <a:pt x="968" y="329"/>
                    <a:pt x="917" y="308"/>
                  </a:cubicBezTo>
                  <a:cubicBezTo>
                    <a:pt x="917" y="308"/>
                    <a:pt x="985" y="26"/>
                    <a:pt x="894" y="4"/>
                  </a:cubicBezTo>
                  <a:cubicBezTo>
                    <a:pt x="888" y="1"/>
                    <a:pt x="882" y="1"/>
                    <a:pt x="876"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9"/>
            <p:cNvSpPr/>
            <p:nvPr/>
          </p:nvSpPr>
          <p:spPr>
            <a:xfrm>
              <a:off x="8929992" y="2610583"/>
              <a:ext cx="6425" cy="7941"/>
            </a:xfrm>
            <a:custGeom>
              <a:avLst/>
              <a:gdLst/>
              <a:ahLst/>
              <a:cxnLst/>
              <a:rect l="l" t="t" r="r" b="b"/>
              <a:pathLst>
                <a:path w="144" h="178" extrusionOk="0">
                  <a:moveTo>
                    <a:pt x="64" y="1"/>
                  </a:moveTo>
                  <a:cubicBezTo>
                    <a:pt x="52" y="1"/>
                    <a:pt x="42" y="6"/>
                    <a:pt x="35" y="19"/>
                  </a:cubicBezTo>
                  <a:cubicBezTo>
                    <a:pt x="35" y="31"/>
                    <a:pt x="24" y="42"/>
                    <a:pt x="13" y="54"/>
                  </a:cubicBezTo>
                  <a:cubicBezTo>
                    <a:pt x="1" y="76"/>
                    <a:pt x="1" y="110"/>
                    <a:pt x="13" y="132"/>
                  </a:cubicBezTo>
                  <a:cubicBezTo>
                    <a:pt x="22" y="164"/>
                    <a:pt x="45" y="178"/>
                    <a:pt x="69" y="178"/>
                  </a:cubicBezTo>
                  <a:cubicBezTo>
                    <a:pt x="105" y="178"/>
                    <a:pt x="144" y="146"/>
                    <a:pt x="137" y="99"/>
                  </a:cubicBezTo>
                  <a:cubicBezTo>
                    <a:pt x="126" y="76"/>
                    <a:pt x="126" y="65"/>
                    <a:pt x="114" y="54"/>
                  </a:cubicBezTo>
                  <a:cubicBezTo>
                    <a:pt x="103" y="31"/>
                    <a:pt x="103" y="19"/>
                    <a:pt x="91" y="8"/>
                  </a:cubicBezTo>
                  <a:cubicBezTo>
                    <a:pt x="82" y="3"/>
                    <a:pt x="72" y="1"/>
                    <a:pt x="64"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9"/>
            <p:cNvSpPr/>
            <p:nvPr/>
          </p:nvSpPr>
          <p:spPr>
            <a:xfrm>
              <a:off x="8940120" y="2610360"/>
              <a:ext cx="6246" cy="8031"/>
            </a:xfrm>
            <a:custGeom>
              <a:avLst/>
              <a:gdLst/>
              <a:ahLst/>
              <a:cxnLst/>
              <a:rect l="l" t="t" r="r" b="b"/>
              <a:pathLst>
                <a:path w="140" h="180" extrusionOk="0">
                  <a:moveTo>
                    <a:pt x="61" y="0"/>
                  </a:moveTo>
                  <a:cubicBezTo>
                    <a:pt x="51" y="0"/>
                    <a:pt x="41" y="7"/>
                    <a:pt x="34" y="13"/>
                  </a:cubicBezTo>
                  <a:cubicBezTo>
                    <a:pt x="34" y="36"/>
                    <a:pt x="23" y="47"/>
                    <a:pt x="12" y="59"/>
                  </a:cubicBezTo>
                  <a:cubicBezTo>
                    <a:pt x="0" y="81"/>
                    <a:pt x="0" y="115"/>
                    <a:pt x="12" y="137"/>
                  </a:cubicBezTo>
                  <a:cubicBezTo>
                    <a:pt x="20" y="167"/>
                    <a:pt x="41" y="179"/>
                    <a:pt x="62" y="179"/>
                  </a:cubicBezTo>
                  <a:cubicBezTo>
                    <a:pt x="99" y="179"/>
                    <a:pt x="139" y="142"/>
                    <a:pt x="125" y="92"/>
                  </a:cubicBezTo>
                  <a:cubicBezTo>
                    <a:pt x="125" y="81"/>
                    <a:pt x="125" y="59"/>
                    <a:pt x="113" y="47"/>
                  </a:cubicBezTo>
                  <a:lnTo>
                    <a:pt x="80" y="13"/>
                  </a:lnTo>
                  <a:cubicBezTo>
                    <a:pt x="75" y="4"/>
                    <a:pt x="68" y="0"/>
                    <a:pt x="61"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9"/>
            <p:cNvSpPr/>
            <p:nvPr/>
          </p:nvSpPr>
          <p:spPr>
            <a:xfrm>
              <a:off x="8950203" y="2610092"/>
              <a:ext cx="6201" cy="7941"/>
            </a:xfrm>
            <a:custGeom>
              <a:avLst/>
              <a:gdLst/>
              <a:ahLst/>
              <a:cxnLst/>
              <a:rect l="l" t="t" r="r" b="b"/>
              <a:pathLst>
                <a:path w="139" h="178" extrusionOk="0">
                  <a:moveTo>
                    <a:pt x="62" y="1"/>
                  </a:moveTo>
                  <a:cubicBezTo>
                    <a:pt x="52" y="1"/>
                    <a:pt x="41" y="6"/>
                    <a:pt x="35" y="19"/>
                  </a:cubicBezTo>
                  <a:cubicBezTo>
                    <a:pt x="23" y="30"/>
                    <a:pt x="12" y="42"/>
                    <a:pt x="12" y="53"/>
                  </a:cubicBezTo>
                  <a:cubicBezTo>
                    <a:pt x="0" y="76"/>
                    <a:pt x="0" y="110"/>
                    <a:pt x="12" y="133"/>
                  </a:cubicBezTo>
                  <a:cubicBezTo>
                    <a:pt x="16" y="164"/>
                    <a:pt x="39" y="177"/>
                    <a:pt x="63" y="177"/>
                  </a:cubicBezTo>
                  <a:cubicBezTo>
                    <a:pt x="99" y="177"/>
                    <a:pt x="139" y="146"/>
                    <a:pt x="125" y="98"/>
                  </a:cubicBezTo>
                  <a:cubicBezTo>
                    <a:pt x="125" y="76"/>
                    <a:pt x="125" y="65"/>
                    <a:pt x="113" y="53"/>
                  </a:cubicBezTo>
                  <a:cubicBezTo>
                    <a:pt x="103" y="30"/>
                    <a:pt x="91" y="19"/>
                    <a:pt x="80" y="8"/>
                  </a:cubicBezTo>
                  <a:cubicBezTo>
                    <a:pt x="75" y="3"/>
                    <a:pt x="68" y="1"/>
                    <a:pt x="62"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9"/>
            <p:cNvSpPr/>
            <p:nvPr/>
          </p:nvSpPr>
          <p:spPr>
            <a:xfrm>
              <a:off x="8959795" y="2609824"/>
              <a:ext cx="6737" cy="7808"/>
            </a:xfrm>
            <a:custGeom>
              <a:avLst/>
              <a:gdLst/>
              <a:ahLst/>
              <a:cxnLst/>
              <a:rect l="l" t="t" r="r" b="b"/>
              <a:pathLst>
                <a:path w="151" h="175" extrusionOk="0">
                  <a:moveTo>
                    <a:pt x="72" y="1"/>
                  </a:moveTo>
                  <a:cubicBezTo>
                    <a:pt x="62" y="1"/>
                    <a:pt x="52" y="7"/>
                    <a:pt x="46" y="14"/>
                  </a:cubicBezTo>
                  <a:cubicBezTo>
                    <a:pt x="34" y="36"/>
                    <a:pt x="23" y="48"/>
                    <a:pt x="23" y="59"/>
                  </a:cubicBezTo>
                  <a:cubicBezTo>
                    <a:pt x="1" y="82"/>
                    <a:pt x="11" y="116"/>
                    <a:pt x="11" y="139"/>
                  </a:cubicBezTo>
                  <a:cubicBezTo>
                    <a:pt x="20" y="164"/>
                    <a:pt x="42" y="175"/>
                    <a:pt x="66" y="175"/>
                  </a:cubicBezTo>
                  <a:cubicBezTo>
                    <a:pt x="106" y="175"/>
                    <a:pt x="151" y="143"/>
                    <a:pt x="136" y="93"/>
                  </a:cubicBezTo>
                  <a:cubicBezTo>
                    <a:pt x="136" y="82"/>
                    <a:pt x="136" y="59"/>
                    <a:pt x="125" y="48"/>
                  </a:cubicBezTo>
                  <a:lnTo>
                    <a:pt x="91" y="14"/>
                  </a:lnTo>
                  <a:cubicBezTo>
                    <a:pt x="86" y="4"/>
                    <a:pt x="79" y="1"/>
                    <a:pt x="72"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9"/>
            <p:cNvSpPr/>
            <p:nvPr/>
          </p:nvSpPr>
          <p:spPr>
            <a:xfrm>
              <a:off x="8969878" y="2608575"/>
              <a:ext cx="6737" cy="7941"/>
            </a:xfrm>
            <a:custGeom>
              <a:avLst/>
              <a:gdLst/>
              <a:ahLst/>
              <a:cxnLst/>
              <a:rect l="l" t="t" r="r" b="b"/>
              <a:pathLst>
                <a:path w="151" h="178" extrusionOk="0">
                  <a:moveTo>
                    <a:pt x="72" y="0"/>
                  </a:moveTo>
                  <a:cubicBezTo>
                    <a:pt x="63" y="0"/>
                    <a:pt x="52" y="6"/>
                    <a:pt x="46" y="19"/>
                  </a:cubicBezTo>
                  <a:lnTo>
                    <a:pt x="12" y="53"/>
                  </a:lnTo>
                  <a:cubicBezTo>
                    <a:pt x="1" y="76"/>
                    <a:pt x="12" y="110"/>
                    <a:pt x="12" y="132"/>
                  </a:cubicBezTo>
                  <a:cubicBezTo>
                    <a:pt x="21" y="164"/>
                    <a:pt x="46" y="177"/>
                    <a:pt x="71" y="177"/>
                  </a:cubicBezTo>
                  <a:cubicBezTo>
                    <a:pt x="110" y="177"/>
                    <a:pt x="150" y="146"/>
                    <a:pt x="136" y="99"/>
                  </a:cubicBezTo>
                  <a:cubicBezTo>
                    <a:pt x="125" y="76"/>
                    <a:pt x="125" y="64"/>
                    <a:pt x="125" y="42"/>
                  </a:cubicBezTo>
                  <a:lnTo>
                    <a:pt x="91" y="8"/>
                  </a:lnTo>
                  <a:cubicBezTo>
                    <a:pt x="86" y="3"/>
                    <a:pt x="79" y="0"/>
                    <a:pt x="72"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9"/>
            <p:cNvSpPr/>
            <p:nvPr/>
          </p:nvSpPr>
          <p:spPr>
            <a:xfrm>
              <a:off x="8979961" y="2607058"/>
              <a:ext cx="6425" cy="7941"/>
            </a:xfrm>
            <a:custGeom>
              <a:avLst/>
              <a:gdLst/>
              <a:ahLst/>
              <a:cxnLst/>
              <a:rect l="l" t="t" r="r" b="b"/>
              <a:pathLst>
                <a:path w="144" h="178" extrusionOk="0">
                  <a:moveTo>
                    <a:pt x="65" y="1"/>
                  </a:moveTo>
                  <a:cubicBezTo>
                    <a:pt x="54" y="1"/>
                    <a:pt x="46" y="6"/>
                    <a:pt x="46" y="20"/>
                  </a:cubicBezTo>
                  <a:lnTo>
                    <a:pt x="12" y="53"/>
                  </a:lnTo>
                  <a:cubicBezTo>
                    <a:pt x="1" y="76"/>
                    <a:pt x="1" y="110"/>
                    <a:pt x="12" y="133"/>
                  </a:cubicBezTo>
                  <a:cubicBezTo>
                    <a:pt x="21" y="164"/>
                    <a:pt x="44" y="177"/>
                    <a:pt x="68" y="177"/>
                  </a:cubicBezTo>
                  <a:cubicBezTo>
                    <a:pt x="105" y="177"/>
                    <a:pt x="143" y="146"/>
                    <a:pt x="137" y="98"/>
                  </a:cubicBezTo>
                  <a:cubicBezTo>
                    <a:pt x="125" y="76"/>
                    <a:pt x="125" y="65"/>
                    <a:pt x="114" y="53"/>
                  </a:cubicBezTo>
                  <a:cubicBezTo>
                    <a:pt x="114" y="30"/>
                    <a:pt x="102" y="20"/>
                    <a:pt x="91" y="8"/>
                  </a:cubicBezTo>
                  <a:cubicBezTo>
                    <a:pt x="82" y="3"/>
                    <a:pt x="73" y="1"/>
                    <a:pt x="65"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9"/>
            <p:cNvSpPr/>
            <p:nvPr/>
          </p:nvSpPr>
          <p:spPr>
            <a:xfrm>
              <a:off x="8954397" y="2601080"/>
              <a:ext cx="7941" cy="12403"/>
            </a:xfrm>
            <a:custGeom>
              <a:avLst/>
              <a:gdLst/>
              <a:ahLst/>
              <a:cxnLst/>
              <a:rect l="l" t="t" r="r" b="b"/>
              <a:pathLst>
                <a:path w="178" h="278" extrusionOk="0">
                  <a:moveTo>
                    <a:pt x="41" y="1"/>
                  </a:moveTo>
                  <a:cubicBezTo>
                    <a:pt x="22" y="1"/>
                    <a:pt x="1" y="18"/>
                    <a:pt x="9" y="40"/>
                  </a:cubicBezTo>
                  <a:cubicBezTo>
                    <a:pt x="42" y="119"/>
                    <a:pt x="87" y="199"/>
                    <a:pt x="122" y="278"/>
                  </a:cubicBezTo>
                  <a:lnTo>
                    <a:pt x="178" y="278"/>
                  </a:lnTo>
                  <a:cubicBezTo>
                    <a:pt x="144" y="187"/>
                    <a:pt x="99" y="108"/>
                    <a:pt x="65" y="18"/>
                  </a:cubicBezTo>
                  <a:cubicBezTo>
                    <a:pt x="61" y="6"/>
                    <a:pt x="51" y="1"/>
                    <a:pt x="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9"/>
            <p:cNvSpPr/>
            <p:nvPr/>
          </p:nvSpPr>
          <p:spPr>
            <a:xfrm>
              <a:off x="8959037" y="2598492"/>
              <a:ext cx="9905" cy="14500"/>
            </a:xfrm>
            <a:custGeom>
              <a:avLst/>
              <a:gdLst/>
              <a:ahLst/>
              <a:cxnLst/>
              <a:rect l="l" t="t" r="r" b="b"/>
              <a:pathLst>
                <a:path w="222" h="325" extrusionOk="0">
                  <a:moveTo>
                    <a:pt x="45" y="1"/>
                  </a:moveTo>
                  <a:cubicBezTo>
                    <a:pt x="23" y="1"/>
                    <a:pt x="0" y="27"/>
                    <a:pt x="18" y="53"/>
                  </a:cubicBezTo>
                  <a:cubicBezTo>
                    <a:pt x="85" y="132"/>
                    <a:pt x="119" y="234"/>
                    <a:pt x="164" y="325"/>
                  </a:cubicBezTo>
                  <a:lnTo>
                    <a:pt x="221" y="325"/>
                  </a:lnTo>
                  <a:cubicBezTo>
                    <a:pt x="176" y="212"/>
                    <a:pt x="131" y="109"/>
                    <a:pt x="63" y="8"/>
                  </a:cubicBezTo>
                  <a:cubicBezTo>
                    <a:pt x="58" y="3"/>
                    <a:pt x="51" y="1"/>
                    <a:pt x="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9"/>
            <p:cNvSpPr/>
            <p:nvPr/>
          </p:nvSpPr>
          <p:spPr>
            <a:xfrm>
              <a:off x="8948463" y="2584974"/>
              <a:ext cx="10841" cy="9235"/>
            </a:xfrm>
            <a:custGeom>
              <a:avLst/>
              <a:gdLst/>
              <a:ahLst/>
              <a:cxnLst/>
              <a:rect l="l" t="t" r="r" b="b"/>
              <a:pathLst>
                <a:path w="243" h="207" extrusionOk="0">
                  <a:moveTo>
                    <a:pt x="62" y="17"/>
                  </a:moveTo>
                  <a:cubicBezTo>
                    <a:pt x="96" y="17"/>
                    <a:pt x="142" y="73"/>
                    <a:pt x="152" y="96"/>
                  </a:cubicBezTo>
                  <a:cubicBezTo>
                    <a:pt x="169" y="113"/>
                    <a:pt x="199" y="143"/>
                    <a:pt x="208" y="171"/>
                  </a:cubicBezTo>
                  <a:lnTo>
                    <a:pt x="208" y="171"/>
                  </a:lnTo>
                  <a:cubicBezTo>
                    <a:pt x="175" y="160"/>
                    <a:pt x="148" y="126"/>
                    <a:pt x="130" y="107"/>
                  </a:cubicBezTo>
                  <a:cubicBezTo>
                    <a:pt x="119" y="107"/>
                    <a:pt x="51" y="28"/>
                    <a:pt x="62" y="17"/>
                  </a:cubicBezTo>
                  <a:close/>
                  <a:moveTo>
                    <a:pt x="66" y="1"/>
                  </a:moveTo>
                  <a:cubicBezTo>
                    <a:pt x="61" y="1"/>
                    <a:pt x="56" y="2"/>
                    <a:pt x="51" y="5"/>
                  </a:cubicBezTo>
                  <a:cubicBezTo>
                    <a:pt x="1" y="36"/>
                    <a:pt x="145" y="163"/>
                    <a:pt x="211" y="192"/>
                  </a:cubicBezTo>
                  <a:lnTo>
                    <a:pt x="211" y="192"/>
                  </a:lnTo>
                  <a:cubicBezTo>
                    <a:pt x="210" y="194"/>
                    <a:pt x="210" y="196"/>
                    <a:pt x="209" y="198"/>
                  </a:cubicBezTo>
                  <a:cubicBezTo>
                    <a:pt x="203" y="203"/>
                    <a:pt x="206" y="206"/>
                    <a:pt x="210" y="206"/>
                  </a:cubicBezTo>
                  <a:cubicBezTo>
                    <a:pt x="215" y="206"/>
                    <a:pt x="220" y="203"/>
                    <a:pt x="220" y="198"/>
                  </a:cubicBezTo>
                  <a:cubicBezTo>
                    <a:pt x="220" y="197"/>
                    <a:pt x="221" y="197"/>
                    <a:pt x="221" y="196"/>
                  </a:cubicBezTo>
                  <a:lnTo>
                    <a:pt x="221" y="196"/>
                  </a:lnTo>
                  <a:cubicBezTo>
                    <a:pt x="225" y="197"/>
                    <a:pt x="229" y="198"/>
                    <a:pt x="232" y="198"/>
                  </a:cubicBezTo>
                  <a:cubicBezTo>
                    <a:pt x="243" y="198"/>
                    <a:pt x="243" y="175"/>
                    <a:pt x="232" y="175"/>
                  </a:cubicBezTo>
                  <a:cubicBezTo>
                    <a:pt x="228" y="175"/>
                    <a:pt x="225" y="175"/>
                    <a:pt x="222" y="175"/>
                  </a:cubicBezTo>
                  <a:lnTo>
                    <a:pt x="222" y="175"/>
                  </a:lnTo>
                  <a:cubicBezTo>
                    <a:pt x="217" y="137"/>
                    <a:pt x="183" y="102"/>
                    <a:pt x="164" y="73"/>
                  </a:cubicBezTo>
                  <a:cubicBezTo>
                    <a:pt x="145" y="54"/>
                    <a:pt x="100" y="1"/>
                    <a:pt x="66"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9"/>
            <p:cNvSpPr/>
            <p:nvPr/>
          </p:nvSpPr>
          <p:spPr>
            <a:xfrm>
              <a:off x="8956360" y="2583680"/>
              <a:ext cx="3971" cy="9503"/>
            </a:xfrm>
            <a:custGeom>
              <a:avLst/>
              <a:gdLst/>
              <a:ahLst/>
              <a:cxnLst/>
              <a:rect l="l" t="t" r="r" b="b"/>
              <a:pathLst>
                <a:path w="89" h="213" extrusionOk="0">
                  <a:moveTo>
                    <a:pt x="49" y="22"/>
                  </a:moveTo>
                  <a:cubicBezTo>
                    <a:pt x="71" y="66"/>
                    <a:pt x="68" y="116"/>
                    <a:pt x="61" y="161"/>
                  </a:cubicBezTo>
                  <a:lnTo>
                    <a:pt x="61" y="161"/>
                  </a:lnTo>
                  <a:cubicBezTo>
                    <a:pt x="57" y="148"/>
                    <a:pt x="55" y="135"/>
                    <a:pt x="55" y="125"/>
                  </a:cubicBezTo>
                  <a:cubicBezTo>
                    <a:pt x="44" y="95"/>
                    <a:pt x="35" y="55"/>
                    <a:pt x="49" y="22"/>
                  </a:cubicBezTo>
                  <a:close/>
                  <a:moveTo>
                    <a:pt x="43" y="1"/>
                  </a:moveTo>
                  <a:cubicBezTo>
                    <a:pt x="1" y="43"/>
                    <a:pt x="38" y="146"/>
                    <a:pt x="53" y="196"/>
                  </a:cubicBezTo>
                  <a:lnTo>
                    <a:pt x="53" y="196"/>
                  </a:lnTo>
                  <a:cubicBezTo>
                    <a:pt x="51" y="199"/>
                    <a:pt x="52" y="201"/>
                    <a:pt x="54" y="201"/>
                  </a:cubicBezTo>
                  <a:lnTo>
                    <a:pt x="54" y="201"/>
                  </a:lnTo>
                  <a:cubicBezTo>
                    <a:pt x="54" y="202"/>
                    <a:pt x="55" y="203"/>
                    <a:pt x="55" y="204"/>
                  </a:cubicBezTo>
                  <a:cubicBezTo>
                    <a:pt x="55" y="210"/>
                    <a:pt x="61" y="212"/>
                    <a:pt x="66" y="212"/>
                  </a:cubicBezTo>
                  <a:cubicBezTo>
                    <a:pt x="72" y="212"/>
                    <a:pt x="78" y="210"/>
                    <a:pt x="78" y="204"/>
                  </a:cubicBezTo>
                  <a:cubicBezTo>
                    <a:pt x="75" y="198"/>
                    <a:pt x="72" y="192"/>
                    <a:pt x="69" y="185"/>
                  </a:cubicBezTo>
                  <a:lnTo>
                    <a:pt x="69" y="185"/>
                  </a:lnTo>
                  <a:cubicBezTo>
                    <a:pt x="88" y="129"/>
                    <a:pt x="87" y="54"/>
                    <a:pt x="66"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9"/>
            <p:cNvSpPr/>
            <p:nvPr/>
          </p:nvSpPr>
          <p:spPr>
            <a:xfrm>
              <a:off x="8769109" y="2507967"/>
              <a:ext cx="67636" cy="33461"/>
            </a:xfrm>
            <a:custGeom>
              <a:avLst/>
              <a:gdLst/>
              <a:ahLst/>
              <a:cxnLst/>
              <a:rect l="l" t="t" r="r" b="b"/>
              <a:pathLst>
                <a:path w="1516" h="750" extrusionOk="0">
                  <a:moveTo>
                    <a:pt x="871" y="0"/>
                  </a:moveTo>
                  <a:cubicBezTo>
                    <a:pt x="786" y="0"/>
                    <a:pt x="724" y="250"/>
                    <a:pt x="724" y="250"/>
                  </a:cubicBezTo>
                  <a:cubicBezTo>
                    <a:pt x="724" y="250"/>
                    <a:pt x="0" y="623"/>
                    <a:pt x="11" y="714"/>
                  </a:cubicBezTo>
                  <a:cubicBezTo>
                    <a:pt x="15" y="739"/>
                    <a:pt x="124" y="749"/>
                    <a:pt x="278" y="749"/>
                  </a:cubicBezTo>
                  <a:cubicBezTo>
                    <a:pt x="603" y="749"/>
                    <a:pt x="1128" y="703"/>
                    <a:pt x="1289" y="657"/>
                  </a:cubicBezTo>
                  <a:cubicBezTo>
                    <a:pt x="1515" y="590"/>
                    <a:pt x="1380" y="306"/>
                    <a:pt x="1380" y="306"/>
                  </a:cubicBezTo>
                  <a:lnTo>
                    <a:pt x="1380" y="306"/>
                  </a:lnTo>
                  <a:cubicBezTo>
                    <a:pt x="1380" y="306"/>
                    <a:pt x="1235" y="346"/>
                    <a:pt x="1090" y="346"/>
                  </a:cubicBezTo>
                  <a:cubicBezTo>
                    <a:pt x="1028" y="346"/>
                    <a:pt x="966" y="338"/>
                    <a:pt x="916" y="318"/>
                  </a:cubicBezTo>
                  <a:cubicBezTo>
                    <a:pt x="916" y="318"/>
                    <a:pt x="983" y="35"/>
                    <a:pt x="882" y="2"/>
                  </a:cubicBezTo>
                  <a:cubicBezTo>
                    <a:pt x="879" y="1"/>
                    <a:pt x="875" y="0"/>
                    <a:pt x="871"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9"/>
            <p:cNvSpPr/>
            <p:nvPr/>
          </p:nvSpPr>
          <p:spPr>
            <a:xfrm>
              <a:off x="8773124" y="2537458"/>
              <a:ext cx="6201" cy="7897"/>
            </a:xfrm>
            <a:custGeom>
              <a:avLst/>
              <a:gdLst/>
              <a:ahLst/>
              <a:cxnLst/>
              <a:rect l="l" t="t" r="r" b="b"/>
              <a:pathLst>
                <a:path w="139" h="177" extrusionOk="0">
                  <a:moveTo>
                    <a:pt x="62" y="0"/>
                  </a:moveTo>
                  <a:cubicBezTo>
                    <a:pt x="52" y="0"/>
                    <a:pt x="41" y="6"/>
                    <a:pt x="34" y="19"/>
                  </a:cubicBezTo>
                  <a:cubicBezTo>
                    <a:pt x="34" y="30"/>
                    <a:pt x="23" y="42"/>
                    <a:pt x="11" y="53"/>
                  </a:cubicBezTo>
                  <a:cubicBezTo>
                    <a:pt x="1" y="75"/>
                    <a:pt x="1" y="110"/>
                    <a:pt x="11" y="132"/>
                  </a:cubicBezTo>
                  <a:cubicBezTo>
                    <a:pt x="16" y="163"/>
                    <a:pt x="38" y="177"/>
                    <a:pt x="62" y="177"/>
                  </a:cubicBezTo>
                  <a:cubicBezTo>
                    <a:pt x="99" y="177"/>
                    <a:pt x="138" y="146"/>
                    <a:pt x="124" y="98"/>
                  </a:cubicBezTo>
                  <a:cubicBezTo>
                    <a:pt x="124" y="75"/>
                    <a:pt x="124" y="64"/>
                    <a:pt x="114" y="42"/>
                  </a:cubicBezTo>
                  <a:lnTo>
                    <a:pt x="79" y="7"/>
                  </a:lnTo>
                  <a:cubicBezTo>
                    <a:pt x="75" y="3"/>
                    <a:pt x="68" y="0"/>
                    <a:pt x="62"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9"/>
            <p:cNvSpPr/>
            <p:nvPr/>
          </p:nvSpPr>
          <p:spPr>
            <a:xfrm>
              <a:off x="8782672" y="2537191"/>
              <a:ext cx="6737" cy="7674"/>
            </a:xfrm>
            <a:custGeom>
              <a:avLst/>
              <a:gdLst/>
              <a:ahLst/>
              <a:cxnLst/>
              <a:rect l="l" t="t" r="r" b="b"/>
              <a:pathLst>
                <a:path w="151" h="172" extrusionOk="0">
                  <a:moveTo>
                    <a:pt x="73" y="0"/>
                  </a:moveTo>
                  <a:cubicBezTo>
                    <a:pt x="64" y="0"/>
                    <a:pt x="53" y="7"/>
                    <a:pt x="46" y="13"/>
                  </a:cubicBezTo>
                  <a:cubicBezTo>
                    <a:pt x="35" y="25"/>
                    <a:pt x="24" y="48"/>
                    <a:pt x="24" y="59"/>
                  </a:cubicBezTo>
                  <a:cubicBezTo>
                    <a:pt x="1" y="81"/>
                    <a:pt x="13" y="104"/>
                    <a:pt x="24" y="126"/>
                  </a:cubicBezTo>
                  <a:cubicBezTo>
                    <a:pt x="28" y="158"/>
                    <a:pt x="51" y="172"/>
                    <a:pt x="75" y="172"/>
                  </a:cubicBezTo>
                  <a:cubicBezTo>
                    <a:pt x="111" y="172"/>
                    <a:pt x="150" y="140"/>
                    <a:pt x="137" y="93"/>
                  </a:cubicBezTo>
                  <a:cubicBezTo>
                    <a:pt x="137" y="81"/>
                    <a:pt x="137" y="59"/>
                    <a:pt x="126" y="48"/>
                  </a:cubicBezTo>
                  <a:lnTo>
                    <a:pt x="91" y="13"/>
                  </a:lnTo>
                  <a:cubicBezTo>
                    <a:pt x="87" y="4"/>
                    <a:pt x="80" y="0"/>
                    <a:pt x="73"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9"/>
            <p:cNvSpPr/>
            <p:nvPr/>
          </p:nvSpPr>
          <p:spPr>
            <a:xfrm>
              <a:off x="8792799" y="2536923"/>
              <a:ext cx="6692" cy="7941"/>
            </a:xfrm>
            <a:custGeom>
              <a:avLst/>
              <a:gdLst/>
              <a:ahLst/>
              <a:cxnLst/>
              <a:rect l="l" t="t" r="r" b="b"/>
              <a:pathLst>
                <a:path w="150" h="178" extrusionOk="0">
                  <a:moveTo>
                    <a:pt x="72" y="1"/>
                  </a:moveTo>
                  <a:cubicBezTo>
                    <a:pt x="63" y="1"/>
                    <a:pt x="52" y="6"/>
                    <a:pt x="45" y="19"/>
                  </a:cubicBezTo>
                  <a:lnTo>
                    <a:pt x="12" y="54"/>
                  </a:lnTo>
                  <a:cubicBezTo>
                    <a:pt x="0" y="76"/>
                    <a:pt x="12" y="110"/>
                    <a:pt x="12" y="132"/>
                  </a:cubicBezTo>
                  <a:cubicBezTo>
                    <a:pt x="21" y="164"/>
                    <a:pt x="46" y="178"/>
                    <a:pt x="71" y="178"/>
                  </a:cubicBezTo>
                  <a:cubicBezTo>
                    <a:pt x="110" y="178"/>
                    <a:pt x="149" y="146"/>
                    <a:pt x="136" y="99"/>
                  </a:cubicBezTo>
                  <a:cubicBezTo>
                    <a:pt x="136" y="76"/>
                    <a:pt x="136" y="65"/>
                    <a:pt x="125" y="42"/>
                  </a:cubicBezTo>
                  <a:lnTo>
                    <a:pt x="91" y="8"/>
                  </a:lnTo>
                  <a:cubicBezTo>
                    <a:pt x="86" y="3"/>
                    <a:pt x="79" y="1"/>
                    <a:pt x="72"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9"/>
            <p:cNvSpPr/>
            <p:nvPr/>
          </p:nvSpPr>
          <p:spPr>
            <a:xfrm>
              <a:off x="8802883" y="2536700"/>
              <a:ext cx="6692" cy="7674"/>
            </a:xfrm>
            <a:custGeom>
              <a:avLst/>
              <a:gdLst/>
              <a:ahLst/>
              <a:cxnLst/>
              <a:rect l="l" t="t" r="r" b="b"/>
              <a:pathLst>
                <a:path w="150" h="172" extrusionOk="0">
                  <a:moveTo>
                    <a:pt x="69" y="0"/>
                  </a:moveTo>
                  <a:cubicBezTo>
                    <a:pt x="57" y="0"/>
                    <a:pt x="46" y="7"/>
                    <a:pt x="46" y="13"/>
                  </a:cubicBezTo>
                  <a:cubicBezTo>
                    <a:pt x="35" y="24"/>
                    <a:pt x="23" y="47"/>
                    <a:pt x="12" y="59"/>
                  </a:cubicBezTo>
                  <a:cubicBezTo>
                    <a:pt x="0" y="81"/>
                    <a:pt x="12" y="104"/>
                    <a:pt x="12" y="127"/>
                  </a:cubicBezTo>
                  <a:cubicBezTo>
                    <a:pt x="21" y="158"/>
                    <a:pt x="46" y="171"/>
                    <a:pt x="71" y="171"/>
                  </a:cubicBezTo>
                  <a:cubicBezTo>
                    <a:pt x="110" y="171"/>
                    <a:pt x="150" y="140"/>
                    <a:pt x="136" y="92"/>
                  </a:cubicBezTo>
                  <a:cubicBezTo>
                    <a:pt x="125" y="81"/>
                    <a:pt x="125" y="59"/>
                    <a:pt x="113" y="47"/>
                  </a:cubicBezTo>
                  <a:cubicBezTo>
                    <a:pt x="113" y="36"/>
                    <a:pt x="103" y="24"/>
                    <a:pt x="91" y="13"/>
                  </a:cubicBezTo>
                  <a:cubicBezTo>
                    <a:pt x="86" y="4"/>
                    <a:pt x="77" y="0"/>
                    <a:pt x="69"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9"/>
            <p:cNvSpPr/>
            <p:nvPr/>
          </p:nvSpPr>
          <p:spPr>
            <a:xfrm>
              <a:off x="8812966" y="2535406"/>
              <a:ext cx="6425" cy="7941"/>
            </a:xfrm>
            <a:custGeom>
              <a:avLst/>
              <a:gdLst/>
              <a:ahLst/>
              <a:cxnLst/>
              <a:rect l="l" t="t" r="r" b="b"/>
              <a:pathLst>
                <a:path w="144" h="178" extrusionOk="0">
                  <a:moveTo>
                    <a:pt x="64" y="1"/>
                  </a:moveTo>
                  <a:cubicBezTo>
                    <a:pt x="52" y="1"/>
                    <a:pt x="41" y="6"/>
                    <a:pt x="35" y="20"/>
                  </a:cubicBezTo>
                  <a:cubicBezTo>
                    <a:pt x="35" y="31"/>
                    <a:pt x="23" y="42"/>
                    <a:pt x="12" y="53"/>
                  </a:cubicBezTo>
                  <a:cubicBezTo>
                    <a:pt x="0" y="76"/>
                    <a:pt x="0" y="110"/>
                    <a:pt x="12" y="133"/>
                  </a:cubicBezTo>
                  <a:cubicBezTo>
                    <a:pt x="21" y="164"/>
                    <a:pt x="44" y="178"/>
                    <a:pt x="68" y="178"/>
                  </a:cubicBezTo>
                  <a:cubicBezTo>
                    <a:pt x="105" y="178"/>
                    <a:pt x="143" y="146"/>
                    <a:pt x="136" y="99"/>
                  </a:cubicBezTo>
                  <a:cubicBezTo>
                    <a:pt x="125" y="76"/>
                    <a:pt x="125" y="65"/>
                    <a:pt x="114" y="42"/>
                  </a:cubicBezTo>
                  <a:cubicBezTo>
                    <a:pt x="103" y="31"/>
                    <a:pt x="103" y="20"/>
                    <a:pt x="91" y="8"/>
                  </a:cubicBezTo>
                  <a:cubicBezTo>
                    <a:pt x="82" y="4"/>
                    <a:pt x="72" y="1"/>
                    <a:pt x="64"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9"/>
            <p:cNvSpPr/>
            <p:nvPr/>
          </p:nvSpPr>
          <p:spPr>
            <a:xfrm>
              <a:off x="8823049" y="2533889"/>
              <a:ext cx="6246" cy="7941"/>
            </a:xfrm>
            <a:custGeom>
              <a:avLst/>
              <a:gdLst/>
              <a:ahLst/>
              <a:cxnLst/>
              <a:rect l="l" t="t" r="r" b="b"/>
              <a:pathLst>
                <a:path w="140" h="178" extrusionOk="0">
                  <a:moveTo>
                    <a:pt x="61" y="1"/>
                  </a:moveTo>
                  <a:cubicBezTo>
                    <a:pt x="52" y="1"/>
                    <a:pt x="41" y="6"/>
                    <a:pt x="35" y="19"/>
                  </a:cubicBezTo>
                  <a:cubicBezTo>
                    <a:pt x="35" y="31"/>
                    <a:pt x="23" y="42"/>
                    <a:pt x="12" y="54"/>
                  </a:cubicBezTo>
                  <a:cubicBezTo>
                    <a:pt x="1" y="76"/>
                    <a:pt x="1" y="110"/>
                    <a:pt x="12" y="133"/>
                  </a:cubicBezTo>
                  <a:cubicBezTo>
                    <a:pt x="17" y="164"/>
                    <a:pt x="39" y="178"/>
                    <a:pt x="63" y="178"/>
                  </a:cubicBezTo>
                  <a:cubicBezTo>
                    <a:pt x="99" y="178"/>
                    <a:pt x="139" y="146"/>
                    <a:pt x="125" y="99"/>
                  </a:cubicBezTo>
                  <a:cubicBezTo>
                    <a:pt x="125" y="76"/>
                    <a:pt x="125" y="65"/>
                    <a:pt x="114" y="42"/>
                  </a:cubicBezTo>
                  <a:lnTo>
                    <a:pt x="80" y="9"/>
                  </a:lnTo>
                  <a:cubicBezTo>
                    <a:pt x="75" y="4"/>
                    <a:pt x="68" y="1"/>
                    <a:pt x="61"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9"/>
            <p:cNvSpPr/>
            <p:nvPr/>
          </p:nvSpPr>
          <p:spPr>
            <a:xfrm>
              <a:off x="8797529" y="2527955"/>
              <a:ext cx="7941" cy="12403"/>
            </a:xfrm>
            <a:custGeom>
              <a:avLst/>
              <a:gdLst/>
              <a:ahLst/>
              <a:cxnLst/>
              <a:rect l="l" t="t" r="r" b="b"/>
              <a:pathLst>
                <a:path w="178" h="278" extrusionOk="0">
                  <a:moveTo>
                    <a:pt x="41" y="0"/>
                  </a:moveTo>
                  <a:cubicBezTo>
                    <a:pt x="22" y="0"/>
                    <a:pt x="0" y="17"/>
                    <a:pt x="7" y="39"/>
                  </a:cubicBezTo>
                  <a:cubicBezTo>
                    <a:pt x="42" y="119"/>
                    <a:pt x="87" y="198"/>
                    <a:pt x="120" y="277"/>
                  </a:cubicBezTo>
                  <a:lnTo>
                    <a:pt x="177" y="277"/>
                  </a:lnTo>
                  <a:cubicBezTo>
                    <a:pt x="143" y="187"/>
                    <a:pt x="98" y="107"/>
                    <a:pt x="64" y="17"/>
                  </a:cubicBezTo>
                  <a:cubicBezTo>
                    <a:pt x="60" y="5"/>
                    <a:pt x="51"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9"/>
            <p:cNvSpPr/>
            <p:nvPr/>
          </p:nvSpPr>
          <p:spPr>
            <a:xfrm>
              <a:off x="8802079" y="2525323"/>
              <a:ext cx="9905" cy="14500"/>
            </a:xfrm>
            <a:custGeom>
              <a:avLst/>
              <a:gdLst/>
              <a:ahLst/>
              <a:cxnLst/>
              <a:rect l="l" t="t" r="r" b="b"/>
              <a:pathLst>
                <a:path w="222" h="325" extrusionOk="0">
                  <a:moveTo>
                    <a:pt x="36" y="1"/>
                  </a:moveTo>
                  <a:cubicBezTo>
                    <a:pt x="18" y="1"/>
                    <a:pt x="1" y="27"/>
                    <a:pt x="18" y="53"/>
                  </a:cubicBezTo>
                  <a:cubicBezTo>
                    <a:pt x="75" y="133"/>
                    <a:pt x="121" y="234"/>
                    <a:pt x="166" y="325"/>
                  </a:cubicBezTo>
                  <a:lnTo>
                    <a:pt x="222" y="325"/>
                  </a:lnTo>
                  <a:cubicBezTo>
                    <a:pt x="177" y="211"/>
                    <a:pt x="131" y="110"/>
                    <a:pt x="53" y="8"/>
                  </a:cubicBezTo>
                  <a:cubicBezTo>
                    <a:pt x="48" y="3"/>
                    <a:pt x="42" y="1"/>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9"/>
            <p:cNvSpPr/>
            <p:nvPr/>
          </p:nvSpPr>
          <p:spPr>
            <a:xfrm>
              <a:off x="8791595" y="2511849"/>
              <a:ext cx="10306" cy="9191"/>
            </a:xfrm>
            <a:custGeom>
              <a:avLst/>
              <a:gdLst/>
              <a:ahLst/>
              <a:cxnLst/>
              <a:rect l="l" t="t" r="r" b="b"/>
              <a:pathLst>
                <a:path w="231" h="206" extrusionOk="0">
                  <a:moveTo>
                    <a:pt x="62" y="16"/>
                  </a:moveTo>
                  <a:cubicBezTo>
                    <a:pt x="95" y="16"/>
                    <a:pt x="129" y="73"/>
                    <a:pt x="152" y="84"/>
                  </a:cubicBezTo>
                  <a:cubicBezTo>
                    <a:pt x="169" y="109"/>
                    <a:pt x="191" y="140"/>
                    <a:pt x="198" y="168"/>
                  </a:cubicBezTo>
                  <a:lnTo>
                    <a:pt x="198" y="168"/>
                  </a:lnTo>
                  <a:cubicBezTo>
                    <a:pt x="171" y="156"/>
                    <a:pt x="147" y="124"/>
                    <a:pt x="129" y="106"/>
                  </a:cubicBezTo>
                  <a:cubicBezTo>
                    <a:pt x="118" y="106"/>
                    <a:pt x="50" y="28"/>
                    <a:pt x="62" y="16"/>
                  </a:cubicBezTo>
                  <a:close/>
                  <a:moveTo>
                    <a:pt x="65" y="0"/>
                  </a:moveTo>
                  <a:cubicBezTo>
                    <a:pt x="60" y="0"/>
                    <a:pt x="55" y="2"/>
                    <a:pt x="50" y="5"/>
                  </a:cubicBezTo>
                  <a:cubicBezTo>
                    <a:pt x="0" y="35"/>
                    <a:pt x="135" y="161"/>
                    <a:pt x="199" y="191"/>
                  </a:cubicBezTo>
                  <a:lnTo>
                    <a:pt x="199" y="191"/>
                  </a:lnTo>
                  <a:cubicBezTo>
                    <a:pt x="198" y="193"/>
                    <a:pt x="198" y="195"/>
                    <a:pt x="197" y="197"/>
                  </a:cubicBezTo>
                  <a:cubicBezTo>
                    <a:pt x="197" y="203"/>
                    <a:pt x="203" y="206"/>
                    <a:pt x="209" y="206"/>
                  </a:cubicBezTo>
                  <a:cubicBezTo>
                    <a:pt x="214" y="206"/>
                    <a:pt x="220" y="203"/>
                    <a:pt x="220" y="197"/>
                  </a:cubicBezTo>
                  <a:cubicBezTo>
                    <a:pt x="230" y="197"/>
                    <a:pt x="231" y="176"/>
                    <a:pt x="221" y="174"/>
                  </a:cubicBezTo>
                  <a:lnTo>
                    <a:pt x="221" y="174"/>
                  </a:lnTo>
                  <a:cubicBezTo>
                    <a:pt x="216" y="137"/>
                    <a:pt x="182" y="101"/>
                    <a:pt x="163" y="73"/>
                  </a:cubicBezTo>
                  <a:cubicBezTo>
                    <a:pt x="143" y="53"/>
                    <a:pt x="99" y="0"/>
                    <a:pt x="65" y="0"/>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9"/>
            <p:cNvSpPr/>
            <p:nvPr/>
          </p:nvSpPr>
          <p:spPr>
            <a:xfrm>
              <a:off x="8799670" y="2510510"/>
              <a:ext cx="3792" cy="9503"/>
            </a:xfrm>
            <a:custGeom>
              <a:avLst/>
              <a:gdLst/>
              <a:ahLst/>
              <a:cxnLst/>
              <a:rect l="l" t="t" r="r" b="b"/>
              <a:pathLst>
                <a:path w="85" h="213" extrusionOk="0">
                  <a:moveTo>
                    <a:pt x="43" y="24"/>
                  </a:moveTo>
                  <a:cubicBezTo>
                    <a:pt x="56" y="63"/>
                    <a:pt x="59" y="106"/>
                    <a:pt x="52" y="147"/>
                  </a:cubicBezTo>
                  <a:lnTo>
                    <a:pt x="52" y="147"/>
                  </a:lnTo>
                  <a:cubicBezTo>
                    <a:pt x="51" y="139"/>
                    <a:pt x="50" y="132"/>
                    <a:pt x="50" y="125"/>
                  </a:cubicBezTo>
                  <a:cubicBezTo>
                    <a:pt x="40" y="95"/>
                    <a:pt x="30" y="56"/>
                    <a:pt x="43" y="24"/>
                  </a:cubicBezTo>
                  <a:close/>
                  <a:moveTo>
                    <a:pt x="39" y="1"/>
                  </a:moveTo>
                  <a:cubicBezTo>
                    <a:pt x="0" y="39"/>
                    <a:pt x="28" y="128"/>
                    <a:pt x="43" y="181"/>
                  </a:cubicBezTo>
                  <a:lnTo>
                    <a:pt x="43" y="181"/>
                  </a:lnTo>
                  <a:cubicBezTo>
                    <a:pt x="42" y="185"/>
                    <a:pt x="40" y="189"/>
                    <a:pt x="39" y="193"/>
                  </a:cubicBezTo>
                  <a:cubicBezTo>
                    <a:pt x="39" y="198"/>
                    <a:pt x="44" y="201"/>
                    <a:pt x="49" y="201"/>
                  </a:cubicBezTo>
                  <a:lnTo>
                    <a:pt x="49" y="201"/>
                  </a:lnTo>
                  <a:cubicBezTo>
                    <a:pt x="49" y="202"/>
                    <a:pt x="49" y="203"/>
                    <a:pt x="50" y="204"/>
                  </a:cubicBezTo>
                  <a:cubicBezTo>
                    <a:pt x="50" y="210"/>
                    <a:pt x="55" y="213"/>
                    <a:pt x="60" y="213"/>
                  </a:cubicBezTo>
                  <a:cubicBezTo>
                    <a:pt x="64" y="213"/>
                    <a:pt x="67" y="210"/>
                    <a:pt x="61" y="204"/>
                  </a:cubicBezTo>
                  <a:cubicBezTo>
                    <a:pt x="61" y="202"/>
                    <a:pt x="61" y="199"/>
                    <a:pt x="61" y="196"/>
                  </a:cubicBezTo>
                  <a:lnTo>
                    <a:pt x="61" y="196"/>
                  </a:lnTo>
                  <a:cubicBezTo>
                    <a:pt x="61" y="195"/>
                    <a:pt x="61" y="194"/>
                    <a:pt x="61" y="193"/>
                  </a:cubicBezTo>
                  <a:cubicBezTo>
                    <a:pt x="72" y="136"/>
                    <a:pt x="84" y="58"/>
                    <a:pt x="50" y="1"/>
                  </a:cubicBezTo>
                  <a:close/>
                </a:path>
              </a:pathLst>
            </a:custGeom>
            <a:solidFill>
              <a:srgbClr val="1725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9"/>
            <p:cNvSpPr/>
            <p:nvPr/>
          </p:nvSpPr>
          <p:spPr>
            <a:xfrm>
              <a:off x="8879576" y="2183435"/>
              <a:ext cx="118096" cy="160614"/>
            </a:xfrm>
            <a:custGeom>
              <a:avLst/>
              <a:gdLst/>
              <a:ahLst/>
              <a:cxnLst/>
              <a:rect l="l" t="t" r="r" b="b"/>
              <a:pathLst>
                <a:path w="2647" h="3600" extrusionOk="0">
                  <a:moveTo>
                    <a:pt x="1360" y="0"/>
                  </a:moveTo>
                  <a:cubicBezTo>
                    <a:pt x="919" y="0"/>
                    <a:pt x="466" y="148"/>
                    <a:pt x="407" y="355"/>
                  </a:cubicBezTo>
                  <a:cubicBezTo>
                    <a:pt x="339" y="581"/>
                    <a:pt x="125" y="2220"/>
                    <a:pt x="0" y="3159"/>
                  </a:cubicBezTo>
                  <a:cubicBezTo>
                    <a:pt x="487" y="3215"/>
                    <a:pt x="2330" y="3521"/>
                    <a:pt x="2624" y="3600"/>
                  </a:cubicBezTo>
                  <a:cubicBezTo>
                    <a:pt x="2635" y="2786"/>
                    <a:pt x="2646" y="988"/>
                    <a:pt x="2160" y="287"/>
                  </a:cubicBezTo>
                  <a:cubicBezTo>
                    <a:pt x="2015" y="84"/>
                    <a:pt x="1691" y="0"/>
                    <a:pt x="1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9"/>
            <p:cNvSpPr/>
            <p:nvPr/>
          </p:nvSpPr>
          <p:spPr>
            <a:xfrm>
              <a:off x="8934052" y="2186602"/>
              <a:ext cx="63621" cy="157446"/>
            </a:xfrm>
            <a:custGeom>
              <a:avLst/>
              <a:gdLst/>
              <a:ahLst/>
              <a:cxnLst/>
              <a:rect l="l" t="t" r="r" b="b"/>
              <a:pathLst>
                <a:path w="1426" h="3529" extrusionOk="0">
                  <a:moveTo>
                    <a:pt x="623" y="1"/>
                  </a:moveTo>
                  <a:cubicBezTo>
                    <a:pt x="815" y="849"/>
                    <a:pt x="1018" y="1799"/>
                    <a:pt x="600" y="2591"/>
                  </a:cubicBezTo>
                  <a:cubicBezTo>
                    <a:pt x="453" y="2873"/>
                    <a:pt x="238" y="3099"/>
                    <a:pt x="0" y="3269"/>
                  </a:cubicBezTo>
                  <a:cubicBezTo>
                    <a:pt x="623" y="3371"/>
                    <a:pt x="1244" y="3484"/>
                    <a:pt x="1403" y="3529"/>
                  </a:cubicBezTo>
                  <a:cubicBezTo>
                    <a:pt x="1414" y="2715"/>
                    <a:pt x="1425" y="917"/>
                    <a:pt x="939" y="216"/>
                  </a:cubicBezTo>
                  <a:cubicBezTo>
                    <a:pt x="872" y="126"/>
                    <a:pt x="759" y="46"/>
                    <a:pt x="623"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9"/>
            <p:cNvSpPr/>
            <p:nvPr/>
          </p:nvSpPr>
          <p:spPr>
            <a:xfrm>
              <a:off x="8901483" y="2154836"/>
              <a:ext cx="55323" cy="53092"/>
            </a:xfrm>
            <a:custGeom>
              <a:avLst/>
              <a:gdLst/>
              <a:ahLst/>
              <a:cxnLst/>
              <a:rect l="l" t="t" r="r" b="b"/>
              <a:pathLst>
                <a:path w="1240" h="1190" extrusionOk="0">
                  <a:moveTo>
                    <a:pt x="791" y="0"/>
                  </a:moveTo>
                  <a:cubicBezTo>
                    <a:pt x="479" y="0"/>
                    <a:pt x="86" y="147"/>
                    <a:pt x="86" y="147"/>
                  </a:cubicBezTo>
                  <a:cubicBezTo>
                    <a:pt x="86" y="147"/>
                    <a:pt x="0" y="1190"/>
                    <a:pt x="571" y="1190"/>
                  </a:cubicBezTo>
                  <a:cubicBezTo>
                    <a:pt x="586" y="1190"/>
                    <a:pt x="602" y="1189"/>
                    <a:pt x="617" y="1188"/>
                  </a:cubicBezTo>
                  <a:cubicBezTo>
                    <a:pt x="1240" y="1142"/>
                    <a:pt x="1240" y="668"/>
                    <a:pt x="1160" y="215"/>
                  </a:cubicBezTo>
                  <a:cubicBezTo>
                    <a:pt x="1131" y="52"/>
                    <a:pt x="975" y="0"/>
                    <a:pt x="791"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9"/>
            <p:cNvSpPr/>
            <p:nvPr/>
          </p:nvSpPr>
          <p:spPr>
            <a:xfrm>
              <a:off x="8777630" y="1914894"/>
              <a:ext cx="298251" cy="271081"/>
            </a:xfrm>
            <a:custGeom>
              <a:avLst/>
              <a:gdLst/>
              <a:ahLst/>
              <a:cxnLst/>
              <a:rect l="l" t="t" r="r" b="b"/>
              <a:pathLst>
                <a:path w="6685" h="6076" extrusionOk="0">
                  <a:moveTo>
                    <a:pt x="3381" y="1"/>
                  </a:moveTo>
                  <a:cubicBezTo>
                    <a:pt x="3266" y="1"/>
                    <a:pt x="3149" y="7"/>
                    <a:pt x="3031" y="19"/>
                  </a:cubicBezTo>
                  <a:cubicBezTo>
                    <a:pt x="1279" y="200"/>
                    <a:pt x="1" y="1692"/>
                    <a:pt x="171" y="3366"/>
                  </a:cubicBezTo>
                  <a:cubicBezTo>
                    <a:pt x="329" y="4927"/>
                    <a:pt x="1698" y="6075"/>
                    <a:pt x="3304" y="6075"/>
                  </a:cubicBezTo>
                  <a:cubicBezTo>
                    <a:pt x="3420" y="6075"/>
                    <a:pt x="3536" y="6069"/>
                    <a:pt x="3654" y="6057"/>
                  </a:cubicBezTo>
                  <a:cubicBezTo>
                    <a:pt x="5406" y="5876"/>
                    <a:pt x="6684" y="4384"/>
                    <a:pt x="6514" y="2710"/>
                  </a:cubicBezTo>
                  <a:cubicBezTo>
                    <a:pt x="6357" y="1149"/>
                    <a:pt x="4988" y="1"/>
                    <a:pt x="3381"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9"/>
            <p:cNvSpPr/>
            <p:nvPr/>
          </p:nvSpPr>
          <p:spPr>
            <a:xfrm>
              <a:off x="8788249" y="1910254"/>
              <a:ext cx="317882" cy="360132"/>
            </a:xfrm>
            <a:custGeom>
              <a:avLst/>
              <a:gdLst/>
              <a:ahLst/>
              <a:cxnLst/>
              <a:rect l="l" t="t" r="r" b="b"/>
              <a:pathLst>
                <a:path w="7125" h="8072" extrusionOk="0">
                  <a:moveTo>
                    <a:pt x="3204" y="1"/>
                  </a:moveTo>
                  <a:cubicBezTo>
                    <a:pt x="2998" y="1"/>
                    <a:pt x="2873" y="20"/>
                    <a:pt x="2873" y="20"/>
                  </a:cubicBezTo>
                  <a:cubicBezTo>
                    <a:pt x="396" y="32"/>
                    <a:pt x="1" y="2452"/>
                    <a:pt x="1" y="2452"/>
                  </a:cubicBezTo>
                  <a:cubicBezTo>
                    <a:pt x="1753" y="2079"/>
                    <a:pt x="2861" y="812"/>
                    <a:pt x="2861" y="812"/>
                  </a:cubicBezTo>
                  <a:cubicBezTo>
                    <a:pt x="3665" y="1796"/>
                    <a:pt x="5519" y="2531"/>
                    <a:pt x="5519" y="2531"/>
                  </a:cubicBezTo>
                  <a:cubicBezTo>
                    <a:pt x="5892" y="4262"/>
                    <a:pt x="5949" y="8072"/>
                    <a:pt x="5949" y="8072"/>
                  </a:cubicBezTo>
                  <a:cubicBezTo>
                    <a:pt x="7125" y="6252"/>
                    <a:pt x="6560" y="2079"/>
                    <a:pt x="5813" y="1208"/>
                  </a:cubicBezTo>
                  <a:cubicBezTo>
                    <a:pt x="4907" y="145"/>
                    <a:pt x="3760" y="1"/>
                    <a:pt x="3204"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9"/>
            <p:cNvSpPr/>
            <p:nvPr/>
          </p:nvSpPr>
          <p:spPr>
            <a:xfrm>
              <a:off x="8953727" y="1916188"/>
              <a:ext cx="138307" cy="323771"/>
            </a:xfrm>
            <a:custGeom>
              <a:avLst/>
              <a:gdLst/>
              <a:ahLst/>
              <a:cxnLst/>
              <a:rect l="l" t="t" r="r" b="b"/>
              <a:pathLst>
                <a:path w="3100" h="7257" extrusionOk="0">
                  <a:moveTo>
                    <a:pt x="12" y="1"/>
                  </a:moveTo>
                  <a:cubicBezTo>
                    <a:pt x="1" y="1"/>
                    <a:pt x="1" y="23"/>
                    <a:pt x="12" y="35"/>
                  </a:cubicBezTo>
                  <a:cubicBezTo>
                    <a:pt x="1165" y="487"/>
                    <a:pt x="2002" y="1392"/>
                    <a:pt x="2432" y="2568"/>
                  </a:cubicBezTo>
                  <a:cubicBezTo>
                    <a:pt x="2715" y="3348"/>
                    <a:pt x="2703" y="4196"/>
                    <a:pt x="2647" y="5011"/>
                  </a:cubicBezTo>
                  <a:cubicBezTo>
                    <a:pt x="2590" y="5768"/>
                    <a:pt x="2500" y="6503"/>
                    <a:pt x="2330" y="7238"/>
                  </a:cubicBezTo>
                  <a:cubicBezTo>
                    <a:pt x="2330" y="7251"/>
                    <a:pt x="2338" y="7257"/>
                    <a:pt x="2347" y="7257"/>
                  </a:cubicBezTo>
                  <a:cubicBezTo>
                    <a:pt x="2353" y="7257"/>
                    <a:pt x="2359" y="7254"/>
                    <a:pt x="2364" y="7250"/>
                  </a:cubicBezTo>
                  <a:cubicBezTo>
                    <a:pt x="2861" y="5780"/>
                    <a:pt x="3099" y="3913"/>
                    <a:pt x="2545" y="2432"/>
                  </a:cubicBezTo>
                  <a:cubicBezTo>
                    <a:pt x="2330" y="1867"/>
                    <a:pt x="1969" y="1324"/>
                    <a:pt x="1550" y="883"/>
                  </a:cubicBezTo>
                  <a:cubicBezTo>
                    <a:pt x="1154" y="476"/>
                    <a:pt x="612" y="12"/>
                    <a:pt x="12"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9"/>
            <p:cNvSpPr/>
            <p:nvPr/>
          </p:nvSpPr>
          <p:spPr>
            <a:xfrm>
              <a:off x="9045546" y="2021302"/>
              <a:ext cx="23735" cy="213929"/>
            </a:xfrm>
            <a:custGeom>
              <a:avLst/>
              <a:gdLst/>
              <a:ahLst/>
              <a:cxnLst/>
              <a:rect l="l" t="t" r="r" b="b"/>
              <a:pathLst>
                <a:path w="532" h="4795" extrusionOk="0">
                  <a:moveTo>
                    <a:pt x="15" y="1"/>
                  </a:moveTo>
                  <a:cubicBezTo>
                    <a:pt x="9" y="1"/>
                    <a:pt x="1" y="6"/>
                    <a:pt x="1" y="19"/>
                  </a:cubicBezTo>
                  <a:cubicBezTo>
                    <a:pt x="170" y="1602"/>
                    <a:pt x="272" y="3175"/>
                    <a:pt x="238" y="4769"/>
                  </a:cubicBezTo>
                  <a:cubicBezTo>
                    <a:pt x="238" y="4786"/>
                    <a:pt x="249" y="4795"/>
                    <a:pt x="261" y="4795"/>
                  </a:cubicBezTo>
                  <a:cubicBezTo>
                    <a:pt x="272" y="4795"/>
                    <a:pt x="283" y="4786"/>
                    <a:pt x="283" y="4769"/>
                  </a:cubicBezTo>
                  <a:cubicBezTo>
                    <a:pt x="532" y="3197"/>
                    <a:pt x="318" y="1569"/>
                    <a:pt x="24" y="8"/>
                  </a:cubicBezTo>
                  <a:cubicBezTo>
                    <a:pt x="24" y="4"/>
                    <a:pt x="20" y="1"/>
                    <a:pt x="15"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9"/>
            <p:cNvSpPr/>
            <p:nvPr/>
          </p:nvSpPr>
          <p:spPr>
            <a:xfrm>
              <a:off x="8799849" y="1928993"/>
              <a:ext cx="115374" cy="76024"/>
            </a:xfrm>
            <a:custGeom>
              <a:avLst/>
              <a:gdLst/>
              <a:ahLst/>
              <a:cxnLst/>
              <a:rect l="l" t="t" r="r" b="b"/>
              <a:pathLst>
                <a:path w="2586" h="1704" extrusionOk="0">
                  <a:moveTo>
                    <a:pt x="2535" y="0"/>
                  </a:moveTo>
                  <a:cubicBezTo>
                    <a:pt x="2527" y="0"/>
                    <a:pt x="2519" y="3"/>
                    <a:pt x="2511" y="8"/>
                  </a:cubicBezTo>
                  <a:cubicBezTo>
                    <a:pt x="1765" y="743"/>
                    <a:pt x="996" y="1308"/>
                    <a:pt x="0" y="1681"/>
                  </a:cubicBezTo>
                  <a:cubicBezTo>
                    <a:pt x="0" y="1681"/>
                    <a:pt x="0" y="1704"/>
                    <a:pt x="12" y="1704"/>
                  </a:cubicBezTo>
                  <a:cubicBezTo>
                    <a:pt x="1007" y="1546"/>
                    <a:pt x="2002" y="890"/>
                    <a:pt x="2568" y="53"/>
                  </a:cubicBezTo>
                  <a:cubicBezTo>
                    <a:pt x="2585" y="27"/>
                    <a:pt x="2562" y="0"/>
                    <a:pt x="2535"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9"/>
            <p:cNvSpPr/>
            <p:nvPr/>
          </p:nvSpPr>
          <p:spPr>
            <a:xfrm>
              <a:off x="8807433" y="1984807"/>
              <a:ext cx="535" cy="45"/>
            </a:xfrm>
            <a:custGeom>
              <a:avLst/>
              <a:gdLst/>
              <a:ahLst/>
              <a:cxnLst/>
              <a:rect l="l" t="t" r="r" b="b"/>
              <a:pathLst>
                <a:path w="12" h="1" extrusionOk="0">
                  <a:moveTo>
                    <a:pt x="1" y="0"/>
                  </a:moveTo>
                  <a:cubicBezTo>
                    <a:pt x="11" y="0"/>
                    <a:pt x="11" y="0"/>
                    <a:pt x="1"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9"/>
            <p:cNvSpPr/>
            <p:nvPr/>
          </p:nvSpPr>
          <p:spPr>
            <a:xfrm>
              <a:off x="8818676" y="1919133"/>
              <a:ext cx="92710" cy="46489"/>
            </a:xfrm>
            <a:custGeom>
              <a:avLst/>
              <a:gdLst/>
              <a:ahLst/>
              <a:cxnLst/>
              <a:rect l="l" t="t" r="r" b="b"/>
              <a:pathLst>
                <a:path w="2078" h="1042" extrusionOk="0">
                  <a:moveTo>
                    <a:pt x="1636" y="1"/>
                  </a:moveTo>
                  <a:cubicBezTo>
                    <a:pt x="988" y="1"/>
                    <a:pt x="365" y="521"/>
                    <a:pt x="8" y="1009"/>
                  </a:cubicBezTo>
                  <a:cubicBezTo>
                    <a:pt x="0" y="1025"/>
                    <a:pt x="10" y="1041"/>
                    <a:pt x="19" y="1041"/>
                  </a:cubicBezTo>
                  <a:cubicBezTo>
                    <a:pt x="23" y="1041"/>
                    <a:pt x="28" y="1039"/>
                    <a:pt x="31" y="1032"/>
                  </a:cubicBezTo>
                  <a:cubicBezTo>
                    <a:pt x="302" y="771"/>
                    <a:pt x="596" y="534"/>
                    <a:pt x="935" y="364"/>
                  </a:cubicBezTo>
                  <a:cubicBezTo>
                    <a:pt x="1286" y="183"/>
                    <a:pt x="1648" y="206"/>
                    <a:pt x="2021" y="161"/>
                  </a:cubicBezTo>
                  <a:cubicBezTo>
                    <a:pt x="2066" y="150"/>
                    <a:pt x="2078" y="93"/>
                    <a:pt x="2033" y="70"/>
                  </a:cubicBezTo>
                  <a:cubicBezTo>
                    <a:pt x="1901" y="23"/>
                    <a:pt x="1768" y="1"/>
                    <a:pt x="1636"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9"/>
            <p:cNvSpPr/>
            <p:nvPr/>
          </p:nvSpPr>
          <p:spPr>
            <a:xfrm>
              <a:off x="8822201" y="1933365"/>
              <a:ext cx="77095" cy="52646"/>
            </a:xfrm>
            <a:custGeom>
              <a:avLst/>
              <a:gdLst/>
              <a:ahLst/>
              <a:cxnLst/>
              <a:rect l="l" t="t" r="r" b="b"/>
              <a:pathLst>
                <a:path w="1728" h="1180" extrusionOk="0">
                  <a:moveTo>
                    <a:pt x="1716" y="0"/>
                  </a:moveTo>
                  <a:cubicBezTo>
                    <a:pt x="1060" y="113"/>
                    <a:pt x="291" y="509"/>
                    <a:pt x="9" y="1131"/>
                  </a:cubicBezTo>
                  <a:cubicBezTo>
                    <a:pt x="0" y="1155"/>
                    <a:pt x="15" y="1179"/>
                    <a:pt x="33" y="1179"/>
                  </a:cubicBezTo>
                  <a:cubicBezTo>
                    <a:pt x="40" y="1179"/>
                    <a:pt x="47" y="1175"/>
                    <a:pt x="54" y="1165"/>
                  </a:cubicBezTo>
                  <a:cubicBezTo>
                    <a:pt x="484" y="577"/>
                    <a:pt x="1162" y="419"/>
                    <a:pt x="1728" y="23"/>
                  </a:cubicBezTo>
                  <a:cubicBezTo>
                    <a:pt x="1728" y="12"/>
                    <a:pt x="1728" y="0"/>
                    <a:pt x="1716"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9"/>
            <p:cNvSpPr/>
            <p:nvPr/>
          </p:nvSpPr>
          <p:spPr>
            <a:xfrm>
              <a:off x="8922095" y="1927878"/>
              <a:ext cx="113411" cy="81199"/>
            </a:xfrm>
            <a:custGeom>
              <a:avLst/>
              <a:gdLst/>
              <a:ahLst/>
              <a:cxnLst/>
              <a:rect l="l" t="t" r="r" b="b"/>
              <a:pathLst>
                <a:path w="2542" h="1820" extrusionOk="0">
                  <a:moveTo>
                    <a:pt x="19" y="0"/>
                  </a:moveTo>
                  <a:cubicBezTo>
                    <a:pt x="9" y="0"/>
                    <a:pt x="1" y="14"/>
                    <a:pt x="9" y="22"/>
                  </a:cubicBezTo>
                  <a:cubicBezTo>
                    <a:pt x="404" y="994"/>
                    <a:pt x="1456" y="1706"/>
                    <a:pt x="2485" y="1819"/>
                  </a:cubicBezTo>
                  <a:cubicBezTo>
                    <a:pt x="2519" y="1819"/>
                    <a:pt x="2542" y="1763"/>
                    <a:pt x="2507" y="1741"/>
                  </a:cubicBezTo>
                  <a:cubicBezTo>
                    <a:pt x="2010" y="1571"/>
                    <a:pt x="1535" y="1356"/>
                    <a:pt x="1105" y="1050"/>
                  </a:cubicBezTo>
                  <a:cubicBezTo>
                    <a:pt x="698" y="745"/>
                    <a:pt x="393" y="349"/>
                    <a:pt x="31" y="10"/>
                  </a:cubicBezTo>
                  <a:cubicBezTo>
                    <a:pt x="28" y="3"/>
                    <a:pt x="23" y="0"/>
                    <a:pt x="19" y="0"/>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9"/>
            <p:cNvSpPr/>
            <p:nvPr/>
          </p:nvSpPr>
          <p:spPr>
            <a:xfrm>
              <a:off x="8934052" y="1926271"/>
              <a:ext cx="90747" cy="68707"/>
            </a:xfrm>
            <a:custGeom>
              <a:avLst/>
              <a:gdLst/>
              <a:ahLst/>
              <a:cxnLst/>
              <a:rect l="l" t="t" r="r" b="b"/>
              <a:pathLst>
                <a:path w="2034" h="1540" extrusionOk="0">
                  <a:moveTo>
                    <a:pt x="23" y="1"/>
                  </a:moveTo>
                  <a:cubicBezTo>
                    <a:pt x="12" y="1"/>
                    <a:pt x="0" y="23"/>
                    <a:pt x="12" y="23"/>
                  </a:cubicBezTo>
                  <a:cubicBezTo>
                    <a:pt x="397" y="216"/>
                    <a:pt x="769" y="420"/>
                    <a:pt x="1120" y="679"/>
                  </a:cubicBezTo>
                  <a:cubicBezTo>
                    <a:pt x="1437" y="928"/>
                    <a:pt x="1641" y="1279"/>
                    <a:pt x="1945" y="1528"/>
                  </a:cubicBezTo>
                  <a:cubicBezTo>
                    <a:pt x="1956" y="1536"/>
                    <a:pt x="1967" y="1539"/>
                    <a:pt x="1977" y="1539"/>
                  </a:cubicBezTo>
                  <a:cubicBezTo>
                    <a:pt x="2009" y="1539"/>
                    <a:pt x="2033" y="1505"/>
                    <a:pt x="2025" y="1471"/>
                  </a:cubicBezTo>
                  <a:cubicBezTo>
                    <a:pt x="1900" y="1098"/>
                    <a:pt x="1527" y="792"/>
                    <a:pt x="1222" y="544"/>
                  </a:cubicBezTo>
                  <a:cubicBezTo>
                    <a:pt x="872" y="272"/>
                    <a:pt x="465" y="80"/>
                    <a:pt x="23"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9"/>
            <p:cNvSpPr/>
            <p:nvPr/>
          </p:nvSpPr>
          <p:spPr>
            <a:xfrm>
              <a:off x="9038987" y="2057441"/>
              <a:ext cx="67547" cy="61033"/>
            </a:xfrm>
            <a:custGeom>
              <a:avLst/>
              <a:gdLst/>
              <a:ahLst/>
              <a:cxnLst/>
              <a:rect l="l" t="t" r="r" b="b"/>
              <a:pathLst>
                <a:path w="1514" h="1368" extrusionOk="0">
                  <a:moveTo>
                    <a:pt x="823" y="0"/>
                  </a:moveTo>
                  <a:cubicBezTo>
                    <a:pt x="430" y="0"/>
                    <a:pt x="1" y="374"/>
                    <a:pt x="1" y="374"/>
                  </a:cubicBezTo>
                  <a:lnTo>
                    <a:pt x="58" y="1290"/>
                  </a:lnTo>
                  <a:cubicBezTo>
                    <a:pt x="192" y="1343"/>
                    <a:pt x="317" y="1367"/>
                    <a:pt x="433" y="1367"/>
                  </a:cubicBezTo>
                  <a:cubicBezTo>
                    <a:pt x="1175" y="1367"/>
                    <a:pt x="1513" y="397"/>
                    <a:pt x="1131" y="103"/>
                  </a:cubicBezTo>
                  <a:cubicBezTo>
                    <a:pt x="1038" y="29"/>
                    <a:pt x="932" y="0"/>
                    <a:pt x="823"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9"/>
            <p:cNvSpPr/>
            <p:nvPr/>
          </p:nvSpPr>
          <p:spPr>
            <a:xfrm>
              <a:off x="9045903" y="2079436"/>
              <a:ext cx="39395" cy="33194"/>
            </a:xfrm>
            <a:custGeom>
              <a:avLst/>
              <a:gdLst/>
              <a:ahLst/>
              <a:cxnLst/>
              <a:rect l="l" t="t" r="r" b="b"/>
              <a:pathLst>
                <a:path w="883" h="744" extrusionOk="0">
                  <a:moveTo>
                    <a:pt x="230" y="334"/>
                  </a:moveTo>
                  <a:cubicBezTo>
                    <a:pt x="275" y="334"/>
                    <a:pt x="320" y="345"/>
                    <a:pt x="377" y="356"/>
                  </a:cubicBezTo>
                  <a:cubicBezTo>
                    <a:pt x="456" y="379"/>
                    <a:pt x="536" y="470"/>
                    <a:pt x="479" y="560"/>
                  </a:cubicBezTo>
                  <a:cubicBezTo>
                    <a:pt x="437" y="621"/>
                    <a:pt x="368" y="642"/>
                    <a:pt x="296" y="642"/>
                  </a:cubicBezTo>
                  <a:cubicBezTo>
                    <a:pt x="234" y="642"/>
                    <a:pt x="169" y="626"/>
                    <a:pt x="117" y="605"/>
                  </a:cubicBezTo>
                  <a:cubicBezTo>
                    <a:pt x="151" y="515"/>
                    <a:pt x="174" y="424"/>
                    <a:pt x="230" y="334"/>
                  </a:cubicBezTo>
                  <a:close/>
                  <a:moveTo>
                    <a:pt x="649" y="0"/>
                  </a:moveTo>
                  <a:cubicBezTo>
                    <a:pt x="306" y="0"/>
                    <a:pt x="1" y="298"/>
                    <a:pt x="38" y="673"/>
                  </a:cubicBezTo>
                  <a:cubicBezTo>
                    <a:pt x="38" y="686"/>
                    <a:pt x="50" y="692"/>
                    <a:pt x="61" y="692"/>
                  </a:cubicBezTo>
                  <a:cubicBezTo>
                    <a:pt x="70" y="692"/>
                    <a:pt x="79" y="689"/>
                    <a:pt x="83" y="684"/>
                  </a:cubicBezTo>
                  <a:cubicBezTo>
                    <a:pt x="147" y="720"/>
                    <a:pt x="236" y="744"/>
                    <a:pt x="321" y="744"/>
                  </a:cubicBezTo>
                  <a:cubicBezTo>
                    <a:pt x="450" y="744"/>
                    <a:pt x="572" y="691"/>
                    <a:pt x="592" y="548"/>
                  </a:cubicBezTo>
                  <a:cubicBezTo>
                    <a:pt x="604" y="447"/>
                    <a:pt x="558" y="334"/>
                    <a:pt x="468" y="289"/>
                  </a:cubicBezTo>
                  <a:cubicBezTo>
                    <a:pt x="434" y="277"/>
                    <a:pt x="400" y="272"/>
                    <a:pt x="366" y="272"/>
                  </a:cubicBezTo>
                  <a:cubicBezTo>
                    <a:pt x="332" y="272"/>
                    <a:pt x="298" y="277"/>
                    <a:pt x="264" y="289"/>
                  </a:cubicBezTo>
                  <a:cubicBezTo>
                    <a:pt x="264" y="277"/>
                    <a:pt x="275" y="277"/>
                    <a:pt x="275" y="266"/>
                  </a:cubicBezTo>
                  <a:cubicBezTo>
                    <a:pt x="411" y="130"/>
                    <a:pt x="581" y="69"/>
                    <a:pt x="763" y="69"/>
                  </a:cubicBezTo>
                  <a:cubicBezTo>
                    <a:pt x="793" y="69"/>
                    <a:pt x="822" y="70"/>
                    <a:pt x="852" y="73"/>
                  </a:cubicBezTo>
                  <a:cubicBezTo>
                    <a:pt x="856" y="75"/>
                    <a:pt x="859" y="76"/>
                    <a:pt x="861" y="76"/>
                  </a:cubicBezTo>
                  <a:cubicBezTo>
                    <a:pt x="877" y="76"/>
                    <a:pt x="883" y="49"/>
                    <a:pt x="863" y="40"/>
                  </a:cubicBezTo>
                  <a:cubicBezTo>
                    <a:pt x="792" y="13"/>
                    <a:pt x="720" y="0"/>
                    <a:pt x="649"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9"/>
            <p:cNvSpPr/>
            <p:nvPr/>
          </p:nvSpPr>
          <p:spPr>
            <a:xfrm>
              <a:off x="8950515" y="2223946"/>
              <a:ext cx="116267" cy="137325"/>
            </a:xfrm>
            <a:custGeom>
              <a:avLst/>
              <a:gdLst/>
              <a:ahLst/>
              <a:cxnLst/>
              <a:rect l="l" t="t" r="r" b="b"/>
              <a:pathLst>
                <a:path w="2606" h="3078" extrusionOk="0">
                  <a:moveTo>
                    <a:pt x="1576" y="1"/>
                  </a:moveTo>
                  <a:lnTo>
                    <a:pt x="1034" y="691"/>
                  </a:lnTo>
                  <a:cubicBezTo>
                    <a:pt x="1034" y="691"/>
                    <a:pt x="1837" y="1584"/>
                    <a:pt x="1803" y="1652"/>
                  </a:cubicBezTo>
                  <a:cubicBezTo>
                    <a:pt x="1780" y="1719"/>
                    <a:pt x="864" y="2556"/>
                    <a:pt x="864" y="2556"/>
                  </a:cubicBezTo>
                  <a:cubicBezTo>
                    <a:pt x="731" y="2483"/>
                    <a:pt x="613" y="2455"/>
                    <a:pt x="510" y="2455"/>
                  </a:cubicBezTo>
                  <a:cubicBezTo>
                    <a:pt x="167" y="2455"/>
                    <a:pt x="1" y="2773"/>
                    <a:pt x="61" y="2817"/>
                  </a:cubicBezTo>
                  <a:cubicBezTo>
                    <a:pt x="141" y="2862"/>
                    <a:pt x="468" y="2817"/>
                    <a:pt x="627" y="3009"/>
                  </a:cubicBezTo>
                  <a:cubicBezTo>
                    <a:pt x="668" y="3059"/>
                    <a:pt x="716" y="3078"/>
                    <a:pt x="763" y="3078"/>
                  </a:cubicBezTo>
                  <a:cubicBezTo>
                    <a:pt x="898" y="3078"/>
                    <a:pt x="1034" y="2930"/>
                    <a:pt x="1034" y="2930"/>
                  </a:cubicBezTo>
                  <a:cubicBezTo>
                    <a:pt x="1034" y="2930"/>
                    <a:pt x="2606" y="2081"/>
                    <a:pt x="2561" y="1606"/>
                  </a:cubicBezTo>
                  <a:cubicBezTo>
                    <a:pt x="2526" y="1131"/>
                    <a:pt x="1576" y="1"/>
                    <a:pt x="1576"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9"/>
            <p:cNvSpPr/>
            <p:nvPr/>
          </p:nvSpPr>
          <p:spPr>
            <a:xfrm>
              <a:off x="8996603" y="2223946"/>
              <a:ext cx="53047" cy="39395"/>
            </a:xfrm>
            <a:custGeom>
              <a:avLst/>
              <a:gdLst/>
              <a:ahLst/>
              <a:cxnLst/>
              <a:rect l="l" t="t" r="r" b="b"/>
              <a:pathLst>
                <a:path w="1189" h="883" extrusionOk="0">
                  <a:moveTo>
                    <a:pt x="543" y="1"/>
                  </a:moveTo>
                  <a:lnTo>
                    <a:pt x="1" y="691"/>
                  </a:lnTo>
                  <a:cubicBezTo>
                    <a:pt x="1" y="691"/>
                    <a:pt x="80" y="770"/>
                    <a:pt x="182" y="883"/>
                  </a:cubicBezTo>
                  <a:cubicBezTo>
                    <a:pt x="391" y="861"/>
                    <a:pt x="604" y="854"/>
                    <a:pt x="820" y="854"/>
                  </a:cubicBezTo>
                  <a:cubicBezTo>
                    <a:pt x="942" y="854"/>
                    <a:pt x="1065" y="856"/>
                    <a:pt x="1188" y="860"/>
                  </a:cubicBezTo>
                  <a:cubicBezTo>
                    <a:pt x="894" y="430"/>
                    <a:pt x="543" y="1"/>
                    <a:pt x="543"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9"/>
            <p:cNvSpPr/>
            <p:nvPr/>
          </p:nvSpPr>
          <p:spPr>
            <a:xfrm>
              <a:off x="8954218" y="2339723"/>
              <a:ext cx="29134" cy="7183"/>
            </a:xfrm>
            <a:custGeom>
              <a:avLst/>
              <a:gdLst/>
              <a:ahLst/>
              <a:cxnLst/>
              <a:rect l="l" t="t" r="r" b="b"/>
              <a:pathLst>
                <a:path w="653" h="161" extrusionOk="0">
                  <a:moveTo>
                    <a:pt x="250" y="1"/>
                  </a:moveTo>
                  <a:cubicBezTo>
                    <a:pt x="167" y="1"/>
                    <a:pt x="83" y="17"/>
                    <a:pt x="1" y="52"/>
                  </a:cubicBezTo>
                  <a:lnTo>
                    <a:pt x="1" y="63"/>
                  </a:lnTo>
                  <a:cubicBezTo>
                    <a:pt x="55" y="60"/>
                    <a:pt x="109" y="58"/>
                    <a:pt x="162" y="58"/>
                  </a:cubicBezTo>
                  <a:cubicBezTo>
                    <a:pt x="318" y="58"/>
                    <a:pt x="468" y="78"/>
                    <a:pt x="611" y="154"/>
                  </a:cubicBezTo>
                  <a:cubicBezTo>
                    <a:pt x="616" y="158"/>
                    <a:pt x="620" y="160"/>
                    <a:pt x="624" y="160"/>
                  </a:cubicBezTo>
                  <a:cubicBezTo>
                    <a:pt x="641" y="160"/>
                    <a:pt x="652" y="129"/>
                    <a:pt x="634" y="120"/>
                  </a:cubicBezTo>
                  <a:cubicBezTo>
                    <a:pt x="516" y="43"/>
                    <a:pt x="384" y="1"/>
                    <a:pt x="250"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9"/>
            <p:cNvSpPr/>
            <p:nvPr/>
          </p:nvSpPr>
          <p:spPr>
            <a:xfrm>
              <a:off x="8952746" y="2184193"/>
              <a:ext cx="90836" cy="79682"/>
            </a:xfrm>
            <a:custGeom>
              <a:avLst/>
              <a:gdLst/>
              <a:ahLst/>
              <a:cxnLst/>
              <a:rect l="l" t="t" r="r" b="b"/>
              <a:pathLst>
                <a:path w="2036" h="1786" extrusionOk="0">
                  <a:moveTo>
                    <a:pt x="657" y="0"/>
                  </a:moveTo>
                  <a:cubicBezTo>
                    <a:pt x="536" y="0"/>
                    <a:pt x="420" y="50"/>
                    <a:pt x="317" y="168"/>
                  </a:cubicBezTo>
                  <a:cubicBezTo>
                    <a:pt x="0" y="530"/>
                    <a:pt x="747" y="1785"/>
                    <a:pt x="747" y="1785"/>
                  </a:cubicBezTo>
                  <a:lnTo>
                    <a:pt x="2036" y="1299"/>
                  </a:lnTo>
                  <a:cubicBezTo>
                    <a:pt x="2036" y="1299"/>
                    <a:pt x="1276" y="0"/>
                    <a:pt x="65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9"/>
            <p:cNvSpPr/>
            <p:nvPr/>
          </p:nvSpPr>
          <p:spPr>
            <a:xfrm>
              <a:off x="8931553" y="2042718"/>
              <a:ext cx="23735" cy="23869"/>
            </a:xfrm>
            <a:custGeom>
              <a:avLst/>
              <a:gdLst/>
              <a:ahLst/>
              <a:cxnLst/>
              <a:rect l="l" t="t" r="r" b="b"/>
              <a:pathLst>
                <a:path w="532" h="535" extrusionOk="0">
                  <a:moveTo>
                    <a:pt x="362" y="26"/>
                  </a:moveTo>
                  <a:cubicBezTo>
                    <a:pt x="367" y="26"/>
                    <a:pt x="372" y="28"/>
                    <a:pt x="377" y="31"/>
                  </a:cubicBezTo>
                  <a:lnTo>
                    <a:pt x="377" y="31"/>
                  </a:lnTo>
                  <a:cubicBezTo>
                    <a:pt x="372" y="29"/>
                    <a:pt x="367" y="27"/>
                    <a:pt x="362" y="26"/>
                  </a:cubicBezTo>
                  <a:close/>
                  <a:moveTo>
                    <a:pt x="284" y="0"/>
                  </a:moveTo>
                  <a:cubicBezTo>
                    <a:pt x="232" y="0"/>
                    <a:pt x="173" y="20"/>
                    <a:pt x="136" y="49"/>
                  </a:cubicBezTo>
                  <a:cubicBezTo>
                    <a:pt x="68" y="94"/>
                    <a:pt x="46" y="150"/>
                    <a:pt x="23" y="218"/>
                  </a:cubicBezTo>
                  <a:cubicBezTo>
                    <a:pt x="0" y="297"/>
                    <a:pt x="23" y="365"/>
                    <a:pt x="68" y="421"/>
                  </a:cubicBezTo>
                  <a:cubicBezTo>
                    <a:pt x="102" y="501"/>
                    <a:pt x="204" y="534"/>
                    <a:pt x="283" y="534"/>
                  </a:cubicBezTo>
                  <a:cubicBezTo>
                    <a:pt x="373" y="524"/>
                    <a:pt x="430" y="467"/>
                    <a:pt x="475" y="399"/>
                  </a:cubicBezTo>
                  <a:cubicBezTo>
                    <a:pt x="531" y="320"/>
                    <a:pt x="509" y="173"/>
                    <a:pt x="464" y="105"/>
                  </a:cubicBezTo>
                  <a:cubicBezTo>
                    <a:pt x="446" y="78"/>
                    <a:pt x="421" y="51"/>
                    <a:pt x="389" y="36"/>
                  </a:cubicBezTo>
                  <a:lnTo>
                    <a:pt x="389" y="36"/>
                  </a:lnTo>
                  <a:cubicBezTo>
                    <a:pt x="391" y="36"/>
                    <a:pt x="394" y="37"/>
                    <a:pt x="396" y="37"/>
                  </a:cubicBezTo>
                  <a:cubicBezTo>
                    <a:pt x="373" y="26"/>
                    <a:pt x="350" y="14"/>
                    <a:pt x="317" y="3"/>
                  </a:cubicBezTo>
                  <a:cubicBezTo>
                    <a:pt x="307" y="1"/>
                    <a:pt x="295"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9"/>
            <p:cNvSpPr/>
            <p:nvPr/>
          </p:nvSpPr>
          <p:spPr>
            <a:xfrm>
              <a:off x="8842233" y="2037007"/>
              <a:ext cx="20701" cy="18604"/>
            </a:xfrm>
            <a:custGeom>
              <a:avLst/>
              <a:gdLst/>
              <a:ahLst/>
              <a:cxnLst/>
              <a:rect l="l" t="t" r="r" b="b"/>
              <a:pathLst>
                <a:path w="464" h="417" extrusionOk="0">
                  <a:moveTo>
                    <a:pt x="236" y="1"/>
                  </a:moveTo>
                  <a:cubicBezTo>
                    <a:pt x="163" y="1"/>
                    <a:pt x="95" y="43"/>
                    <a:pt x="57" y="109"/>
                  </a:cubicBezTo>
                  <a:cubicBezTo>
                    <a:pt x="0" y="233"/>
                    <a:pt x="68" y="380"/>
                    <a:pt x="204" y="414"/>
                  </a:cubicBezTo>
                  <a:cubicBezTo>
                    <a:pt x="216" y="416"/>
                    <a:pt x="227" y="417"/>
                    <a:pt x="239" y="417"/>
                  </a:cubicBezTo>
                  <a:cubicBezTo>
                    <a:pt x="360" y="417"/>
                    <a:pt x="463" y="311"/>
                    <a:pt x="453" y="187"/>
                  </a:cubicBezTo>
                  <a:cubicBezTo>
                    <a:pt x="442" y="97"/>
                    <a:pt x="374" y="18"/>
                    <a:pt x="283" y="7"/>
                  </a:cubicBezTo>
                  <a:cubicBezTo>
                    <a:pt x="268" y="3"/>
                    <a:pt x="252"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9"/>
            <p:cNvSpPr/>
            <p:nvPr/>
          </p:nvSpPr>
          <p:spPr>
            <a:xfrm>
              <a:off x="8944670" y="2065115"/>
              <a:ext cx="46444" cy="43857"/>
            </a:xfrm>
            <a:custGeom>
              <a:avLst/>
              <a:gdLst/>
              <a:ahLst/>
              <a:cxnLst/>
              <a:rect l="l" t="t" r="r" b="b"/>
              <a:pathLst>
                <a:path w="1041" h="983" extrusionOk="0">
                  <a:moveTo>
                    <a:pt x="476" y="0"/>
                  </a:moveTo>
                  <a:cubicBezTo>
                    <a:pt x="384" y="0"/>
                    <a:pt x="292" y="26"/>
                    <a:pt x="215" y="78"/>
                  </a:cubicBezTo>
                  <a:cubicBezTo>
                    <a:pt x="68" y="180"/>
                    <a:pt x="0" y="361"/>
                    <a:pt x="11" y="530"/>
                  </a:cubicBezTo>
                  <a:cubicBezTo>
                    <a:pt x="11" y="688"/>
                    <a:pt x="136" y="881"/>
                    <a:pt x="283" y="937"/>
                  </a:cubicBezTo>
                  <a:cubicBezTo>
                    <a:pt x="373" y="971"/>
                    <a:pt x="407" y="982"/>
                    <a:pt x="498" y="982"/>
                  </a:cubicBezTo>
                  <a:lnTo>
                    <a:pt x="509" y="982"/>
                  </a:lnTo>
                  <a:cubicBezTo>
                    <a:pt x="611" y="982"/>
                    <a:pt x="701" y="937"/>
                    <a:pt x="792" y="892"/>
                  </a:cubicBezTo>
                  <a:cubicBezTo>
                    <a:pt x="905" y="824"/>
                    <a:pt x="973" y="700"/>
                    <a:pt x="995" y="575"/>
                  </a:cubicBezTo>
                  <a:cubicBezTo>
                    <a:pt x="1041" y="338"/>
                    <a:pt x="916" y="112"/>
                    <a:pt x="679" y="44"/>
                  </a:cubicBezTo>
                  <a:cubicBezTo>
                    <a:pt x="615" y="15"/>
                    <a:pt x="546" y="0"/>
                    <a:pt x="476"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9"/>
            <p:cNvSpPr/>
            <p:nvPr/>
          </p:nvSpPr>
          <p:spPr>
            <a:xfrm>
              <a:off x="8808459" y="2063107"/>
              <a:ext cx="33818" cy="33506"/>
            </a:xfrm>
            <a:custGeom>
              <a:avLst/>
              <a:gdLst/>
              <a:ahLst/>
              <a:cxnLst/>
              <a:rect l="l" t="t" r="r" b="b"/>
              <a:pathLst>
                <a:path w="758" h="751" extrusionOk="0">
                  <a:moveTo>
                    <a:pt x="401" y="0"/>
                  </a:moveTo>
                  <a:cubicBezTo>
                    <a:pt x="350" y="0"/>
                    <a:pt x="297" y="16"/>
                    <a:pt x="249" y="32"/>
                  </a:cubicBezTo>
                  <a:cubicBezTo>
                    <a:pt x="158" y="67"/>
                    <a:pt x="101" y="134"/>
                    <a:pt x="56" y="213"/>
                  </a:cubicBezTo>
                  <a:cubicBezTo>
                    <a:pt x="0" y="293"/>
                    <a:pt x="11" y="394"/>
                    <a:pt x="34" y="485"/>
                  </a:cubicBezTo>
                  <a:cubicBezTo>
                    <a:pt x="34" y="496"/>
                    <a:pt x="34" y="507"/>
                    <a:pt x="45" y="507"/>
                  </a:cubicBezTo>
                  <a:cubicBezTo>
                    <a:pt x="79" y="632"/>
                    <a:pt x="181" y="745"/>
                    <a:pt x="317" y="745"/>
                  </a:cubicBezTo>
                  <a:cubicBezTo>
                    <a:pt x="346" y="748"/>
                    <a:pt x="375" y="750"/>
                    <a:pt x="403" y="750"/>
                  </a:cubicBezTo>
                  <a:cubicBezTo>
                    <a:pt x="475" y="750"/>
                    <a:pt x="543" y="737"/>
                    <a:pt x="599" y="688"/>
                  </a:cubicBezTo>
                  <a:cubicBezTo>
                    <a:pt x="667" y="632"/>
                    <a:pt x="735" y="552"/>
                    <a:pt x="746" y="451"/>
                  </a:cubicBezTo>
                  <a:cubicBezTo>
                    <a:pt x="757" y="349"/>
                    <a:pt x="735" y="258"/>
                    <a:pt x="689" y="180"/>
                  </a:cubicBezTo>
                  <a:cubicBezTo>
                    <a:pt x="633" y="89"/>
                    <a:pt x="554" y="44"/>
                    <a:pt x="463" y="10"/>
                  </a:cubicBezTo>
                  <a:cubicBezTo>
                    <a:pt x="443" y="3"/>
                    <a:pt x="423" y="0"/>
                    <a:pt x="401"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9"/>
            <p:cNvSpPr/>
            <p:nvPr/>
          </p:nvSpPr>
          <p:spPr>
            <a:xfrm>
              <a:off x="8946678" y="2013138"/>
              <a:ext cx="13652" cy="8611"/>
            </a:xfrm>
            <a:custGeom>
              <a:avLst/>
              <a:gdLst/>
              <a:ahLst/>
              <a:cxnLst/>
              <a:rect l="l" t="t" r="r" b="b"/>
              <a:pathLst>
                <a:path w="306" h="193" extrusionOk="0">
                  <a:moveTo>
                    <a:pt x="148" y="1"/>
                  </a:moveTo>
                  <a:cubicBezTo>
                    <a:pt x="114" y="1"/>
                    <a:pt x="80" y="14"/>
                    <a:pt x="57" y="21"/>
                  </a:cubicBezTo>
                  <a:cubicBezTo>
                    <a:pt x="1" y="44"/>
                    <a:pt x="11" y="124"/>
                    <a:pt x="68" y="124"/>
                  </a:cubicBezTo>
                  <a:cubicBezTo>
                    <a:pt x="114" y="124"/>
                    <a:pt x="136" y="124"/>
                    <a:pt x="170" y="157"/>
                  </a:cubicBezTo>
                  <a:cubicBezTo>
                    <a:pt x="186" y="179"/>
                    <a:pt x="213" y="193"/>
                    <a:pt x="237" y="193"/>
                  </a:cubicBezTo>
                  <a:cubicBezTo>
                    <a:pt x="264" y="193"/>
                    <a:pt x="288" y="176"/>
                    <a:pt x="295" y="134"/>
                  </a:cubicBezTo>
                  <a:cubicBezTo>
                    <a:pt x="305" y="78"/>
                    <a:pt x="249" y="21"/>
                    <a:pt x="192" y="11"/>
                  </a:cubicBezTo>
                  <a:cubicBezTo>
                    <a:pt x="178" y="3"/>
                    <a:pt x="163" y="1"/>
                    <a:pt x="148"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9"/>
            <p:cNvSpPr/>
            <p:nvPr/>
          </p:nvSpPr>
          <p:spPr>
            <a:xfrm>
              <a:off x="8851290" y="2008141"/>
              <a:ext cx="11689" cy="6960"/>
            </a:xfrm>
            <a:custGeom>
              <a:avLst/>
              <a:gdLst/>
              <a:ahLst/>
              <a:cxnLst/>
              <a:rect l="l" t="t" r="r" b="b"/>
              <a:pathLst>
                <a:path w="262" h="156" extrusionOk="0">
                  <a:moveTo>
                    <a:pt x="137" y="1"/>
                  </a:moveTo>
                  <a:cubicBezTo>
                    <a:pt x="93" y="1"/>
                    <a:pt x="49" y="24"/>
                    <a:pt x="23" y="66"/>
                  </a:cubicBezTo>
                  <a:cubicBezTo>
                    <a:pt x="1" y="111"/>
                    <a:pt x="35" y="156"/>
                    <a:pt x="80" y="156"/>
                  </a:cubicBezTo>
                  <a:cubicBezTo>
                    <a:pt x="114" y="156"/>
                    <a:pt x="137" y="145"/>
                    <a:pt x="159" y="133"/>
                  </a:cubicBezTo>
                  <a:cubicBezTo>
                    <a:pt x="167" y="130"/>
                    <a:pt x="174" y="129"/>
                    <a:pt x="181" y="129"/>
                  </a:cubicBezTo>
                  <a:cubicBezTo>
                    <a:pt x="196" y="129"/>
                    <a:pt x="208" y="133"/>
                    <a:pt x="216" y="133"/>
                  </a:cubicBezTo>
                  <a:cubicBezTo>
                    <a:pt x="219" y="137"/>
                    <a:pt x="223" y="138"/>
                    <a:pt x="227" y="138"/>
                  </a:cubicBezTo>
                  <a:cubicBezTo>
                    <a:pt x="238" y="138"/>
                    <a:pt x="250" y="127"/>
                    <a:pt x="250" y="111"/>
                  </a:cubicBezTo>
                  <a:cubicBezTo>
                    <a:pt x="261" y="66"/>
                    <a:pt x="227" y="20"/>
                    <a:pt x="182" y="9"/>
                  </a:cubicBezTo>
                  <a:cubicBezTo>
                    <a:pt x="167" y="4"/>
                    <a:pt x="152" y="1"/>
                    <a:pt x="137"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9"/>
            <p:cNvSpPr/>
            <p:nvPr/>
          </p:nvSpPr>
          <p:spPr>
            <a:xfrm>
              <a:off x="8849729" y="2091348"/>
              <a:ext cx="88204" cy="44793"/>
            </a:xfrm>
            <a:custGeom>
              <a:avLst/>
              <a:gdLst/>
              <a:ahLst/>
              <a:cxnLst/>
              <a:rect l="l" t="t" r="r" b="b"/>
              <a:pathLst>
                <a:path w="1977" h="1004" extrusionOk="0">
                  <a:moveTo>
                    <a:pt x="1920" y="0"/>
                  </a:moveTo>
                  <a:cubicBezTo>
                    <a:pt x="1901" y="0"/>
                    <a:pt x="1884" y="10"/>
                    <a:pt x="1880" y="32"/>
                  </a:cubicBezTo>
                  <a:cubicBezTo>
                    <a:pt x="1766" y="440"/>
                    <a:pt x="1461" y="847"/>
                    <a:pt x="1020" y="914"/>
                  </a:cubicBezTo>
                  <a:cubicBezTo>
                    <a:pt x="994" y="919"/>
                    <a:pt x="967" y="921"/>
                    <a:pt x="941" y="921"/>
                  </a:cubicBezTo>
                  <a:cubicBezTo>
                    <a:pt x="611" y="921"/>
                    <a:pt x="312" y="604"/>
                    <a:pt x="93" y="394"/>
                  </a:cubicBezTo>
                  <a:cubicBezTo>
                    <a:pt x="83" y="385"/>
                    <a:pt x="73" y="381"/>
                    <a:pt x="64" y="381"/>
                  </a:cubicBezTo>
                  <a:cubicBezTo>
                    <a:pt x="28" y="381"/>
                    <a:pt x="0" y="436"/>
                    <a:pt x="36" y="462"/>
                  </a:cubicBezTo>
                  <a:cubicBezTo>
                    <a:pt x="302" y="728"/>
                    <a:pt x="596" y="1004"/>
                    <a:pt x="976" y="1004"/>
                  </a:cubicBezTo>
                  <a:cubicBezTo>
                    <a:pt x="1016" y="1004"/>
                    <a:pt x="1057" y="1001"/>
                    <a:pt x="1099" y="994"/>
                  </a:cubicBezTo>
                  <a:cubicBezTo>
                    <a:pt x="1540" y="926"/>
                    <a:pt x="1868" y="451"/>
                    <a:pt x="1970" y="55"/>
                  </a:cubicBezTo>
                  <a:cubicBezTo>
                    <a:pt x="1977" y="22"/>
                    <a:pt x="1947" y="0"/>
                    <a:pt x="1920"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9"/>
            <p:cNvSpPr/>
            <p:nvPr/>
          </p:nvSpPr>
          <p:spPr>
            <a:xfrm>
              <a:off x="8861150" y="2060341"/>
              <a:ext cx="19140" cy="21148"/>
            </a:xfrm>
            <a:custGeom>
              <a:avLst/>
              <a:gdLst/>
              <a:ahLst/>
              <a:cxnLst/>
              <a:rect l="l" t="t" r="r" b="b"/>
              <a:pathLst>
                <a:path w="429" h="474" extrusionOk="0">
                  <a:moveTo>
                    <a:pt x="355" y="0"/>
                  </a:moveTo>
                  <a:cubicBezTo>
                    <a:pt x="349" y="0"/>
                    <a:pt x="342" y="1"/>
                    <a:pt x="334" y="4"/>
                  </a:cubicBezTo>
                  <a:cubicBezTo>
                    <a:pt x="221" y="38"/>
                    <a:pt x="74" y="94"/>
                    <a:pt x="40" y="230"/>
                  </a:cubicBezTo>
                  <a:cubicBezTo>
                    <a:pt x="1" y="369"/>
                    <a:pt x="145" y="474"/>
                    <a:pt x="272" y="474"/>
                  </a:cubicBezTo>
                  <a:cubicBezTo>
                    <a:pt x="290" y="474"/>
                    <a:pt x="307" y="472"/>
                    <a:pt x="323" y="468"/>
                  </a:cubicBezTo>
                  <a:cubicBezTo>
                    <a:pt x="386" y="457"/>
                    <a:pt x="361" y="376"/>
                    <a:pt x="301" y="376"/>
                  </a:cubicBezTo>
                  <a:cubicBezTo>
                    <a:pt x="297" y="376"/>
                    <a:pt x="293" y="377"/>
                    <a:pt x="289" y="377"/>
                  </a:cubicBezTo>
                  <a:cubicBezTo>
                    <a:pt x="278" y="381"/>
                    <a:pt x="266" y="383"/>
                    <a:pt x="254" y="383"/>
                  </a:cubicBezTo>
                  <a:cubicBezTo>
                    <a:pt x="166" y="383"/>
                    <a:pt x="95" y="277"/>
                    <a:pt x="164" y="196"/>
                  </a:cubicBezTo>
                  <a:cubicBezTo>
                    <a:pt x="210" y="139"/>
                    <a:pt x="300" y="106"/>
                    <a:pt x="368" y="94"/>
                  </a:cubicBezTo>
                  <a:cubicBezTo>
                    <a:pt x="428" y="74"/>
                    <a:pt x="408" y="0"/>
                    <a:pt x="355"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34"/>
        <p:cNvGrpSpPr/>
        <p:nvPr/>
      </p:nvGrpSpPr>
      <p:grpSpPr>
        <a:xfrm>
          <a:off x="0" y="0"/>
          <a:ext cx="0" cy="0"/>
          <a:chOff x="0" y="0"/>
          <a:chExt cx="0" cy="0"/>
        </a:xfrm>
      </p:grpSpPr>
      <p:sp>
        <p:nvSpPr>
          <p:cNvPr id="2635" name="Google Shape;2635;p75"/>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b="1" u="sng">
                <a:solidFill>
                  <a:schemeClr val="hlink"/>
                </a:solidFill>
                <a:hlinkClick r:id="rId4" action="ppaction://hlinksldjump"/>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636" name="Google Shape;2636;p75"/>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2637" name="Google Shape;2637;p7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41"/>
        <p:cNvGrpSpPr/>
        <p:nvPr/>
      </p:nvGrpSpPr>
      <p:grpSpPr>
        <a:xfrm>
          <a:off x="0" y="0"/>
          <a:ext cx="0" cy="0"/>
          <a:chOff x="0" y="0"/>
          <a:chExt cx="0" cy="0"/>
        </a:xfrm>
      </p:grpSpPr>
      <p:sp>
        <p:nvSpPr>
          <p:cNvPr id="2642" name="Google Shape;2642;p76"/>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2643" name="Google Shape;2643;p76"/>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Arvo</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https://fonts.google.com/specimen/Arvo</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Encode Sans</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https://fonts.google.com/specimen/Encode+Sans</a:t>
            </a:r>
            <a:r>
              <a:rPr lang="en" sz="1100">
                <a:solidFill>
                  <a:schemeClr val="lt1"/>
                </a:solidFill>
              </a:rPr>
              <a:t>)</a:t>
            </a:r>
            <a:endParaRPr sz="1100">
              <a:solidFill>
                <a:schemeClr val="lt1"/>
              </a:solidFill>
            </a:endParaRPr>
          </a:p>
        </p:txBody>
      </p:sp>
      <p:sp>
        <p:nvSpPr>
          <p:cNvPr id="2644" name="Google Shape;2644;p76"/>
          <p:cNvSpPr/>
          <p:nvPr/>
        </p:nvSpPr>
        <p:spPr>
          <a:xfrm>
            <a:off x="2052650" y="2925650"/>
            <a:ext cx="791400" cy="754200"/>
          </a:xfrm>
          <a:prstGeom prst="roundRect">
            <a:avLst>
              <a:gd name="adj" fmla="val 16667"/>
            </a:avLst>
          </a:prstGeom>
          <a:solidFill>
            <a:srgbClr val="17253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6"/>
          <p:cNvSpPr/>
          <p:nvPr/>
        </p:nvSpPr>
        <p:spPr>
          <a:xfrm>
            <a:off x="3114470" y="292565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6"/>
          <p:cNvSpPr/>
          <p:nvPr/>
        </p:nvSpPr>
        <p:spPr>
          <a:xfrm>
            <a:off x="4176289" y="2925650"/>
            <a:ext cx="791400" cy="754200"/>
          </a:xfrm>
          <a:prstGeom prst="roundRect">
            <a:avLst>
              <a:gd name="adj" fmla="val 16667"/>
            </a:avLst>
          </a:prstGeom>
          <a:solidFill>
            <a:srgbClr val="3B536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6"/>
          <p:cNvSpPr txBox="1"/>
          <p:nvPr/>
        </p:nvSpPr>
        <p:spPr>
          <a:xfrm>
            <a:off x="2052650" y="30827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#17253a</a:t>
            </a:r>
            <a:endParaRPr sz="1000">
              <a:solidFill>
                <a:srgbClr val="FFFFFF"/>
              </a:solidFill>
            </a:endParaRPr>
          </a:p>
        </p:txBody>
      </p:sp>
      <p:sp>
        <p:nvSpPr>
          <p:cNvPr id="2648" name="Google Shape;2648;p76"/>
          <p:cNvSpPr txBox="1"/>
          <p:nvPr/>
        </p:nvSpPr>
        <p:spPr>
          <a:xfrm>
            <a:off x="3114475" y="30827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649" name="Google Shape;2649;p76"/>
          <p:cNvSpPr txBox="1"/>
          <p:nvPr/>
        </p:nvSpPr>
        <p:spPr>
          <a:xfrm>
            <a:off x="4176300" y="30827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#3b536e</a:t>
            </a:r>
            <a:endParaRPr sz="1000">
              <a:solidFill>
                <a:srgbClr val="FFFFFF"/>
              </a:solidFill>
            </a:endParaRPr>
          </a:p>
        </p:txBody>
      </p:sp>
      <p:sp>
        <p:nvSpPr>
          <p:cNvPr id="2650" name="Google Shape;2650;p76"/>
          <p:cNvSpPr/>
          <p:nvPr/>
        </p:nvSpPr>
        <p:spPr>
          <a:xfrm>
            <a:off x="5238125" y="2925650"/>
            <a:ext cx="791400" cy="754200"/>
          </a:xfrm>
          <a:prstGeom prst="roundRect">
            <a:avLst>
              <a:gd name="adj" fmla="val 16667"/>
            </a:avLst>
          </a:prstGeom>
          <a:solidFill>
            <a:srgbClr val="A42C3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6"/>
          <p:cNvSpPr txBox="1"/>
          <p:nvPr/>
        </p:nvSpPr>
        <p:spPr>
          <a:xfrm>
            <a:off x="5238125" y="30827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#a42c3d</a:t>
            </a:r>
            <a:endParaRPr sz="1000">
              <a:solidFill>
                <a:srgbClr val="FFFFFF"/>
              </a:solidFill>
            </a:endParaRPr>
          </a:p>
        </p:txBody>
      </p:sp>
      <p:sp>
        <p:nvSpPr>
          <p:cNvPr id="2652" name="Google Shape;2652;p76"/>
          <p:cNvSpPr/>
          <p:nvPr/>
        </p:nvSpPr>
        <p:spPr>
          <a:xfrm>
            <a:off x="2052650" y="3856750"/>
            <a:ext cx="791400" cy="754200"/>
          </a:xfrm>
          <a:prstGeom prst="roundRect">
            <a:avLst>
              <a:gd name="adj" fmla="val 16667"/>
            </a:avLst>
          </a:prstGeom>
          <a:solidFill>
            <a:srgbClr val="436D7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6"/>
          <p:cNvSpPr/>
          <p:nvPr/>
        </p:nvSpPr>
        <p:spPr>
          <a:xfrm>
            <a:off x="3114470" y="3856750"/>
            <a:ext cx="791400" cy="754200"/>
          </a:xfrm>
          <a:prstGeom prst="roundRect">
            <a:avLst>
              <a:gd name="adj" fmla="val 16667"/>
            </a:avLst>
          </a:prstGeom>
          <a:solidFill>
            <a:srgbClr val="68A0A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6"/>
          <p:cNvSpPr/>
          <p:nvPr/>
        </p:nvSpPr>
        <p:spPr>
          <a:xfrm>
            <a:off x="4176289" y="3856750"/>
            <a:ext cx="791400" cy="754200"/>
          </a:xfrm>
          <a:prstGeom prst="roundRect">
            <a:avLst>
              <a:gd name="adj" fmla="val 16667"/>
            </a:avLst>
          </a:prstGeom>
          <a:solidFill>
            <a:srgbClr val="EDB9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6"/>
          <p:cNvSpPr txBox="1"/>
          <p:nvPr/>
        </p:nvSpPr>
        <p:spPr>
          <a:xfrm>
            <a:off x="2052650" y="40138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#436d79</a:t>
            </a:r>
            <a:endParaRPr sz="1000">
              <a:solidFill>
                <a:srgbClr val="FFFFFF"/>
              </a:solidFill>
            </a:endParaRPr>
          </a:p>
        </p:txBody>
      </p:sp>
      <p:sp>
        <p:nvSpPr>
          <p:cNvPr id="2656" name="Google Shape;2656;p76"/>
          <p:cNvSpPr txBox="1"/>
          <p:nvPr/>
        </p:nvSpPr>
        <p:spPr>
          <a:xfrm>
            <a:off x="3114475" y="40138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#68a0a1</a:t>
            </a:r>
            <a:endParaRPr sz="1000">
              <a:solidFill>
                <a:srgbClr val="FFFFFF"/>
              </a:solidFill>
            </a:endParaRPr>
          </a:p>
        </p:txBody>
      </p:sp>
      <p:sp>
        <p:nvSpPr>
          <p:cNvPr id="2657" name="Google Shape;2657;p76"/>
          <p:cNvSpPr txBox="1"/>
          <p:nvPr/>
        </p:nvSpPr>
        <p:spPr>
          <a:xfrm>
            <a:off x="4176300" y="40138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#edb95c</a:t>
            </a:r>
            <a:endParaRPr sz="1000">
              <a:solidFill>
                <a:srgbClr val="FFFFFF"/>
              </a:solidFill>
            </a:endParaRPr>
          </a:p>
        </p:txBody>
      </p:sp>
      <p:sp>
        <p:nvSpPr>
          <p:cNvPr id="2658" name="Google Shape;2658;p76"/>
          <p:cNvSpPr/>
          <p:nvPr/>
        </p:nvSpPr>
        <p:spPr>
          <a:xfrm>
            <a:off x="5238125" y="3856750"/>
            <a:ext cx="791400" cy="754200"/>
          </a:xfrm>
          <a:prstGeom prst="roundRect">
            <a:avLst>
              <a:gd name="adj" fmla="val 16667"/>
            </a:avLst>
          </a:prstGeom>
          <a:solidFill>
            <a:srgbClr val="F3D26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6"/>
          <p:cNvSpPr txBox="1"/>
          <p:nvPr/>
        </p:nvSpPr>
        <p:spPr>
          <a:xfrm>
            <a:off x="5238125" y="40138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#f3d26b</a:t>
            </a:r>
            <a:endParaRPr sz="1000">
              <a:solidFill>
                <a:srgbClr val="FFFFFF"/>
              </a:solidFill>
            </a:endParaRPr>
          </a:p>
        </p:txBody>
      </p:sp>
      <p:sp>
        <p:nvSpPr>
          <p:cNvPr id="2660" name="Google Shape;2660;p76"/>
          <p:cNvSpPr/>
          <p:nvPr/>
        </p:nvSpPr>
        <p:spPr>
          <a:xfrm>
            <a:off x="6299950" y="2925650"/>
            <a:ext cx="791400" cy="754200"/>
          </a:xfrm>
          <a:prstGeom prst="roundRect">
            <a:avLst>
              <a:gd name="adj" fmla="val 16667"/>
            </a:avLst>
          </a:prstGeom>
          <a:solidFill>
            <a:srgbClr val="D83F5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6"/>
          <p:cNvSpPr txBox="1"/>
          <p:nvPr/>
        </p:nvSpPr>
        <p:spPr>
          <a:xfrm>
            <a:off x="6299950" y="30827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#d83f56</a:t>
            </a:r>
            <a:endParaRPr sz="1000">
              <a:solidFill>
                <a:srgbClr val="FFFFFF"/>
              </a:solidFill>
            </a:endParaRPr>
          </a:p>
        </p:txBody>
      </p:sp>
      <p:sp>
        <p:nvSpPr>
          <p:cNvPr id="2662" name="Google Shape;2662;p76"/>
          <p:cNvSpPr/>
          <p:nvPr/>
        </p:nvSpPr>
        <p:spPr>
          <a:xfrm>
            <a:off x="6299950" y="3856750"/>
            <a:ext cx="791400" cy="754200"/>
          </a:xfrm>
          <a:prstGeom prst="roundRect">
            <a:avLst>
              <a:gd name="adj" fmla="val 16667"/>
            </a:avLst>
          </a:prstGeom>
          <a:solidFill>
            <a:srgbClr val="CD685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6"/>
          <p:cNvSpPr txBox="1"/>
          <p:nvPr/>
        </p:nvSpPr>
        <p:spPr>
          <a:xfrm>
            <a:off x="6299950" y="40138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#cd6857</a:t>
            </a:r>
            <a:endParaRPr sz="1000">
              <a:solidFill>
                <a:srgbClr val="FFFFFF"/>
              </a:solidFill>
            </a:endParaRPr>
          </a:p>
        </p:txBody>
      </p:sp>
      <p:sp>
        <p:nvSpPr>
          <p:cNvPr id="2664" name="Google Shape;2664;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68"/>
        <p:cNvGrpSpPr/>
        <p:nvPr/>
      </p:nvGrpSpPr>
      <p:grpSpPr>
        <a:xfrm>
          <a:off x="0" y="0"/>
          <a:ext cx="0" cy="0"/>
          <a:chOff x="0" y="0"/>
          <a:chExt cx="0" cy="0"/>
        </a:xfrm>
      </p:grpSpPr>
      <p:sp>
        <p:nvSpPr>
          <p:cNvPr id="2669" name="Google Shape;2669;p77"/>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sp>
        <p:nvSpPr>
          <p:cNvPr id="2670" name="Google Shape;2670;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2671" name="Google Shape;2671;p77"/>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2672" name="Google Shape;2672;p77">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673" name="Google Shape;2673;p77">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674" name="Google Shape;2674;p77">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675" name="Google Shape;2675;p77">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676" name="Google Shape;2676;p77"/>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2677" name="Google Shape;2677;p77"/>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2678" name="Google Shape;2678;p77"/>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2679" name="Google Shape;2679;p77"/>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2680" name="Google Shape;2680;p77">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84"/>
        <p:cNvGrpSpPr/>
        <p:nvPr/>
      </p:nvGrpSpPr>
      <p:grpSpPr>
        <a:xfrm>
          <a:off x="0" y="0"/>
          <a:ext cx="0" cy="0"/>
          <a:chOff x="0" y="0"/>
          <a:chExt cx="0" cy="0"/>
        </a:xfrm>
      </p:grpSpPr>
      <p:sp>
        <p:nvSpPr>
          <p:cNvPr id="2685" name="Google Shape;2685;p78"/>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2686" name="Google Shape;2686;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2687" name="Google Shape;2687;p78"/>
          <p:cNvGrpSpPr/>
          <p:nvPr/>
        </p:nvGrpSpPr>
        <p:grpSpPr>
          <a:xfrm>
            <a:off x="5082708" y="3095784"/>
            <a:ext cx="442841" cy="514271"/>
            <a:chOff x="4727025" y="1332775"/>
            <a:chExt cx="59900" cy="69625"/>
          </a:xfrm>
        </p:grpSpPr>
        <p:sp>
          <p:nvSpPr>
            <p:cNvPr id="2688" name="Google Shape;2688;p7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0" name="Google Shape;2690;p78"/>
          <p:cNvGrpSpPr/>
          <p:nvPr/>
        </p:nvGrpSpPr>
        <p:grpSpPr>
          <a:xfrm>
            <a:off x="5758025" y="2343272"/>
            <a:ext cx="500909" cy="500899"/>
            <a:chOff x="4820425" y="1329900"/>
            <a:chExt cx="70175" cy="70350"/>
          </a:xfrm>
        </p:grpSpPr>
        <p:sp>
          <p:nvSpPr>
            <p:cNvPr id="2691" name="Google Shape;2691;p7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78"/>
          <p:cNvGrpSpPr/>
          <p:nvPr/>
        </p:nvGrpSpPr>
        <p:grpSpPr>
          <a:xfrm>
            <a:off x="6410648" y="2355062"/>
            <a:ext cx="538135" cy="493119"/>
            <a:chOff x="4903200" y="1331525"/>
            <a:chExt cx="73575" cy="67425"/>
          </a:xfrm>
        </p:grpSpPr>
        <p:sp>
          <p:nvSpPr>
            <p:cNvPr id="2696" name="Google Shape;2696;p7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697" name="Google Shape;2697;p7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78"/>
          <p:cNvGrpSpPr/>
          <p:nvPr/>
        </p:nvGrpSpPr>
        <p:grpSpPr>
          <a:xfrm>
            <a:off x="5670599" y="3097040"/>
            <a:ext cx="544563" cy="511895"/>
            <a:chOff x="4815575" y="1416800"/>
            <a:chExt cx="73750" cy="71400"/>
          </a:xfrm>
        </p:grpSpPr>
        <p:sp>
          <p:nvSpPr>
            <p:cNvPr id="2699" name="Google Shape;2699;p7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78"/>
          <p:cNvGrpSpPr/>
          <p:nvPr/>
        </p:nvGrpSpPr>
        <p:grpSpPr>
          <a:xfrm>
            <a:off x="6367224" y="3096746"/>
            <a:ext cx="602914" cy="512477"/>
            <a:chOff x="4902475" y="1418875"/>
            <a:chExt cx="74500" cy="63775"/>
          </a:xfrm>
        </p:grpSpPr>
        <p:sp>
          <p:nvSpPr>
            <p:cNvPr id="2703" name="Google Shape;2703;p7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5" name="Google Shape;2705;p78"/>
          <p:cNvGrpSpPr/>
          <p:nvPr/>
        </p:nvGrpSpPr>
        <p:grpSpPr>
          <a:xfrm>
            <a:off x="5783096" y="3835985"/>
            <a:ext cx="515391" cy="525699"/>
            <a:chOff x="4818100" y="1507675"/>
            <a:chExt cx="71225" cy="71625"/>
          </a:xfrm>
        </p:grpSpPr>
        <p:sp>
          <p:nvSpPr>
            <p:cNvPr id="2706" name="Google Shape;2706;p7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78"/>
          <p:cNvGrpSpPr/>
          <p:nvPr/>
        </p:nvGrpSpPr>
        <p:grpSpPr>
          <a:xfrm>
            <a:off x="5121199" y="3857517"/>
            <a:ext cx="522956" cy="489869"/>
            <a:chOff x="4721450" y="1509475"/>
            <a:chExt cx="79350" cy="74325"/>
          </a:xfrm>
        </p:grpSpPr>
        <p:sp>
          <p:nvSpPr>
            <p:cNvPr id="2711" name="Google Shape;2711;p7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5" name="Google Shape;2715;p78"/>
          <p:cNvGrpSpPr/>
          <p:nvPr/>
        </p:nvGrpSpPr>
        <p:grpSpPr>
          <a:xfrm>
            <a:off x="6444441" y="3837269"/>
            <a:ext cx="525704" cy="535436"/>
            <a:chOff x="4906800" y="1507500"/>
            <a:chExt cx="70350" cy="71075"/>
          </a:xfrm>
        </p:grpSpPr>
        <p:sp>
          <p:nvSpPr>
            <p:cNvPr id="2716" name="Google Shape;2716;p7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78"/>
          <p:cNvGrpSpPr/>
          <p:nvPr/>
        </p:nvGrpSpPr>
        <p:grpSpPr>
          <a:xfrm>
            <a:off x="4477263" y="2343250"/>
            <a:ext cx="508054" cy="508095"/>
            <a:chOff x="3736598" y="2170606"/>
            <a:chExt cx="404889" cy="404889"/>
          </a:xfrm>
        </p:grpSpPr>
        <p:sp>
          <p:nvSpPr>
            <p:cNvPr id="2722" name="Google Shape;2722;p7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78"/>
          <p:cNvGrpSpPr/>
          <p:nvPr/>
        </p:nvGrpSpPr>
        <p:grpSpPr>
          <a:xfrm>
            <a:off x="3765303" y="2343345"/>
            <a:ext cx="575790" cy="507904"/>
            <a:chOff x="3161917" y="2170682"/>
            <a:chExt cx="458870" cy="404737"/>
          </a:xfrm>
        </p:grpSpPr>
        <p:sp>
          <p:nvSpPr>
            <p:cNvPr id="2727" name="Google Shape;2727;p7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728" name="Google Shape;2728;p7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78"/>
          <p:cNvGrpSpPr/>
          <p:nvPr/>
        </p:nvGrpSpPr>
        <p:grpSpPr>
          <a:xfrm>
            <a:off x="3792833" y="3103717"/>
            <a:ext cx="520730" cy="498567"/>
            <a:chOff x="3179914" y="2889488"/>
            <a:chExt cx="422876" cy="404911"/>
          </a:xfrm>
        </p:grpSpPr>
        <p:sp>
          <p:nvSpPr>
            <p:cNvPr id="2731" name="Google Shape;2731;p7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7" name="Google Shape;2737;p78"/>
          <p:cNvGrpSpPr/>
          <p:nvPr/>
        </p:nvGrpSpPr>
        <p:grpSpPr>
          <a:xfrm>
            <a:off x="4421513" y="3103677"/>
            <a:ext cx="516145" cy="498648"/>
            <a:chOff x="3729467" y="2889422"/>
            <a:chExt cx="419153" cy="404977"/>
          </a:xfrm>
        </p:grpSpPr>
        <p:sp>
          <p:nvSpPr>
            <p:cNvPr id="2738" name="Google Shape;2738;p7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5" name="Google Shape;2745;p7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9" name="Google Shape;2749;p78"/>
          <p:cNvGrpSpPr/>
          <p:nvPr/>
        </p:nvGrpSpPr>
        <p:grpSpPr>
          <a:xfrm>
            <a:off x="7141841" y="2550562"/>
            <a:ext cx="166473" cy="141497"/>
            <a:chOff x="4660325" y="1866850"/>
            <a:chExt cx="68350" cy="58100"/>
          </a:xfrm>
        </p:grpSpPr>
        <p:sp>
          <p:nvSpPr>
            <p:cNvPr id="2750" name="Google Shape;2750;p7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2" name="Google Shape;2752;p78"/>
          <p:cNvGrpSpPr/>
          <p:nvPr/>
        </p:nvGrpSpPr>
        <p:grpSpPr>
          <a:xfrm>
            <a:off x="7451186" y="2576286"/>
            <a:ext cx="162515" cy="90049"/>
            <a:chOff x="4791775" y="1877500"/>
            <a:chExt cx="66725" cy="36975"/>
          </a:xfrm>
        </p:grpSpPr>
        <p:sp>
          <p:nvSpPr>
            <p:cNvPr id="2753" name="Google Shape;2753;p7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78"/>
          <p:cNvGrpSpPr/>
          <p:nvPr/>
        </p:nvGrpSpPr>
        <p:grpSpPr>
          <a:xfrm>
            <a:off x="7772899" y="2576286"/>
            <a:ext cx="144979" cy="90049"/>
            <a:chOff x="4923925" y="1877500"/>
            <a:chExt cx="59525" cy="36975"/>
          </a:xfrm>
        </p:grpSpPr>
        <p:sp>
          <p:nvSpPr>
            <p:cNvPr id="2756" name="Google Shape;2756;p7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8" name="Google Shape;2758;p78"/>
          <p:cNvGrpSpPr/>
          <p:nvPr/>
        </p:nvGrpSpPr>
        <p:grpSpPr>
          <a:xfrm>
            <a:off x="8067390" y="2558477"/>
            <a:ext cx="141447" cy="125667"/>
            <a:chOff x="5058450" y="1870100"/>
            <a:chExt cx="58075" cy="51600"/>
          </a:xfrm>
        </p:grpSpPr>
        <p:sp>
          <p:nvSpPr>
            <p:cNvPr id="2759" name="Google Shape;2759;p7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1" name="Google Shape;2761;p78"/>
          <p:cNvGrpSpPr/>
          <p:nvPr/>
        </p:nvGrpSpPr>
        <p:grpSpPr>
          <a:xfrm>
            <a:off x="7481905" y="2980885"/>
            <a:ext cx="101077" cy="107645"/>
            <a:chOff x="4811425" y="2065025"/>
            <a:chExt cx="41500" cy="44200"/>
          </a:xfrm>
        </p:grpSpPr>
        <p:sp>
          <p:nvSpPr>
            <p:cNvPr id="2762" name="Google Shape;2762;p7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4" name="Google Shape;2764;p78"/>
          <p:cNvGrpSpPr/>
          <p:nvPr/>
        </p:nvGrpSpPr>
        <p:grpSpPr>
          <a:xfrm>
            <a:off x="7774342" y="2981098"/>
            <a:ext cx="120867" cy="107218"/>
            <a:chOff x="4929875" y="2065025"/>
            <a:chExt cx="49625" cy="44025"/>
          </a:xfrm>
        </p:grpSpPr>
        <p:sp>
          <p:nvSpPr>
            <p:cNvPr id="2765" name="Google Shape;2765;p7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78"/>
          <p:cNvGrpSpPr/>
          <p:nvPr/>
        </p:nvGrpSpPr>
        <p:grpSpPr>
          <a:xfrm>
            <a:off x="8103011" y="2984112"/>
            <a:ext cx="70206" cy="101191"/>
            <a:chOff x="5083925" y="2066350"/>
            <a:chExt cx="28825" cy="41550"/>
          </a:xfrm>
        </p:grpSpPr>
        <p:sp>
          <p:nvSpPr>
            <p:cNvPr id="2768" name="Google Shape;2768;p7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78"/>
          <p:cNvGrpSpPr/>
          <p:nvPr/>
        </p:nvGrpSpPr>
        <p:grpSpPr>
          <a:xfrm>
            <a:off x="7134565" y="2999759"/>
            <a:ext cx="181026" cy="69896"/>
            <a:chOff x="4659775" y="2072775"/>
            <a:chExt cx="74325" cy="28700"/>
          </a:xfrm>
        </p:grpSpPr>
        <p:sp>
          <p:nvSpPr>
            <p:cNvPr id="2771" name="Google Shape;2771;p7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 name="Google Shape;2774;p78"/>
          <p:cNvGrpSpPr/>
          <p:nvPr/>
        </p:nvGrpSpPr>
        <p:grpSpPr>
          <a:xfrm>
            <a:off x="8054421" y="2790324"/>
            <a:ext cx="167387" cy="89197"/>
            <a:chOff x="4662475" y="1976500"/>
            <a:chExt cx="68725" cy="36625"/>
          </a:xfrm>
        </p:grpSpPr>
        <p:sp>
          <p:nvSpPr>
            <p:cNvPr id="2775" name="Google Shape;2775;p7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 name="Google Shape;2778;p78"/>
          <p:cNvGrpSpPr/>
          <p:nvPr/>
        </p:nvGrpSpPr>
        <p:grpSpPr>
          <a:xfrm>
            <a:off x="7751326" y="2793764"/>
            <a:ext cx="166899" cy="82317"/>
            <a:chOff x="4920150" y="1977875"/>
            <a:chExt cx="68525" cy="33800"/>
          </a:xfrm>
        </p:grpSpPr>
        <p:sp>
          <p:nvSpPr>
            <p:cNvPr id="2779" name="Google Shape;2779;p7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78"/>
          <p:cNvGrpSpPr/>
          <p:nvPr/>
        </p:nvGrpSpPr>
        <p:grpSpPr>
          <a:xfrm>
            <a:off x="7162483" y="3197682"/>
            <a:ext cx="125190" cy="127859"/>
            <a:chOff x="4676550" y="2160575"/>
            <a:chExt cx="51400" cy="52500"/>
          </a:xfrm>
        </p:grpSpPr>
        <p:sp>
          <p:nvSpPr>
            <p:cNvPr id="2783" name="Google Shape;2783;p7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78"/>
          <p:cNvGrpSpPr/>
          <p:nvPr/>
        </p:nvGrpSpPr>
        <p:grpSpPr>
          <a:xfrm>
            <a:off x="7459741" y="3204714"/>
            <a:ext cx="145405" cy="113794"/>
            <a:chOff x="4768325" y="2163475"/>
            <a:chExt cx="59700" cy="46725"/>
          </a:xfrm>
        </p:grpSpPr>
        <p:sp>
          <p:nvSpPr>
            <p:cNvPr id="2787" name="Google Shape;2787;p7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9" name="Google Shape;2789;p7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5" name="Google Shape;2795;p78"/>
          <p:cNvGrpSpPr/>
          <p:nvPr/>
        </p:nvGrpSpPr>
        <p:grpSpPr>
          <a:xfrm>
            <a:off x="7476059" y="3459808"/>
            <a:ext cx="112768" cy="106853"/>
            <a:chOff x="4768575" y="2253950"/>
            <a:chExt cx="46300" cy="43875"/>
          </a:xfrm>
        </p:grpSpPr>
        <p:sp>
          <p:nvSpPr>
            <p:cNvPr id="2796" name="Google Shape;2796;p7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 name="Google Shape;2798;p78"/>
          <p:cNvGrpSpPr/>
          <p:nvPr/>
        </p:nvGrpSpPr>
        <p:grpSpPr>
          <a:xfrm>
            <a:off x="7775682" y="3948834"/>
            <a:ext cx="118187" cy="146246"/>
            <a:chOff x="4960900" y="2433225"/>
            <a:chExt cx="48525" cy="60050"/>
          </a:xfrm>
        </p:grpSpPr>
        <p:sp>
          <p:nvSpPr>
            <p:cNvPr id="2799" name="Google Shape;2799;p7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78"/>
          <p:cNvGrpSpPr/>
          <p:nvPr/>
        </p:nvGrpSpPr>
        <p:grpSpPr>
          <a:xfrm>
            <a:off x="7464247" y="4212895"/>
            <a:ext cx="136394" cy="143810"/>
            <a:chOff x="4854075" y="2527625"/>
            <a:chExt cx="56000" cy="59050"/>
          </a:xfrm>
        </p:grpSpPr>
        <p:sp>
          <p:nvSpPr>
            <p:cNvPr id="2802" name="Google Shape;2802;p7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4" name="Google Shape;2804;p7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7" name="Google Shape;2807;p78"/>
          <p:cNvGrpSpPr/>
          <p:nvPr/>
        </p:nvGrpSpPr>
        <p:grpSpPr>
          <a:xfrm>
            <a:off x="8088458" y="3676639"/>
            <a:ext cx="99312" cy="160797"/>
            <a:chOff x="5059700" y="2334775"/>
            <a:chExt cx="40775" cy="66025"/>
          </a:xfrm>
        </p:grpSpPr>
        <p:sp>
          <p:nvSpPr>
            <p:cNvPr id="2808" name="Google Shape;2808;p7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 name="Google Shape;2817;p78"/>
          <p:cNvGrpSpPr/>
          <p:nvPr/>
        </p:nvGrpSpPr>
        <p:grpSpPr>
          <a:xfrm>
            <a:off x="8045622" y="3941771"/>
            <a:ext cx="184984" cy="160371"/>
            <a:chOff x="5037700" y="2430325"/>
            <a:chExt cx="75950" cy="65850"/>
          </a:xfrm>
        </p:grpSpPr>
        <p:sp>
          <p:nvSpPr>
            <p:cNvPr id="2818" name="Google Shape;2818;p7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 name="Google Shape;2820;p78"/>
          <p:cNvGrpSpPr/>
          <p:nvPr/>
        </p:nvGrpSpPr>
        <p:grpSpPr>
          <a:xfrm>
            <a:off x="7465128" y="3708223"/>
            <a:ext cx="173014" cy="97629"/>
            <a:chOff x="4756975" y="2341800"/>
            <a:chExt cx="91975" cy="51925"/>
          </a:xfrm>
        </p:grpSpPr>
        <p:sp>
          <p:nvSpPr>
            <p:cNvPr id="2821" name="Google Shape;2821;p7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78"/>
          <p:cNvGrpSpPr/>
          <p:nvPr/>
        </p:nvGrpSpPr>
        <p:grpSpPr>
          <a:xfrm>
            <a:off x="7732065" y="4196920"/>
            <a:ext cx="212497" cy="175761"/>
            <a:chOff x="4943575" y="2516350"/>
            <a:chExt cx="98675" cy="81700"/>
          </a:xfrm>
        </p:grpSpPr>
        <p:sp>
          <p:nvSpPr>
            <p:cNvPr id="2842" name="Google Shape;2842;p7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0" name="Google Shape;2920;p78"/>
          <p:cNvGrpSpPr/>
          <p:nvPr/>
        </p:nvGrpSpPr>
        <p:grpSpPr>
          <a:xfrm>
            <a:off x="1990126" y="3423163"/>
            <a:ext cx="965351" cy="134611"/>
            <a:chOff x="4411970" y="2962952"/>
            <a:chExt cx="706544" cy="104212"/>
          </a:xfrm>
        </p:grpSpPr>
        <p:sp>
          <p:nvSpPr>
            <p:cNvPr id="2921" name="Google Shape;2921;p7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78"/>
          <p:cNvGrpSpPr/>
          <p:nvPr/>
        </p:nvGrpSpPr>
        <p:grpSpPr>
          <a:xfrm>
            <a:off x="1990126" y="3012077"/>
            <a:ext cx="960158" cy="289172"/>
            <a:chOff x="4411970" y="2726085"/>
            <a:chExt cx="643107" cy="193659"/>
          </a:xfrm>
        </p:grpSpPr>
        <p:sp>
          <p:nvSpPr>
            <p:cNvPr id="2926" name="Google Shape;2926;p7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 name="Google Shape;2929;p78"/>
          <p:cNvGrpSpPr/>
          <p:nvPr/>
        </p:nvGrpSpPr>
        <p:grpSpPr>
          <a:xfrm>
            <a:off x="993018" y="3278187"/>
            <a:ext cx="833173" cy="259209"/>
            <a:chOff x="4411970" y="4340222"/>
            <a:chExt cx="779467" cy="242683"/>
          </a:xfrm>
        </p:grpSpPr>
        <p:sp>
          <p:nvSpPr>
            <p:cNvPr id="2930" name="Google Shape;2930;p7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78"/>
          <p:cNvGrpSpPr/>
          <p:nvPr/>
        </p:nvGrpSpPr>
        <p:grpSpPr>
          <a:xfrm>
            <a:off x="1990126" y="2673933"/>
            <a:ext cx="965160" cy="216230"/>
            <a:chOff x="4411970" y="2468674"/>
            <a:chExt cx="747317" cy="167425"/>
          </a:xfrm>
        </p:grpSpPr>
        <p:sp>
          <p:nvSpPr>
            <p:cNvPr id="2934" name="Google Shape;2934;p7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6" name="Google Shape;2936;p78"/>
          <p:cNvGrpSpPr/>
          <p:nvPr/>
        </p:nvGrpSpPr>
        <p:grpSpPr>
          <a:xfrm>
            <a:off x="988873" y="2578650"/>
            <a:ext cx="810451" cy="319148"/>
            <a:chOff x="4411970" y="3686602"/>
            <a:chExt cx="797845" cy="314215"/>
          </a:xfrm>
        </p:grpSpPr>
        <p:sp>
          <p:nvSpPr>
            <p:cNvPr id="2937" name="Google Shape;2937;p7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2" name="Google Shape;2942;p78"/>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3" name="Google Shape;2943;p78"/>
          <p:cNvGrpSpPr/>
          <p:nvPr/>
        </p:nvGrpSpPr>
        <p:grpSpPr>
          <a:xfrm>
            <a:off x="988970" y="2333174"/>
            <a:ext cx="1970333" cy="208784"/>
            <a:chOff x="6336019" y="3733725"/>
            <a:chExt cx="2566206" cy="351310"/>
          </a:xfrm>
        </p:grpSpPr>
        <p:sp>
          <p:nvSpPr>
            <p:cNvPr id="2944" name="Google Shape;2944;p78"/>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8"/>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8"/>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8"/>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8" name="Google Shape;2948;p78"/>
          <p:cNvGrpSpPr/>
          <p:nvPr/>
        </p:nvGrpSpPr>
        <p:grpSpPr>
          <a:xfrm>
            <a:off x="1990126" y="3940729"/>
            <a:ext cx="946551" cy="153200"/>
            <a:chOff x="4404545" y="3301592"/>
            <a:chExt cx="782403" cy="129272"/>
          </a:xfrm>
        </p:grpSpPr>
        <p:sp>
          <p:nvSpPr>
            <p:cNvPr id="2949" name="Google Shape;2949;p7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78"/>
          <p:cNvGrpSpPr/>
          <p:nvPr/>
        </p:nvGrpSpPr>
        <p:grpSpPr>
          <a:xfrm>
            <a:off x="1990126" y="3679688"/>
            <a:ext cx="962257" cy="139127"/>
            <a:chOff x="4411970" y="3131459"/>
            <a:chExt cx="710520" cy="117397"/>
          </a:xfrm>
        </p:grpSpPr>
        <p:sp>
          <p:nvSpPr>
            <p:cNvPr id="2952" name="Google Shape;2952;p7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4" name="Google Shape;2954;p78"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5" name="Google Shape;2955;p78"/>
          <p:cNvGrpSpPr/>
          <p:nvPr/>
        </p:nvGrpSpPr>
        <p:grpSpPr>
          <a:xfrm>
            <a:off x="990271" y="3614482"/>
            <a:ext cx="823838" cy="458988"/>
            <a:chOff x="4411970" y="1801825"/>
            <a:chExt cx="734586" cy="409262"/>
          </a:xfrm>
        </p:grpSpPr>
        <p:sp>
          <p:nvSpPr>
            <p:cNvPr id="2956" name="Google Shape;2956;p7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8" name="Google Shape;2958;p78"/>
          <p:cNvGrpSpPr/>
          <p:nvPr/>
        </p:nvGrpSpPr>
        <p:grpSpPr>
          <a:xfrm>
            <a:off x="990271" y="4162908"/>
            <a:ext cx="856348" cy="212039"/>
            <a:chOff x="4411970" y="2233974"/>
            <a:chExt cx="763574" cy="189068"/>
          </a:xfrm>
        </p:grpSpPr>
        <p:sp>
          <p:nvSpPr>
            <p:cNvPr id="2959" name="Google Shape;2959;p7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78"/>
          <p:cNvGrpSpPr/>
          <p:nvPr/>
        </p:nvGrpSpPr>
        <p:grpSpPr>
          <a:xfrm>
            <a:off x="3100467" y="2338244"/>
            <a:ext cx="511602" cy="511602"/>
            <a:chOff x="5681300" y="2527788"/>
            <a:chExt cx="805800" cy="805800"/>
          </a:xfrm>
        </p:grpSpPr>
        <p:sp>
          <p:nvSpPr>
            <p:cNvPr id="2962" name="Google Shape;2962;p78"/>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 name="Google Shape;2964;p78"/>
          <p:cNvGrpSpPr/>
          <p:nvPr/>
        </p:nvGrpSpPr>
        <p:grpSpPr>
          <a:xfrm>
            <a:off x="3097662" y="3104827"/>
            <a:ext cx="513021" cy="512935"/>
            <a:chOff x="4049800" y="640400"/>
            <a:chExt cx="858900" cy="858900"/>
          </a:xfrm>
        </p:grpSpPr>
        <p:sp>
          <p:nvSpPr>
            <p:cNvPr id="2965" name="Google Shape;2965;p78"/>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7" name="Google Shape;2967;p78"/>
          <p:cNvGrpSpPr/>
          <p:nvPr/>
        </p:nvGrpSpPr>
        <p:grpSpPr>
          <a:xfrm>
            <a:off x="3014861" y="3756719"/>
            <a:ext cx="686489" cy="686585"/>
            <a:chOff x="5080188" y="927900"/>
            <a:chExt cx="961200" cy="961200"/>
          </a:xfrm>
        </p:grpSpPr>
        <p:sp>
          <p:nvSpPr>
            <p:cNvPr id="2968" name="Google Shape;2968;p78"/>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8"/>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8"/>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8"/>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78"/>
          <p:cNvGrpSpPr/>
          <p:nvPr/>
        </p:nvGrpSpPr>
        <p:grpSpPr>
          <a:xfrm>
            <a:off x="3798012" y="3849448"/>
            <a:ext cx="510373" cy="510937"/>
            <a:chOff x="7508249" y="1522825"/>
            <a:chExt cx="1326332" cy="1322987"/>
          </a:xfrm>
        </p:grpSpPr>
        <p:sp>
          <p:nvSpPr>
            <p:cNvPr id="2977" name="Google Shape;2977;p7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78"/>
          <p:cNvGrpSpPr/>
          <p:nvPr/>
        </p:nvGrpSpPr>
        <p:grpSpPr>
          <a:xfrm>
            <a:off x="4489605" y="3850853"/>
            <a:ext cx="492652" cy="503348"/>
            <a:chOff x="6039282" y="1042577"/>
            <a:chExt cx="734315" cy="731929"/>
          </a:xfrm>
        </p:grpSpPr>
        <p:sp>
          <p:nvSpPr>
            <p:cNvPr id="2988" name="Google Shape;2988;p7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 name="Google Shape;3009;p78"/>
          <p:cNvGrpSpPr/>
          <p:nvPr/>
        </p:nvGrpSpPr>
        <p:grpSpPr>
          <a:xfrm>
            <a:off x="5130019" y="2346894"/>
            <a:ext cx="483304" cy="504902"/>
            <a:chOff x="1825800" y="1651625"/>
            <a:chExt cx="568125" cy="591775"/>
          </a:xfrm>
        </p:grpSpPr>
        <p:sp>
          <p:nvSpPr>
            <p:cNvPr id="3010" name="Google Shape;3010;p7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6" name="Google Shape;3016;p7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8"/>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8"/>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023"/>
        <p:cNvGrpSpPr/>
        <p:nvPr/>
      </p:nvGrpSpPr>
      <p:grpSpPr>
        <a:xfrm>
          <a:off x="0" y="0"/>
          <a:ext cx="0" cy="0"/>
          <a:chOff x="0" y="0"/>
          <a:chExt cx="0" cy="0"/>
        </a:xfrm>
      </p:grpSpPr>
      <p:grpSp>
        <p:nvGrpSpPr>
          <p:cNvPr id="3024" name="Google Shape;3024;p79"/>
          <p:cNvGrpSpPr/>
          <p:nvPr/>
        </p:nvGrpSpPr>
        <p:grpSpPr>
          <a:xfrm>
            <a:off x="722058" y="957091"/>
            <a:ext cx="2492868" cy="1379876"/>
            <a:chOff x="2654821" y="2311071"/>
            <a:chExt cx="2279715" cy="1262120"/>
          </a:xfrm>
        </p:grpSpPr>
        <p:grpSp>
          <p:nvGrpSpPr>
            <p:cNvPr id="3025" name="Google Shape;3025;p79"/>
            <p:cNvGrpSpPr/>
            <p:nvPr/>
          </p:nvGrpSpPr>
          <p:grpSpPr>
            <a:xfrm>
              <a:off x="4034269" y="2840745"/>
              <a:ext cx="40212" cy="36437"/>
              <a:chOff x="4293400" y="2574725"/>
              <a:chExt cx="84425" cy="80100"/>
            </a:xfrm>
          </p:grpSpPr>
          <p:sp>
            <p:nvSpPr>
              <p:cNvPr id="3026" name="Google Shape;3026;p7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n-US"/>
              </a:p>
            </p:txBody>
          </p:sp>
          <p:sp>
            <p:nvSpPr>
              <p:cNvPr id="3027" name="Google Shape;3027;p7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79"/>
            <p:cNvGrpSpPr/>
            <p:nvPr/>
          </p:nvGrpSpPr>
          <p:grpSpPr>
            <a:xfrm>
              <a:off x="3894606" y="2334874"/>
              <a:ext cx="913198" cy="518984"/>
              <a:chOff x="4000175" y="1462675"/>
              <a:chExt cx="1917275" cy="1140875"/>
            </a:xfrm>
          </p:grpSpPr>
          <p:sp>
            <p:nvSpPr>
              <p:cNvPr id="3029" name="Google Shape;3029;p7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n-US"/>
              </a:p>
            </p:txBody>
          </p:sp>
          <p:grpSp>
            <p:nvGrpSpPr>
              <p:cNvPr id="3030" name="Google Shape;3030;p79"/>
              <p:cNvGrpSpPr/>
              <p:nvPr/>
            </p:nvGrpSpPr>
            <p:grpSpPr>
              <a:xfrm>
                <a:off x="4000175" y="1462675"/>
                <a:ext cx="1917275" cy="1140875"/>
                <a:chOff x="4000175" y="1462675"/>
                <a:chExt cx="1917275" cy="1140875"/>
              </a:xfrm>
            </p:grpSpPr>
            <p:sp>
              <p:nvSpPr>
                <p:cNvPr id="3031" name="Google Shape;3031;p7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n-US"/>
                </a:p>
              </p:txBody>
            </p:sp>
            <p:sp>
              <p:nvSpPr>
                <p:cNvPr id="3032" name="Google Shape;3032;p7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36" name="Google Shape;3036;p7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37" name="Google Shape;3037;p79"/>
            <p:cNvGrpSpPr/>
            <p:nvPr/>
          </p:nvGrpSpPr>
          <p:grpSpPr>
            <a:xfrm>
              <a:off x="3875768" y="2846704"/>
              <a:ext cx="44796" cy="47366"/>
              <a:chOff x="3960625" y="2587825"/>
              <a:chExt cx="94050" cy="104125"/>
            </a:xfrm>
          </p:grpSpPr>
          <p:sp>
            <p:nvSpPr>
              <p:cNvPr id="3038" name="Google Shape;3038;p7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n-US"/>
              </a:p>
            </p:txBody>
          </p:sp>
          <p:sp>
            <p:nvSpPr>
              <p:cNvPr id="3039" name="Google Shape;3039;p7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0" name="Google Shape;3040;p79"/>
            <p:cNvGrpSpPr/>
            <p:nvPr/>
          </p:nvGrpSpPr>
          <p:grpSpPr>
            <a:xfrm>
              <a:off x="3782759" y="2807162"/>
              <a:ext cx="82686" cy="85487"/>
              <a:chOff x="3765350" y="2500900"/>
              <a:chExt cx="173600" cy="187925"/>
            </a:xfrm>
          </p:grpSpPr>
          <p:sp>
            <p:nvSpPr>
              <p:cNvPr id="3041" name="Google Shape;3041;p7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n-US"/>
              </a:p>
            </p:txBody>
          </p:sp>
          <p:sp>
            <p:nvSpPr>
              <p:cNvPr id="3042" name="Google Shape;3042;p7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79"/>
            <p:cNvGrpSpPr/>
            <p:nvPr/>
          </p:nvGrpSpPr>
          <p:grpSpPr>
            <a:xfrm>
              <a:off x="3775674" y="2798496"/>
              <a:ext cx="40545" cy="23564"/>
              <a:chOff x="3750475" y="2481850"/>
              <a:chExt cx="85125" cy="51800"/>
            </a:xfrm>
          </p:grpSpPr>
          <p:sp>
            <p:nvSpPr>
              <p:cNvPr id="3048" name="Google Shape;3048;p7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n-US"/>
              </a:p>
            </p:txBody>
          </p:sp>
        </p:grpSp>
        <p:grpSp>
          <p:nvGrpSpPr>
            <p:cNvPr id="3050" name="Google Shape;3050;p79"/>
            <p:cNvGrpSpPr/>
            <p:nvPr/>
          </p:nvGrpSpPr>
          <p:grpSpPr>
            <a:xfrm>
              <a:off x="3716946" y="2776024"/>
              <a:ext cx="81971" cy="76912"/>
              <a:chOff x="3627175" y="2432450"/>
              <a:chExt cx="172100" cy="169075"/>
            </a:xfrm>
          </p:grpSpPr>
          <p:sp>
            <p:nvSpPr>
              <p:cNvPr id="3051" name="Google Shape;3051;p7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n-US"/>
              </a:p>
            </p:txBody>
          </p:sp>
          <p:sp>
            <p:nvSpPr>
              <p:cNvPr id="3053" name="Google Shape;3053;p7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n-US"/>
              </a:p>
            </p:txBody>
          </p:sp>
        </p:grpSp>
        <p:grpSp>
          <p:nvGrpSpPr>
            <p:cNvPr id="3054" name="Google Shape;3054;p79"/>
            <p:cNvGrpSpPr/>
            <p:nvPr/>
          </p:nvGrpSpPr>
          <p:grpSpPr>
            <a:xfrm>
              <a:off x="3685682" y="2845624"/>
              <a:ext cx="29311" cy="45055"/>
              <a:chOff x="3561536" y="2585450"/>
              <a:chExt cx="61539" cy="99045"/>
            </a:xfrm>
          </p:grpSpPr>
          <p:sp>
            <p:nvSpPr>
              <p:cNvPr id="3055" name="Google Shape;3055;p7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n-US"/>
              </a:p>
            </p:txBody>
          </p:sp>
        </p:grpSp>
        <p:grpSp>
          <p:nvGrpSpPr>
            <p:cNvPr id="3057" name="Google Shape;3057;p79"/>
            <p:cNvGrpSpPr/>
            <p:nvPr/>
          </p:nvGrpSpPr>
          <p:grpSpPr>
            <a:xfrm>
              <a:off x="3849905" y="2572252"/>
              <a:ext cx="74339" cy="119559"/>
              <a:chOff x="3906325" y="1984500"/>
              <a:chExt cx="156075" cy="262825"/>
            </a:xfrm>
          </p:grpSpPr>
          <p:sp>
            <p:nvSpPr>
              <p:cNvPr id="3058" name="Google Shape;3058;p7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n-US"/>
              </a:p>
            </p:txBody>
          </p:sp>
          <p:sp>
            <p:nvSpPr>
              <p:cNvPr id="3059" name="Google Shape;3059;p7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0" name="Google Shape;3060;p79"/>
            <p:cNvGrpSpPr/>
            <p:nvPr/>
          </p:nvGrpSpPr>
          <p:grpSpPr>
            <a:xfrm>
              <a:off x="2654821" y="2414345"/>
              <a:ext cx="667570" cy="558731"/>
              <a:chOff x="1397225" y="1637375"/>
              <a:chExt cx="1401575" cy="1228250"/>
            </a:xfrm>
          </p:grpSpPr>
          <p:sp>
            <p:nvSpPr>
              <p:cNvPr id="3061" name="Google Shape;3061;p7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n-US"/>
              </a:p>
            </p:txBody>
          </p:sp>
          <p:grpSp>
            <p:nvGrpSpPr>
              <p:cNvPr id="3062" name="Google Shape;3062;p79"/>
              <p:cNvGrpSpPr/>
              <p:nvPr/>
            </p:nvGrpSpPr>
            <p:grpSpPr>
              <a:xfrm>
                <a:off x="1397225" y="1637375"/>
                <a:ext cx="1398775" cy="1228250"/>
                <a:chOff x="1397225" y="1637375"/>
                <a:chExt cx="1398775" cy="1228250"/>
              </a:xfrm>
            </p:grpSpPr>
            <p:sp>
              <p:nvSpPr>
                <p:cNvPr id="3063" name="Google Shape;3063;p7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5" name="Google Shape;3065;p79"/>
            <p:cNvGrpSpPr/>
            <p:nvPr/>
          </p:nvGrpSpPr>
          <p:grpSpPr>
            <a:xfrm>
              <a:off x="3230417" y="3103734"/>
              <a:ext cx="282982" cy="280332"/>
              <a:chOff x="2605700" y="3152850"/>
              <a:chExt cx="594125" cy="616250"/>
            </a:xfrm>
          </p:grpSpPr>
          <p:sp>
            <p:nvSpPr>
              <p:cNvPr id="3066" name="Google Shape;3066;p7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n-US"/>
              </a:p>
            </p:txBody>
          </p:sp>
          <p:sp>
            <p:nvSpPr>
              <p:cNvPr id="3067" name="Google Shape;3067;p7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068" name="Google Shape;3068;p79"/>
            <p:cNvGrpSpPr/>
            <p:nvPr/>
          </p:nvGrpSpPr>
          <p:grpSpPr>
            <a:xfrm>
              <a:off x="3265985" y="3226989"/>
              <a:ext cx="87151" cy="346202"/>
              <a:chOff x="2680375" y="3423800"/>
              <a:chExt cx="182975" cy="761050"/>
            </a:xfrm>
          </p:grpSpPr>
          <p:sp>
            <p:nvSpPr>
              <p:cNvPr id="3069" name="Google Shape;3069;p7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n-US"/>
              </a:p>
            </p:txBody>
          </p:sp>
          <p:sp>
            <p:nvSpPr>
              <p:cNvPr id="3070" name="Google Shape;3070;p7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1" name="Google Shape;3071;p79"/>
            <p:cNvGrpSpPr/>
            <p:nvPr/>
          </p:nvGrpSpPr>
          <p:grpSpPr>
            <a:xfrm>
              <a:off x="3855466" y="3289811"/>
              <a:ext cx="112514" cy="94210"/>
              <a:chOff x="3918000" y="3561900"/>
              <a:chExt cx="236225" cy="207100"/>
            </a:xfrm>
          </p:grpSpPr>
          <p:sp>
            <p:nvSpPr>
              <p:cNvPr id="3072" name="Google Shape;3072;p7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n-US"/>
              </a:p>
            </p:txBody>
          </p:sp>
          <p:sp>
            <p:nvSpPr>
              <p:cNvPr id="3073" name="Google Shape;3073;p7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4" name="Google Shape;3074;p7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077" name="Google Shape;3077;p79"/>
            <p:cNvGrpSpPr/>
            <p:nvPr/>
          </p:nvGrpSpPr>
          <p:grpSpPr>
            <a:xfrm>
              <a:off x="2905224" y="2311071"/>
              <a:ext cx="596721" cy="528992"/>
              <a:chOff x="1922950" y="1410350"/>
              <a:chExt cx="1252825" cy="1162875"/>
            </a:xfrm>
          </p:grpSpPr>
          <p:sp>
            <p:nvSpPr>
              <p:cNvPr id="3078" name="Google Shape;3078;p7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094" name="Google Shape;3094;p7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14" name="Google Shape;3114;p7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15" name="Google Shape;3115;p7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6" name="Google Shape;3116;p79"/>
            <p:cNvGrpSpPr/>
            <p:nvPr/>
          </p:nvGrpSpPr>
          <p:grpSpPr>
            <a:xfrm>
              <a:off x="3280929" y="3294542"/>
              <a:ext cx="109894" cy="272224"/>
              <a:chOff x="2711750" y="3572300"/>
              <a:chExt cx="230725" cy="598425"/>
            </a:xfrm>
          </p:grpSpPr>
          <p:sp>
            <p:nvSpPr>
              <p:cNvPr id="3117" name="Google Shape;3117;p7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9" name="Google Shape;3119;p7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0" name="Google Shape;3120;p79"/>
            <p:cNvGrpSpPr/>
            <p:nvPr/>
          </p:nvGrpSpPr>
          <p:grpSpPr>
            <a:xfrm>
              <a:off x="3790439" y="2408636"/>
              <a:ext cx="73017" cy="75684"/>
              <a:chOff x="3781475" y="1624825"/>
              <a:chExt cx="153300" cy="166375"/>
            </a:xfrm>
          </p:grpSpPr>
          <p:sp>
            <p:nvSpPr>
              <p:cNvPr id="3121" name="Google Shape;3121;p7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5" name="Google Shape;3125;p7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2" name="Google Shape;3132;p79"/>
            <p:cNvGrpSpPr/>
            <p:nvPr/>
          </p:nvGrpSpPr>
          <p:grpSpPr>
            <a:xfrm>
              <a:off x="4403342" y="3107749"/>
              <a:ext cx="316680" cy="101374"/>
              <a:chOff x="5068275" y="3161675"/>
              <a:chExt cx="664875" cy="222850"/>
            </a:xfrm>
          </p:grpSpPr>
          <p:sp>
            <p:nvSpPr>
              <p:cNvPr id="3133" name="Google Shape;3133;p7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7" name="Google Shape;3137;p7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6" name="Google Shape;3166;p79"/>
            <p:cNvGrpSpPr/>
            <p:nvPr/>
          </p:nvGrpSpPr>
          <p:grpSpPr>
            <a:xfrm>
              <a:off x="3697513" y="2707266"/>
              <a:ext cx="59549" cy="79733"/>
              <a:chOff x="3586375" y="2281300"/>
              <a:chExt cx="125025" cy="175275"/>
            </a:xfrm>
          </p:grpSpPr>
          <p:sp>
            <p:nvSpPr>
              <p:cNvPr id="3167" name="Google Shape;3167;p7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9" name="Google Shape;3169;p7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0" name="Google Shape;3170;p79"/>
            <p:cNvGrpSpPr/>
            <p:nvPr/>
          </p:nvGrpSpPr>
          <p:grpSpPr>
            <a:xfrm>
              <a:off x="4513224" y="3221724"/>
              <a:ext cx="274563" cy="280321"/>
              <a:chOff x="5298975" y="3412225"/>
              <a:chExt cx="576450" cy="616225"/>
            </a:xfrm>
          </p:grpSpPr>
          <p:sp>
            <p:nvSpPr>
              <p:cNvPr id="3171" name="Google Shape;3171;p7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72" name="Google Shape;3172;p7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3" name="Google Shape;3173;p79"/>
            <p:cNvGrpSpPr/>
            <p:nvPr/>
          </p:nvGrpSpPr>
          <p:grpSpPr>
            <a:xfrm>
              <a:off x="4824403" y="3421846"/>
              <a:ext cx="110132" cy="130647"/>
              <a:chOff x="5952300" y="3852150"/>
              <a:chExt cx="231225" cy="287200"/>
            </a:xfrm>
          </p:grpSpPr>
          <p:sp>
            <p:nvSpPr>
              <p:cNvPr id="3174" name="Google Shape;3174;p7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6" name="Google Shape;3176;p7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4" name="Google Shape;3184;p79"/>
            <p:cNvGrpSpPr/>
            <p:nvPr/>
          </p:nvGrpSpPr>
          <p:grpSpPr>
            <a:xfrm>
              <a:off x="4295710" y="3079670"/>
              <a:ext cx="14968" cy="27135"/>
              <a:chOff x="4842300" y="3099950"/>
              <a:chExt cx="31425" cy="59650"/>
            </a:xfrm>
          </p:grpSpPr>
          <p:sp>
            <p:nvSpPr>
              <p:cNvPr id="3185" name="Google Shape;3185;p7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9" name="Google Shape;3189;p7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7" name="Google Shape;3197;p79"/>
            <p:cNvGrpSpPr/>
            <p:nvPr/>
          </p:nvGrpSpPr>
          <p:grpSpPr>
            <a:xfrm>
              <a:off x="3831056" y="2816010"/>
              <a:ext cx="37378" cy="27612"/>
              <a:chOff x="3866750" y="2520350"/>
              <a:chExt cx="78475" cy="60700"/>
            </a:xfrm>
          </p:grpSpPr>
          <p:sp>
            <p:nvSpPr>
              <p:cNvPr id="3198" name="Google Shape;3198;p7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2" name="Google Shape;3202;p7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19" name="Google Shape;3219;p7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31" name="Google Shape;3231;p7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4" name="Google Shape;3244;p79"/>
            <p:cNvGrpSpPr/>
            <p:nvPr/>
          </p:nvGrpSpPr>
          <p:grpSpPr>
            <a:xfrm>
              <a:off x="3632736" y="3051591"/>
              <a:ext cx="63288" cy="45217"/>
              <a:chOff x="3450375" y="3038225"/>
              <a:chExt cx="132875" cy="99400"/>
            </a:xfrm>
          </p:grpSpPr>
          <p:sp>
            <p:nvSpPr>
              <p:cNvPr id="3245" name="Google Shape;3245;p7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7" name="Google Shape;3247;p7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56" name="Google Shape;3256;p7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66" name="Google Shape;3266;p7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72" name="Google Shape;3272;p7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3282;p79"/>
          <p:cNvGrpSpPr/>
          <p:nvPr/>
        </p:nvGrpSpPr>
        <p:grpSpPr>
          <a:xfrm>
            <a:off x="719115" y="2852867"/>
            <a:ext cx="2622876" cy="1333540"/>
            <a:chOff x="238125" y="1038125"/>
            <a:chExt cx="7146800" cy="3633625"/>
          </a:xfrm>
        </p:grpSpPr>
        <p:sp>
          <p:nvSpPr>
            <p:cNvPr id="3283" name="Google Shape;3283;p7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79"/>
          <p:cNvGrpSpPr/>
          <p:nvPr/>
        </p:nvGrpSpPr>
        <p:grpSpPr>
          <a:xfrm>
            <a:off x="5834043" y="994977"/>
            <a:ext cx="2590840" cy="1380235"/>
            <a:chOff x="233350" y="949250"/>
            <a:chExt cx="7137300" cy="3802300"/>
          </a:xfrm>
        </p:grpSpPr>
        <p:sp>
          <p:nvSpPr>
            <p:cNvPr id="4856" name="Google Shape;4856;p7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79"/>
          <p:cNvGrpSpPr/>
          <p:nvPr/>
        </p:nvGrpSpPr>
        <p:grpSpPr>
          <a:xfrm>
            <a:off x="7648472" y="3039750"/>
            <a:ext cx="104231" cy="320340"/>
            <a:chOff x="7564426" y="3224343"/>
            <a:chExt cx="119985" cy="368801"/>
          </a:xfrm>
        </p:grpSpPr>
        <p:sp>
          <p:nvSpPr>
            <p:cNvPr id="4908" name="Google Shape;4908;p7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79"/>
          <p:cNvGrpSpPr/>
          <p:nvPr/>
        </p:nvGrpSpPr>
        <p:grpSpPr>
          <a:xfrm>
            <a:off x="7347961" y="3033852"/>
            <a:ext cx="189489" cy="332132"/>
            <a:chOff x="8370831" y="3202002"/>
            <a:chExt cx="218129" cy="382376"/>
          </a:xfrm>
        </p:grpSpPr>
        <p:sp>
          <p:nvSpPr>
            <p:cNvPr id="4911" name="Google Shape;4911;p7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79"/>
          <p:cNvGrpSpPr/>
          <p:nvPr/>
        </p:nvGrpSpPr>
        <p:grpSpPr>
          <a:xfrm>
            <a:off x="8071350" y="3444984"/>
            <a:ext cx="309429" cy="267000"/>
            <a:chOff x="6742064" y="3750480"/>
            <a:chExt cx="399315" cy="344560"/>
          </a:xfrm>
        </p:grpSpPr>
        <p:sp>
          <p:nvSpPr>
            <p:cNvPr id="4914" name="Google Shape;4914;p7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79"/>
          <p:cNvGrpSpPr/>
          <p:nvPr/>
        </p:nvGrpSpPr>
        <p:grpSpPr>
          <a:xfrm>
            <a:off x="7610369" y="3796031"/>
            <a:ext cx="180437" cy="281608"/>
            <a:chOff x="7248525" y="3739696"/>
            <a:chExt cx="230531" cy="359790"/>
          </a:xfrm>
        </p:grpSpPr>
        <p:sp>
          <p:nvSpPr>
            <p:cNvPr id="4917" name="Google Shape;4917;p7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79"/>
          <p:cNvGrpSpPr/>
          <p:nvPr/>
        </p:nvGrpSpPr>
        <p:grpSpPr>
          <a:xfrm>
            <a:off x="7856288" y="3439255"/>
            <a:ext cx="162896" cy="278710"/>
            <a:chOff x="7601242" y="3729267"/>
            <a:chExt cx="222566" cy="380803"/>
          </a:xfrm>
        </p:grpSpPr>
        <p:sp>
          <p:nvSpPr>
            <p:cNvPr id="4920" name="Google Shape;4920;p7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2" name="Google Shape;4922;p79"/>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3" name="Google Shape;4923;p79"/>
          <p:cNvGrpSpPr/>
          <p:nvPr/>
        </p:nvGrpSpPr>
        <p:grpSpPr>
          <a:xfrm>
            <a:off x="7345934" y="3440396"/>
            <a:ext cx="193543" cy="275990"/>
            <a:chOff x="8304647" y="3738687"/>
            <a:chExt cx="225076" cy="320956"/>
          </a:xfrm>
        </p:grpSpPr>
        <p:sp>
          <p:nvSpPr>
            <p:cNvPr id="4924" name="Google Shape;4924;p7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79"/>
          <p:cNvGrpSpPr/>
          <p:nvPr/>
        </p:nvGrpSpPr>
        <p:grpSpPr>
          <a:xfrm>
            <a:off x="7618426" y="3440396"/>
            <a:ext cx="178492" cy="275990"/>
            <a:chOff x="8615101" y="3738687"/>
            <a:chExt cx="207573" cy="320956"/>
          </a:xfrm>
        </p:grpSpPr>
        <p:sp>
          <p:nvSpPr>
            <p:cNvPr id="4928" name="Google Shape;4928;p7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1" name="Google Shape;4931;p79"/>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2" name="Google Shape;4932;p79"/>
          <p:cNvGrpSpPr/>
          <p:nvPr/>
        </p:nvGrpSpPr>
        <p:grpSpPr>
          <a:xfrm>
            <a:off x="6013131" y="3561884"/>
            <a:ext cx="557670" cy="511283"/>
            <a:chOff x="6015419" y="3716859"/>
            <a:chExt cx="557671" cy="511283"/>
          </a:xfrm>
        </p:grpSpPr>
        <p:sp>
          <p:nvSpPr>
            <p:cNvPr id="4933" name="Google Shape;4933;p7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4" name="Google Shape;4934;p79"/>
            <p:cNvGrpSpPr/>
            <p:nvPr/>
          </p:nvGrpSpPr>
          <p:grpSpPr>
            <a:xfrm>
              <a:off x="6036094" y="3716980"/>
              <a:ext cx="529860" cy="510468"/>
              <a:chOff x="6036094" y="3716980"/>
              <a:chExt cx="529860" cy="510468"/>
            </a:xfrm>
          </p:grpSpPr>
          <p:sp>
            <p:nvSpPr>
              <p:cNvPr id="4935" name="Google Shape;4935;p7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5" name="Google Shape;4945;p79"/>
          <p:cNvGrpSpPr/>
          <p:nvPr/>
        </p:nvGrpSpPr>
        <p:grpSpPr>
          <a:xfrm>
            <a:off x="6642016" y="2918653"/>
            <a:ext cx="576302" cy="511871"/>
            <a:chOff x="6644304" y="3073628"/>
            <a:chExt cx="576302" cy="511871"/>
          </a:xfrm>
        </p:grpSpPr>
        <p:sp>
          <p:nvSpPr>
            <p:cNvPr id="4946" name="Google Shape;4946;p7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7" name="Google Shape;4947;p79"/>
            <p:cNvGrpSpPr/>
            <p:nvPr/>
          </p:nvGrpSpPr>
          <p:grpSpPr>
            <a:xfrm>
              <a:off x="6712169" y="3085440"/>
              <a:ext cx="481622" cy="494913"/>
              <a:chOff x="6712169" y="3085440"/>
              <a:chExt cx="481622" cy="494913"/>
            </a:xfrm>
          </p:grpSpPr>
          <p:sp>
            <p:nvSpPr>
              <p:cNvPr id="4948" name="Google Shape;4948;p7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3" name="Google Shape;4953;p7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6" name="Google Shape;4956;p79"/>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7" name="Google Shape;4957;p79"/>
          <p:cNvGrpSpPr/>
          <p:nvPr/>
        </p:nvGrpSpPr>
        <p:grpSpPr>
          <a:xfrm>
            <a:off x="6649867" y="3561648"/>
            <a:ext cx="560631" cy="511352"/>
            <a:chOff x="6652154" y="3716623"/>
            <a:chExt cx="560631" cy="511352"/>
          </a:xfrm>
        </p:grpSpPr>
        <p:sp>
          <p:nvSpPr>
            <p:cNvPr id="4958" name="Google Shape;4958;p7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9" name="Google Shape;4959;p79"/>
            <p:cNvGrpSpPr/>
            <p:nvPr/>
          </p:nvGrpSpPr>
          <p:grpSpPr>
            <a:xfrm>
              <a:off x="6669657" y="3716715"/>
              <a:ext cx="466779" cy="464290"/>
              <a:chOff x="6669657" y="3716715"/>
              <a:chExt cx="466779" cy="464290"/>
            </a:xfrm>
          </p:grpSpPr>
          <p:sp>
            <p:nvSpPr>
              <p:cNvPr id="4960" name="Google Shape;4960;p7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3" name="Google Shape;4973;p79"/>
          <p:cNvGrpSpPr/>
          <p:nvPr/>
        </p:nvGrpSpPr>
        <p:grpSpPr>
          <a:xfrm>
            <a:off x="7843958" y="3843056"/>
            <a:ext cx="187557" cy="187557"/>
            <a:chOff x="8565775" y="671075"/>
            <a:chExt cx="441000" cy="441000"/>
          </a:xfrm>
        </p:grpSpPr>
        <p:sp>
          <p:nvSpPr>
            <p:cNvPr id="4974" name="Google Shape;4974;p7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6" name="Google Shape;4976;p79"/>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9"/>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8" name="Google Shape;4978;p79"/>
          <p:cNvGrpSpPr/>
          <p:nvPr/>
        </p:nvGrpSpPr>
        <p:grpSpPr>
          <a:xfrm>
            <a:off x="5997813" y="2921275"/>
            <a:ext cx="587871" cy="512373"/>
            <a:chOff x="6000100" y="3076250"/>
            <a:chExt cx="587871" cy="512373"/>
          </a:xfrm>
        </p:grpSpPr>
        <p:sp>
          <p:nvSpPr>
            <p:cNvPr id="4979" name="Google Shape;4979;p7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0" name="Google Shape;4980;p79"/>
            <p:cNvGrpSpPr/>
            <p:nvPr/>
          </p:nvGrpSpPr>
          <p:grpSpPr>
            <a:xfrm>
              <a:off x="6031360" y="3076713"/>
              <a:ext cx="539107" cy="480965"/>
              <a:chOff x="6031360" y="3076713"/>
              <a:chExt cx="539107" cy="480965"/>
            </a:xfrm>
          </p:grpSpPr>
          <p:sp>
            <p:nvSpPr>
              <p:cNvPr id="4981" name="Google Shape;4981;p7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8" name="Google Shape;4988;p79"/>
          <p:cNvGrpSpPr/>
          <p:nvPr/>
        </p:nvGrpSpPr>
        <p:grpSpPr>
          <a:xfrm>
            <a:off x="3416804" y="902588"/>
            <a:ext cx="2310381" cy="1488888"/>
            <a:chOff x="229225" y="549050"/>
            <a:chExt cx="7161750" cy="4615275"/>
          </a:xfrm>
        </p:grpSpPr>
        <p:sp>
          <p:nvSpPr>
            <p:cNvPr id="4989" name="Google Shape;4989;p79"/>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9"/>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9"/>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9"/>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9"/>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9"/>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9"/>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9"/>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9"/>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9"/>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9"/>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9"/>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9"/>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9"/>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9"/>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9"/>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9"/>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9"/>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9"/>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9"/>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9"/>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9"/>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9"/>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9"/>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9"/>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9"/>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9"/>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9"/>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9"/>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9"/>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9"/>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9"/>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9"/>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9"/>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9"/>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9"/>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9"/>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9"/>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9"/>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9"/>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9"/>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9"/>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9"/>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9"/>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9"/>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9"/>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9"/>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9"/>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9"/>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9"/>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9"/>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9"/>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9"/>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9"/>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9"/>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9"/>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9"/>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9"/>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9"/>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9"/>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9"/>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9"/>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9"/>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9"/>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9"/>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9"/>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9"/>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9"/>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9"/>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9"/>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9"/>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9"/>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9"/>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9"/>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9"/>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9"/>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9"/>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9"/>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9"/>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9"/>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9"/>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9"/>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9"/>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9"/>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9"/>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9"/>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9"/>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9"/>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9"/>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9"/>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9"/>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9"/>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9"/>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9"/>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9"/>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9"/>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9"/>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9"/>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9"/>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9"/>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9"/>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9"/>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9"/>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9"/>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9"/>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9"/>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9"/>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9"/>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9"/>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9"/>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9"/>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9"/>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9"/>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9"/>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9"/>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9"/>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9"/>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6" name="Google Shape;5106;p79"/>
          <p:cNvGrpSpPr/>
          <p:nvPr/>
        </p:nvGrpSpPr>
        <p:grpSpPr>
          <a:xfrm>
            <a:off x="3514722" y="2832485"/>
            <a:ext cx="2310282" cy="1374222"/>
            <a:chOff x="238125" y="732525"/>
            <a:chExt cx="7130500" cy="4241425"/>
          </a:xfrm>
        </p:grpSpPr>
        <p:sp>
          <p:nvSpPr>
            <p:cNvPr id="5107" name="Google Shape;5107;p79"/>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9"/>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9"/>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9"/>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9"/>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9"/>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9"/>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9"/>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9"/>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9"/>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9"/>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9"/>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9"/>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9"/>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9"/>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9"/>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9"/>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9"/>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9"/>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9"/>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9"/>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9"/>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9"/>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9"/>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9"/>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9"/>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9"/>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9"/>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9"/>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9"/>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9"/>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9"/>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9"/>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9"/>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9"/>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9"/>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9"/>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9"/>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9"/>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9"/>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9"/>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9"/>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9"/>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9"/>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9"/>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9"/>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9"/>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9"/>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9"/>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9"/>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9"/>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9"/>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9"/>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9"/>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9"/>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9"/>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9"/>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9"/>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9"/>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9"/>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9"/>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9"/>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9"/>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9"/>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9"/>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9"/>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9"/>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9"/>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9"/>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9"/>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9"/>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9"/>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9"/>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9"/>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9"/>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9"/>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9"/>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9"/>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9"/>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9"/>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9"/>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9"/>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9"/>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9"/>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9"/>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9"/>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9"/>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9"/>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9"/>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9"/>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9"/>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9"/>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9"/>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9"/>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9"/>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9"/>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9"/>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9"/>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9"/>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9"/>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9"/>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9"/>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9"/>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9"/>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9"/>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9"/>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9"/>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9"/>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9"/>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9"/>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9"/>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9"/>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9"/>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9"/>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5224"/>
        <p:cNvGrpSpPr/>
        <p:nvPr/>
      </p:nvGrpSpPr>
      <p:grpSpPr>
        <a:xfrm>
          <a:off x="0" y="0"/>
          <a:ext cx="0" cy="0"/>
          <a:chOff x="0" y="0"/>
          <a:chExt cx="0" cy="0"/>
        </a:xfrm>
      </p:grpSpPr>
      <p:grpSp>
        <p:nvGrpSpPr>
          <p:cNvPr id="5225" name="Google Shape;5225;p80"/>
          <p:cNvGrpSpPr/>
          <p:nvPr/>
        </p:nvGrpSpPr>
        <p:grpSpPr>
          <a:xfrm>
            <a:off x="729274" y="969759"/>
            <a:ext cx="2507799" cy="206239"/>
            <a:chOff x="106648" y="895722"/>
            <a:chExt cx="4481413" cy="374300"/>
          </a:xfrm>
        </p:grpSpPr>
        <p:grpSp>
          <p:nvGrpSpPr>
            <p:cNvPr id="5226" name="Google Shape;5226;p80"/>
            <p:cNvGrpSpPr/>
            <p:nvPr/>
          </p:nvGrpSpPr>
          <p:grpSpPr>
            <a:xfrm>
              <a:off x="2233276" y="895722"/>
              <a:ext cx="1082667" cy="223591"/>
              <a:chOff x="4808316" y="2800065"/>
              <a:chExt cx="1999386" cy="412910"/>
            </a:xfrm>
          </p:grpSpPr>
          <p:sp>
            <p:nvSpPr>
              <p:cNvPr id="5227" name="Google Shape;5227;p8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8" name="Google Shape;5228;p80"/>
              <p:cNvGrpSpPr/>
              <p:nvPr/>
            </p:nvGrpSpPr>
            <p:grpSpPr>
              <a:xfrm>
                <a:off x="4808316" y="2800065"/>
                <a:ext cx="92400" cy="411825"/>
                <a:chOff x="845575" y="2563700"/>
                <a:chExt cx="92400" cy="411825"/>
              </a:xfrm>
            </p:grpSpPr>
            <p:cxnSp>
              <p:nvCxnSpPr>
                <p:cNvPr id="5229" name="Google Shape;5229;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30" name="Google Shape;5230;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1" name="Google Shape;5231;p80"/>
            <p:cNvGrpSpPr/>
            <p:nvPr/>
          </p:nvGrpSpPr>
          <p:grpSpPr>
            <a:xfrm>
              <a:off x="106648" y="895722"/>
              <a:ext cx="1088401" cy="223591"/>
              <a:chOff x="881025" y="2800065"/>
              <a:chExt cx="2009975" cy="412910"/>
            </a:xfrm>
          </p:grpSpPr>
          <p:sp>
            <p:nvSpPr>
              <p:cNvPr id="5232" name="Google Shape;5232;p8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3" name="Google Shape;5233;p80"/>
              <p:cNvGrpSpPr/>
              <p:nvPr/>
            </p:nvGrpSpPr>
            <p:grpSpPr>
              <a:xfrm>
                <a:off x="881025" y="2800065"/>
                <a:ext cx="92400" cy="411825"/>
                <a:chOff x="845575" y="2563700"/>
                <a:chExt cx="92400" cy="411825"/>
              </a:xfrm>
            </p:grpSpPr>
            <p:cxnSp>
              <p:nvCxnSpPr>
                <p:cNvPr id="5234" name="Google Shape;5234;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35" name="Google Shape;5235;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6" name="Google Shape;5236;p80"/>
            <p:cNvGrpSpPr/>
            <p:nvPr/>
          </p:nvGrpSpPr>
          <p:grpSpPr>
            <a:xfrm>
              <a:off x="1172346" y="1047018"/>
              <a:ext cx="1083151" cy="223003"/>
              <a:chOff x="2849073" y="3079467"/>
              <a:chExt cx="2000279" cy="411825"/>
            </a:xfrm>
          </p:grpSpPr>
          <p:sp>
            <p:nvSpPr>
              <p:cNvPr id="5237" name="Google Shape;5237;p8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8" name="Google Shape;5238;p80"/>
              <p:cNvGrpSpPr/>
              <p:nvPr/>
            </p:nvGrpSpPr>
            <p:grpSpPr>
              <a:xfrm rot="10800000">
                <a:off x="2849073" y="3079467"/>
                <a:ext cx="92400" cy="411825"/>
                <a:chOff x="2070100" y="2563700"/>
                <a:chExt cx="92400" cy="411825"/>
              </a:xfrm>
            </p:grpSpPr>
            <p:cxnSp>
              <p:nvCxnSpPr>
                <p:cNvPr id="5239" name="Google Shape;5239;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40" name="Google Shape;5240;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1" name="Google Shape;5241;p80"/>
            <p:cNvGrpSpPr/>
            <p:nvPr/>
          </p:nvGrpSpPr>
          <p:grpSpPr>
            <a:xfrm>
              <a:off x="3290132" y="1047018"/>
              <a:ext cx="1297929" cy="223003"/>
              <a:chOff x="6760035" y="3079467"/>
              <a:chExt cx="2396914" cy="411825"/>
            </a:xfrm>
          </p:grpSpPr>
          <p:sp>
            <p:nvSpPr>
              <p:cNvPr id="5242" name="Google Shape;5242;p8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3" name="Google Shape;5243;p80"/>
              <p:cNvGrpSpPr/>
              <p:nvPr/>
            </p:nvGrpSpPr>
            <p:grpSpPr>
              <a:xfrm rot="10800000">
                <a:off x="6760035" y="3079467"/>
                <a:ext cx="92400" cy="411825"/>
                <a:chOff x="2070100" y="2563700"/>
                <a:chExt cx="92400" cy="411825"/>
              </a:xfrm>
            </p:grpSpPr>
            <p:cxnSp>
              <p:nvCxnSpPr>
                <p:cNvPr id="5244" name="Google Shape;5244;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45" name="Google Shape;5245;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46" name="Google Shape;5246;p80"/>
          <p:cNvGrpSpPr/>
          <p:nvPr/>
        </p:nvGrpSpPr>
        <p:grpSpPr>
          <a:xfrm>
            <a:off x="2147036" y="3369130"/>
            <a:ext cx="1086701" cy="799429"/>
            <a:chOff x="2183288" y="3555572"/>
            <a:chExt cx="1136241" cy="835873"/>
          </a:xfrm>
        </p:grpSpPr>
        <p:sp>
          <p:nvSpPr>
            <p:cNvPr id="5247" name="Google Shape;5247;p8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8" name="Google Shape;5248;p80"/>
            <p:cNvGrpSpPr/>
            <p:nvPr/>
          </p:nvGrpSpPr>
          <p:grpSpPr>
            <a:xfrm>
              <a:off x="2205895" y="3637269"/>
              <a:ext cx="1089848" cy="724993"/>
              <a:chOff x="2205895" y="3637269"/>
              <a:chExt cx="1089848" cy="724993"/>
            </a:xfrm>
          </p:grpSpPr>
          <p:sp>
            <p:nvSpPr>
              <p:cNvPr id="5249" name="Google Shape;5249;p8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5" name="Google Shape;5255;p8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6" name="Google Shape;5256;p8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57" name="Google Shape;5257;p80"/>
            <p:cNvGrpSpPr/>
            <p:nvPr/>
          </p:nvGrpSpPr>
          <p:grpSpPr>
            <a:xfrm>
              <a:off x="3173850" y="3779426"/>
              <a:ext cx="145679" cy="70048"/>
              <a:chOff x="3173850" y="3779426"/>
              <a:chExt cx="145679" cy="70048"/>
            </a:xfrm>
          </p:grpSpPr>
          <p:cxnSp>
            <p:nvCxnSpPr>
              <p:cNvPr id="5258" name="Google Shape;5258;p8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259" name="Google Shape;5259;p8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80"/>
            <p:cNvGrpSpPr/>
            <p:nvPr/>
          </p:nvGrpSpPr>
          <p:grpSpPr>
            <a:xfrm>
              <a:off x="2183288" y="4139483"/>
              <a:ext cx="145133" cy="70048"/>
              <a:chOff x="2183288" y="4139483"/>
              <a:chExt cx="145133" cy="70048"/>
            </a:xfrm>
          </p:grpSpPr>
          <p:cxnSp>
            <p:nvCxnSpPr>
              <p:cNvPr id="5261" name="Google Shape;5261;p8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262" name="Google Shape;5262;p8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3" name="Google Shape;5263;p8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4" name="Google Shape;5264;p8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65" name="Google Shape;5265;p80"/>
            <p:cNvGrpSpPr/>
            <p:nvPr/>
          </p:nvGrpSpPr>
          <p:grpSpPr>
            <a:xfrm>
              <a:off x="2943836" y="4268886"/>
              <a:ext cx="60717" cy="122559"/>
              <a:chOff x="2943836" y="4268886"/>
              <a:chExt cx="60717" cy="122559"/>
            </a:xfrm>
          </p:grpSpPr>
          <p:sp>
            <p:nvSpPr>
              <p:cNvPr id="5266" name="Google Shape;5266;p8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7" name="Google Shape;5267;p8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268" name="Google Shape;5268;p80"/>
          <p:cNvGrpSpPr/>
          <p:nvPr/>
        </p:nvGrpSpPr>
        <p:grpSpPr>
          <a:xfrm>
            <a:off x="3409981" y="1290129"/>
            <a:ext cx="1675870" cy="758251"/>
            <a:chOff x="3530532" y="1496185"/>
            <a:chExt cx="1562000" cy="706730"/>
          </a:xfrm>
        </p:grpSpPr>
        <p:cxnSp>
          <p:nvCxnSpPr>
            <p:cNvPr id="5269" name="Google Shape;5269;p8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270" name="Google Shape;5270;p80"/>
            <p:cNvGrpSpPr/>
            <p:nvPr/>
          </p:nvGrpSpPr>
          <p:grpSpPr>
            <a:xfrm>
              <a:off x="3530532" y="1496185"/>
              <a:ext cx="323430" cy="463587"/>
              <a:chOff x="3530532" y="1496185"/>
              <a:chExt cx="323430" cy="463587"/>
            </a:xfrm>
          </p:grpSpPr>
          <p:grpSp>
            <p:nvGrpSpPr>
              <p:cNvPr id="5271" name="Google Shape;5271;p80"/>
              <p:cNvGrpSpPr/>
              <p:nvPr/>
            </p:nvGrpSpPr>
            <p:grpSpPr>
              <a:xfrm>
                <a:off x="3567462" y="1496185"/>
                <a:ext cx="286500" cy="361376"/>
                <a:chOff x="3567462" y="1496185"/>
                <a:chExt cx="286500" cy="361376"/>
              </a:xfrm>
            </p:grpSpPr>
            <p:cxnSp>
              <p:nvCxnSpPr>
                <p:cNvPr id="5272" name="Google Shape;5272;p8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73" name="Google Shape;5273;p8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4" name="Google Shape;5274;p8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5" name="Google Shape;5275;p80"/>
            <p:cNvGrpSpPr/>
            <p:nvPr/>
          </p:nvGrpSpPr>
          <p:grpSpPr>
            <a:xfrm>
              <a:off x="3891569" y="1779209"/>
              <a:ext cx="323945" cy="423706"/>
              <a:chOff x="3891569" y="1779209"/>
              <a:chExt cx="323945" cy="423706"/>
            </a:xfrm>
          </p:grpSpPr>
          <p:grpSp>
            <p:nvGrpSpPr>
              <p:cNvPr id="5276" name="Google Shape;5276;p80"/>
              <p:cNvGrpSpPr/>
              <p:nvPr/>
            </p:nvGrpSpPr>
            <p:grpSpPr>
              <a:xfrm>
                <a:off x="3929014" y="1881638"/>
                <a:ext cx="286500" cy="321278"/>
                <a:chOff x="3929014" y="1881638"/>
                <a:chExt cx="286500" cy="321278"/>
              </a:xfrm>
            </p:grpSpPr>
            <p:cxnSp>
              <p:nvCxnSpPr>
                <p:cNvPr id="5277" name="Google Shape;5277;p8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278" name="Google Shape;5278;p8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9" name="Google Shape;5279;p8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80"/>
            <p:cNvGrpSpPr/>
            <p:nvPr/>
          </p:nvGrpSpPr>
          <p:grpSpPr>
            <a:xfrm>
              <a:off x="4252606" y="1496185"/>
              <a:ext cx="324721" cy="463587"/>
              <a:chOff x="4252606" y="1496185"/>
              <a:chExt cx="324721" cy="463587"/>
            </a:xfrm>
          </p:grpSpPr>
          <p:grpSp>
            <p:nvGrpSpPr>
              <p:cNvPr id="5281" name="Google Shape;5281;p80"/>
              <p:cNvGrpSpPr/>
              <p:nvPr/>
            </p:nvGrpSpPr>
            <p:grpSpPr>
              <a:xfrm>
                <a:off x="4290828" y="1496185"/>
                <a:ext cx="286500" cy="361376"/>
                <a:chOff x="4290828" y="1496185"/>
                <a:chExt cx="286500" cy="361376"/>
              </a:xfrm>
            </p:grpSpPr>
            <p:cxnSp>
              <p:nvCxnSpPr>
                <p:cNvPr id="5282" name="Google Shape;5282;p8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83" name="Google Shape;5283;p8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4" name="Google Shape;5284;p8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80"/>
            <p:cNvGrpSpPr/>
            <p:nvPr/>
          </p:nvGrpSpPr>
          <p:grpSpPr>
            <a:xfrm>
              <a:off x="4613643" y="1763716"/>
              <a:ext cx="325308" cy="439200"/>
              <a:chOff x="4613643" y="1763716"/>
              <a:chExt cx="325308" cy="439200"/>
            </a:xfrm>
          </p:grpSpPr>
          <p:grpSp>
            <p:nvGrpSpPr>
              <p:cNvPr id="5286" name="Google Shape;5286;p80"/>
              <p:cNvGrpSpPr/>
              <p:nvPr/>
            </p:nvGrpSpPr>
            <p:grpSpPr>
              <a:xfrm>
                <a:off x="4652451" y="1879538"/>
                <a:ext cx="286500" cy="323378"/>
                <a:chOff x="4652451" y="1879538"/>
                <a:chExt cx="286500" cy="323378"/>
              </a:xfrm>
            </p:grpSpPr>
            <p:cxnSp>
              <p:nvCxnSpPr>
                <p:cNvPr id="5287" name="Google Shape;5287;p8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288" name="Google Shape;5288;p8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9" name="Google Shape;5289;p8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0" name="Google Shape;5290;p80"/>
          <p:cNvGrpSpPr/>
          <p:nvPr/>
        </p:nvGrpSpPr>
        <p:grpSpPr>
          <a:xfrm>
            <a:off x="3421841" y="2143755"/>
            <a:ext cx="1652173" cy="391517"/>
            <a:chOff x="3512551" y="2358270"/>
            <a:chExt cx="1597383" cy="378533"/>
          </a:xfrm>
        </p:grpSpPr>
        <p:cxnSp>
          <p:nvCxnSpPr>
            <p:cNvPr id="5291" name="Google Shape;5291;p80"/>
            <p:cNvCxnSpPr>
              <a:stCxn id="5292" idx="6"/>
              <a:endCxn id="529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294" name="Google Shape;5294;p80"/>
            <p:cNvGrpSpPr/>
            <p:nvPr/>
          </p:nvGrpSpPr>
          <p:grpSpPr>
            <a:xfrm>
              <a:off x="3512551" y="2358270"/>
              <a:ext cx="225647" cy="307714"/>
              <a:chOff x="2182679" y="2004714"/>
              <a:chExt cx="792300" cy="1080458"/>
            </a:xfrm>
          </p:grpSpPr>
          <p:cxnSp>
            <p:nvCxnSpPr>
              <p:cNvPr id="5295" name="Google Shape;5295;p80"/>
              <p:cNvCxnSpPr>
                <a:stCxn id="529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92" name="Google Shape;5292;p8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80"/>
            <p:cNvGrpSpPr/>
            <p:nvPr/>
          </p:nvGrpSpPr>
          <p:grpSpPr>
            <a:xfrm>
              <a:off x="3969644" y="2440153"/>
              <a:ext cx="225853" cy="296651"/>
              <a:chOff x="3775710" y="1729289"/>
              <a:chExt cx="136500" cy="179289"/>
            </a:xfrm>
          </p:grpSpPr>
          <p:cxnSp>
            <p:nvCxnSpPr>
              <p:cNvPr id="5298" name="Google Shape;5298;p8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299" name="Google Shape;5299;p8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1" name="Google Shape;5301;p80"/>
            <p:cNvGrpSpPr/>
            <p:nvPr/>
          </p:nvGrpSpPr>
          <p:grpSpPr>
            <a:xfrm>
              <a:off x="4427051" y="2358270"/>
              <a:ext cx="225647" cy="307714"/>
              <a:chOff x="5393704" y="2004714"/>
              <a:chExt cx="792300" cy="1080458"/>
            </a:xfrm>
          </p:grpSpPr>
          <p:cxnSp>
            <p:nvCxnSpPr>
              <p:cNvPr id="5302" name="Google Shape;5302;p80"/>
              <p:cNvCxnSpPr>
                <a:stCxn id="530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04" name="Google Shape;5304;p8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80"/>
            <p:cNvGrpSpPr/>
            <p:nvPr/>
          </p:nvGrpSpPr>
          <p:grpSpPr>
            <a:xfrm>
              <a:off x="4884287" y="2440252"/>
              <a:ext cx="225647" cy="296532"/>
              <a:chOff x="6999166" y="2292572"/>
              <a:chExt cx="792300" cy="1041192"/>
            </a:xfrm>
          </p:grpSpPr>
          <p:cxnSp>
            <p:nvCxnSpPr>
              <p:cNvPr id="5306" name="Google Shape;5306;p8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293" name="Google Shape;5293;p8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8" name="Google Shape;5308;p80"/>
          <p:cNvGrpSpPr/>
          <p:nvPr/>
        </p:nvGrpSpPr>
        <p:grpSpPr>
          <a:xfrm>
            <a:off x="6842649" y="979955"/>
            <a:ext cx="1581844" cy="732818"/>
            <a:chOff x="634175" y="2986275"/>
            <a:chExt cx="3147949" cy="1458344"/>
          </a:xfrm>
        </p:grpSpPr>
        <p:cxnSp>
          <p:nvCxnSpPr>
            <p:cNvPr id="5309" name="Google Shape;5309;p80"/>
            <p:cNvCxnSpPr>
              <a:stCxn id="5310" idx="4"/>
              <a:endCxn id="531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312" name="Google Shape;5312;p80"/>
            <p:cNvCxnSpPr>
              <a:stCxn id="5311" idx="0"/>
              <a:endCxn id="531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14" name="Google Shape;5314;p80"/>
            <p:cNvCxnSpPr>
              <a:stCxn id="5313" idx="4"/>
              <a:endCxn id="531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16" name="Google Shape;5316;p80"/>
            <p:cNvCxnSpPr>
              <a:stCxn id="5315" idx="0"/>
              <a:endCxn id="531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317" name="Google Shape;5317;p8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13" name="Google Shape;5313;p8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10" name="Google Shape;5310;p8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15" name="Google Shape;5315;p8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11" name="Google Shape;5311;p8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318" name="Google Shape;5318;p80"/>
          <p:cNvGrpSpPr/>
          <p:nvPr/>
        </p:nvGrpSpPr>
        <p:grpSpPr>
          <a:xfrm>
            <a:off x="3410364" y="2674265"/>
            <a:ext cx="1675128" cy="313674"/>
            <a:chOff x="998425" y="1182125"/>
            <a:chExt cx="1065400" cy="199500"/>
          </a:xfrm>
        </p:grpSpPr>
        <p:sp>
          <p:nvSpPr>
            <p:cNvPr id="5319" name="Google Shape;5319;p8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80"/>
          <p:cNvGrpSpPr/>
          <p:nvPr/>
        </p:nvGrpSpPr>
        <p:grpSpPr>
          <a:xfrm>
            <a:off x="3410363" y="3630231"/>
            <a:ext cx="1675129" cy="525345"/>
            <a:chOff x="5194708" y="3484366"/>
            <a:chExt cx="3148148" cy="987304"/>
          </a:xfrm>
        </p:grpSpPr>
        <p:grpSp>
          <p:nvGrpSpPr>
            <p:cNvPr id="5325" name="Google Shape;5325;p80"/>
            <p:cNvGrpSpPr/>
            <p:nvPr/>
          </p:nvGrpSpPr>
          <p:grpSpPr>
            <a:xfrm>
              <a:off x="7531521" y="3484366"/>
              <a:ext cx="811335" cy="987304"/>
              <a:chOff x="3379425" y="1617275"/>
              <a:chExt cx="1090650" cy="1327200"/>
            </a:xfrm>
          </p:grpSpPr>
          <p:sp>
            <p:nvSpPr>
              <p:cNvPr id="5326" name="Google Shape;5326;p8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80"/>
            <p:cNvGrpSpPr/>
            <p:nvPr/>
          </p:nvGrpSpPr>
          <p:grpSpPr>
            <a:xfrm>
              <a:off x="6752546" y="3484366"/>
              <a:ext cx="811428" cy="987304"/>
              <a:chOff x="2332275" y="1617275"/>
              <a:chExt cx="1090775" cy="1327200"/>
            </a:xfrm>
          </p:grpSpPr>
          <p:sp>
            <p:nvSpPr>
              <p:cNvPr id="5330" name="Google Shape;5330;p8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80"/>
            <p:cNvGrpSpPr/>
            <p:nvPr/>
          </p:nvGrpSpPr>
          <p:grpSpPr>
            <a:xfrm>
              <a:off x="5973664" y="3484366"/>
              <a:ext cx="811335" cy="987304"/>
              <a:chOff x="1285250" y="1617275"/>
              <a:chExt cx="1090650" cy="1327200"/>
            </a:xfrm>
          </p:grpSpPr>
          <p:sp>
            <p:nvSpPr>
              <p:cNvPr id="5334" name="Google Shape;5334;p8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80"/>
            <p:cNvGrpSpPr/>
            <p:nvPr/>
          </p:nvGrpSpPr>
          <p:grpSpPr>
            <a:xfrm>
              <a:off x="5194708" y="3484366"/>
              <a:ext cx="811409" cy="987304"/>
              <a:chOff x="238125" y="1617275"/>
              <a:chExt cx="1090750" cy="1327200"/>
            </a:xfrm>
          </p:grpSpPr>
          <p:sp>
            <p:nvSpPr>
              <p:cNvPr id="5338" name="Google Shape;5338;p8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41" name="Google Shape;5341;p80"/>
          <p:cNvGrpSpPr/>
          <p:nvPr/>
        </p:nvGrpSpPr>
        <p:grpSpPr>
          <a:xfrm>
            <a:off x="6844048" y="2276120"/>
            <a:ext cx="1579046" cy="522230"/>
            <a:chOff x="6853641" y="2534077"/>
            <a:chExt cx="1515545" cy="501229"/>
          </a:xfrm>
        </p:grpSpPr>
        <p:grpSp>
          <p:nvGrpSpPr>
            <p:cNvPr id="5342" name="Google Shape;5342;p80"/>
            <p:cNvGrpSpPr/>
            <p:nvPr/>
          </p:nvGrpSpPr>
          <p:grpSpPr>
            <a:xfrm>
              <a:off x="6853641" y="2618923"/>
              <a:ext cx="1515545" cy="324556"/>
              <a:chOff x="6853641" y="2618923"/>
              <a:chExt cx="1515545" cy="324556"/>
            </a:xfrm>
          </p:grpSpPr>
          <p:sp>
            <p:nvSpPr>
              <p:cNvPr id="5343" name="Google Shape;5343;p8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8" name="Google Shape;5348;p8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80"/>
          <p:cNvGrpSpPr/>
          <p:nvPr/>
        </p:nvGrpSpPr>
        <p:grpSpPr>
          <a:xfrm>
            <a:off x="3438940" y="3151161"/>
            <a:ext cx="1617976" cy="346616"/>
            <a:chOff x="1808063" y="4294338"/>
            <a:chExt cx="3370782" cy="721817"/>
          </a:xfrm>
        </p:grpSpPr>
        <p:sp>
          <p:nvSpPr>
            <p:cNvPr id="5354" name="Google Shape;5354;p8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80"/>
          <p:cNvGrpSpPr/>
          <p:nvPr/>
        </p:nvGrpSpPr>
        <p:grpSpPr>
          <a:xfrm>
            <a:off x="5264936" y="3817911"/>
            <a:ext cx="1417067" cy="350605"/>
            <a:chOff x="4234950" y="2101012"/>
            <a:chExt cx="4219974" cy="1044090"/>
          </a:xfrm>
        </p:grpSpPr>
        <p:sp>
          <p:nvSpPr>
            <p:cNvPr id="5365" name="Google Shape;5365;p8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80"/>
          <p:cNvGrpSpPr/>
          <p:nvPr/>
        </p:nvGrpSpPr>
        <p:grpSpPr>
          <a:xfrm>
            <a:off x="6840408" y="1808668"/>
            <a:ext cx="1586327" cy="371557"/>
            <a:chOff x="1247650" y="2075423"/>
            <a:chExt cx="6648477" cy="1557238"/>
          </a:xfrm>
        </p:grpSpPr>
        <p:sp>
          <p:nvSpPr>
            <p:cNvPr id="5382" name="Google Shape;5382;p8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80"/>
          <p:cNvGrpSpPr/>
          <p:nvPr/>
        </p:nvGrpSpPr>
        <p:grpSpPr>
          <a:xfrm>
            <a:off x="5271678" y="961858"/>
            <a:ext cx="1415601" cy="1648533"/>
            <a:chOff x="1839112" y="2209163"/>
            <a:chExt cx="1918159" cy="2233784"/>
          </a:xfrm>
        </p:grpSpPr>
        <p:sp>
          <p:nvSpPr>
            <p:cNvPr id="5389" name="Google Shape;5389;p8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92" name="Google Shape;5392;p80"/>
            <p:cNvCxnSpPr>
              <a:stCxn id="5389" idx="6"/>
              <a:endCxn id="539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93" name="Google Shape;5393;p80"/>
            <p:cNvCxnSpPr>
              <a:stCxn id="5390" idx="4"/>
              <a:endCxn id="539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395" name="Google Shape;5395;p80"/>
            <p:cNvCxnSpPr>
              <a:stCxn id="5394" idx="6"/>
              <a:endCxn id="539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96" name="Google Shape;5396;p80"/>
            <p:cNvCxnSpPr>
              <a:stCxn id="5391" idx="4"/>
              <a:endCxn id="539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394" name="Google Shape;5394;p8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99" name="Google Shape;5399;p80"/>
            <p:cNvCxnSpPr>
              <a:endCxn id="539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400" name="Google Shape;5400;p80"/>
          <p:cNvGrpSpPr/>
          <p:nvPr/>
        </p:nvGrpSpPr>
        <p:grpSpPr>
          <a:xfrm>
            <a:off x="3428944" y="979942"/>
            <a:ext cx="1637968" cy="154942"/>
            <a:chOff x="238125" y="2506075"/>
            <a:chExt cx="7115411" cy="673075"/>
          </a:xfrm>
        </p:grpSpPr>
        <p:sp>
          <p:nvSpPr>
            <p:cNvPr id="5401" name="Google Shape;5401;p8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80"/>
          <p:cNvGrpSpPr/>
          <p:nvPr/>
        </p:nvGrpSpPr>
        <p:grpSpPr>
          <a:xfrm>
            <a:off x="1969680" y="1294660"/>
            <a:ext cx="1262932" cy="785408"/>
            <a:chOff x="548861" y="389676"/>
            <a:chExt cx="3843371" cy="2390163"/>
          </a:xfrm>
        </p:grpSpPr>
        <p:cxnSp>
          <p:nvCxnSpPr>
            <p:cNvPr id="5407" name="Google Shape;5407;p8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08" name="Google Shape;5408;p8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09" name="Google Shape;5409;p8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10" name="Google Shape;5410;p8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411" name="Google Shape;5411;p8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412" name="Google Shape;5412;p8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13" name="Google Shape;5413;p8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414" name="Google Shape;5414;p8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80"/>
          <p:cNvGrpSpPr/>
          <p:nvPr/>
        </p:nvGrpSpPr>
        <p:grpSpPr>
          <a:xfrm>
            <a:off x="757812" y="2401537"/>
            <a:ext cx="1412054" cy="633562"/>
            <a:chOff x="1187400" y="2529299"/>
            <a:chExt cx="6769193" cy="2241903"/>
          </a:xfrm>
        </p:grpSpPr>
        <p:sp>
          <p:nvSpPr>
            <p:cNvPr id="5421" name="Google Shape;5421;p8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422" name="Google Shape;5422;p8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3" name="Google Shape;5423;p8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4" name="Google Shape;5424;p8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5" name="Google Shape;5425;p8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6" name="Google Shape;5426;p8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7" name="Google Shape;5427;p8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428" name="Google Shape;5428;p80"/>
            <p:cNvCxnSpPr>
              <a:stCxn id="5421" idx="2"/>
              <a:endCxn id="542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29" name="Google Shape;5429;p80"/>
            <p:cNvCxnSpPr>
              <a:stCxn id="5423" idx="0"/>
              <a:endCxn id="542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30" name="Google Shape;5430;p80"/>
            <p:cNvCxnSpPr>
              <a:stCxn id="5423" idx="2"/>
              <a:endCxn id="542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31" name="Google Shape;5431;p80"/>
            <p:cNvCxnSpPr>
              <a:stCxn id="5424" idx="0"/>
              <a:endCxn id="542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32" name="Google Shape;5432;p80"/>
            <p:cNvCxnSpPr>
              <a:stCxn id="5422" idx="2"/>
              <a:endCxn id="542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33" name="Google Shape;5433;p80"/>
            <p:cNvCxnSpPr>
              <a:stCxn id="5426" idx="0"/>
              <a:endCxn id="542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434" name="Google Shape;5434;p80"/>
          <p:cNvGrpSpPr/>
          <p:nvPr/>
        </p:nvGrpSpPr>
        <p:grpSpPr>
          <a:xfrm>
            <a:off x="6844058" y="2894246"/>
            <a:ext cx="1579035" cy="540873"/>
            <a:chOff x="6895650" y="3126697"/>
            <a:chExt cx="1436662" cy="492105"/>
          </a:xfrm>
        </p:grpSpPr>
        <p:sp>
          <p:nvSpPr>
            <p:cNvPr id="5435" name="Google Shape;5435;p8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0" name="Google Shape;5440;p80"/>
            <p:cNvGrpSpPr/>
            <p:nvPr/>
          </p:nvGrpSpPr>
          <p:grpSpPr>
            <a:xfrm>
              <a:off x="6995957" y="3335810"/>
              <a:ext cx="1230393" cy="71754"/>
              <a:chOff x="6995957" y="3287964"/>
              <a:chExt cx="1230393" cy="71754"/>
            </a:xfrm>
          </p:grpSpPr>
          <p:sp>
            <p:nvSpPr>
              <p:cNvPr id="5441" name="Google Shape;5441;p8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6" name="Google Shape;5446;p80"/>
          <p:cNvGrpSpPr/>
          <p:nvPr/>
        </p:nvGrpSpPr>
        <p:grpSpPr>
          <a:xfrm>
            <a:off x="6842640" y="3531009"/>
            <a:ext cx="1581862" cy="650625"/>
            <a:chOff x="6777990" y="3710194"/>
            <a:chExt cx="1646915" cy="677382"/>
          </a:xfrm>
        </p:grpSpPr>
        <p:grpSp>
          <p:nvGrpSpPr>
            <p:cNvPr id="5447" name="Google Shape;5447;p80"/>
            <p:cNvGrpSpPr/>
            <p:nvPr/>
          </p:nvGrpSpPr>
          <p:grpSpPr>
            <a:xfrm>
              <a:off x="6777990" y="3874492"/>
              <a:ext cx="411129" cy="513083"/>
              <a:chOff x="6777990" y="3874492"/>
              <a:chExt cx="411129" cy="513083"/>
            </a:xfrm>
          </p:grpSpPr>
          <p:cxnSp>
            <p:nvCxnSpPr>
              <p:cNvPr id="5448" name="Google Shape;5448;p8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49" name="Google Shape;5449;p8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80"/>
            <p:cNvGrpSpPr/>
            <p:nvPr/>
          </p:nvGrpSpPr>
          <p:grpSpPr>
            <a:xfrm>
              <a:off x="7188425" y="3710194"/>
              <a:ext cx="411123" cy="520535"/>
              <a:chOff x="7188425" y="3710194"/>
              <a:chExt cx="411123" cy="520535"/>
            </a:xfrm>
          </p:grpSpPr>
          <p:cxnSp>
            <p:nvCxnSpPr>
              <p:cNvPr id="5451" name="Google Shape;5451;p8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52" name="Google Shape;5452;p8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80"/>
            <p:cNvGrpSpPr/>
            <p:nvPr/>
          </p:nvGrpSpPr>
          <p:grpSpPr>
            <a:xfrm>
              <a:off x="7603341" y="3874492"/>
              <a:ext cx="411474" cy="513083"/>
              <a:chOff x="7603341" y="3874492"/>
              <a:chExt cx="411474" cy="513083"/>
            </a:xfrm>
          </p:grpSpPr>
          <p:cxnSp>
            <p:nvCxnSpPr>
              <p:cNvPr id="5454" name="Google Shape;5454;p8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55" name="Google Shape;5455;p8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80"/>
            <p:cNvGrpSpPr/>
            <p:nvPr/>
          </p:nvGrpSpPr>
          <p:grpSpPr>
            <a:xfrm>
              <a:off x="8013776" y="3722847"/>
              <a:ext cx="411129" cy="507881"/>
              <a:chOff x="8013776" y="3722847"/>
              <a:chExt cx="411129" cy="507881"/>
            </a:xfrm>
          </p:grpSpPr>
          <p:cxnSp>
            <p:nvCxnSpPr>
              <p:cNvPr id="5457" name="Google Shape;5457;p8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458" name="Google Shape;5458;p8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9" name="Google Shape;5459;p80"/>
          <p:cNvGrpSpPr/>
          <p:nvPr/>
        </p:nvGrpSpPr>
        <p:grpSpPr>
          <a:xfrm>
            <a:off x="5262155" y="2703849"/>
            <a:ext cx="1421889" cy="1020603"/>
            <a:chOff x="5190863" y="2824811"/>
            <a:chExt cx="1544860" cy="1108869"/>
          </a:xfrm>
        </p:grpSpPr>
        <p:grpSp>
          <p:nvGrpSpPr>
            <p:cNvPr id="5460" name="Google Shape;5460;p80"/>
            <p:cNvGrpSpPr/>
            <p:nvPr/>
          </p:nvGrpSpPr>
          <p:grpSpPr>
            <a:xfrm>
              <a:off x="5938695" y="3176919"/>
              <a:ext cx="685761" cy="404739"/>
              <a:chOff x="5938695" y="3176919"/>
              <a:chExt cx="685761" cy="404739"/>
            </a:xfrm>
          </p:grpSpPr>
          <p:grpSp>
            <p:nvGrpSpPr>
              <p:cNvPr id="5461" name="Google Shape;5461;p80"/>
              <p:cNvGrpSpPr/>
              <p:nvPr/>
            </p:nvGrpSpPr>
            <p:grpSpPr>
              <a:xfrm>
                <a:off x="5938695" y="3176919"/>
                <a:ext cx="685761" cy="404739"/>
                <a:chOff x="5938695" y="3176919"/>
                <a:chExt cx="685761" cy="404739"/>
              </a:xfrm>
            </p:grpSpPr>
            <p:sp>
              <p:nvSpPr>
                <p:cNvPr id="5462" name="Google Shape;5462;p8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4" name="Google Shape;5464;p8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80"/>
            <p:cNvGrpSpPr/>
            <p:nvPr/>
          </p:nvGrpSpPr>
          <p:grpSpPr>
            <a:xfrm>
              <a:off x="5305233" y="3176835"/>
              <a:ext cx="685971" cy="404655"/>
              <a:chOff x="5305233" y="3176835"/>
              <a:chExt cx="685971" cy="404655"/>
            </a:xfrm>
          </p:grpSpPr>
          <p:grpSp>
            <p:nvGrpSpPr>
              <p:cNvPr id="5466" name="Google Shape;5466;p80"/>
              <p:cNvGrpSpPr/>
              <p:nvPr/>
            </p:nvGrpSpPr>
            <p:grpSpPr>
              <a:xfrm>
                <a:off x="5305233" y="3176835"/>
                <a:ext cx="685971" cy="404655"/>
                <a:chOff x="5305233" y="3176835"/>
                <a:chExt cx="685971" cy="404655"/>
              </a:xfrm>
            </p:grpSpPr>
            <p:sp>
              <p:nvSpPr>
                <p:cNvPr id="5467" name="Google Shape;5467;p8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9" name="Google Shape;5469;p8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0" name="Google Shape;5470;p8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1" name="Google Shape;5471;p80"/>
            <p:cNvGrpSpPr/>
            <p:nvPr/>
          </p:nvGrpSpPr>
          <p:grpSpPr>
            <a:xfrm>
              <a:off x="5657361" y="2824811"/>
              <a:ext cx="1078361" cy="404655"/>
              <a:chOff x="5657361" y="2824811"/>
              <a:chExt cx="1078361" cy="404655"/>
            </a:xfrm>
          </p:grpSpPr>
          <p:grpSp>
            <p:nvGrpSpPr>
              <p:cNvPr id="5472" name="Google Shape;5472;p80"/>
              <p:cNvGrpSpPr/>
              <p:nvPr/>
            </p:nvGrpSpPr>
            <p:grpSpPr>
              <a:xfrm>
                <a:off x="5657361" y="2824811"/>
                <a:ext cx="1078361" cy="404655"/>
                <a:chOff x="5657361" y="2824811"/>
                <a:chExt cx="1078361" cy="404655"/>
              </a:xfrm>
            </p:grpSpPr>
            <p:grpSp>
              <p:nvGrpSpPr>
                <p:cNvPr id="5473" name="Google Shape;5473;p80"/>
                <p:cNvGrpSpPr/>
                <p:nvPr/>
              </p:nvGrpSpPr>
              <p:grpSpPr>
                <a:xfrm>
                  <a:off x="5938485" y="2824811"/>
                  <a:ext cx="797237" cy="404655"/>
                  <a:chOff x="5938485" y="2824811"/>
                  <a:chExt cx="797237" cy="404655"/>
                </a:xfrm>
              </p:grpSpPr>
              <p:sp>
                <p:nvSpPr>
                  <p:cNvPr id="5474" name="Google Shape;5474;p8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6" name="Google Shape;5476;p8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7" name="Google Shape;5477;p8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80"/>
            <p:cNvGrpSpPr/>
            <p:nvPr/>
          </p:nvGrpSpPr>
          <p:grpSpPr>
            <a:xfrm>
              <a:off x="5190863" y="3528942"/>
              <a:ext cx="1078026" cy="404739"/>
              <a:chOff x="5190863" y="3528942"/>
              <a:chExt cx="1078026" cy="404739"/>
            </a:xfrm>
          </p:grpSpPr>
          <p:sp>
            <p:nvSpPr>
              <p:cNvPr id="5479" name="Google Shape;5479;p8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0" name="Google Shape;5480;p80"/>
              <p:cNvGrpSpPr/>
              <p:nvPr/>
            </p:nvGrpSpPr>
            <p:grpSpPr>
              <a:xfrm>
                <a:off x="5190863" y="3528942"/>
                <a:ext cx="1078026" cy="404739"/>
                <a:chOff x="5190863" y="3528942"/>
                <a:chExt cx="1078026" cy="404739"/>
              </a:xfrm>
            </p:grpSpPr>
            <p:sp>
              <p:nvSpPr>
                <p:cNvPr id="5481" name="Google Shape;5481;p8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83" name="Google Shape;5483;p80"/>
          <p:cNvGrpSpPr/>
          <p:nvPr/>
        </p:nvGrpSpPr>
        <p:grpSpPr>
          <a:xfrm>
            <a:off x="728162" y="1268317"/>
            <a:ext cx="1086719" cy="879487"/>
            <a:chOff x="803162" y="1474292"/>
            <a:chExt cx="1086719" cy="879487"/>
          </a:xfrm>
        </p:grpSpPr>
        <p:grpSp>
          <p:nvGrpSpPr>
            <p:cNvPr id="5484" name="Google Shape;5484;p80"/>
            <p:cNvGrpSpPr/>
            <p:nvPr/>
          </p:nvGrpSpPr>
          <p:grpSpPr>
            <a:xfrm>
              <a:off x="803162" y="1625948"/>
              <a:ext cx="445856" cy="576579"/>
              <a:chOff x="803162" y="1625948"/>
              <a:chExt cx="445856" cy="576579"/>
            </a:xfrm>
          </p:grpSpPr>
          <p:sp>
            <p:nvSpPr>
              <p:cNvPr id="5485" name="Google Shape;5485;p8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6" name="Google Shape;5486;p80"/>
              <p:cNvGrpSpPr/>
              <p:nvPr/>
            </p:nvGrpSpPr>
            <p:grpSpPr>
              <a:xfrm>
                <a:off x="1056023" y="1625948"/>
                <a:ext cx="192995" cy="576579"/>
                <a:chOff x="1056023" y="1625948"/>
                <a:chExt cx="192995" cy="576579"/>
              </a:xfrm>
            </p:grpSpPr>
            <p:sp>
              <p:nvSpPr>
                <p:cNvPr id="5487" name="Google Shape;5487;p8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92" name="Google Shape;5492;p80"/>
            <p:cNvGrpSpPr/>
            <p:nvPr/>
          </p:nvGrpSpPr>
          <p:grpSpPr>
            <a:xfrm>
              <a:off x="1371406" y="1474292"/>
              <a:ext cx="518475" cy="879487"/>
              <a:chOff x="1398231" y="1474292"/>
              <a:chExt cx="518475" cy="879487"/>
            </a:xfrm>
          </p:grpSpPr>
          <p:grpSp>
            <p:nvGrpSpPr>
              <p:cNvPr id="5493" name="Google Shape;5493;p80"/>
              <p:cNvGrpSpPr/>
              <p:nvPr/>
            </p:nvGrpSpPr>
            <p:grpSpPr>
              <a:xfrm>
                <a:off x="1398231" y="1474292"/>
                <a:ext cx="518475" cy="341643"/>
                <a:chOff x="1398231" y="1474292"/>
                <a:chExt cx="518475" cy="341643"/>
              </a:xfrm>
            </p:grpSpPr>
            <p:sp>
              <p:nvSpPr>
                <p:cNvPr id="5494" name="Google Shape;5494;p8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5" name="Google Shape;5495;p80"/>
                <p:cNvGrpSpPr/>
                <p:nvPr/>
              </p:nvGrpSpPr>
              <p:grpSpPr>
                <a:xfrm>
                  <a:off x="1616453" y="1474292"/>
                  <a:ext cx="300253" cy="341643"/>
                  <a:chOff x="1616453" y="1475379"/>
                  <a:chExt cx="300253" cy="341643"/>
                </a:xfrm>
              </p:grpSpPr>
              <p:sp>
                <p:nvSpPr>
                  <p:cNvPr id="5496" name="Google Shape;5496;p8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3" name="Google Shape;5503;p80"/>
                  <p:cNvGrpSpPr/>
                  <p:nvPr/>
                </p:nvGrpSpPr>
                <p:grpSpPr>
                  <a:xfrm>
                    <a:off x="1839639" y="1475379"/>
                    <a:ext cx="77067" cy="341643"/>
                    <a:chOff x="1839639" y="1475379"/>
                    <a:chExt cx="77067" cy="341643"/>
                  </a:xfrm>
                </p:grpSpPr>
                <p:sp>
                  <p:nvSpPr>
                    <p:cNvPr id="5504" name="Google Shape;5504;p8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06" name="Google Shape;5506;p80"/>
              <p:cNvGrpSpPr/>
              <p:nvPr/>
            </p:nvGrpSpPr>
            <p:grpSpPr>
              <a:xfrm>
                <a:off x="1398451" y="2012951"/>
                <a:ext cx="518255" cy="340828"/>
                <a:chOff x="1398451" y="2012951"/>
                <a:chExt cx="518255" cy="340828"/>
              </a:xfrm>
            </p:grpSpPr>
            <p:sp>
              <p:nvSpPr>
                <p:cNvPr id="5507" name="Google Shape;5507;p8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8" name="Google Shape;5508;p80"/>
                <p:cNvGrpSpPr/>
                <p:nvPr/>
              </p:nvGrpSpPr>
              <p:grpSpPr>
                <a:xfrm>
                  <a:off x="1616453" y="2012951"/>
                  <a:ext cx="300253" cy="340828"/>
                  <a:chOff x="1616453" y="2013538"/>
                  <a:chExt cx="300253" cy="340828"/>
                </a:xfrm>
              </p:grpSpPr>
              <p:sp>
                <p:nvSpPr>
                  <p:cNvPr id="5509" name="Google Shape;5509;p8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6" name="Google Shape;5516;p80"/>
                  <p:cNvGrpSpPr/>
                  <p:nvPr/>
                </p:nvGrpSpPr>
                <p:grpSpPr>
                  <a:xfrm>
                    <a:off x="1839639" y="2013538"/>
                    <a:ext cx="77067" cy="340828"/>
                    <a:chOff x="1839639" y="2013538"/>
                    <a:chExt cx="77067" cy="340828"/>
                  </a:xfrm>
                </p:grpSpPr>
                <p:sp>
                  <p:nvSpPr>
                    <p:cNvPr id="5517" name="Google Shape;5517;p8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519" name="Google Shape;5519;p80"/>
          <p:cNvGrpSpPr/>
          <p:nvPr/>
        </p:nvGrpSpPr>
        <p:grpSpPr>
          <a:xfrm>
            <a:off x="724986" y="3399503"/>
            <a:ext cx="1368681" cy="682918"/>
            <a:chOff x="724986" y="3605478"/>
            <a:chExt cx="1368681" cy="682918"/>
          </a:xfrm>
        </p:grpSpPr>
        <p:grpSp>
          <p:nvGrpSpPr>
            <p:cNvPr id="5520" name="Google Shape;5520;p80"/>
            <p:cNvGrpSpPr/>
            <p:nvPr/>
          </p:nvGrpSpPr>
          <p:grpSpPr>
            <a:xfrm>
              <a:off x="1289102" y="3823629"/>
              <a:ext cx="240442" cy="250435"/>
              <a:chOff x="-165066" y="3843615"/>
              <a:chExt cx="221259" cy="230455"/>
            </a:xfrm>
          </p:grpSpPr>
          <p:sp>
            <p:nvSpPr>
              <p:cNvPr id="5521" name="Google Shape;5521;p8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80"/>
            <p:cNvGrpSpPr/>
            <p:nvPr/>
          </p:nvGrpSpPr>
          <p:grpSpPr>
            <a:xfrm>
              <a:off x="724986" y="3605478"/>
              <a:ext cx="1368681" cy="682918"/>
              <a:chOff x="724986" y="3605478"/>
              <a:chExt cx="1368681" cy="682918"/>
            </a:xfrm>
          </p:grpSpPr>
          <p:grpSp>
            <p:nvGrpSpPr>
              <p:cNvPr id="5542" name="Google Shape;5542;p80"/>
              <p:cNvGrpSpPr/>
              <p:nvPr/>
            </p:nvGrpSpPr>
            <p:grpSpPr>
              <a:xfrm>
                <a:off x="1498221" y="4047614"/>
                <a:ext cx="529172" cy="240783"/>
                <a:chOff x="1498221" y="4047614"/>
                <a:chExt cx="529172" cy="240783"/>
              </a:xfrm>
            </p:grpSpPr>
            <p:grpSp>
              <p:nvGrpSpPr>
                <p:cNvPr id="5543" name="Google Shape;5543;p80"/>
                <p:cNvGrpSpPr/>
                <p:nvPr/>
              </p:nvGrpSpPr>
              <p:grpSpPr>
                <a:xfrm>
                  <a:off x="1826655" y="4224370"/>
                  <a:ext cx="200738" cy="25631"/>
                  <a:chOff x="1826655" y="4224370"/>
                  <a:chExt cx="200738" cy="25631"/>
                </a:xfrm>
              </p:grpSpPr>
              <p:sp>
                <p:nvSpPr>
                  <p:cNvPr id="5544" name="Google Shape;5544;p8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80"/>
                <p:cNvGrpSpPr/>
                <p:nvPr/>
              </p:nvGrpSpPr>
              <p:grpSpPr>
                <a:xfrm>
                  <a:off x="1498221" y="4047614"/>
                  <a:ext cx="328444" cy="240783"/>
                  <a:chOff x="1498221" y="4047614"/>
                  <a:chExt cx="328444" cy="240783"/>
                </a:xfrm>
              </p:grpSpPr>
              <p:sp>
                <p:nvSpPr>
                  <p:cNvPr id="5547" name="Google Shape;5547;p8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8" name="Google Shape;5548;p80"/>
                  <p:cNvGrpSpPr/>
                  <p:nvPr/>
                </p:nvGrpSpPr>
                <p:grpSpPr>
                  <a:xfrm>
                    <a:off x="1498221" y="4047614"/>
                    <a:ext cx="150566" cy="190416"/>
                    <a:chOff x="1498221" y="4047614"/>
                    <a:chExt cx="150566" cy="190416"/>
                  </a:xfrm>
                </p:grpSpPr>
                <p:sp>
                  <p:nvSpPr>
                    <p:cNvPr id="5549" name="Google Shape;5549;p8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51" name="Google Shape;5551;p80"/>
              <p:cNvGrpSpPr/>
              <p:nvPr/>
            </p:nvGrpSpPr>
            <p:grpSpPr>
              <a:xfrm>
                <a:off x="1560718" y="3800594"/>
                <a:ext cx="532948" cy="302090"/>
                <a:chOff x="1560718" y="3800594"/>
                <a:chExt cx="532948" cy="302090"/>
              </a:xfrm>
            </p:grpSpPr>
            <p:grpSp>
              <p:nvGrpSpPr>
                <p:cNvPr id="5552" name="Google Shape;5552;p80"/>
                <p:cNvGrpSpPr/>
                <p:nvPr/>
              </p:nvGrpSpPr>
              <p:grpSpPr>
                <a:xfrm>
                  <a:off x="1912179" y="3827344"/>
                  <a:ext cx="181487" cy="25631"/>
                  <a:chOff x="1912179" y="3827344"/>
                  <a:chExt cx="181487" cy="25631"/>
                </a:xfrm>
              </p:grpSpPr>
              <p:sp>
                <p:nvSpPr>
                  <p:cNvPr id="5553" name="Google Shape;5553;p8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5" name="Google Shape;5555;p80"/>
                <p:cNvGrpSpPr/>
                <p:nvPr/>
              </p:nvGrpSpPr>
              <p:grpSpPr>
                <a:xfrm>
                  <a:off x="1912179" y="4044505"/>
                  <a:ext cx="181487" cy="25622"/>
                  <a:chOff x="1912179" y="4044506"/>
                  <a:chExt cx="181487" cy="25622"/>
                </a:xfrm>
              </p:grpSpPr>
              <p:sp>
                <p:nvSpPr>
                  <p:cNvPr id="5556" name="Google Shape;5556;p8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8" name="Google Shape;5558;p80"/>
                <p:cNvGrpSpPr/>
                <p:nvPr/>
              </p:nvGrpSpPr>
              <p:grpSpPr>
                <a:xfrm>
                  <a:off x="1560718" y="3800594"/>
                  <a:ext cx="351472" cy="302090"/>
                  <a:chOff x="1560718" y="3800594"/>
                  <a:chExt cx="351472" cy="302090"/>
                </a:xfrm>
              </p:grpSpPr>
              <p:grpSp>
                <p:nvGrpSpPr>
                  <p:cNvPr id="5559" name="Google Shape;5559;p80"/>
                  <p:cNvGrpSpPr/>
                  <p:nvPr/>
                </p:nvGrpSpPr>
                <p:grpSpPr>
                  <a:xfrm>
                    <a:off x="1560718" y="3842857"/>
                    <a:ext cx="173586" cy="217131"/>
                    <a:chOff x="1560718" y="3842857"/>
                    <a:chExt cx="173586" cy="217131"/>
                  </a:xfrm>
                </p:grpSpPr>
                <p:sp>
                  <p:nvSpPr>
                    <p:cNvPr id="5560" name="Google Shape;5560;p8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3" name="Google Shape;5563;p8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65" name="Google Shape;5565;p8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80"/>
              <p:cNvGrpSpPr/>
              <p:nvPr/>
            </p:nvGrpSpPr>
            <p:grpSpPr>
              <a:xfrm>
                <a:off x="785350" y="3605478"/>
                <a:ext cx="535311" cy="249245"/>
                <a:chOff x="785350" y="3605478"/>
                <a:chExt cx="535311" cy="249245"/>
              </a:xfrm>
            </p:grpSpPr>
            <p:grpSp>
              <p:nvGrpSpPr>
                <p:cNvPr id="5567" name="Google Shape;5567;p80"/>
                <p:cNvGrpSpPr/>
                <p:nvPr/>
              </p:nvGrpSpPr>
              <p:grpSpPr>
                <a:xfrm>
                  <a:off x="785350" y="3605478"/>
                  <a:ext cx="376191" cy="102736"/>
                  <a:chOff x="785350" y="3605478"/>
                  <a:chExt cx="376191" cy="102736"/>
                </a:xfrm>
              </p:grpSpPr>
              <p:sp>
                <p:nvSpPr>
                  <p:cNvPr id="5568" name="Google Shape;5568;p8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1" name="Google Shape;5571;p80"/>
                <p:cNvGrpSpPr/>
                <p:nvPr/>
              </p:nvGrpSpPr>
              <p:grpSpPr>
                <a:xfrm>
                  <a:off x="1161530" y="3655851"/>
                  <a:ext cx="159131" cy="198872"/>
                  <a:chOff x="1161530" y="3655851"/>
                  <a:chExt cx="159131" cy="198872"/>
                </a:xfrm>
              </p:grpSpPr>
              <p:sp>
                <p:nvSpPr>
                  <p:cNvPr id="5572" name="Google Shape;5572;p8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4" name="Google Shape;5574;p80"/>
              <p:cNvGrpSpPr/>
              <p:nvPr/>
            </p:nvGrpSpPr>
            <p:grpSpPr>
              <a:xfrm>
                <a:off x="785350" y="4047614"/>
                <a:ext cx="535311" cy="240783"/>
                <a:chOff x="785350" y="4047614"/>
                <a:chExt cx="535311" cy="240783"/>
              </a:xfrm>
            </p:grpSpPr>
            <p:grpSp>
              <p:nvGrpSpPr>
                <p:cNvPr id="5575" name="Google Shape;5575;p80"/>
                <p:cNvGrpSpPr/>
                <p:nvPr/>
              </p:nvGrpSpPr>
              <p:grpSpPr>
                <a:xfrm>
                  <a:off x="1161636" y="4047614"/>
                  <a:ext cx="159025" cy="190415"/>
                  <a:chOff x="1161636" y="4047614"/>
                  <a:chExt cx="159025" cy="190415"/>
                </a:xfrm>
              </p:grpSpPr>
              <p:sp>
                <p:nvSpPr>
                  <p:cNvPr id="5576" name="Google Shape;5576;p8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80"/>
                <p:cNvGrpSpPr/>
                <p:nvPr/>
              </p:nvGrpSpPr>
              <p:grpSpPr>
                <a:xfrm>
                  <a:off x="785350" y="4185661"/>
                  <a:ext cx="376191" cy="102736"/>
                  <a:chOff x="785350" y="4185661"/>
                  <a:chExt cx="376191" cy="102736"/>
                </a:xfrm>
              </p:grpSpPr>
              <p:sp>
                <p:nvSpPr>
                  <p:cNvPr id="5579" name="Google Shape;5579;p8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2" name="Google Shape;5582;p80"/>
              <p:cNvGrpSpPr/>
              <p:nvPr/>
            </p:nvGrpSpPr>
            <p:grpSpPr>
              <a:xfrm>
                <a:off x="1501054" y="3605478"/>
                <a:ext cx="526340" cy="249240"/>
                <a:chOff x="1501054" y="3605478"/>
                <a:chExt cx="526340" cy="249240"/>
              </a:xfrm>
            </p:grpSpPr>
            <p:grpSp>
              <p:nvGrpSpPr>
                <p:cNvPr id="5583" name="Google Shape;5583;p80"/>
                <p:cNvGrpSpPr/>
                <p:nvPr/>
              </p:nvGrpSpPr>
              <p:grpSpPr>
                <a:xfrm>
                  <a:off x="1834208" y="3643867"/>
                  <a:ext cx="193185" cy="25622"/>
                  <a:chOff x="1834208" y="3643867"/>
                  <a:chExt cx="193185" cy="25622"/>
                </a:xfrm>
              </p:grpSpPr>
              <p:sp>
                <p:nvSpPr>
                  <p:cNvPr id="5584" name="Google Shape;5584;p8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80"/>
                <p:cNvGrpSpPr/>
                <p:nvPr/>
              </p:nvGrpSpPr>
              <p:grpSpPr>
                <a:xfrm>
                  <a:off x="1501054" y="3605478"/>
                  <a:ext cx="333165" cy="249240"/>
                  <a:chOff x="1501054" y="3605478"/>
                  <a:chExt cx="333165" cy="249240"/>
                </a:xfrm>
              </p:grpSpPr>
              <p:sp>
                <p:nvSpPr>
                  <p:cNvPr id="5587" name="Google Shape;5587;p8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8" name="Google Shape;5588;p80"/>
                  <p:cNvGrpSpPr/>
                  <p:nvPr/>
                </p:nvGrpSpPr>
                <p:grpSpPr>
                  <a:xfrm>
                    <a:off x="1501054" y="3655851"/>
                    <a:ext cx="155286" cy="198867"/>
                    <a:chOff x="1501054" y="3655851"/>
                    <a:chExt cx="155286" cy="198867"/>
                  </a:xfrm>
                </p:grpSpPr>
                <p:sp>
                  <p:nvSpPr>
                    <p:cNvPr id="5589" name="Google Shape;5589;p8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91" name="Google Shape;5591;p80"/>
              <p:cNvGrpSpPr/>
              <p:nvPr/>
            </p:nvGrpSpPr>
            <p:grpSpPr>
              <a:xfrm>
                <a:off x="724986" y="3800594"/>
                <a:ext cx="532950" cy="302090"/>
                <a:chOff x="724986" y="3800594"/>
                <a:chExt cx="532950" cy="302090"/>
              </a:xfrm>
            </p:grpSpPr>
            <p:grpSp>
              <p:nvGrpSpPr>
                <p:cNvPr id="5592" name="Google Shape;5592;p80"/>
                <p:cNvGrpSpPr/>
                <p:nvPr/>
              </p:nvGrpSpPr>
              <p:grpSpPr>
                <a:xfrm>
                  <a:off x="724986" y="4044367"/>
                  <a:ext cx="181314" cy="25626"/>
                  <a:chOff x="724986" y="4044367"/>
                  <a:chExt cx="181314" cy="25626"/>
                </a:xfrm>
              </p:grpSpPr>
              <p:sp>
                <p:nvSpPr>
                  <p:cNvPr id="5593" name="Google Shape;5593;p8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80"/>
                <p:cNvGrpSpPr/>
                <p:nvPr/>
              </p:nvGrpSpPr>
              <p:grpSpPr>
                <a:xfrm>
                  <a:off x="906290" y="3800594"/>
                  <a:ext cx="351646" cy="302090"/>
                  <a:chOff x="906290" y="3800594"/>
                  <a:chExt cx="351646" cy="302090"/>
                </a:xfrm>
              </p:grpSpPr>
              <p:grpSp>
                <p:nvGrpSpPr>
                  <p:cNvPr id="5596" name="Google Shape;5596;p80"/>
                  <p:cNvGrpSpPr/>
                  <p:nvPr/>
                </p:nvGrpSpPr>
                <p:grpSpPr>
                  <a:xfrm>
                    <a:off x="1084172" y="3842857"/>
                    <a:ext cx="173764" cy="217131"/>
                    <a:chOff x="1084172" y="3842857"/>
                    <a:chExt cx="173764" cy="217131"/>
                  </a:xfrm>
                </p:grpSpPr>
                <p:grpSp>
                  <p:nvGrpSpPr>
                    <p:cNvPr id="5597" name="Google Shape;5597;p80"/>
                    <p:cNvGrpSpPr/>
                    <p:nvPr/>
                  </p:nvGrpSpPr>
                  <p:grpSpPr>
                    <a:xfrm>
                      <a:off x="1156862" y="3936509"/>
                      <a:ext cx="101073" cy="25622"/>
                      <a:chOff x="1156862" y="3936509"/>
                      <a:chExt cx="101073" cy="25622"/>
                    </a:xfrm>
                  </p:grpSpPr>
                  <p:sp>
                    <p:nvSpPr>
                      <p:cNvPr id="5598" name="Google Shape;5598;p8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0" name="Google Shape;5600;p8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1" name="Google Shape;5601;p8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80"/>
                <p:cNvGrpSpPr/>
                <p:nvPr/>
              </p:nvGrpSpPr>
              <p:grpSpPr>
                <a:xfrm>
                  <a:off x="724986" y="3830189"/>
                  <a:ext cx="189533" cy="25626"/>
                  <a:chOff x="724986" y="3830189"/>
                  <a:chExt cx="189533" cy="25626"/>
                </a:xfrm>
              </p:grpSpPr>
              <p:sp>
                <p:nvSpPr>
                  <p:cNvPr id="5604" name="Google Shape;5604;p8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606" name="Google Shape;5606;p80"/>
          <p:cNvGrpSpPr/>
          <p:nvPr/>
        </p:nvGrpSpPr>
        <p:grpSpPr>
          <a:xfrm>
            <a:off x="2253298" y="2249665"/>
            <a:ext cx="948701" cy="935378"/>
            <a:chOff x="2253298" y="2428317"/>
            <a:chExt cx="948701" cy="935378"/>
          </a:xfrm>
        </p:grpSpPr>
        <p:sp>
          <p:nvSpPr>
            <p:cNvPr id="5607" name="Google Shape;5607;p8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643"/>
        <p:cNvGrpSpPr/>
        <p:nvPr/>
      </p:nvGrpSpPr>
      <p:grpSpPr>
        <a:xfrm>
          <a:off x="0" y="0"/>
          <a:ext cx="0" cy="0"/>
          <a:chOff x="0" y="0"/>
          <a:chExt cx="0" cy="0"/>
        </a:xfrm>
      </p:grpSpPr>
      <p:graphicFrame>
        <p:nvGraphicFramePr>
          <p:cNvPr id="5644" name="Google Shape;5644;p81"/>
          <p:cNvGraphicFramePr/>
          <p:nvPr/>
        </p:nvGraphicFramePr>
        <p:xfrm>
          <a:off x="3342575" y="2130450"/>
          <a:ext cx="3000000" cy="3000000"/>
        </p:xfrm>
        <a:graphic>
          <a:graphicData uri="http://schemas.openxmlformats.org/drawingml/2006/table">
            <a:tbl>
              <a:tblPr>
                <a:noFill/>
                <a:tableStyleId>{53F7B14E-DC28-41D8-BE85-2BB71E5D101E}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645" name="Google Shape;5645;p81"/>
          <p:cNvGrpSpPr/>
          <p:nvPr/>
        </p:nvGrpSpPr>
        <p:grpSpPr>
          <a:xfrm>
            <a:off x="3339744" y="952977"/>
            <a:ext cx="2363393" cy="1017867"/>
            <a:chOff x="3292400" y="1219146"/>
            <a:chExt cx="2615240" cy="1110239"/>
          </a:xfrm>
        </p:grpSpPr>
        <p:sp>
          <p:nvSpPr>
            <p:cNvPr id="5646" name="Google Shape;5646;p8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647" name="Google Shape;5647;p8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48" name="Google Shape;5648;p8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649" name="Google Shape;5649;p8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650" name="Google Shape;5650;p8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651" name="Google Shape;5651;p8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652" name="Google Shape;5652;p8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653" name="Google Shape;5653;p8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654" name="Google Shape;5654;p8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655" name="Google Shape;5655;p8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656" name="Google Shape;5656;p8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57" name="Google Shape;5657;p8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658" name="Google Shape;5658;p8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59" name="Google Shape;5659;p8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660" name="Google Shape;5660;p81"/>
            <p:cNvGrpSpPr/>
            <p:nvPr/>
          </p:nvGrpSpPr>
          <p:grpSpPr>
            <a:xfrm>
              <a:off x="3748438" y="1378608"/>
              <a:ext cx="2159202" cy="903971"/>
              <a:chOff x="1683525" y="2179850"/>
              <a:chExt cx="4519050" cy="2134525"/>
            </a:xfrm>
          </p:grpSpPr>
          <p:sp>
            <p:nvSpPr>
              <p:cNvPr id="5661" name="Google Shape;5661;p8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62" name="Google Shape;5662;p8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63" name="Google Shape;5663;p8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64" name="Google Shape;5664;p8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65" name="Google Shape;5665;p8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66" name="Google Shape;5666;p8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67" name="Google Shape;5667;p8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68" name="Google Shape;5668;p8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69" name="Google Shape;5669;p8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70" name="Google Shape;5670;p8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71" name="Google Shape;5671;p8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72" name="Google Shape;5672;p8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673" name="Google Shape;5673;p81"/>
          <p:cNvGraphicFramePr/>
          <p:nvPr/>
        </p:nvGraphicFramePr>
        <p:xfrm>
          <a:off x="5935838" y="2130450"/>
          <a:ext cx="3000000" cy="3000000"/>
        </p:xfrm>
        <a:graphic>
          <a:graphicData uri="http://schemas.openxmlformats.org/drawingml/2006/table">
            <a:tbl>
              <a:tblPr>
                <a:noFill/>
                <a:tableStyleId>{53F7B14E-DC28-41D8-BE85-2BB71E5D101E}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674" name="Google Shape;5674;p81"/>
          <p:cNvGrpSpPr/>
          <p:nvPr/>
        </p:nvGrpSpPr>
        <p:grpSpPr>
          <a:xfrm>
            <a:off x="5913087" y="3189047"/>
            <a:ext cx="2519825" cy="1001454"/>
            <a:chOff x="1906114" y="789980"/>
            <a:chExt cx="1487676" cy="606868"/>
          </a:xfrm>
        </p:grpSpPr>
        <p:cxnSp>
          <p:nvCxnSpPr>
            <p:cNvPr id="5675" name="Google Shape;5675;p8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76" name="Google Shape;5676;p8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77" name="Google Shape;5677;p8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678" name="Google Shape;5678;p8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679" name="Google Shape;5679;p8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680" name="Google Shape;5680;p8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681" name="Google Shape;5681;p8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682" name="Google Shape;5682;p8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689" name="Google Shape;5689;p8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690" name="Google Shape;5690;p8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691" name="Google Shape;5691;p8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81"/>
          <p:cNvGrpSpPr/>
          <p:nvPr/>
        </p:nvGrpSpPr>
        <p:grpSpPr>
          <a:xfrm>
            <a:off x="712562" y="998005"/>
            <a:ext cx="2394370" cy="976502"/>
            <a:chOff x="749309" y="1112739"/>
            <a:chExt cx="2371603" cy="976502"/>
          </a:xfrm>
        </p:grpSpPr>
        <p:sp>
          <p:nvSpPr>
            <p:cNvPr id="5693" name="Google Shape;5693;p8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725" name="Google Shape;5725;p81"/>
          <p:cNvGraphicFramePr/>
          <p:nvPr/>
        </p:nvGraphicFramePr>
        <p:xfrm>
          <a:off x="5935863" y="996300"/>
          <a:ext cx="3000000" cy="3000000"/>
        </p:xfrm>
        <a:graphic>
          <a:graphicData uri="http://schemas.openxmlformats.org/drawingml/2006/table">
            <a:tbl>
              <a:tblPr>
                <a:noFill/>
                <a:tableStyleId>{53F7B14E-DC28-41D8-BE85-2BB71E5D101E}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5726" name="Google Shape;5726;p81"/>
          <p:cNvGrpSpPr/>
          <p:nvPr/>
        </p:nvGrpSpPr>
        <p:grpSpPr>
          <a:xfrm>
            <a:off x="4086504" y="2517093"/>
            <a:ext cx="1517436" cy="74460"/>
            <a:chOff x="3980086" y="2804397"/>
            <a:chExt cx="1227600" cy="66900"/>
          </a:xfrm>
        </p:grpSpPr>
        <p:sp>
          <p:nvSpPr>
            <p:cNvPr id="5727" name="Google Shape;5727;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81"/>
          <p:cNvGrpSpPr/>
          <p:nvPr/>
        </p:nvGrpSpPr>
        <p:grpSpPr>
          <a:xfrm>
            <a:off x="4711569" y="2809680"/>
            <a:ext cx="892956" cy="74460"/>
            <a:chOff x="3980086" y="2804397"/>
            <a:chExt cx="1227600" cy="66900"/>
          </a:xfrm>
        </p:grpSpPr>
        <p:sp>
          <p:nvSpPr>
            <p:cNvPr id="5730" name="Google Shape;5730;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81"/>
          <p:cNvGrpSpPr/>
          <p:nvPr/>
        </p:nvGrpSpPr>
        <p:grpSpPr>
          <a:xfrm>
            <a:off x="3344661" y="3168563"/>
            <a:ext cx="2363244" cy="1005943"/>
            <a:chOff x="3358415" y="3361302"/>
            <a:chExt cx="2363244" cy="1024695"/>
          </a:xfrm>
        </p:grpSpPr>
        <p:grpSp>
          <p:nvGrpSpPr>
            <p:cNvPr id="5733" name="Google Shape;5733;p81"/>
            <p:cNvGrpSpPr/>
            <p:nvPr/>
          </p:nvGrpSpPr>
          <p:grpSpPr>
            <a:xfrm>
              <a:off x="3358415" y="3361302"/>
              <a:ext cx="441300" cy="1024695"/>
              <a:chOff x="3358415" y="3361302"/>
              <a:chExt cx="441300" cy="1024695"/>
            </a:xfrm>
          </p:grpSpPr>
          <p:sp>
            <p:nvSpPr>
              <p:cNvPr id="5734" name="Google Shape;5734;p8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81"/>
            <p:cNvGrpSpPr/>
            <p:nvPr/>
          </p:nvGrpSpPr>
          <p:grpSpPr>
            <a:xfrm>
              <a:off x="3838901" y="3361302"/>
              <a:ext cx="441300" cy="1024695"/>
              <a:chOff x="3838901" y="3361302"/>
              <a:chExt cx="441300" cy="1024695"/>
            </a:xfrm>
          </p:grpSpPr>
          <p:sp>
            <p:nvSpPr>
              <p:cNvPr id="5741" name="Google Shape;5741;p8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81"/>
            <p:cNvGrpSpPr/>
            <p:nvPr/>
          </p:nvGrpSpPr>
          <p:grpSpPr>
            <a:xfrm>
              <a:off x="4319387" y="3361302"/>
              <a:ext cx="441300" cy="1024695"/>
              <a:chOff x="4319387" y="3361302"/>
              <a:chExt cx="441300" cy="1024695"/>
            </a:xfrm>
          </p:grpSpPr>
          <p:sp>
            <p:nvSpPr>
              <p:cNvPr id="5748" name="Google Shape;5748;p8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4" name="Google Shape;5754;p81"/>
            <p:cNvGrpSpPr/>
            <p:nvPr/>
          </p:nvGrpSpPr>
          <p:grpSpPr>
            <a:xfrm>
              <a:off x="4799873" y="3361302"/>
              <a:ext cx="441300" cy="1024695"/>
              <a:chOff x="4799873" y="3361302"/>
              <a:chExt cx="441300" cy="1024695"/>
            </a:xfrm>
          </p:grpSpPr>
          <p:sp>
            <p:nvSpPr>
              <p:cNvPr id="5755" name="Google Shape;5755;p8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81"/>
            <p:cNvGrpSpPr/>
            <p:nvPr/>
          </p:nvGrpSpPr>
          <p:grpSpPr>
            <a:xfrm>
              <a:off x="5280360" y="3361302"/>
              <a:ext cx="441300" cy="1024695"/>
              <a:chOff x="5280360" y="3361302"/>
              <a:chExt cx="441300" cy="1024695"/>
            </a:xfrm>
          </p:grpSpPr>
          <p:sp>
            <p:nvSpPr>
              <p:cNvPr id="5762" name="Google Shape;5762;p8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768" name="Google Shape;5768;p81"/>
          <p:cNvGraphicFramePr/>
          <p:nvPr/>
        </p:nvGraphicFramePr>
        <p:xfrm>
          <a:off x="711088" y="2130450"/>
          <a:ext cx="3000000" cy="3000000"/>
        </p:xfrm>
        <a:graphic>
          <a:graphicData uri="http://schemas.openxmlformats.org/drawingml/2006/table">
            <a:tbl>
              <a:tblPr>
                <a:noFill/>
                <a:tableStyleId>{53F7B14E-DC28-41D8-BE85-2BB71E5D101E}</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769" name="Google Shape;5769;p81"/>
          <p:cNvGrpSpPr/>
          <p:nvPr/>
        </p:nvGrpSpPr>
        <p:grpSpPr>
          <a:xfrm>
            <a:off x="712613" y="3180175"/>
            <a:ext cx="2403614" cy="1005900"/>
            <a:chOff x="726450" y="3372825"/>
            <a:chExt cx="2403614" cy="1005900"/>
          </a:xfrm>
        </p:grpSpPr>
        <p:grpSp>
          <p:nvGrpSpPr>
            <p:cNvPr id="5770" name="Google Shape;5770;p81"/>
            <p:cNvGrpSpPr/>
            <p:nvPr/>
          </p:nvGrpSpPr>
          <p:grpSpPr>
            <a:xfrm>
              <a:off x="726450" y="3696000"/>
              <a:ext cx="2403614" cy="500898"/>
              <a:chOff x="726450" y="3696000"/>
              <a:chExt cx="2403614" cy="500898"/>
            </a:xfrm>
          </p:grpSpPr>
          <p:sp>
            <p:nvSpPr>
              <p:cNvPr id="5771" name="Google Shape;5771;p8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72" name="Google Shape;5772;p8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773" name="Google Shape;5773;p81"/>
            <p:cNvGrpSpPr/>
            <p:nvPr/>
          </p:nvGrpSpPr>
          <p:grpSpPr>
            <a:xfrm>
              <a:off x="1348050" y="3372825"/>
              <a:ext cx="1720425" cy="1005900"/>
              <a:chOff x="1348050" y="3372825"/>
              <a:chExt cx="1720425" cy="1005900"/>
            </a:xfrm>
          </p:grpSpPr>
          <p:sp>
            <p:nvSpPr>
              <p:cNvPr id="5774" name="Google Shape;5774;p8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75" name="Google Shape;5775;p8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76" name="Google Shape;5776;p8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77" name="Google Shape;5777;p8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78" name="Google Shape;5778;p8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779" name="Google Shape;5779;p81"/>
            <p:cNvGrpSpPr/>
            <p:nvPr/>
          </p:nvGrpSpPr>
          <p:grpSpPr>
            <a:xfrm>
              <a:off x="1455707" y="3731058"/>
              <a:ext cx="1491150" cy="417657"/>
              <a:chOff x="1455707" y="3731058"/>
              <a:chExt cx="1491150" cy="417657"/>
            </a:xfrm>
          </p:grpSpPr>
          <p:grpSp>
            <p:nvGrpSpPr>
              <p:cNvPr id="5780" name="Google Shape;5780;p81"/>
              <p:cNvGrpSpPr/>
              <p:nvPr/>
            </p:nvGrpSpPr>
            <p:grpSpPr>
              <a:xfrm>
                <a:off x="1472938" y="3745828"/>
                <a:ext cx="72126" cy="53788"/>
                <a:chOff x="1472938" y="3745828"/>
                <a:chExt cx="72126" cy="53788"/>
              </a:xfrm>
            </p:grpSpPr>
            <p:sp>
              <p:nvSpPr>
                <p:cNvPr id="5781" name="Google Shape;5781;p8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81"/>
              <p:cNvGrpSpPr/>
              <p:nvPr/>
            </p:nvGrpSpPr>
            <p:grpSpPr>
              <a:xfrm>
                <a:off x="1819181" y="4089633"/>
                <a:ext cx="72126" cy="53788"/>
                <a:chOff x="1819181" y="4089633"/>
                <a:chExt cx="72126" cy="53788"/>
              </a:xfrm>
            </p:grpSpPr>
            <p:sp>
              <p:nvSpPr>
                <p:cNvPr id="5784" name="Google Shape;5784;p8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81"/>
              <p:cNvGrpSpPr/>
              <p:nvPr/>
            </p:nvGrpSpPr>
            <p:grpSpPr>
              <a:xfrm>
                <a:off x="1455707" y="4084171"/>
                <a:ext cx="64321" cy="64544"/>
                <a:chOff x="1455707" y="4084171"/>
                <a:chExt cx="64321" cy="64544"/>
              </a:xfrm>
            </p:grpSpPr>
            <p:sp>
              <p:nvSpPr>
                <p:cNvPr id="5787" name="Google Shape;5787;p8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9" name="Google Shape;5789;p81"/>
              <p:cNvGrpSpPr/>
              <p:nvPr/>
            </p:nvGrpSpPr>
            <p:grpSpPr>
              <a:xfrm>
                <a:off x="1818610" y="3731058"/>
                <a:ext cx="64321" cy="64544"/>
                <a:chOff x="1818610" y="3731058"/>
                <a:chExt cx="64321" cy="64544"/>
              </a:xfrm>
            </p:grpSpPr>
            <p:sp>
              <p:nvSpPr>
                <p:cNvPr id="5790" name="Google Shape;5790;p8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81"/>
              <p:cNvGrpSpPr/>
              <p:nvPr/>
            </p:nvGrpSpPr>
            <p:grpSpPr>
              <a:xfrm>
                <a:off x="2172491" y="4089633"/>
                <a:ext cx="72126" cy="53788"/>
                <a:chOff x="2172491" y="4089633"/>
                <a:chExt cx="72126" cy="53788"/>
              </a:xfrm>
            </p:grpSpPr>
            <p:sp>
              <p:nvSpPr>
                <p:cNvPr id="5793" name="Google Shape;5793;p8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5" name="Google Shape;5795;p81"/>
              <p:cNvGrpSpPr/>
              <p:nvPr/>
            </p:nvGrpSpPr>
            <p:grpSpPr>
              <a:xfrm>
                <a:off x="2171920" y="3731058"/>
                <a:ext cx="64321" cy="64544"/>
                <a:chOff x="2171920" y="3731058"/>
                <a:chExt cx="64321" cy="64544"/>
              </a:xfrm>
            </p:grpSpPr>
            <p:sp>
              <p:nvSpPr>
                <p:cNvPr id="5796" name="Google Shape;5796;p8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81"/>
              <p:cNvGrpSpPr/>
              <p:nvPr/>
            </p:nvGrpSpPr>
            <p:grpSpPr>
              <a:xfrm>
                <a:off x="2874730" y="3745828"/>
                <a:ext cx="72126" cy="53788"/>
                <a:chOff x="2874730" y="3745828"/>
                <a:chExt cx="72126" cy="53788"/>
              </a:xfrm>
            </p:grpSpPr>
            <p:sp>
              <p:nvSpPr>
                <p:cNvPr id="5799" name="Google Shape;5799;p8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81"/>
              <p:cNvGrpSpPr/>
              <p:nvPr/>
            </p:nvGrpSpPr>
            <p:grpSpPr>
              <a:xfrm>
                <a:off x="2878589" y="4081481"/>
                <a:ext cx="64321" cy="64544"/>
                <a:chOff x="2878589" y="4081481"/>
                <a:chExt cx="64321" cy="64544"/>
              </a:xfrm>
            </p:grpSpPr>
            <p:sp>
              <p:nvSpPr>
                <p:cNvPr id="5802" name="Google Shape;5802;p8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81"/>
              <p:cNvGrpSpPr/>
              <p:nvPr/>
            </p:nvGrpSpPr>
            <p:grpSpPr>
              <a:xfrm>
                <a:off x="2525796" y="4089633"/>
                <a:ext cx="72126" cy="53788"/>
                <a:chOff x="2525796" y="4089633"/>
                <a:chExt cx="72126" cy="53788"/>
              </a:xfrm>
            </p:grpSpPr>
            <p:sp>
              <p:nvSpPr>
                <p:cNvPr id="5805" name="Google Shape;5805;p8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81"/>
              <p:cNvGrpSpPr/>
              <p:nvPr/>
            </p:nvGrpSpPr>
            <p:grpSpPr>
              <a:xfrm>
                <a:off x="2525225" y="3731058"/>
                <a:ext cx="64321" cy="64544"/>
                <a:chOff x="2525225" y="3731058"/>
                <a:chExt cx="64321" cy="64544"/>
              </a:xfrm>
            </p:grpSpPr>
            <p:sp>
              <p:nvSpPr>
                <p:cNvPr id="5808" name="Google Shape;5808;p8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813"/>
        <p:cNvGrpSpPr/>
        <p:nvPr/>
      </p:nvGrpSpPr>
      <p:grpSpPr>
        <a:xfrm>
          <a:off x="0" y="0"/>
          <a:ext cx="0" cy="0"/>
          <a:chOff x="0" y="0"/>
          <a:chExt cx="0" cy="0"/>
        </a:xfrm>
      </p:grpSpPr>
      <p:grpSp>
        <p:nvGrpSpPr>
          <p:cNvPr id="5814" name="Google Shape;5814;p82"/>
          <p:cNvGrpSpPr/>
          <p:nvPr/>
        </p:nvGrpSpPr>
        <p:grpSpPr>
          <a:xfrm>
            <a:off x="716991" y="971306"/>
            <a:ext cx="845921" cy="690752"/>
            <a:chOff x="732428" y="1198513"/>
            <a:chExt cx="845921" cy="690752"/>
          </a:xfrm>
        </p:grpSpPr>
        <p:grpSp>
          <p:nvGrpSpPr>
            <p:cNvPr id="5815" name="Google Shape;5815;p82"/>
            <p:cNvGrpSpPr/>
            <p:nvPr/>
          </p:nvGrpSpPr>
          <p:grpSpPr>
            <a:xfrm>
              <a:off x="823030" y="1198513"/>
              <a:ext cx="755319" cy="690752"/>
              <a:chOff x="823030" y="1198513"/>
              <a:chExt cx="755319" cy="690752"/>
            </a:xfrm>
          </p:grpSpPr>
          <p:sp>
            <p:nvSpPr>
              <p:cNvPr id="5816" name="Google Shape;5816;p8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82"/>
            <p:cNvGrpSpPr/>
            <p:nvPr/>
          </p:nvGrpSpPr>
          <p:grpSpPr>
            <a:xfrm>
              <a:off x="732428" y="1239937"/>
              <a:ext cx="739912" cy="607886"/>
              <a:chOff x="732428" y="1239937"/>
              <a:chExt cx="739912" cy="607886"/>
            </a:xfrm>
          </p:grpSpPr>
          <p:sp>
            <p:nvSpPr>
              <p:cNvPr id="5819" name="Google Shape;5819;p8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82"/>
            <p:cNvGrpSpPr/>
            <p:nvPr/>
          </p:nvGrpSpPr>
          <p:grpSpPr>
            <a:xfrm>
              <a:off x="732428" y="1277018"/>
              <a:ext cx="702832" cy="533758"/>
              <a:chOff x="732428" y="1277018"/>
              <a:chExt cx="702832" cy="533758"/>
            </a:xfrm>
          </p:grpSpPr>
          <p:sp>
            <p:nvSpPr>
              <p:cNvPr id="5822" name="Google Shape;5822;p8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82"/>
            <p:cNvGrpSpPr/>
            <p:nvPr/>
          </p:nvGrpSpPr>
          <p:grpSpPr>
            <a:xfrm>
              <a:off x="931170" y="1306653"/>
              <a:ext cx="647179" cy="474455"/>
              <a:chOff x="931170" y="1306653"/>
              <a:chExt cx="647179" cy="474455"/>
            </a:xfrm>
          </p:grpSpPr>
          <p:sp>
            <p:nvSpPr>
              <p:cNvPr id="5825" name="Google Shape;5825;p8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7" name="Google Shape;5827;p8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82"/>
          <p:cNvGrpSpPr/>
          <p:nvPr/>
        </p:nvGrpSpPr>
        <p:grpSpPr>
          <a:xfrm>
            <a:off x="3948600" y="971313"/>
            <a:ext cx="634656" cy="699982"/>
            <a:chOff x="5985650" y="2860025"/>
            <a:chExt cx="1396075" cy="1539775"/>
          </a:xfrm>
        </p:grpSpPr>
        <p:sp>
          <p:nvSpPr>
            <p:cNvPr id="5829" name="Google Shape;5829;p8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82"/>
          <p:cNvGrpSpPr/>
          <p:nvPr/>
        </p:nvGrpSpPr>
        <p:grpSpPr>
          <a:xfrm>
            <a:off x="4704250" y="971306"/>
            <a:ext cx="725845" cy="699975"/>
            <a:chOff x="4249973" y="1201875"/>
            <a:chExt cx="1958568" cy="1888762"/>
          </a:xfrm>
        </p:grpSpPr>
        <p:sp>
          <p:nvSpPr>
            <p:cNvPr id="5862" name="Google Shape;5862;p8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3" name="Google Shape;5863;p82"/>
            <p:cNvGrpSpPr/>
            <p:nvPr/>
          </p:nvGrpSpPr>
          <p:grpSpPr>
            <a:xfrm>
              <a:off x="5853086" y="1789142"/>
              <a:ext cx="355454" cy="1048099"/>
              <a:chOff x="5576108" y="2016725"/>
              <a:chExt cx="565200" cy="1666560"/>
            </a:xfrm>
          </p:grpSpPr>
          <p:sp>
            <p:nvSpPr>
              <p:cNvPr id="5864" name="Google Shape;5864;p8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65" name="Google Shape;5865;p8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82"/>
            <p:cNvGrpSpPr/>
            <p:nvPr/>
          </p:nvGrpSpPr>
          <p:grpSpPr>
            <a:xfrm>
              <a:off x="4869455" y="2691676"/>
              <a:ext cx="1013897" cy="398961"/>
              <a:chOff x="4012057" y="3451825"/>
              <a:chExt cx="1612175" cy="634379"/>
            </a:xfrm>
          </p:grpSpPr>
          <p:sp>
            <p:nvSpPr>
              <p:cNvPr id="5867" name="Google Shape;5867;p8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68" name="Google Shape;5868;p8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82"/>
            <p:cNvGrpSpPr/>
            <p:nvPr/>
          </p:nvGrpSpPr>
          <p:grpSpPr>
            <a:xfrm>
              <a:off x="4276937" y="2155961"/>
              <a:ext cx="651965" cy="891358"/>
              <a:chOff x="3069908" y="2599997"/>
              <a:chExt cx="1036675" cy="1417328"/>
            </a:xfrm>
          </p:grpSpPr>
          <p:sp>
            <p:nvSpPr>
              <p:cNvPr id="5870" name="Google Shape;5870;p8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71" name="Google Shape;5871;p8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2" name="Google Shape;5872;p82"/>
            <p:cNvGrpSpPr/>
            <p:nvPr/>
          </p:nvGrpSpPr>
          <p:grpSpPr>
            <a:xfrm>
              <a:off x="5054918" y="1201875"/>
              <a:ext cx="999548" cy="602711"/>
              <a:chOff x="4306958" y="1082925"/>
              <a:chExt cx="1589359" cy="958358"/>
            </a:xfrm>
          </p:grpSpPr>
          <p:sp>
            <p:nvSpPr>
              <p:cNvPr id="5873" name="Google Shape;5873;p8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74" name="Google Shape;5874;p8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5" name="Google Shape;5875;p82"/>
            <p:cNvGrpSpPr/>
            <p:nvPr/>
          </p:nvGrpSpPr>
          <p:grpSpPr>
            <a:xfrm>
              <a:off x="4249973" y="1303451"/>
              <a:ext cx="799317" cy="841334"/>
              <a:chOff x="3027033" y="1244439"/>
              <a:chExt cx="1270977" cy="1337786"/>
            </a:xfrm>
          </p:grpSpPr>
          <p:sp>
            <p:nvSpPr>
              <p:cNvPr id="5876" name="Google Shape;5876;p8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77" name="Google Shape;5877;p8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8" name="Google Shape;5878;p82"/>
          <p:cNvGrpSpPr/>
          <p:nvPr/>
        </p:nvGrpSpPr>
        <p:grpSpPr>
          <a:xfrm>
            <a:off x="4057114" y="1858087"/>
            <a:ext cx="750769" cy="683784"/>
            <a:chOff x="4204684" y="2104422"/>
            <a:chExt cx="699822" cy="637382"/>
          </a:xfrm>
        </p:grpSpPr>
        <p:grpSp>
          <p:nvGrpSpPr>
            <p:cNvPr id="5879" name="Google Shape;5879;p82"/>
            <p:cNvGrpSpPr/>
            <p:nvPr/>
          </p:nvGrpSpPr>
          <p:grpSpPr>
            <a:xfrm>
              <a:off x="4204684" y="2430067"/>
              <a:ext cx="342957" cy="311738"/>
              <a:chOff x="4204684" y="2430067"/>
              <a:chExt cx="342957" cy="311738"/>
            </a:xfrm>
          </p:grpSpPr>
          <p:sp>
            <p:nvSpPr>
              <p:cNvPr id="5880" name="Google Shape;5880;p8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82"/>
            <p:cNvGrpSpPr/>
            <p:nvPr/>
          </p:nvGrpSpPr>
          <p:grpSpPr>
            <a:xfrm>
              <a:off x="4561586" y="2430067"/>
              <a:ext cx="342920" cy="311738"/>
              <a:chOff x="4561586" y="2430067"/>
              <a:chExt cx="342920" cy="311738"/>
            </a:xfrm>
          </p:grpSpPr>
          <p:sp>
            <p:nvSpPr>
              <p:cNvPr id="5883" name="Google Shape;5883;p8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82"/>
            <p:cNvGrpSpPr/>
            <p:nvPr/>
          </p:nvGrpSpPr>
          <p:grpSpPr>
            <a:xfrm>
              <a:off x="4561586" y="2104422"/>
              <a:ext cx="342920" cy="311738"/>
              <a:chOff x="4561586" y="2104422"/>
              <a:chExt cx="342920" cy="311738"/>
            </a:xfrm>
          </p:grpSpPr>
          <p:sp>
            <p:nvSpPr>
              <p:cNvPr id="5886" name="Google Shape;5886;p8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82"/>
            <p:cNvGrpSpPr/>
            <p:nvPr/>
          </p:nvGrpSpPr>
          <p:grpSpPr>
            <a:xfrm>
              <a:off x="4204684" y="2104422"/>
              <a:ext cx="342957" cy="311664"/>
              <a:chOff x="4204684" y="2104422"/>
              <a:chExt cx="342957" cy="311664"/>
            </a:xfrm>
          </p:grpSpPr>
          <p:sp>
            <p:nvSpPr>
              <p:cNvPr id="5889" name="Google Shape;5889;p8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1" name="Google Shape;5891;p82"/>
          <p:cNvGrpSpPr/>
          <p:nvPr/>
        </p:nvGrpSpPr>
        <p:grpSpPr>
          <a:xfrm>
            <a:off x="5521547" y="971301"/>
            <a:ext cx="660591" cy="688867"/>
            <a:chOff x="5830645" y="1267368"/>
            <a:chExt cx="530340" cy="553040"/>
          </a:xfrm>
        </p:grpSpPr>
        <p:sp>
          <p:nvSpPr>
            <p:cNvPr id="5892" name="Google Shape;5892;p8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3" name="Google Shape;5893;p82"/>
            <p:cNvGrpSpPr/>
            <p:nvPr/>
          </p:nvGrpSpPr>
          <p:grpSpPr>
            <a:xfrm>
              <a:off x="5830645" y="1267368"/>
              <a:ext cx="259743" cy="269909"/>
              <a:chOff x="5830645" y="1267368"/>
              <a:chExt cx="259743" cy="269909"/>
            </a:xfrm>
          </p:grpSpPr>
          <p:sp>
            <p:nvSpPr>
              <p:cNvPr id="5894" name="Google Shape;5894;p8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82"/>
            <p:cNvGrpSpPr/>
            <p:nvPr/>
          </p:nvGrpSpPr>
          <p:grpSpPr>
            <a:xfrm>
              <a:off x="6101293" y="1267368"/>
              <a:ext cx="259692" cy="269909"/>
              <a:chOff x="6101293" y="1267368"/>
              <a:chExt cx="259692" cy="269909"/>
            </a:xfrm>
          </p:grpSpPr>
          <p:sp>
            <p:nvSpPr>
              <p:cNvPr id="5897" name="Google Shape;5897;p8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82"/>
            <p:cNvGrpSpPr/>
            <p:nvPr/>
          </p:nvGrpSpPr>
          <p:grpSpPr>
            <a:xfrm>
              <a:off x="5830645" y="1550500"/>
              <a:ext cx="259692" cy="269909"/>
              <a:chOff x="5830645" y="1550500"/>
              <a:chExt cx="259692" cy="269909"/>
            </a:xfrm>
          </p:grpSpPr>
          <p:sp>
            <p:nvSpPr>
              <p:cNvPr id="5900" name="Google Shape;5900;p8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82"/>
            <p:cNvGrpSpPr/>
            <p:nvPr/>
          </p:nvGrpSpPr>
          <p:grpSpPr>
            <a:xfrm>
              <a:off x="6101293" y="1550500"/>
              <a:ext cx="259692" cy="269909"/>
              <a:chOff x="6101293" y="1550500"/>
              <a:chExt cx="259692" cy="269909"/>
            </a:xfrm>
          </p:grpSpPr>
          <p:sp>
            <p:nvSpPr>
              <p:cNvPr id="5903" name="Google Shape;5903;p8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5" name="Google Shape;5905;p82"/>
          <p:cNvGrpSpPr/>
          <p:nvPr/>
        </p:nvGrpSpPr>
        <p:grpSpPr>
          <a:xfrm>
            <a:off x="723700" y="1861760"/>
            <a:ext cx="697154" cy="679574"/>
            <a:chOff x="2679875" y="2361475"/>
            <a:chExt cx="780425" cy="760575"/>
          </a:xfrm>
        </p:grpSpPr>
        <p:sp>
          <p:nvSpPr>
            <p:cNvPr id="5906" name="Google Shape;5906;p8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82"/>
          <p:cNvGrpSpPr/>
          <p:nvPr/>
        </p:nvGrpSpPr>
        <p:grpSpPr>
          <a:xfrm>
            <a:off x="3122859" y="971352"/>
            <a:ext cx="735829" cy="684547"/>
            <a:chOff x="3351965" y="1148808"/>
            <a:chExt cx="750770" cy="698375"/>
          </a:xfrm>
        </p:grpSpPr>
        <p:grpSp>
          <p:nvGrpSpPr>
            <p:cNvPr id="5913" name="Google Shape;5913;p82"/>
            <p:cNvGrpSpPr/>
            <p:nvPr/>
          </p:nvGrpSpPr>
          <p:grpSpPr>
            <a:xfrm>
              <a:off x="3586796" y="1148808"/>
              <a:ext cx="294857" cy="286830"/>
              <a:chOff x="3750225" y="1774000"/>
              <a:chExt cx="149575" cy="145525"/>
            </a:xfrm>
          </p:grpSpPr>
          <p:sp>
            <p:nvSpPr>
              <p:cNvPr id="5914" name="Google Shape;5914;p8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82"/>
            <p:cNvGrpSpPr/>
            <p:nvPr/>
          </p:nvGrpSpPr>
          <p:grpSpPr>
            <a:xfrm>
              <a:off x="3779245" y="1375768"/>
              <a:ext cx="323490" cy="286978"/>
              <a:chOff x="3847850" y="1889150"/>
              <a:chExt cx="164100" cy="145600"/>
            </a:xfrm>
          </p:grpSpPr>
          <p:sp>
            <p:nvSpPr>
              <p:cNvPr id="5917" name="Google Shape;5917;p8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2"/>
            <p:cNvGrpSpPr/>
            <p:nvPr/>
          </p:nvGrpSpPr>
          <p:grpSpPr>
            <a:xfrm>
              <a:off x="3351965" y="1330435"/>
              <a:ext cx="295449" cy="285401"/>
              <a:chOff x="3631100" y="1866150"/>
              <a:chExt cx="149875" cy="144800"/>
            </a:xfrm>
          </p:grpSpPr>
          <p:sp>
            <p:nvSpPr>
              <p:cNvPr id="5920" name="Google Shape;5920;p8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82"/>
            <p:cNvGrpSpPr/>
            <p:nvPr/>
          </p:nvGrpSpPr>
          <p:grpSpPr>
            <a:xfrm>
              <a:off x="3548208" y="1560352"/>
              <a:ext cx="294808" cy="286830"/>
              <a:chOff x="3730650" y="1982800"/>
              <a:chExt cx="149550" cy="145525"/>
            </a:xfrm>
          </p:grpSpPr>
          <p:sp>
            <p:nvSpPr>
              <p:cNvPr id="5923" name="Google Shape;5923;p8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5" name="Google Shape;5925;p82"/>
          <p:cNvGrpSpPr/>
          <p:nvPr/>
        </p:nvGrpSpPr>
        <p:grpSpPr>
          <a:xfrm>
            <a:off x="7624512" y="971306"/>
            <a:ext cx="804565" cy="677795"/>
            <a:chOff x="7636443" y="1204988"/>
            <a:chExt cx="804565" cy="677795"/>
          </a:xfrm>
        </p:grpSpPr>
        <p:grpSp>
          <p:nvGrpSpPr>
            <p:cNvPr id="5926" name="Google Shape;5926;p82"/>
            <p:cNvGrpSpPr/>
            <p:nvPr/>
          </p:nvGrpSpPr>
          <p:grpSpPr>
            <a:xfrm>
              <a:off x="7636443" y="1509705"/>
              <a:ext cx="804565" cy="373078"/>
              <a:chOff x="7636443" y="1509705"/>
              <a:chExt cx="804565" cy="373078"/>
            </a:xfrm>
          </p:grpSpPr>
          <p:sp>
            <p:nvSpPr>
              <p:cNvPr id="5927" name="Google Shape;5927;p8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82"/>
            <p:cNvGrpSpPr/>
            <p:nvPr/>
          </p:nvGrpSpPr>
          <p:grpSpPr>
            <a:xfrm>
              <a:off x="7636443" y="1408133"/>
              <a:ext cx="804565" cy="373078"/>
              <a:chOff x="7636443" y="1408133"/>
              <a:chExt cx="804565" cy="373078"/>
            </a:xfrm>
          </p:grpSpPr>
          <p:sp>
            <p:nvSpPr>
              <p:cNvPr id="5930" name="Google Shape;5930;p8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82"/>
            <p:cNvGrpSpPr/>
            <p:nvPr/>
          </p:nvGrpSpPr>
          <p:grpSpPr>
            <a:xfrm>
              <a:off x="7636443" y="1306560"/>
              <a:ext cx="804565" cy="373078"/>
              <a:chOff x="7636443" y="1306560"/>
              <a:chExt cx="804565" cy="373078"/>
            </a:xfrm>
          </p:grpSpPr>
          <p:sp>
            <p:nvSpPr>
              <p:cNvPr id="5933" name="Google Shape;5933;p8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82"/>
            <p:cNvGrpSpPr/>
            <p:nvPr/>
          </p:nvGrpSpPr>
          <p:grpSpPr>
            <a:xfrm>
              <a:off x="7636443" y="1204988"/>
              <a:ext cx="804565" cy="373078"/>
              <a:chOff x="7636443" y="1204988"/>
              <a:chExt cx="804565" cy="373078"/>
            </a:xfrm>
          </p:grpSpPr>
          <p:sp>
            <p:nvSpPr>
              <p:cNvPr id="5936" name="Google Shape;5936;p8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8" name="Google Shape;5938;p82"/>
          <p:cNvGrpSpPr/>
          <p:nvPr/>
        </p:nvGrpSpPr>
        <p:grpSpPr>
          <a:xfrm>
            <a:off x="4963358" y="1878721"/>
            <a:ext cx="661339" cy="661188"/>
            <a:chOff x="3990000" y="975400"/>
            <a:chExt cx="3934200" cy="3933300"/>
          </a:xfrm>
        </p:grpSpPr>
        <p:sp>
          <p:nvSpPr>
            <p:cNvPr id="5939" name="Google Shape;5939;p8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82"/>
          <p:cNvGrpSpPr/>
          <p:nvPr/>
        </p:nvGrpSpPr>
        <p:grpSpPr>
          <a:xfrm>
            <a:off x="6607006" y="1857359"/>
            <a:ext cx="868881" cy="684241"/>
            <a:chOff x="6598259" y="2078634"/>
            <a:chExt cx="868881" cy="684241"/>
          </a:xfrm>
        </p:grpSpPr>
        <p:sp>
          <p:nvSpPr>
            <p:cNvPr id="5944" name="Google Shape;5944;p8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0" name="Google Shape;5950;p82"/>
            <p:cNvGrpSpPr/>
            <p:nvPr/>
          </p:nvGrpSpPr>
          <p:grpSpPr>
            <a:xfrm>
              <a:off x="6808175" y="2078634"/>
              <a:ext cx="452229" cy="684241"/>
              <a:chOff x="6808175" y="2078634"/>
              <a:chExt cx="452229" cy="684241"/>
            </a:xfrm>
          </p:grpSpPr>
          <p:sp>
            <p:nvSpPr>
              <p:cNvPr id="5951" name="Google Shape;5951;p8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7" name="Google Shape;5957;p82"/>
              <p:cNvGrpSpPr/>
              <p:nvPr/>
            </p:nvGrpSpPr>
            <p:grpSpPr>
              <a:xfrm>
                <a:off x="6821586" y="2078634"/>
                <a:ext cx="426871" cy="684241"/>
                <a:chOff x="6821586" y="2078634"/>
                <a:chExt cx="426871" cy="684241"/>
              </a:xfrm>
            </p:grpSpPr>
            <p:grpSp>
              <p:nvGrpSpPr>
                <p:cNvPr id="5958" name="Google Shape;5958;p82"/>
                <p:cNvGrpSpPr/>
                <p:nvPr/>
              </p:nvGrpSpPr>
              <p:grpSpPr>
                <a:xfrm>
                  <a:off x="6821586" y="2078634"/>
                  <a:ext cx="426871" cy="684241"/>
                  <a:chOff x="6821586" y="2078634"/>
                  <a:chExt cx="426871" cy="684241"/>
                </a:xfrm>
              </p:grpSpPr>
              <p:sp>
                <p:nvSpPr>
                  <p:cNvPr id="5959" name="Google Shape;5959;p8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8" name="Google Shape;5978;p8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84" name="Google Shape;5984;p82"/>
          <p:cNvGrpSpPr/>
          <p:nvPr/>
        </p:nvGrpSpPr>
        <p:grpSpPr>
          <a:xfrm>
            <a:off x="5780173" y="1862968"/>
            <a:ext cx="671358" cy="671358"/>
            <a:chOff x="6535625" y="760425"/>
            <a:chExt cx="1665900" cy="1665900"/>
          </a:xfrm>
        </p:grpSpPr>
        <p:sp>
          <p:nvSpPr>
            <p:cNvPr id="5985" name="Google Shape;5985;p8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9" name="Google Shape;5989;p82"/>
          <p:cNvGrpSpPr/>
          <p:nvPr/>
        </p:nvGrpSpPr>
        <p:grpSpPr>
          <a:xfrm>
            <a:off x="716989" y="3531368"/>
            <a:ext cx="1340789" cy="640830"/>
            <a:chOff x="238125" y="1151100"/>
            <a:chExt cx="7139450" cy="3412300"/>
          </a:xfrm>
        </p:grpSpPr>
        <p:sp>
          <p:nvSpPr>
            <p:cNvPr id="5990" name="Google Shape;5990;p8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82"/>
          <p:cNvGrpSpPr/>
          <p:nvPr/>
        </p:nvGrpSpPr>
        <p:grpSpPr>
          <a:xfrm>
            <a:off x="5584212" y="2734649"/>
            <a:ext cx="985357" cy="585764"/>
            <a:chOff x="5145061" y="2881789"/>
            <a:chExt cx="1107641" cy="658458"/>
          </a:xfrm>
        </p:grpSpPr>
        <p:grpSp>
          <p:nvGrpSpPr>
            <p:cNvPr id="6003" name="Google Shape;6003;p82"/>
            <p:cNvGrpSpPr/>
            <p:nvPr/>
          </p:nvGrpSpPr>
          <p:grpSpPr>
            <a:xfrm>
              <a:off x="5722989" y="3244587"/>
              <a:ext cx="529713" cy="295659"/>
              <a:chOff x="5722989" y="3244587"/>
              <a:chExt cx="529713" cy="295659"/>
            </a:xfrm>
          </p:grpSpPr>
          <p:sp>
            <p:nvSpPr>
              <p:cNvPr id="6004" name="Google Shape;6004;p8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05" name="Google Shape;6005;p8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06" name="Google Shape;6006;p82"/>
            <p:cNvGrpSpPr/>
            <p:nvPr/>
          </p:nvGrpSpPr>
          <p:grpSpPr>
            <a:xfrm>
              <a:off x="5145061" y="3244587"/>
              <a:ext cx="536807" cy="295659"/>
              <a:chOff x="5145061" y="3244587"/>
              <a:chExt cx="536807" cy="295659"/>
            </a:xfrm>
          </p:grpSpPr>
          <p:sp>
            <p:nvSpPr>
              <p:cNvPr id="6007" name="Google Shape;6007;p8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08" name="Google Shape;6008;p8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09" name="Google Shape;6009;p82"/>
            <p:cNvGrpSpPr/>
            <p:nvPr/>
          </p:nvGrpSpPr>
          <p:grpSpPr>
            <a:xfrm>
              <a:off x="5341327" y="2898245"/>
              <a:ext cx="532309" cy="614891"/>
              <a:chOff x="5341327" y="2898245"/>
              <a:chExt cx="532309" cy="614891"/>
            </a:xfrm>
          </p:grpSpPr>
          <p:sp>
            <p:nvSpPr>
              <p:cNvPr id="6010" name="Google Shape;6010;p8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11" name="Google Shape;6011;p8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12" name="Google Shape;6012;p82"/>
            <p:cNvGrpSpPr/>
            <p:nvPr/>
          </p:nvGrpSpPr>
          <p:grpSpPr>
            <a:xfrm>
              <a:off x="5532290" y="2881789"/>
              <a:ext cx="620516" cy="305456"/>
              <a:chOff x="5532290" y="2881789"/>
              <a:chExt cx="620516" cy="305456"/>
            </a:xfrm>
          </p:grpSpPr>
          <p:sp>
            <p:nvSpPr>
              <p:cNvPr id="6013" name="Google Shape;6013;p8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14" name="Google Shape;6014;p8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015" name="Google Shape;6015;p82"/>
          <p:cNvGrpSpPr/>
          <p:nvPr/>
        </p:nvGrpSpPr>
        <p:grpSpPr>
          <a:xfrm>
            <a:off x="8163135" y="3526707"/>
            <a:ext cx="269068" cy="645491"/>
            <a:chOff x="7026852" y="3311869"/>
            <a:chExt cx="434331" cy="1041954"/>
          </a:xfrm>
        </p:grpSpPr>
        <p:sp>
          <p:nvSpPr>
            <p:cNvPr id="6016" name="Google Shape;6016;p8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82"/>
          <p:cNvGrpSpPr/>
          <p:nvPr/>
        </p:nvGrpSpPr>
        <p:grpSpPr>
          <a:xfrm>
            <a:off x="6179716" y="3565945"/>
            <a:ext cx="293882" cy="293836"/>
            <a:chOff x="4873519" y="3311869"/>
            <a:chExt cx="499374" cy="499296"/>
          </a:xfrm>
        </p:grpSpPr>
        <p:sp>
          <p:nvSpPr>
            <p:cNvPr id="6020" name="Google Shape;6020;p8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82"/>
          <p:cNvGrpSpPr/>
          <p:nvPr/>
        </p:nvGrpSpPr>
        <p:grpSpPr>
          <a:xfrm>
            <a:off x="6179716" y="3878316"/>
            <a:ext cx="293882" cy="293882"/>
            <a:chOff x="4873519" y="3875839"/>
            <a:chExt cx="499374" cy="499374"/>
          </a:xfrm>
        </p:grpSpPr>
        <p:sp>
          <p:nvSpPr>
            <p:cNvPr id="6023" name="Google Shape;6023;p8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82"/>
          <p:cNvGrpSpPr/>
          <p:nvPr/>
        </p:nvGrpSpPr>
        <p:grpSpPr>
          <a:xfrm>
            <a:off x="2410244" y="1850269"/>
            <a:ext cx="698104" cy="698208"/>
            <a:chOff x="2565073" y="2075876"/>
            <a:chExt cx="672482" cy="672518"/>
          </a:xfrm>
        </p:grpSpPr>
        <p:sp>
          <p:nvSpPr>
            <p:cNvPr id="6026" name="Google Shape;6026;p8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82"/>
          <p:cNvGrpSpPr/>
          <p:nvPr/>
        </p:nvGrpSpPr>
        <p:grpSpPr>
          <a:xfrm>
            <a:off x="5633655" y="3534869"/>
            <a:ext cx="438354" cy="637329"/>
            <a:chOff x="1697726" y="3244179"/>
            <a:chExt cx="788124" cy="1146069"/>
          </a:xfrm>
        </p:grpSpPr>
        <p:sp>
          <p:nvSpPr>
            <p:cNvPr id="6033" name="Google Shape;6033;p8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5" name="Google Shape;6035;p82"/>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6" name="Google Shape;6036;p82"/>
          <p:cNvGrpSpPr/>
          <p:nvPr/>
        </p:nvGrpSpPr>
        <p:grpSpPr>
          <a:xfrm>
            <a:off x="7634869" y="1863232"/>
            <a:ext cx="799565" cy="670282"/>
            <a:chOff x="7617850" y="2063282"/>
            <a:chExt cx="799565" cy="670282"/>
          </a:xfrm>
        </p:grpSpPr>
        <p:cxnSp>
          <p:nvCxnSpPr>
            <p:cNvPr id="6037" name="Google Shape;6037;p8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38" name="Google Shape;6038;p8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39" name="Google Shape;6039;p8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40" name="Google Shape;6040;p8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41" name="Google Shape;6041;p8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042" name="Google Shape;6042;p8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043" name="Google Shape;6043;p82"/>
            <p:cNvGrpSpPr/>
            <p:nvPr/>
          </p:nvGrpSpPr>
          <p:grpSpPr>
            <a:xfrm>
              <a:off x="7734309" y="2063282"/>
              <a:ext cx="570957" cy="620095"/>
              <a:chOff x="7734309" y="2063282"/>
              <a:chExt cx="570957" cy="620095"/>
            </a:xfrm>
          </p:grpSpPr>
          <p:grpSp>
            <p:nvGrpSpPr>
              <p:cNvPr id="6044" name="Google Shape;6044;p82"/>
              <p:cNvGrpSpPr/>
              <p:nvPr/>
            </p:nvGrpSpPr>
            <p:grpSpPr>
              <a:xfrm>
                <a:off x="8031573" y="2063282"/>
                <a:ext cx="273693" cy="620095"/>
                <a:chOff x="8031573" y="2063282"/>
                <a:chExt cx="273693" cy="620095"/>
              </a:xfrm>
            </p:grpSpPr>
            <p:sp>
              <p:nvSpPr>
                <p:cNvPr id="6045" name="Google Shape;6045;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82"/>
              <p:cNvGrpSpPr/>
              <p:nvPr/>
            </p:nvGrpSpPr>
            <p:grpSpPr>
              <a:xfrm flipH="1">
                <a:off x="7734309" y="2063282"/>
                <a:ext cx="273693" cy="620095"/>
                <a:chOff x="8031573" y="2063282"/>
                <a:chExt cx="273693" cy="620095"/>
              </a:xfrm>
            </p:grpSpPr>
            <p:sp>
              <p:nvSpPr>
                <p:cNvPr id="6050" name="Google Shape;6050;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054" name="Google Shape;6054;p82"/>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6" name="Google Shape;6056;p82"/>
          <p:cNvGrpSpPr/>
          <p:nvPr/>
        </p:nvGrpSpPr>
        <p:grpSpPr>
          <a:xfrm>
            <a:off x="7821475" y="2716715"/>
            <a:ext cx="602567" cy="601884"/>
            <a:chOff x="1186975" y="238125"/>
            <a:chExt cx="5244275" cy="5238325"/>
          </a:xfrm>
        </p:grpSpPr>
        <p:sp>
          <p:nvSpPr>
            <p:cNvPr id="6057" name="Google Shape;6057;p8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82"/>
          <p:cNvGrpSpPr/>
          <p:nvPr/>
        </p:nvGrpSpPr>
        <p:grpSpPr>
          <a:xfrm>
            <a:off x="3264213" y="1856199"/>
            <a:ext cx="651848" cy="687338"/>
            <a:chOff x="3400515" y="2056248"/>
            <a:chExt cx="698134" cy="735987"/>
          </a:xfrm>
        </p:grpSpPr>
        <p:grpSp>
          <p:nvGrpSpPr>
            <p:cNvPr id="6062" name="Google Shape;6062;p82"/>
            <p:cNvGrpSpPr/>
            <p:nvPr/>
          </p:nvGrpSpPr>
          <p:grpSpPr>
            <a:xfrm>
              <a:off x="3400515" y="2283913"/>
              <a:ext cx="312919" cy="219900"/>
              <a:chOff x="3400515" y="2283913"/>
              <a:chExt cx="312919" cy="219900"/>
            </a:xfrm>
          </p:grpSpPr>
          <p:sp>
            <p:nvSpPr>
              <p:cNvPr id="6063" name="Google Shape;6063;p8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64" name="Google Shape;6064;p8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065" name="Google Shape;6065;p82"/>
            <p:cNvGrpSpPr/>
            <p:nvPr/>
          </p:nvGrpSpPr>
          <p:grpSpPr>
            <a:xfrm>
              <a:off x="3547823" y="2461089"/>
              <a:ext cx="219900" cy="331146"/>
              <a:chOff x="3547823" y="2461089"/>
              <a:chExt cx="219900" cy="331146"/>
            </a:xfrm>
          </p:grpSpPr>
          <p:sp>
            <p:nvSpPr>
              <p:cNvPr id="6066" name="Google Shape;6066;p8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67" name="Google Shape;6067;p8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068" name="Google Shape;6068;p82"/>
            <p:cNvGrpSpPr/>
            <p:nvPr/>
          </p:nvGrpSpPr>
          <p:grpSpPr>
            <a:xfrm>
              <a:off x="3734138" y="2461089"/>
              <a:ext cx="219900" cy="331146"/>
              <a:chOff x="3734138" y="2461089"/>
              <a:chExt cx="219900" cy="331146"/>
            </a:xfrm>
          </p:grpSpPr>
          <p:sp>
            <p:nvSpPr>
              <p:cNvPr id="6069" name="Google Shape;6069;p8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70" name="Google Shape;6070;p8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071" name="Google Shape;6071;p82"/>
            <p:cNvGrpSpPr/>
            <p:nvPr/>
          </p:nvGrpSpPr>
          <p:grpSpPr>
            <a:xfrm>
              <a:off x="3787560" y="2281742"/>
              <a:ext cx="311089" cy="219900"/>
              <a:chOff x="3787560" y="2281742"/>
              <a:chExt cx="311089" cy="219900"/>
            </a:xfrm>
          </p:grpSpPr>
          <p:sp>
            <p:nvSpPr>
              <p:cNvPr id="6072" name="Google Shape;6072;p8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73" name="Google Shape;6073;p8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074" name="Google Shape;6074;p82"/>
            <p:cNvGrpSpPr/>
            <p:nvPr/>
          </p:nvGrpSpPr>
          <p:grpSpPr>
            <a:xfrm>
              <a:off x="3637290" y="2056248"/>
              <a:ext cx="219900" cy="330736"/>
              <a:chOff x="3637290" y="2056248"/>
              <a:chExt cx="219900" cy="330736"/>
            </a:xfrm>
          </p:grpSpPr>
          <p:sp>
            <p:nvSpPr>
              <p:cNvPr id="6075" name="Google Shape;6075;p8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076" name="Google Shape;6076;p8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77" name="Google Shape;6077;p82"/>
          <p:cNvGrpSpPr/>
          <p:nvPr/>
        </p:nvGrpSpPr>
        <p:grpSpPr>
          <a:xfrm>
            <a:off x="2555919" y="2726205"/>
            <a:ext cx="1268144" cy="592394"/>
            <a:chOff x="238125" y="1188750"/>
            <a:chExt cx="7140450" cy="3335550"/>
          </a:xfrm>
        </p:grpSpPr>
        <p:sp>
          <p:nvSpPr>
            <p:cNvPr id="6078" name="Google Shape;6078;p8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82"/>
          <p:cNvGrpSpPr/>
          <p:nvPr/>
        </p:nvGrpSpPr>
        <p:grpSpPr>
          <a:xfrm>
            <a:off x="6663819" y="2728360"/>
            <a:ext cx="1053944" cy="590147"/>
            <a:chOff x="238125" y="1335475"/>
            <a:chExt cx="5418735" cy="3034175"/>
          </a:xfrm>
        </p:grpSpPr>
        <p:sp>
          <p:nvSpPr>
            <p:cNvPr id="6084" name="Google Shape;6084;p8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82"/>
          <p:cNvGrpSpPr/>
          <p:nvPr/>
        </p:nvGrpSpPr>
        <p:grpSpPr>
          <a:xfrm>
            <a:off x="4094628" y="3533259"/>
            <a:ext cx="1268207" cy="638939"/>
            <a:chOff x="3967651" y="3645904"/>
            <a:chExt cx="1479304" cy="745292"/>
          </a:xfrm>
        </p:grpSpPr>
        <p:grpSp>
          <p:nvGrpSpPr>
            <p:cNvPr id="6088" name="Google Shape;6088;p82"/>
            <p:cNvGrpSpPr/>
            <p:nvPr/>
          </p:nvGrpSpPr>
          <p:grpSpPr>
            <a:xfrm>
              <a:off x="3967651" y="4009026"/>
              <a:ext cx="1479304" cy="382170"/>
              <a:chOff x="3967651" y="4009026"/>
              <a:chExt cx="1479304" cy="382170"/>
            </a:xfrm>
          </p:grpSpPr>
          <p:grpSp>
            <p:nvGrpSpPr>
              <p:cNvPr id="6089" name="Google Shape;6089;p82"/>
              <p:cNvGrpSpPr/>
              <p:nvPr/>
            </p:nvGrpSpPr>
            <p:grpSpPr>
              <a:xfrm>
                <a:off x="4892216" y="4195630"/>
                <a:ext cx="554739" cy="195566"/>
                <a:chOff x="3604375" y="4892160"/>
                <a:chExt cx="1651500" cy="582215"/>
              </a:xfrm>
            </p:grpSpPr>
            <p:sp>
              <p:nvSpPr>
                <p:cNvPr id="6090" name="Google Shape;6090;p8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2" name="Google Shape;6092;p82"/>
              <p:cNvGrpSpPr/>
              <p:nvPr/>
            </p:nvGrpSpPr>
            <p:grpSpPr>
              <a:xfrm>
                <a:off x="3967651" y="4146303"/>
                <a:ext cx="579402" cy="244893"/>
                <a:chOff x="851875" y="4745310"/>
                <a:chExt cx="1724925" cy="729065"/>
              </a:xfrm>
            </p:grpSpPr>
            <p:sp>
              <p:nvSpPr>
                <p:cNvPr id="6093" name="Google Shape;6093;p8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5" name="Google Shape;6095;p82"/>
              <p:cNvGrpSpPr/>
              <p:nvPr/>
            </p:nvGrpSpPr>
            <p:grpSpPr>
              <a:xfrm>
                <a:off x="4460753" y="4009026"/>
                <a:ext cx="493110" cy="382170"/>
                <a:chOff x="2319875" y="4336625"/>
                <a:chExt cx="1468025" cy="1137750"/>
              </a:xfrm>
            </p:grpSpPr>
            <p:sp>
              <p:nvSpPr>
                <p:cNvPr id="6096" name="Google Shape;6096;p8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8" name="Google Shape;6098;p82"/>
            <p:cNvGrpSpPr/>
            <p:nvPr/>
          </p:nvGrpSpPr>
          <p:grpSpPr>
            <a:xfrm>
              <a:off x="4479443" y="3645904"/>
              <a:ext cx="455965" cy="388789"/>
              <a:chOff x="2957425" y="238100"/>
              <a:chExt cx="1910200" cy="1628775"/>
            </a:xfrm>
          </p:grpSpPr>
          <p:sp>
            <p:nvSpPr>
              <p:cNvPr id="6099" name="Google Shape;6099;p8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9" name="Google Shape;6109;p82"/>
          <p:cNvGrpSpPr/>
          <p:nvPr/>
        </p:nvGrpSpPr>
        <p:grpSpPr>
          <a:xfrm>
            <a:off x="2480742" y="3534460"/>
            <a:ext cx="1243128" cy="637739"/>
            <a:chOff x="2496310" y="3693351"/>
            <a:chExt cx="1342906" cy="688926"/>
          </a:xfrm>
        </p:grpSpPr>
        <p:grpSp>
          <p:nvGrpSpPr>
            <p:cNvPr id="6110" name="Google Shape;6110;p82"/>
            <p:cNvGrpSpPr/>
            <p:nvPr/>
          </p:nvGrpSpPr>
          <p:grpSpPr>
            <a:xfrm>
              <a:off x="2496310" y="3693351"/>
              <a:ext cx="1342906" cy="688875"/>
              <a:chOff x="2496310" y="3693351"/>
              <a:chExt cx="1342906" cy="688875"/>
            </a:xfrm>
          </p:grpSpPr>
          <p:sp>
            <p:nvSpPr>
              <p:cNvPr id="6111" name="Google Shape;6111;p8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7" name="Google Shape;6117;p82"/>
              <p:cNvCxnSpPr>
                <a:stCxn id="611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118" name="Google Shape;6118;p82"/>
              <p:cNvCxnSpPr>
                <a:stCxn id="611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119" name="Google Shape;6119;p82"/>
              <p:cNvCxnSpPr>
                <a:stCxn id="611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20" name="Google Shape;6120;p82"/>
              <p:cNvCxnSpPr>
                <a:stCxn id="611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21" name="Google Shape;6121;p82"/>
              <p:cNvCxnSpPr>
                <a:stCxn id="611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122" name="Google Shape;6122;p82"/>
            <p:cNvGrpSpPr/>
            <p:nvPr/>
          </p:nvGrpSpPr>
          <p:grpSpPr>
            <a:xfrm>
              <a:off x="2675275" y="3930557"/>
              <a:ext cx="1003306" cy="451719"/>
              <a:chOff x="2675275" y="4174282"/>
              <a:chExt cx="1003306" cy="451719"/>
            </a:xfrm>
          </p:grpSpPr>
          <p:sp>
            <p:nvSpPr>
              <p:cNvPr id="6123" name="Google Shape;6123;p8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6" name="Google Shape;6126;p82"/>
          <p:cNvGrpSpPr/>
          <p:nvPr/>
        </p:nvGrpSpPr>
        <p:grpSpPr>
          <a:xfrm>
            <a:off x="1654412" y="971306"/>
            <a:ext cx="574511" cy="874709"/>
            <a:chOff x="1715404" y="1112080"/>
            <a:chExt cx="642270" cy="977984"/>
          </a:xfrm>
        </p:grpSpPr>
        <p:grpSp>
          <p:nvGrpSpPr>
            <p:cNvPr id="6127" name="Google Shape;6127;p82"/>
            <p:cNvGrpSpPr/>
            <p:nvPr/>
          </p:nvGrpSpPr>
          <p:grpSpPr>
            <a:xfrm>
              <a:off x="1715404" y="1112080"/>
              <a:ext cx="642270" cy="977984"/>
              <a:chOff x="1715404" y="1112080"/>
              <a:chExt cx="642270" cy="977984"/>
            </a:xfrm>
          </p:grpSpPr>
          <p:sp>
            <p:nvSpPr>
              <p:cNvPr id="6128" name="Google Shape;6128;p8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82"/>
            <p:cNvGrpSpPr/>
            <p:nvPr/>
          </p:nvGrpSpPr>
          <p:grpSpPr>
            <a:xfrm>
              <a:off x="1768927" y="1165603"/>
              <a:ext cx="535225" cy="851367"/>
              <a:chOff x="1768927" y="1165603"/>
              <a:chExt cx="535225" cy="851367"/>
            </a:xfrm>
          </p:grpSpPr>
          <p:sp>
            <p:nvSpPr>
              <p:cNvPr id="6131" name="Google Shape;6131;p8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82"/>
            <p:cNvGrpSpPr/>
            <p:nvPr/>
          </p:nvGrpSpPr>
          <p:grpSpPr>
            <a:xfrm>
              <a:off x="1822449" y="1219125"/>
              <a:ext cx="428180" cy="718859"/>
              <a:chOff x="1822449" y="1219125"/>
              <a:chExt cx="428180" cy="718859"/>
            </a:xfrm>
          </p:grpSpPr>
          <p:sp>
            <p:nvSpPr>
              <p:cNvPr id="6134" name="Google Shape;6134;p8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6" name="Google Shape;6136;p82"/>
            <p:cNvGrpSpPr/>
            <p:nvPr/>
          </p:nvGrpSpPr>
          <p:grpSpPr>
            <a:xfrm>
              <a:off x="1875972" y="1272648"/>
              <a:ext cx="321135" cy="586939"/>
              <a:chOff x="1875972" y="1272648"/>
              <a:chExt cx="321135" cy="586939"/>
            </a:xfrm>
          </p:grpSpPr>
          <p:sp>
            <p:nvSpPr>
              <p:cNvPr id="6137" name="Google Shape;6137;p8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9" name="Google Shape;6139;p82"/>
          <p:cNvGrpSpPr/>
          <p:nvPr/>
        </p:nvGrpSpPr>
        <p:grpSpPr>
          <a:xfrm>
            <a:off x="7761573" y="3528028"/>
            <a:ext cx="293855" cy="644170"/>
            <a:chOff x="241025" y="3151575"/>
            <a:chExt cx="293855" cy="644170"/>
          </a:xfrm>
        </p:grpSpPr>
        <p:sp>
          <p:nvSpPr>
            <p:cNvPr id="6140" name="Google Shape;6140;p8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2" name="Google Shape;6142;p82"/>
          <p:cNvGrpSpPr/>
          <p:nvPr/>
        </p:nvGrpSpPr>
        <p:grpSpPr>
          <a:xfrm>
            <a:off x="709557" y="2728028"/>
            <a:ext cx="1779649" cy="591620"/>
            <a:chOff x="246070" y="1983375"/>
            <a:chExt cx="1855347" cy="616849"/>
          </a:xfrm>
        </p:grpSpPr>
        <p:sp>
          <p:nvSpPr>
            <p:cNvPr id="6143" name="Google Shape;6143;p8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2" name="Google Shape;6152;p82"/>
          <p:cNvGrpSpPr/>
          <p:nvPr/>
        </p:nvGrpSpPr>
        <p:grpSpPr>
          <a:xfrm>
            <a:off x="2320424" y="971306"/>
            <a:ext cx="711055" cy="745993"/>
            <a:chOff x="2496269" y="1171698"/>
            <a:chExt cx="761953" cy="799392"/>
          </a:xfrm>
        </p:grpSpPr>
        <p:grpSp>
          <p:nvGrpSpPr>
            <p:cNvPr id="6153" name="Google Shape;6153;p82"/>
            <p:cNvGrpSpPr/>
            <p:nvPr/>
          </p:nvGrpSpPr>
          <p:grpSpPr>
            <a:xfrm>
              <a:off x="2496269" y="1171698"/>
              <a:ext cx="761953" cy="723022"/>
              <a:chOff x="2496269" y="1171698"/>
              <a:chExt cx="761953" cy="723022"/>
            </a:xfrm>
          </p:grpSpPr>
          <p:sp>
            <p:nvSpPr>
              <p:cNvPr id="6154" name="Google Shape;6154;p8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6" name="Google Shape;6156;p82"/>
              <p:cNvGrpSpPr/>
              <p:nvPr/>
            </p:nvGrpSpPr>
            <p:grpSpPr>
              <a:xfrm>
                <a:off x="2496269" y="1171698"/>
                <a:ext cx="761953" cy="723022"/>
                <a:chOff x="2496269" y="1120652"/>
                <a:chExt cx="761953" cy="723022"/>
              </a:xfrm>
            </p:grpSpPr>
            <p:grpSp>
              <p:nvGrpSpPr>
                <p:cNvPr id="6157" name="Google Shape;6157;p82"/>
                <p:cNvGrpSpPr/>
                <p:nvPr/>
              </p:nvGrpSpPr>
              <p:grpSpPr>
                <a:xfrm>
                  <a:off x="2496269" y="1120652"/>
                  <a:ext cx="761953" cy="723022"/>
                  <a:chOff x="2496269" y="1120652"/>
                  <a:chExt cx="761953" cy="723022"/>
                </a:xfrm>
              </p:grpSpPr>
              <p:grpSp>
                <p:nvGrpSpPr>
                  <p:cNvPr id="6158" name="Google Shape;6158;p82"/>
                  <p:cNvGrpSpPr/>
                  <p:nvPr/>
                </p:nvGrpSpPr>
                <p:grpSpPr>
                  <a:xfrm>
                    <a:off x="2496269" y="1304589"/>
                    <a:ext cx="407089" cy="305057"/>
                    <a:chOff x="2496269" y="1304589"/>
                    <a:chExt cx="407089" cy="305057"/>
                  </a:xfrm>
                </p:grpSpPr>
                <p:sp>
                  <p:nvSpPr>
                    <p:cNvPr id="6159" name="Google Shape;6159;p8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1" name="Google Shape;6161;p82"/>
                  <p:cNvGrpSpPr/>
                  <p:nvPr/>
                </p:nvGrpSpPr>
                <p:grpSpPr>
                  <a:xfrm>
                    <a:off x="2586468" y="1493376"/>
                    <a:ext cx="358850" cy="349656"/>
                    <a:chOff x="2586468" y="1493376"/>
                    <a:chExt cx="358850" cy="349656"/>
                  </a:xfrm>
                </p:grpSpPr>
                <p:sp>
                  <p:nvSpPr>
                    <p:cNvPr id="6162" name="Google Shape;6162;p8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82"/>
                  <p:cNvGrpSpPr/>
                  <p:nvPr/>
                </p:nvGrpSpPr>
                <p:grpSpPr>
                  <a:xfrm>
                    <a:off x="2807939" y="1494024"/>
                    <a:ext cx="358857" cy="349650"/>
                    <a:chOff x="2807939" y="1494024"/>
                    <a:chExt cx="358857" cy="349650"/>
                  </a:xfrm>
                </p:grpSpPr>
                <p:sp>
                  <p:nvSpPr>
                    <p:cNvPr id="6165" name="Google Shape;6165;p8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82"/>
                  <p:cNvGrpSpPr/>
                  <p:nvPr/>
                </p:nvGrpSpPr>
                <p:grpSpPr>
                  <a:xfrm>
                    <a:off x="2851133" y="1305635"/>
                    <a:ext cx="407089" cy="305057"/>
                    <a:chOff x="2851133" y="1305635"/>
                    <a:chExt cx="407089" cy="305057"/>
                  </a:xfrm>
                </p:grpSpPr>
                <p:sp>
                  <p:nvSpPr>
                    <p:cNvPr id="6168" name="Google Shape;6168;p8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0" name="Google Shape;6170;p82"/>
                  <p:cNvGrpSpPr/>
                  <p:nvPr/>
                </p:nvGrpSpPr>
                <p:grpSpPr>
                  <a:xfrm>
                    <a:off x="2727495" y="1120652"/>
                    <a:ext cx="300271" cy="396358"/>
                    <a:chOff x="2727495" y="1120652"/>
                    <a:chExt cx="300271" cy="396358"/>
                  </a:xfrm>
                </p:grpSpPr>
                <p:sp>
                  <p:nvSpPr>
                    <p:cNvPr id="6171" name="Google Shape;6171;p8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73" name="Google Shape;6173;p82"/>
                <p:cNvGrpSpPr/>
                <p:nvPr/>
              </p:nvGrpSpPr>
              <p:grpSpPr>
                <a:xfrm>
                  <a:off x="2722305" y="1350460"/>
                  <a:ext cx="308357" cy="308344"/>
                  <a:chOff x="2722305" y="1350460"/>
                  <a:chExt cx="308357" cy="308344"/>
                </a:xfrm>
              </p:grpSpPr>
              <p:sp>
                <p:nvSpPr>
                  <p:cNvPr id="6174" name="Google Shape;6174;p8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5" name="Google Shape;6175;p82"/>
                  <p:cNvGrpSpPr/>
                  <p:nvPr/>
                </p:nvGrpSpPr>
                <p:grpSpPr>
                  <a:xfrm>
                    <a:off x="2725064" y="1364529"/>
                    <a:ext cx="297954" cy="280182"/>
                    <a:chOff x="2725064" y="1364529"/>
                    <a:chExt cx="297954" cy="280182"/>
                  </a:xfrm>
                </p:grpSpPr>
                <p:sp>
                  <p:nvSpPr>
                    <p:cNvPr id="6176" name="Google Shape;6176;p8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181" name="Google Shape;6181;p8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82"/>
          <p:cNvGrpSpPr/>
          <p:nvPr/>
        </p:nvGrpSpPr>
        <p:grpSpPr>
          <a:xfrm>
            <a:off x="3909124" y="2727412"/>
            <a:ext cx="1569144" cy="591015"/>
            <a:chOff x="3820100" y="3023049"/>
            <a:chExt cx="1303926" cy="491162"/>
          </a:xfrm>
        </p:grpSpPr>
        <p:grpSp>
          <p:nvGrpSpPr>
            <p:cNvPr id="6187" name="Google Shape;6187;p82"/>
            <p:cNvGrpSpPr/>
            <p:nvPr/>
          </p:nvGrpSpPr>
          <p:grpSpPr>
            <a:xfrm>
              <a:off x="3820100" y="3023072"/>
              <a:ext cx="1303926" cy="491139"/>
              <a:chOff x="3820100" y="3023072"/>
              <a:chExt cx="1303926" cy="491139"/>
            </a:xfrm>
          </p:grpSpPr>
          <p:sp>
            <p:nvSpPr>
              <p:cNvPr id="6188" name="Google Shape;6188;p8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82"/>
            <p:cNvGrpSpPr/>
            <p:nvPr/>
          </p:nvGrpSpPr>
          <p:grpSpPr>
            <a:xfrm>
              <a:off x="4132439" y="3023645"/>
              <a:ext cx="393633" cy="177096"/>
              <a:chOff x="4132439" y="3023645"/>
              <a:chExt cx="393633" cy="177096"/>
            </a:xfrm>
          </p:grpSpPr>
          <p:sp>
            <p:nvSpPr>
              <p:cNvPr id="6191" name="Google Shape;6191;p8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82"/>
            <p:cNvGrpSpPr/>
            <p:nvPr/>
          </p:nvGrpSpPr>
          <p:grpSpPr>
            <a:xfrm>
              <a:off x="3921811" y="3023049"/>
              <a:ext cx="1002397" cy="388943"/>
              <a:chOff x="3921811" y="3023049"/>
              <a:chExt cx="1002397" cy="388943"/>
            </a:xfrm>
          </p:grpSpPr>
          <p:sp>
            <p:nvSpPr>
              <p:cNvPr id="6194" name="Google Shape;6194;p8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82"/>
            <p:cNvGrpSpPr/>
            <p:nvPr/>
          </p:nvGrpSpPr>
          <p:grpSpPr>
            <a:xfrm>
              <a:off x="4023645" y="3023049"/>
              <a:ext cx="683032" cy="286722"/>
              <a:chOff x="4023645" y="3023049"/>
              <a:chExt cx="683032" cy="286722"/>
            </a:xfrm>
          </p:grpSpPr>
          <p:sp>
            <p:nvSpPr>
              <p:cNvPr id="6197" name="Google Shape;6197;p8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99" name="Google Shape;6199;p82"/>
          <p:cNvGrpSpPr/>
          <p:nvPr/>
        </p:nvGrpSpPr>
        <p:grpSpPr>
          <a:xfrm>
            <a:off x="1541246" y="1854257"/>
            <a:ext cx="713522" cy="688025"/>
            <a:chOff x="1706078" y="2092648"/>
            <a:chExt cx="660913" cy="637296"/>
          </a:xfrm>
        </p:grpSpPr>
        <p:sp>
          <p:nvSpPr>
            <p:cNvPr id="6200" name="Google Shape;6200;p8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1" name="Google Shape;6201;p82"/>
            <p:cNvGrpSpPr/>
            <p:nvPr/>
          </p:nvGrpSpPr>
          <p:grpSpPr>
            <a:xfrm>
              <a:off x="1706078" y="2092648"/>
              <a:ext cx="660913" cy="575241"/>
              <a:chOff x="1706078" y="2092648"/>
              <a:chExt cx="660913" cy="575241"/>
            </a:xfrm>
          </p:grpSpPr>
          <p:sp>
            <p:nvSpPr>
              <p:cNvPr id="6202" name="Google Shape;6202;p8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5" name="Google Shape;6205;p82"/>
          <p:cNvGrpSpPr/>
          <p:nvPr/>
        </p:nvGrpSpPr>
        <p:grpSpPr>
          <a:xfrm>
            <a:off x="6303104" y="971806"/>
            <a:ext cx="1317459" cy="684168"/>
            <a:chOff x="238125" y="999450"/>
            <a:chExt cx="7140700" cy="3708225"/>
          </a:xfrm>
        </p:grpSpPr>
        <p:sp>
          <p:nvSpPr>
            <p:cNvPr id="6206" name="Google Shape;6206;p8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6218"/>
        <p:cNvGrpSpPr/>
        <p:nvPr/>
      </p:nvGrpSpPr>
      <p:grpSpPr>
        <a:xfrm>
          <a:off x="0" y="0"/>
          <a:ext cx="0" cy="0"/>
          <a:chOff x="0" y="0"/>
          <a:chExt cx="0" cy="0"/>
        </a:xfrm>
      </p:grpSpPr>
      <p:grpSp>
        <p:nvGrpSpPr>
          <p:cNvPr id="6219" name="Google Shape;6219;p83"/>
          <p:cNvGrpSpPr/>
          <p:nvPr/>
        </p:nvGrpSpPr>
        <p:grpSpPr>
          <a:xfrm>
            <a:off x="717025" y="967615"/>
            <a:ext cx="1636117" cy="1526144"/>
            <a:chOff x="729238" y="1179665"/>
            <a:chExt cx="1636117" cy="1526144"/>
          </a:xfrm>
        </p:grpSpPr>
        <p:grpSp>
          <p:nvGrpSpPr>
            <p:cNvPr id="6220" name="Google Shape;6220;p83"/>
            <p:cNvGrpSpPr/>
            <p:nvPr/>
          </p:nvGrpSpPr>
          <p:grpSpPr>
            <a:xfrm>
              <a:off x="729238" y="1179665"/>
              <a:ext cx="80700" cy="1526144"/>
              <a:chOff x="729238" y="1179665"/>
              <a:chExt cx="80700" cy="1526144"/>
            </a:xfrm>
          </p:grpSpPr>
          <p:sp>
            <p:nvSpPr>
              <p:cNvPr id="6221" name="Google Shape;6221;p8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83"/>
            <p:cNvGrpSpPr/>
            <p:nvPr/>
          </p:nvGrpSpPr>
          <p:grpSpPr>
            <a:xfrm>
              <a:off x="903098" y="1179665"/>
              <a:ext cx="80700" cy="1526144"/>
              <a:chOff x="903098" y="1179665"/>
              <a:chExt cx="80700" cy="1526144"/>
            </a:xfrm>
          </p:grpSpPr>
          <p:sp>
            <p:nvSpPr>
              <p:cNvPr id="6232" name="Google Shape;6232;p8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2" name="Google Shape;6242;p83"/>
            <p:cNvGrpSpPr/>
            <p:nvPr/>
          </p:nvGrpSpPr>
          <p:grpSpPr>
            <a:xfrm>
              <a:off x="1076958" y="1179665"/>
              <a:ext cx="80700" cy="1526144"/>
              <a:chOff x="1076958" y="1179665"/>
              <a:chExt cx="80700" cy="1526144"/>
            </a:xfrm>
          </p:grpSpPr>
          <p:sp>
            <p:nvSpPr>
              <p:cNvPr id="6243" name="Google Shape;6243;p8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83"/>
            <p:cNvGrpSpPr/>
            <p:nvPr/>
          </p:nvGrpSpPr>
          <p:grpSpPr>
            <a:xfrm>
              <a:off x="1247707" y="1179665"/>
              <a:ext cx="80700" cy="1526144"/>
              <a:chOff x="1247707" y="1179665"/>
              <a:chExt cx="80700" cy="1526144"/>
            </a:xfrm>
          </p:grpSpPr>
          <p:sp>
            <p:nvSpPr>
              <p:cNvPr id="6254" name="Google Shape;6254;p8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83"/>
            <p:cNvGrpSpPr/>
            <p:nvPr/>
          </p:nvGrpSpPr>
          <p:grpSpPr>
            <a:xfrm>
              <a:off x="1421567" y="1179665"/>
              <a:ext cx="80700" cy="1526144"/>
              <a:chOff x="1421567" y="1179665"/>
              <a:chExt cx="80700" cy="1526144"/>
            </a:xfrm>
          </p:grpSpPr>
          <p:sp>
            <p:nvSpPr>
              <p:cNvPr id="6265" name="Google Shape;6265;p8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83"/>
            <p:cNvGrpSpPr/>
            <p:nvPr/>
          </p:nvGrpSpPr>
          <p:grpSpPr>
            <a:xfrm>
              <a:off x="1592327" y="1179665"/>
              <a:ext cx="80700" cy="1526144"/>
              <a:chOff x="1592327" y="1179665"/>
              <a:chExt cx="80700" cy="1526144"/>
            </a:xfrm>
          </p:grpSpPr>
          <p:sp>
            <p:nvSpPr>
              <p:cNvPr id="6276" name="Google Shape;6276;p8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83"/>
            <p:cNvGrpSpPr/>
            <p:nvPr/>
          </p:nvGrpSpPr>
          <p:grpSpPr>
            <a:xfrm>
              <a:off x="1766187" y="1179665"/>
              <a:ext cx="80700" cy="1526144"/>
              <a:chOff x="1766187" y="1179665"/>
              <a:chExt cx="80700" cy="1526144"/>
            </a:xfrm>
          </p:grpSpPr>
          <p:sp>
            <p:nvSpPr>
              <p:cNvPr id="6287" name="Google Shape;6287;p8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83"/>
            <p:cNvGrpSpPr/>
            <p:nvPr/>
          </p:nvGrpSpPr>
          <p:grpSpPr>
            <a:xfrm>
              <a:off x="1936935" y="1179665"/>
              <a:ext cx="80700" cy="1526144"/>
              <a:chOff x="1936935" y="1179665"/>
              <a:chExt cx="80700" cy="1526144"/>
            </a:xfrm>
          </p:grpSpPr>
          <p:sp>
            <p:nvSpPr>
              <p:cNvPr id="6298" name="Google Shape;6298;p8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83"/>
            <p:cNvGrpSpPr/>
            <p:nvPr/>
          </p:nvGrpSpPr>
          <p:grpSpPr>
            <a:xfrm>
              <a:off x="2110795" y="1179665"/>
              <a:ext cx="80700" cy="1526144"/>
              <a:chOff x="2110795" y="1179665"/>
              <a:chExt cx="80700" cy="1526144"/>
            </a:xfrm>
          </p:grpSpPr>
          <p:sp>
            <p:nvSpPr>
              <p:cNvPr id="6309" name="Google Shape;6309;p8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83"/>
            <p:cNvGrpSpPr/>
            <p:nvPr/>
          </p:nvGrpSpPr>
          <p:grpSpPr>
            <a:xfrm>
              <a:off x="2284655" y="1179665"/>
              <a:ext cx="80700" cy="1526144"/>
              <a:chOff x="2284655" y="1179665"/>
              <a:chExt cx="80700" cy="1526144"/>
            </a:xfrm>
          </p:grpSpPr>
          <p:sp>
            <p:nvSpPr>
              <p:cNvPr id="6320" name="Google Shape;6320;p8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0" name="Google Shape;6330;p83"/>
          <p:cNvGrpSpPr/>
          <p:nvPr/>
        </p:nvGrpSpPr>
        <p:grpSpPr>
          <a:xfrm>
            <a:off x="2611692" y="986753"/>
            <a:ext cx="1364248" cy="1102133"/>
            <a:chOff x="2623904" y="1198803"/>
            <a:chExt cx="1364248" cy="1102133"/>
          </a:xfrm>
        </p:grpSpPr>
        <p:grpSp>
          <p:nvGrpSpPr>
            <p:cNvPr id="6331" name="Google Shape;6331;p83"/>
            <p:cNvGrpSpPr/>
            <p:nvPr/>
          </p:nvGrpSpPr>
          <p:grpSpPr>
            <a:xfrm>
              <a:off x="2623907" y="1198803"/>
              <a:ext cx="1364245" cy="273000"/>
              <a:chOff x="2623907" y="1198803"/>
              <a:chExt cx="1364245" cy="273000"/>
            </a:xfrm>
          </p:grpSpPr>
          <p:sp>
            <p:nvSpPr>
              <p:cNvPr id="6332" name="Google Shape;6332;p8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83"/>
            <p:cNvGrpSpPr/>
            <p:nvPr/>
          </p:nvGrpSpPr>
          <p:grpSpPr>
            <a:xfrm>
              <a:off x="2623904" y="1476964"/>
              <a:ext cx="1364245" cy="273000"/>
              <a:chOff x="2623904" y="1476964"/>
              <a:chExt cx="1364245" cy="273000"/>
            </a:xfrm>
          </p:grpSpPr>
          <p:sp>
            <p:nvSpPr>
              <p:cNvPr id="6338" name="Google Shape;6338;p8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83"/>
            <p:cNvGrpSpPr/>
            <p:nvPr/>
          </p:nvGrpSpPr>
          <p:grpSpPr>
            <a:xfrm>
              <a:off x="2623907" y="1749775"/>
              <a:ext cx="1364245" cy="273000"/>
              <a:chOff x="2623907" y="1749775"/>
              <a:chExt cx="1364245" cy="273000"/>
            </a:xfrm>
          </p:grpSpPr>
          <p:sp>
            <p:nvSpPr>
              <p:cNvPr id="6344" name="Google Shape;6344;p8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83"/>
            <p:cNvGrpSpPr/>
            <p:nvPr/>
          </p:nvGrpSpPr>
          <p:grpSpPr>
            <a:xfrm>
              <a:off x="2623904" y="2027936"/>
              <a:ext cx="1364245" cy="273000"/>
              <a:chOff x="2623904" y="2027936"/>
              <a:chExt cx="1364245" cy="273000"/>
            </a:xfrm>
          </p:grpSpPr>
          <p:sp>
            <p:nvSpPr>
              <p:cNvPr id="6350" name="Google Shape;6350;p8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55" name="Google Shape;6355;p83"/>
          <p:cNvGrpSpPr/>
          <p:nvPr/>
        </p:nvGrpSpPr>
        <p:grpSpPr>
          <a:xfrm>
            <a:off x="2601153" y="2445826"/>
            <a:ext cx="1387541" cy="159124"/>
            <a:chOff x="3200660" y="2180272"/>
            <a:chExt cx="2563824" cy="378237"/>
          </a:xfrm>
        </p:grpSpPr>
        <p:sp>
          <p:nvSpPr>
            <p:cNvPr id="6356" name="Google Shape;6356;p8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83"/>
          <p:cNvGrpSpPr/>
          <p:nvPr/>
        </p:nvGrpSpPr>
        <p:grpSpPr>
          <a:xfrm>
            <a:off x="2597677" y="2723590"/>
            <a:ext cx="1390502" cy="159625"/>
            <a:chOff x="3530150" y="2790075"/>
            <a:chExt cx="1962600" cy="225300"/>
          </a:xfrm>
        </p:grpSpPr>
        <p:sp>
          <p:nvSpPr>
            <p:cNvPr id="6375" name="Google Shape;6375;p8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83"/>
          <p:cNvGrpSpPr/>
          <p:nvPr/>
        </p:nvGrpSpPr>
        <p:grpSpPr>
          <a:xfrm>
            <a:off x="2597735" y="3001855"/>
            <a:ext cx="1411629" cy="154175"/>
            <a:chOff x="3558802" y="4011244"/>
            <a:chExt cx="1866000" cy="111600"/>
          </a:xfrm>
        </p:grpSpPr>
        <p:sp>
          <p:nvSpPr>
            <p:cNvPr id="6378" name="Google Shape;6378;p8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83"/>
          <p:cNvGrpSpPr/>
          <p:nvPr/>
        </p:nvGrpSpPr>
        <p:grpSpPr>
          <a:xfrm>
            <a:off x="2598023" y="2207425"/>
            <a:ext cx="1383503" cy="119761"/>
            <a:chOff x="3465975" y="2270258"/>
            <a:chExt cx="1986364" cy="171947"/>
          </a:xfrm>
        </p:grpSpPr>
        <p:sp>
          <p:nvSpPr>
            <p:cNvPr id="6381" name="Google Shape;6381;p8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83"/>
          <p:cNvGrpSpPr/>
          <p:nvPr/>
        </p:nvGrpSpPr>
        <p:grpSpPr>
          <a:xfrm>
            <a:off x="2609030" y="3571198"/>
            <a:ext cx="1369531" cy="195460"/>
            <a:chOff x="723300" y="4253549"/>
            <a:chExt cx="2276482" cy="324900"/>
          </a:xfrm>
        </p:grpSpPr>
        <p:sp>
          <p:nvSpPr>
            <p:cNvPr id="6390" name="Google Shape;6390;p8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5" name="Google Shape;6395;p83"/>
          <p:cNvGrpSpPr/>
          <p:nvPr/>
        </p:nvGrpSpPr>
        <p:grpSpPr>
          <a:xfrm>
            <a:off x="2598591" y="3272439"/>
            <a:ext cx="1389066" cy="180119"/>
            <a:chOff x="705948" y="3788465"/>
            <a:chExt cx="2308953" cy="299400"/>
          </a:xfrm>
        </p:grpSpPr>
        <p:sp>
          <p:nvSpPr>
            <p:cNvPr id="6396" name="Google Shape;6396;p8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83"/>
          <p:cNvGrpSpPr/>
          <p:nvPr/>
        </p:nvGrpSpPr>
        <p:grpSpPr>
          <a:xfrm>
            <a:off x="4195581" y="1876393"/>
            <a:ext cx="1433821" cy="191501"/>
            <a:chOff x="4273350" y="2088443"/>
            <a:chExt cx="1433821" cy="191501"/>
          </a:xfrm>
        </p:grpSpPr>
        <p:grpSp>
          <p:nvGrpSpPr>
            <p:cNvPr id="6402" name="Google Shape;6402;p83"/>
            <p:cNvGrpSpPr/>
            <p:nvPr/>
          </p:nvGrpSpPr>
          <p:grpSpPr>
            <a:xfrm>
              <a:off x="4273350" y="2088443"/>
              <a:ext cx="1433821" cy="0"/>
              <a:chOff x="5224975" y="2962250"/>
              <a:chExt cx="1544400" cy="0"/>
            </a:xfrm>
          </p:grpSpPr>
          <p:cxnSp>
            <p:nvCxnSpPr>
              <p:cNvPr id="6403" name="Google Shape;6403;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04" name="Google Shape;6404;p8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405" name="Google Shape;6405;p83"/>
            <p:cNvGrpSpPr/>
            <p:nvPr/>
          </p:nvGrpSpPr>
          <p:grpSpPr>
            <a:xfrm>
              <a:off x="4273350" y="2279944"/>
              <a:ext cx="1433821" cy="0"/>
              <a:chOff x="5224975" y="2962250"/>
              <a:chExt cx="1544400" cy="0"/>
            </a:xfrm>
          </p:grpSpPr>
          <p:cxnSp>
            <p:nvCxnSpPr>
              <p:cNvPr id="6406" name="Google Shape;6406;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07" name="Google Shape;6407;p8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408" name="Google Shape;6408;p83"/>
          <p:cNvGrpSpPr/>
          <p:nvPr/>
        </p:nvGrpSpPr>
        <p:grpSpPr>
          <a:xfrm>
            <a:off x="2646528" y="3885297"/>
            <a:ext cx="1304609" cy="294074"/>
            <a:chOff x="2658741" y="4097347"/>
            <a:chExt cx="1304609" cy="294074"/>
          </a:xfrm>
        </p:grpSpPr>
        <p:grpSp>
          <p:nvGrpSpPr>
            <p:cNvPr id="6409" name="Google Shape;6409;p83"/>
            <p:cNvGrpSpPr/>
            <p:nvPr/>
          </p:nvGrpSpPr>
          <p:grpSpPr>
            <a:xfrm>
              <a:off x="2658741" y="4097347"/>
              <a:ext cx="118572" cy="294074"/>
              <a:chOff x="3343310" y="4475555"/>
              <a:chExt cx="127717" cy="316753"/>
            </a:xfrm>
          </p:grpSpPr>
          <p:sp>
            <p:nvSpPr>
              <p:cNvPr id="6410" name="Google Shape;6410;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2" name="Google Shape;6412;p83"/>
            <p:cNvGrpSpPr/>
            <p:nvPr/>
          </p:nvGrpSpPr>
          <p:grpSpPr>
            <a:xfrm>
              <a:off x="3815519" y="4098388"/>
              <a:ext cx="147831" cy="291991"/>
              <a:chOff x="3527539" y="4476677"/>
              <a:chExt cx="159232" cy="314510"/>
            </a:xfrm>
          </p:grpSpPr>
          <p:sp>
            <p:nvSpPr>
              <p:cNvPr id="6413" name="Google Shape;6413;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83"/>
            <p:cNvGrpSpPr/>
            <p:nvPr/>
          </p:nvGrpSpPr>
          <p:grpSpPr>
            <a:xfrm>
              <a:off x="3511696" y="4098388"/>
              <a:ext cx="147831" cy="291991"/>
              <a:chOff x="3527539" y="4476677"/>
              <a:chExt cx="159232" cy="314510"/>
            </a:xfrm>
          </p:grpSpPr>
          <p:sp>
            <p:nvSpPr>
              <p:cNvPr id="6416" name="Google Shape;6416;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83"/>
            <p:cNvGrpSpPr/>
            <p:nvPr/>
          </p:nvGrpSpPr>
          <p:grpSpPr>
            <a:xfrm>
              <a:off x="3207874" y="4098388"/>
              <a:ext cx="147831" cy="291991"/>
              <a:chOff x="3527539" y="4476677"/>
              <a:chExt cx="159232" cy="314510"/>
            </a:xfrm>
          </p:grpSpPr>
          <p:sp>
            <p:nvSpPr>
              <p:cNvPr id="6419" name="Google Shape;6419;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83"/>
            <p:cNvGrpSpPr/>
            <p:nvPr/>
          </p:nvGrpSpPr>
          <p:grpSpPr>
            <a:xfrm>
              <a:off x="2933305" y="4097347"/>
              <a:ext cx="118572" cy="294074"/>
              <a:chOff x="3343310" y="4475555"/>
              <a:chExt cx="127717" cy="316753"/>
            </a:xfrm>
          </p:grpSpPr>
          <p:sp>
            <p:nvSpPr>
              <p:cNvPr id="6422" name="Google Shape;6422;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4" name="Google Shape;6424;p83"/>
          <p:cNvGrpSpPr/>
          <p:nvPr/>
        </p:nvGrpSpPr>
        <p:grpSpPr>
          <a:xfrm>
            <a:off x="4197136" y="963991"/>
            <a:ext cx="1430711" cy="751237"/>
            <a:chOff x="5159450" y="1919950"/>
            <a:chExt cx="1541050" cy="862500"/>
          </a:xfrm>
        </p:grpSpPr>
        <p:sp>
          <p:nvSpPr>
            <p:cNvPr id="6425" name="Google Shape;6425;p8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6426" name="Google Shape;6426;p83"/>
            <p:cNvGrpSpPr/>
            <p:nvPr/>
          </p:nvGrpSpPr>
          <p:grpSpPr>
            <a:xfrm>
              <a:off x="5159450" y="1919950"/>
              <a:ext cx="1541050" cy="862500"/>
              <a:chOff x="5159450" y="1919950"/>
              <a:chExt cx="1541050" cy="862500"/>
            </a:xfrm>
          </p:grpSpPr>
          <p:cxnSp>
            <p:nvCxnSpPr>
              <p:cNvPr id="6427" name="Google Shape;6427;p8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428" name="Google Shape;6428;p8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429" name="Google Shape;6429;p83"/>
          <p:cNvGrpSpPr/>
          <p:nvPr/>
        </p:nvGrpSpPr>
        <p:grpSpPr>
          <a:xfrm>
            <a:off x="4245274" y="2227761"/>
            <a:ext cx="1334436" cy="967914"/>
            <a:chOff x="4294923" y="2439811"/>
            <a:chExt cx="1334436" cy="967914"/>
          </a:xfrm>
        </p:grpSpPr>
        <p:grpSp>
          <p:nvGrpSpPr>
            <p:cNvPr id="6430" name="Google Shape;6430;p83"/>
            <p:cNvGrpSpPr/>
            <p:nvPr/>
          </p:nvGrpSpPr>
          <p:grpSpPr>
            <a:xfrm>
              <a:off x="4960455" y="2469658"/>
              <a:ext cx="668904" cy="885524"/>
              <a:chOff x="4960455" y="2469658"/>
              <a:chExt cx="668904" cy="885524"/>
            </a:xfrm>
          </p:grpSpPr>
          <p:sp>
            <p:nvSpPr>
              <p:cNvPr id="6431" name="Google Shape;6431;p8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83"/>
            <p:cNvGrpSpPr/>
            <p:nvPr/>
          </p:nvGrpSpPr>
          <p:grpSpPr>
            <a:xfrm>
              <a:off x="4294923" y="2469658"/>
              <a:ext cx="668951" cy="885524"/>
              <a:chOff x="4294923" y="2469658"/>
              <a:chExt cx="668951" cy="885524"/>
            </a:xfrm>
          </p:grpSpPr>
          <p:sp>
            <p:nvSpPr>
              <p:cNvPr id="6438" name="Google Shape;6438;p8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4" name="Google Shape;6444;p8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5" name="Google Shape;6445;p83"/>
          <p:cNvGrpSpPr/>
          <p:nvPr/>
        </p:nvGrpSpPr>
        <p:grpSpPr>
          <a:xfrm>
            <a:off x="4231477" y="3282206"/>
            <a:ext cx="1430949" cy="897289"/>
            <a:chOff x="4351371" y="3547942"/>
            <a:chExt cx="1345130" cy="843475"/>
          </a:xfrm>
        </p:grpSpPr>
        <p:grpSp>
          <p:nvGrpSpPr>
            <p:cNvPr id="6446" name="Google Shape;6446;p83"/>
            <p:cNvGrpSpPr/>
            <p:nvPr/>
          </p:nvGrpSpPr>
          <p:grpSpPr>
            <a:xfrm>
              <a:off x="4351371" y="4209917"/>
              <a:ext cx="1345130" cy="181500"/>
              <a:chOff x="4351371" y="4209917"/>
              <a:chExt cx="1345130" cy="181500"/>
            </a:xfrm>
          </p:grpSpPr>
          <p:sp>
            <p:nvSpPr>
              <p:cNvPr id="6447" name="Google Shape;6447;p8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48" name="Google Shape;6448;p8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449" name="Google Shape;6449;p83"/>
            <p:cNvGrpSpPr/>
            <p:nvPr/>
          </p:nvGrpSpPr>
          <p:grpSpPr>
            <a:xfrm>
              <a:off x="4403010" y="3985221"/>
              <a:ext cx="1109518" cy="181500"/>
              <a:chOff x="4403010" y="3985221"/>
              <a:chExt cx="1109518" cy="181500"/>
            </a:xfrm>
          </p:grpSpPr>
          <p:sp>
            <p:nvSpPr>
              <p:cNvPr id="6450" name="Google Shape;6450;p8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51" name="Google Shape;6451;p8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452" name="Google Shape;6452;p83"/>
            <p:cNvGrpSpPr/>
            <p:nvPr/>
          </p:nvGrpSpPr>
          <p:grpSpPr>
            <a:xfrm>
              <a:off x="4618704" y="3766582"/>
              <a:ext cx="807858" cy="181500"/>
              <a:chOff x="4618704" y="3766582"/>
              <a:chExt cx="807858" cy="181500"/>
            </a:xfrm>
          </p:grpSpPr>
          <p:sp>
            <p:nvSpPr>
              <p:cNvPr id="6453" name="Google Shape;6453;p8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54" name="Google Shape;6454;p8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455" name="Google Shape;6455;p83"/>
            <p:cNvGrpSpPr/>
            <p:nvPr/>
          </p:nvGrpSpPr>
          <p:grpSpPr>
            <a:xfrm>
              <a:off x="4735238" y="3547942"/>
              <a:ext cx="462839" cy="181500"/>
              <a:chOff x="4735238" y="3547942"/>
              <a:chExt cx="462839" cy="181500"/>
            </a:xfrm>
          </p:grpSpPr>
          <p:sp>
            <p:nvSpPr>
              <p:cNvPr id="6456" name="Google Shape;6456;p8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57" name="Google Shape;6457;p8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58" name="Google Shape;6458;p83"/>
          <p:cNvGrpSpPr/>
          <p:nvPr/>
        </p:nvGrpSpPr>
        <p:grpSpPr>
          <a:xfrm>
            <a:off x="7407835" y="2217530"/>
            <a:ext cx="1020955" cy="928853"/>
            <a:chOff x="926675" y="238125"/>
            <a:chExt cx="5755100" cy="5232975"/>
          </a:xfrm>
        </p:grpSpPr>
        <p:sp>
          <p:nvSpPr>
            <p:cNvPr id="6459" name="Google Shape;6459;p8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83"/>
          <p:cNvGrpSpPr/>
          <p:nvPr/>
        </p:nvGrpSpPr>
        <p:grpSpPr>
          <a:xfrm>
            <a:off x="715208" y="2616265"/>
            <a:ext cx="1695374" cy="1560837"/>
            <a:chOff x="727421" y="2828315"/>
            <a:chExt cx="1695374" cy="1560837"/>
          </a:xfrm>
        </p:grpSpPr>
        <p:grpSp>
          <p:nvGrpSpPr>
            <p:cNvPr id="6464" name="Google Shape;6464;p83"/>
            <p:cNvGrpSpPr/>
            <p:nvPr/>
          </p:nvGrpSpPr>
          <p:grpSpPr>
            <a:xfrm>
              <a:off x="727421" y="2828315"/>
              <a:ext cx="1695374" cy="1560837"/>
              <a:chOff x="734799" y="2782450"/>
              <a:chExt cx="1571100" cy="1577400"/>
            </a:xfrm>
          </p:grpSpPr>
          <p:cxnSp>
            <p:nvCxnSpPr>
              <p:cNvPr id="6465" name="Google Shape;6465;p8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466" name="Google Shape;6466;p8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467" name="Google Shape;6467;p83"/>
            <p:cNvGrpSpPr/>
            <p:nvPr/>
          </p:nvGrpSpPr>
          <p:grpSpPr>
            <a:xfrm>
              <a:off x="819108" y="2882501"/>
              <a:ext cx="1556791" cy="1426186"/>
              <a:chOff x="819108" y="2882501"/>
              <a:chExt cx="1556791" cy="1426186"/>
            </a:xfrm>
          </p:grpSpPr>
          <p:grpSp>
            <p:nvGrpSpPr>
              <p:cNvPr id="6468" name="Google Shape;6468;p83"/>
              <p:cNvGrpSpPr/>
              <p:nvPr/>
            </p:nvGrpSpPr>
            <p:grpSpPr>
              <a:xfrm>
                <a:off x="819108" y="2882501"/>
                <a:ext cx="103104" cy="1426186"/>
                <a:chOff x="4674013" y="3100904"/>
                <a:chExt cx="122758" cy="1698043"/>
              </a:xfrm>
            </p:grpSpPr>
            <p:sp>
              <p:nvSpPr>
                <p:cNvPr id="6469" name="Google Shape;6469;p8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83"/>
              <p:cNvGrpSpPr/>
              <p:nvPr/>
            </p:nvGrpSpPr>
            <p:grpSpPr>
              <a:xfrm>
                <a:off x="1062475" y="2882501"/>
                <a:ext cx="103104" cy="1426186"/>
                <a:chOff x="4940438" y="3100904"/>
                <a:chExt cx="122758" cy="1698043"/>
              </a:xfrm>
            </p:grpSpPr>
            <p:sp>
              <p:nvSpPr>
                <p:cNvPr id="6477" name="Google Shape;6477;p8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83"/>
              <p:cNvGrpSpPr/>
              <p:nvPr/>
            </p:nvGrpSpPr>
            <p:grpSpPr>
              <a:xfrm>
                <a:off x="1299324" y="2882501"/>
                <a:ext cx="103104" cy="1426186"/>
                <a:chOff x="5206863" y="3100904"/>
                <a:chExt cx="122758" cy="1698043"/>
              </a:xfrm>
            </p:grpSpPr>
            <p:sp>
              <p:nvSpPr>
                <p:cNvPr id="6485" name="Google Shape;6485;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83"/>
              <p:cNvGrpSpPr/>
              <p:nvPr/>
            </p:nvGrpSpPr>
            <p:grpSpPr>
              <a:xfrm>
                <a:off x="1786057" y="2882501"/>
                <a:ext cx="103104" cy="1426186"/>
                <a:chOff x="6006138" y="3143629"/>
                <a:chExt cx="122758" cy="1698043"/>
              </a:xfrm>
            </p:grpSpPr>
            <p:sp>
              <p:nvSpPr>
                <p:cNvPr id="6493" name="Google Shape;6493;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83"/>
              <p:cNvGrpSpPr/>
              <p:nvPr/>
            </p:nvGrpSpPr>
            <p:grpSpPr>
              <a:xfrm>
                <a:off x="2029422" y="2882501"/>
                <a:ext cx="103104" cy="1426186"/>
                <a:chOff x="6805413" y="3100904"/>
                <a:chExt cx="122758" cy="1698043"/>
              </a:xfrm>
            </p:grpSpPr>
            <p:sp>
              <p:nvSpPr>
                <p:cNvPr id="6501" name="Google Shape;6501;p8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83"/>
              <p:cNvGrpSpPr/>
              <p:nvPr/>
            </p:nvGrpSpPr>
            <p:grpSpPr>
              <a:xfrm>
                <a:off x="2272795" y="2882501"/>
                <a:ext cx="103104" cy="1426186"/>
                <a:chOff x="5206863" y="3100904"/>
                <a:chExt cx="122758" cy="1698043"/>
              </a:xfrm>
            </p:grpSpPr>
            <p:sp>
              <p:nvSpPr>
                <p:cNvPr id="6509" name="Google Shape;6509;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83"/>
              <p:cNvGrpSpPr/>
              <p:nvPr/>
            </p:nvGrpSpPr>
            <p:grpSpPr>
              <a:xfrm>
                <a:off x="1542694" y="2882501"/>
                <a:ext cx="103104" cy="1426186"/>
                <a:chOff x="6006138" y="3143629"/>
                <a:chExt cx="122758" cy="1698043"/>
              </a:xfrm>
            </p:grpSpPr>
            <p:sp>
              <p:nvSpPr>
                <p:cNvPr id="6517" name="Google Shape;6517;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24" name="Google Shape;6524;p83"/>
          <p:cNvGrpSpPr/>
          <p:nvPr/>
        </p:nvGrpSpPr>
        <p:grpSpPr>
          <a:xfrm>
            <a:off x="5671259" y="3305987"/>
            <a:ext cx="2749952" cy="870677"/>
            <a:chOff x="238125" y="1725700"/>
            <a:chExt cx="7139025" cy="2260325"/>
          </a:xfrm>
        </p:grpSpPr>
        <p:sp>
          <p:nvSpPr>
            <p:cNvPr id="6525" name="Google Shape;6525;p8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5" name="Google Shape;6535;p83"/>
          <p:cNvGrpSpPr/>
          <p:nvPr/>
        </p:nvGrpSpPr>
        <p:grpSpPr>
          <a:xfrm>
            <a:off x="5941423" y="2247733"/>
            <a:ext cx="1105452" cy="916747"/>
            <a:chOff x="5249100" y="1210600"/>
            <a:chExt cx="3502700" cy="2904775"/>
          </a:xfrm>
        </p:grpSpPr>
        <p:sp>
          <p:nvSpPr>
            <p:cNvPr id="6536" name="Google Shape;6536;p8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40" name="Google Shape;6540;p8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541" name="Google Shape;6541;p8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542" name="Google Shape;6542;p8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543" name="Google Shape;6543;p8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544" name="Google Shape;6544;p8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83"/>
          <p:cNvGrpSpPr/>
          <p:nvPr/>
        </p:nvGrpSpPr>
        <p:grpSpPr>
          <a:xfrm>
            <a:off x="7123971" y="967151"/>
            <a:ext cx="1304650" cy="1124856"/>
            <a:chOff x="7287122" y="1165658"/>
            <a:chExt cx="1219413" cy="1051365"/>
          </a:xfrm>
        </p:grpSpPr>
        <p:grpSp>
          <p:nvGrpSpPr>
            <p:cNvPr id="6546" name="Google Shape;6546;p83"/>
            <p:cNvGrpSpPr/>
            <p:nvPr/>
          </p:nvGrpSpPr>
          <p:grpSpPr>
            <a:xfrm>
              <a:off x="7287122" y="1969723"/>
              <a:ext cx="1219413" cy="247300"/>
              <a:chOff x="7287122" y="1969723"/>
              <a:chExt cx="1219413" cy="247300"/>
            </a:xfrm>
          </p:grpSpPr>
          <p:sp>
            <p:nvSpPr>
              <p:cNvPr id="6547" name="Google Shape;6547;p8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8" name="Google Shape;6548;p83"/>
              <p:cNvGrpSpPr/>
              <p:nvPr/>
            </p:nvGrpSpPr>
            <p:grpSpPr>
              <a:xfrm>
                <a:off x="7287122" y="2063892"/>
                <a:ext cx="1151753" cy="73428"/>
                <a:chOff x="7287122" y="2063892"/>
                <a:chExt cx="1151753" cy="73428"/>
              </a:xfrm>
            </p:grpSpPr>
            <p:sp>
              <p:nvSpPr>
                <p:cNvPr id="6549" name="Google Shape;6549;p8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50" name="Google Shape;6550;p8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551" name="Google Shape;6551;p83"/>
            <p:cNvGrpSpPr/>
            <p:nvPr/>
          </p:nvGrpSpPr>
          <p:grpSpPr>
            <a:xfrm>
              <a:off x="7287122" y="1712201"/>
              <a:ext cx="1219403" cy="246767"/>
              <a:chOff x="7287122" y="1712201"/>
              <a:chExt cx="1219403" cy="246767"/>
            </a:xfrm>
          </p:grpSpPr>
          <p:sp>
            <p:nvSpPr>
              <p:cNvPr id="6552" name="Google Shape;6552;p8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3" name="Google Shape;6553;p83"/>
              <p:cNvGrpSpPr/>
              <p:nvPr/>
            </p:nvGrpSpPr>
            <p:grpSpPr>
              <a:xfrm>
                <a:off x="7287122" y="1842861"/>
                <a:ext cx="1005303" cy="73419"/>
                <a:chOff x="7287122" y="1842861"/>
                <a:chExt cx="1005303" cy="73419"/>
              </a:xfrm>
            </p:grpSpPr>
            <p:sp>
              <p:nvSpPr>
                <p:cNvPr id="6554" name="Google Shape;6554;p8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55" name="Google Shape;6555;p8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56" name="Google Shape;6556;p83"/>
            <p:cNvGrpSpPr/>
            <p:nvPr/>
          </p:nvGrpSpPr>
          <p:grpSpPr>
            <a:xfrm>
              <a:off x="7287122" y="1447520"/>
              <a:ext cx="1219403" cy="286667"/>
              <a:chOff x="7287122" y="1447520"/>
              <a:chExt cx="1219403" cy="286667"/>
            </a:xfrm>
          </p:grpSpPr>
          <p:sp>
            <p:nvSpPr>
              <p:cNvPr id="6557" name="Google Shape;6557;p8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8" name="Google Shape;6558;p83"/>
              <p:cNvGrpSpPr/>
              <p:nvPr/>
            </p:nvGrpSpPr>
            <p:grpSpPr>
              <a:xfrm>
                <a:off x="7287122" y="1581977"/>
                <a:ext cx="852803" cy="73428"/>
                <a:chOff x="7287122" y="1581977"/>
                <a:chExt cx="852803" cy="73428"/>
              </a:xfrm>
            </p:grpSpPr>
            <p:sp>
              <p:nvSpPr>
                <p:cNvPr id="6559" name="Google Shape;6559;p8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60" name="Google Shape;6560;p8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561" name="Google Shape;6561;p83"/>
            <p:cNvGrpSpPr/>
            <p:nvPr/>
          </p:nvGrpSpPr>
          <p:grpSpPr>
            <a:xfrm>
              <a:off x="7287122" y="1165658"/>
              <a:ext cx="1219403" cy="344253"/>
              <a:chOff x="7287122" y="1165658"/>
              <a:chExt cx="1219403" cy="344253"/>
            </a:xfrm>
          </p:grpSpPr>
          <p:sp>
            <p:nvSpPr>
              <p:cNvPr id="6562" name="Google Shape;6562;p8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3" name="Google Shape;6563;p83"/>
              <p:cNvGrpSpPr/>
              <p:nvPr/>
            </p:nvGrpSpPr>
            <p:grpSpPr>
              <a:xfrm>
                <a:off x="7287122" y="1341025"/>
                <a:ext cx="695703" cy="73419"/>
                <a:chOff x="7287122" y="1341025"/>
                <a:chExt cx="695703" cy="73419"/>
              </a:xfrm>
            </p:grpSpPr>
            <p:sp>
              <p:nvSpPr>
                <p:cNvPr id="6564" name="Google Shape;6564;p8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65" name="Google Shape;6565;p8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566" name="Google Shape;6566;p83"/>
          <p:cNvGrpSpPr/>
          <p:nvPr/>
        </p:nvGrpSpPr>
        <p:grpSpPr>
          <a:xfrm>
            <a:off x="5790463" y="973174"/>
            <a:ext cx="1397729" cy="1098540"/>
            <a:chOff x="5900602" y="1193063"/>
            <a:chExt cx="1299851" cy="1021707"/>
          </a:xfrm>
        </p:grpSpPr>
        <p:grpSp>
          <p:nvGrpSpPr>
            <p:cNvPr id="6567" name="Google Shape;6567;p83"/>
            <p:cNvGrpSpPr/>
            <p:nvPr/>
          </p:nvGrpSpPr>
          <p:grpSpPr>
            <a:xfrm>
              <a:off x="6520337" y="1193063"/>
              <a:ext cx="341815" cy="799959"/>
              <a:chOff x="6520337" y="1193063"/>
              <a:chExt cx="341815" cy="799959"/>
            </a:xfrm>
          </p:grpSpPr>
          <p:grpSp>
            <p:nvGrpSpPr>
              <p:cNvPr id="6568" name="Google Shape;6568;p83"/>
              <p:cNvGrpSpPr/>
              <p:nvPr/>
            </p:nvGrpSpPr>
            <p:grpSpPr>
              <a:xfrm>
                <a:off x="6520337" y="1589527"/>
                <a:ext cx="213950" cy="403494"/>
                <a:chOff x="6520337" y="1589527"/>
                <a:chExt cx="213950" cy="403494"/>
              </a:xfrm>
            </p:grpSpPr>
            <p:sp>
              <p:nvSpPr>
                <p:cNvPr id="6569" name="Google Shape;6569;p8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83"/>
              <p:cNvGrpSpPr/>
              <p:nvPr/>
            </p:nvGrpSpPr>
            <p:grpSpPr>
              <a:xfrm>
                <a:off x="6577204" y="1193063"/>
                <a:ext cx="284947" cy="464512"/>
                <a:chOff x="6577204" y="1193063"/>
                <a:chExt cx="284947" cy="464512"/>
              </a:xfrm>
            </p:grpSpPr>
            <p:sp>
              <p:nvSpPr>
                <p:cNvPr id="6572" name="Google Shape;6572;p8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3" name="Google Shape;6573;p8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574" name="Google Shape;6574;p83"/>
            <p:cNvGrpSpPr/>
            <p:nvPr/>
          </p:nvGrpSpPr>
          <p:grpSpPr>
            <a:xfrm>
              <a:off x="6238903" y="1193063"/>
              <a:ext cx="300475" cy="900152"/>
              <a:chOff x="6238903" y="1193063"/>
              <a:chExt cx="300475" cy="900152"/>
            </a:xfrm>
          </p:grpSpPr>
          <p:grpSp>
            <p:nvGrpSpPr>
              <p:cNvPr id="6575" name="Google Shape;6575;p83"/>
              <p:cNvGrpSpPr/>
              <p:nvPr/>
            </p:nvGrpSpPr>
            <p:grpSpPr>
              <a:xfrm>
                <a:off x="6290865" y="1489315"/>
                <a:ext cx="248514" cy="603900"/>
                <a:chOff x="6290865" y="1489315"/>
                <a:chExt cx="248514" cy="603900"/>
              </a:xfrm>
            </p:grpSpPr>
            <p:sp>
              <p:nvSpPr>
                <p:cNvPr id="6576" name="Google Shape;6576;p8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83"/>
              <p:cNvGrpSpPr/>
              <p:nvPr/>
            </p:nvGrpSpPr>
            <p:grpSpPr>
              <a:xfrm>
                <a:off x="6238903" y="1193063"/>
                <a:ext cx="284947" cy="333087"/>
                <a:chOff x="6238903" y="1193063"/>
                <a:chExt cx="284947" cy="333087"/>
              </a:xfrm>
            </p:grpSpPr>
            <p:sp>
              <p:nvSpPr>
                <p:cNvPr id="6579" name="Google Shape;6579;p8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0" name="Google Shape;6580;p8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581" name="Google Shape;6581;p83"/>
            <p:cNvGrpSpPr/>
            <p:nvPr/>
          </p:nvGrpSpPr>
          <p:grpSpPr>
            <a:xfrm>
              <a:off x="5900602" y="1193063"/>
              <a:ext cx="444345" cy="1021707"/>
              <a:chOff x="5900602" y="1193063"/>
              <a:chExt cx="444345" cy="1021707"/>
            </a:xfrm>
          </p:grpSpPr>
          <p:grpSp>
            <p:nvGrpSpPr>
              <p:cNvPr id="6582" name="Google Shape;6582;p83"/>
              <p:cNvGrpSpPr/>
              <p:nvPr/>
            </p:nvGrpSpPr>
            <p:grpSpPr>
              <a:xfrm>
                <a:off x="6046501" y="1367785"/>
                <a:ext cx="298446" cy="846986"/>
                <a:chOff x="6046501" y="1367785"/>
                <a:chExt cx="298446" cy="846986"/>
              </a:xfrm>
            </p:grpSpPr>
            <p:sp>
              <p:nvSpPr>
                <p:cNvPr id="6583" name="Google Shape;6583;p8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83"/>
              <p:cNvGrpSpPr/>
              <p:nvPr/>
            </p:nvGrpSpPr>
            <p:grpSpPr>
              <a:xfrm>
                <a:off x="5900602" y="1193063"/>
                <a:ext cx="284947" cy="182312"/>
                <a:chOff x="5900602" y="1193063"/>
                <a:chExt cx="284947" cy="182312"/>
              </a:xfrm>
            </p:grpSpPr>
            <p:sp>
              <p:nvSpPr>
                <p:cNvPr id="6586" name="Google Shape;6586;p8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7" name="Google Shape;6587;p8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588" name="Google Shape;6588;p83"/>
            <p:cNvGrpSpPr/>
            <p:nvPr/>
          </p:nvGrpSpPr>
          <p:grpSpPr>
            <a:xfrm>
              <a:off x="6738300" y="1193063"/>
              <a:ext cx="462153" cy="707634"/>
              <a:chOff x="6738300" y="1193063"/>
              <a:chExt cx="462153" cy="707634"/>
            </a:xfrm>
          </p:grpSpPr>
          <p:grpSp>
            <p:nvGrpSpPr>
              <p:cNvPr id="6589" name="Google Shape;6589;p83"/>
              <p:cNvGrpSpPr/>
              <p:nvPr/>
            </p:nvGrpSpPr>
            <p:grpSpPr>
              <a:xfrm>
                <a:off x="6915505" y="1193063"/>
                <a:ext cx="284947" cy="597387"/>
                <a:chOff x="6915505" y="1193063"/>
                <a:chExt cx="284947" cy="597387"/>
              </a:xfrm>
            </p:grpSpPr>
            <p:sp>
              <p:nvSpPr>
                <p:cNvPr id="6590" name="Google Shape;6590;p8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91" name="Google Shape;6591;p8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592" name="Google Shape;6592;p83"/>
              <p:cNvGrpSpPr/>
              <p:nvPr/>
            </p:nvGrpSpPr>
            <p:grpSpPr>
              <a:xfrm>
                <a:off x="6738300" y="1684725"/>
                <a:ext cx="230066" cy="215971"/>
                <a:chOff x="6738300" y="1684725"/>
                <a:chExt cx="230066" cy="215971"/>
              </a:xfrm>
            </p:grpSpPr>
            <p:sp>
              <p:nvSpPr>
                <p:cNvPr id="6593" name="Google Shape;6593;p8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98"/>
        <p:cNvGrpSpPr/>
        <p:nvPr/>
      </p:nvGrpSpPr>
      <p:grpSpPr>
        <a:xfrm>
          <a:off x="0" y="0"/>
          <a:ext cx="0" cy="0"/>
          <a:chOff x="0" y="0"/>
          <a:chExt cx="0" cy="0"/>
        </a:xfrm>
      </p:grpSpPr>
      <p:grpSp>
        <p:nvGrpSpPr>
          <p:cNvPr id="6599" name="Google Shape;6599;p84"/>
          <p:cNvGrpSpPr/>
          <p:nvPr/>
        </p:nvGrpSpPr>
        <p:grpSpPr>
          <a:xfrm>
            <a:off x="839307" y="2318098"/>
            <a:ext cx="387992" cy="329326"/>
            <a:chOff x="839307" y="2318098"/>
            <a:chExt cx="387992" cy="329326"/>
          </a:xfrm>
        </p:grpSpPr>
        <p:sp>
          <p:nvSpPr>
            <p:cNvPr id="6600" name="Google Shape;6600;p84"/>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4"/>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4"/>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4"/>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4"/>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4"/>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4"/>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4"/>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4"/>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4"/>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84"/>
          <p:cNvGrpSpPr/>
          <p:nvPr/>
        </p:nvGrpSpPr>
        <p:grpSpPr>
          <a:xfrm>
            <a:off x="1414990" y="2289671"/>
            <a:ext cx="387073" cy="385996"/>
            <a:chOff x="1414990" y="2289671"/>
            <a:chExt cx="387073" cy="385996"/>
          </a:xfrm>
        </p:grpSpPr>
        <p:sp>
          <p:nvSpPr>
            <p:cNvPr id="6611" name="Google Shape;6611;p84"/>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4"/>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4"/>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4"/>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4"/>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4"/>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4"/>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4"/>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4"/>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4"/>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4"/>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4"/>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4"/>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4"/>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4"/>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4"/>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4"/>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4"/>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84"/>
          <p:cNvGrpSpPr/>
          <p:nvPr/>
        </p:nvGrpSpPr>
        <p:grpSpPr>
          <a:xfrm>
            <a:off x="1989911" y="2306065"/>
            <a:ext cx="387099" cy="353207"/>
            <a:chOff x="1989911" y="2306065"/>
            <a:chExt cx="387099" cy="353207"/>
          </a:xfrm>
        </p:grpSpPr>
        <p:sp>
          <p:nvSpPr>
            <p:cNvPr id="6630" name="Google Shape;6630;p84"/>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4"/>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4"/>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4"/>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4"/>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4"/>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4"/>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84"/>
          <p:cNvGrpSpPr/>
          <p:nvPr/>
        </p:nvGrpSpPr>
        <p:grpSpPr>
          <a:xfrm>
            <a:off x="2593102" y="2288778"/>
            <a:ext cx="204663" cy="363007"/>
            <a:chOff x="2593102" y="2288778"/>
            <a:chExt cx="204663" cy="363007"/>
          </a:xfrm>
        </p:grpSpPr>
        <p:sp>
          <p:nvSpPr>
            <p:cNvPr id="6638" name="Google Shape;6638;p84"/>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4"/>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4"/>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4"/>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4"/>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4"/>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4"/>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4"/>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4"/>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84"/>
          <p:cNvGrpSpPr/>
          <p:nvPr/>
        </p:nvGrpSpPr>
        <p:grpSpPr>
          <a:xfrm>
            <a:off x="2970874" y="2329763"/>
            <a:ext cx="403651" cy="305996"/>
            <a:chOff x="2970874" y="2329763"/>
            <a:chExt cx="403651" cy="305996"/>
          </a:xfrm>
        </p:grpSpPr>
        <p:sp>
          <p:nvSpPr>
            <p:cNvPr id="6648" name="Google Shape;6648;p84"/>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4"/>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4"/>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4"/>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4"/>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4"/>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4"/>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4"/>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4"/>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84"/>
          <p:cNvGrpSpPr/>
          <p:nvPr/>
        </p:nvGrpSpPr>
        <p:grpSpPr>
          <a:xfrm>
            <a:off x="3545795" y="2318755"/>
            <a:ext cx="387835" cy="327933"/>
            <a:chOff x="3545795" y="2318755"/>
            <a:chExt cx="387835" cy="327933"/>
          </a:xfrm>
        </p:grpSpPr>
        <p:sp>
          <p:nvSpPr>
            <p:cNvPr id="6658" name="Google Shape;6658;p84"/>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4"/>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4"/>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1" name="Google Shape;6661;p84"/>
            <p:cNvGrpSpPr/>
            <p:nvPr/>
          </p:nvGrpSpPr>
          <p:grpSpPr>
            <a:xfrm>
              <a:off x="3545795" y="2322301"/>
              <a:ext cx="387835" cy="324387"/>
              <a:chOff x="3545795" y="2322301"/>
              <a:chExt cx="387835" cy="324387"/>
            </a:xfrm>
          </p:grpSpPr>
          <p:sp>
            <p:nvSpPr>
              <p:cNvPr id="6662" name="Google Shape;6662;p84"/>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4"/>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4"/>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4"/>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4"/>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4"/>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4"/>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9" name="Google Shape;6669;p84"/>
          <p:cNvGrpSpPr/>
          <p:nvPr/>
        </p:nvGrpSpPr>
        <p:grpSpPr>
          <a:xfrm>
            <a:off x="4718468" y="2306984"/>
            <a:ext cx="364294" cy="351552"/>
            <a:chOff x="4718468" y="2306984"/>
            <a:chExt cx="364294" cy="351552"/>
          </a:xfrm>
        </p:grpSpPr>
        <p:sp>
          <p:nvSpPr>
            <p:cNvPr id="6670" name="Google Shape;6670;p84"/>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4"/>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4"/>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4"/>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4"/>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4"/>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4"/>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4"/>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4"/>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4"/>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84"/>
          <p:cNvGrpSpPr/>
          <p:nvPr/>
        </p:nvGrpSpPr>
        <p:grpSpPr>
          <a:xfrm>
            <a:off x="4147908" y="2303017"/>
            <a:ext cx="361194" cy="359355"/>
            <a:chOff x="4147908" y="2303017"/>
            <a:chExt cx="361194" cy="359355"/>
          </a:xfrm>
        </p:grpSpPr>
        <p:sp>
          <p:nvSpPr>
            <p:cNvPr id="6681" name="Google Shape;6681;p84"/>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4"/>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4"/>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4"/>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4"/>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4"/>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4"/>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4"/>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4"/>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4"/>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4"/>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4"/>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4"/>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4"/>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84"/>
          <p:cNvGrpSpPr/>
          <p:nvPr/>
        </p:nvGrpSpPr>
        <p:grpSpPr>
          <a:xfrm>
            <a:off x="5292128" y="2299891"/>
            <a:ext cx="367027" cy="365214"/>
            <a:chOff x="5292128" y="2299891"/>
            <a:chExt cx="367027" cy="365214"/>
          </a:xfrm>
        </p:grpSpPr>
        <p:sp>
          <p:nvSpPr>
            <p:cNvPr id="6696" name="Google Shape;6696;p84"/>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4"/>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4"/>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4"/>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4"/>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4"/>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84"/>
          <p:cNvGrpSpPr/>
          <p:nvPr/>
        </p:nvGrpSpPr>
        <p:grpSpPr>
          <a:xfrm>
            <a:off x="5873617" y="2309901"/>
            <a:ext cx="345720" cy="345720"/>
            <a:chOff x="5873617" y="2309901"/>
            <a:chExt cx="345720" cy="345720"/>
          </a:xfrm>
        </p:grpSpPr>
        <p:sp>
          <p:nvSpPr>
            <p:cNvPr id="6703" name="Google Shape;6703;p84"/>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4"/>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4"/>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4"/>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4"/>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4"/>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4"/>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4"/>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4"/>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4"/>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4"/>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4"/>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4"/>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4"/>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4"/>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4"/>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4"/>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4"/>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4"/>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2" name="Google Shape;6722;p84"/>
          <p:cNvGrpSpPr/>
          <p:nvPr/>
        </p:nvGrpSpPr>
        <p:grpSpPr>
          <a:xfrm>
            <a:off x="6863329" y="2297710"/>
            <a:ext cx="391460" cy="370127"/>
            <a:chOff x="6863329" y="2297710"/>
            <a:chExt cx="391460" cy="370127"/>
          </a:xfrm>
        </p:grpSpPr>
        <p:sp>
          <p:nvSpPr>
            <p:cNvPr id="6723" name="Google Shape;6723;p84"/>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4"/>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4"/>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4"/>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4"/>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4"/>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4"/>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4"/>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4"/>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84"/>
          <p:cNvGrpSpPr/>
          <p:nvPr/>
        </p:nvGrpSpPr>
        <p:grpSpPr>
          <a:xfrm>
            <a:off x="7421488" y="2318518"/>
            <a:ext cx="342620" cy="328459"/>
            <a:chOff x="7421488" y="2318518"/>
            <a:chExt cx="342620" cy="328459"/>
          </a:xfrm>
        </p:grpSpPr>
        <p:sp>
          <p:nvSpPr>
            <p:cNvPr id="6733" name="Google Shape;6733;p84"/>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4"/>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4"/>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4"/>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4"/>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4"/>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4"/>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0" name="Google Shape;6740;p84"/>
          <p:cNvGrpSpPr/>
          <p:nvPr/>
        </p:nvGrpSpPr>
        <p:grpSpPr>
          <a:xfrm>
            <a:off x="2508373" y="2779889"/>
            <a:ext cx="337523" cy="337680"/>
            <a:chOff x="2508373" y="2779889"/>
            <a:chExt cx="337523" cy="337680"/>
          </a:xfrm>
        </p:grpSpPr>
        <p:sp>
          <p:nvSpPr>
            <p:cNvPr id="6741" name="Google Shape;6741;p84"/>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4"/>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4"/>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4"/>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4"/>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4"/>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7" name="Google Shape;6747;p84"/>
          <p:cNvGrpSpPr/>
          <p:nvPr/>
        </p:nvGrpSpPr>
        <p:grpSpPr>
          <a:xfrm>
            <a:off x="1884401" y="4141593"/>
            <a:ext cx="410613" cy="372229"/>
            <a:chOff x="1884401" y="4141593"/>
            <a:chExt cx="410613" cy="372229"/>
          </a:xfrm>
        </p:grpSpPr>
        <p:sp>
          <p:nvSpPr>
            <p:cNvPr id="6748" name="Google Shape;6748;p84"/>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4"/>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4"/>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4"/>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4"/>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4"/>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4"/>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84"/>
          <p:cNvGrpSpPr/>
          <p:nvPr/>
        </p:nvGrpSpPr>
        <p:grpSpPr>
          <a:xfrm>
            <a:off x="1430832" y="2773689"/>
            <a:ext cx="294515" cy="349897"/>
            <a:chOff x="1430832" y="2773689"/>
            <a:chExt cx="294515" cy="349897"/>
          </a:xfrm>
        </p:grpSpPr>
        <p:sp>
          <p:nvSpPr>
            <p:cNvPr id="6756" name="Google Shape;6756;p84"/>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4"/>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4"/>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4"/>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4"/>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4"/>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4"/>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4"/>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4"/>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4"/>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4"/>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4"/>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4"/>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84"/>
          <p:cNvGrpSpPr/>
          <p:nvPr/>
        </p:nvGrpSpPr>
        <p:grpSpPr>
          <a:xfrm>
            <a:off x="3082217" y="2788586"/>
            <a:ext cx="288866" cy="320236"/>
            <a:chOff x="3082217" y="2788586"/>
            <a:chExt cx="288866" cy="320236"/>
          </a:xfrm>
        </p:grpSpPr>
        <p:sp>
          <p:nvSpPr>
            <p:cNvPr id="6770" name="Google Shape;6770;p84"/>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4"/>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4"/>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4"/>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4"/>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4"/>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4"/>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84"/>
          <p:cNvGrpSpPr/>
          <p:nvPr/>
        </p:nvGrpSpPr>
        <p:grpSpPr>
          <a:xfrm>
            <a:off x="3610557" y="2780704"/>
            <a:ext cx="325017" cy="336052"/>
            <a:chOff x="3610557" y="2780704"/>
            <a:chExt cx="325017" cy="336052"/>
          </a:xfrm>
        </p:grpSpPr>
        <p:sp>
          <p:nvSpPr>
            <p:cNvPr id="6778" name="Google Shape;6778;p84"/>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4"/>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4"/>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1" name="Google Shape;6781;p84"/>
          <p:cNvGrpSpPr/>
          <p:nvPr/>
        </p:nvGrpSpPr>
        <p:grpSpPr>
          <a:xfrm>
            <a:off x="4179067" y="2811495"/>
            <a:ext cx="286475" cy="274390"/>
            <a:chOff x="4179067" y="2811495"/>
            <a:chExt cx="286475" cy="274390"/>
          </a:xfrm>
        </p:grpSpPr>
        <p:sp>
          <p:nvSpPr>
            <p:cNvPr id="6782" name="Google Shape;6782;p84"/>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4"/>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4"/>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4"/>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4"/>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4"/>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4"/>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4"/>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4"/>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84"/>
          <p:cNvGrpSpPr/>
          <p:nvPr/>
        </p:nvGrpSpPr>
        <p:grpSpPr>
          <a:xfrm>
            <a:off x="4686757" y="2762156"/>
            <a:ext cx="371047" cy="374199"/>
            <a:chOff x="4686757" y="2762156"/>
            <a:chExt cx="371047" cy="374199"/>
          </a:xfrm>
        </p:grpSpPr>
        <p:sp>
          <p:nvSpPr>
            <p:cNvPr id="6792" name="Google Shape;6792;p84"/>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4"/>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4"/>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4"/>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4"/>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4"/>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4"/>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84"/>
          <p:cNvGrpSpPr/>
          <p:nvPr/>
        </p:nvGrpSpPr>
        <p:grpSpPr>
          <a:xfrm>
            <a:off x="5221613" y="2784802"/>
            <a:ext cx="406567" cy="327855"/>
            <a:chOff x="5221613" y="2784802"/>
            <a:chExt cx="406567" cy="327855"/>
          </a:xfrm>
        </p:grpSpPr>
        <p:sp>
          <p:nvSpPr>
            <p:cNvPr id="6800" name="Google Shape;6800;p84"/>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4"/>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4"/>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4"/>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4"/>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4"/>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4"/>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4"/>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4"/>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4"/>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4"/>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4"/>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4"/>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4"/>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4"/>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4"/>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4"/>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4"/>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4"/>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4"/>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4"/>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4"/>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4"/>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4"/>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4"/>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4"/>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4"/>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4"/>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4"/>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4"/>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84"/>
          <p:cNvGrpSpPr/>
          <p:nvPr/>
        </p:nvGrpSpPr>
        <p:grpSpPr>
          <a:xfrm>
            <a:off x="5812586" y="2760921"/>
            <a:ext cx="303605" cy="375434"/>
            <a:chOff x="5812586" y="2760921"/>
            <a:chExt cx="303605" cy="375434"/>
          </a:xfrm>
        </p:grpSpPr>
        <p:sp>
          <p:nvSpPr>
            <p:cNvPr id="6831" name="Google Shape;6831;p84"/>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4"/>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4"/>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4"/>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4"/>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4"/>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4"/>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4"/>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4"/>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4"/>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4"/>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2" name="Google Shape;6842;p84"/>
          <p:cNvGrpSpPr/>
          <p:nvPr/>
        </p:nvGrpSpPr>
        <p:grpSpPr>
          <a:xfrm>
            <a:off x="6334673" y="2759633"/>
            <a:ext cx="378508" cy="378166"/>
            <a:chOff x="6334673" y="2759633"/>
            <a:chExt cx="378508" cy="378166"/>
          </a:xfrm>
        </p:grpSpPr>
        <p:sp>
          <p:nvSpPr>
            <p:cNvPr id="6843" name="Google Shape;6843;p84"/>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4"/>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4"/>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4"/>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84"/>
          <p:cNvGrpSpPr/>
          <p:nvPr/>
        </p:nvGrpSpPr>
        <p:grpSpPr>
          <a:xfrm>
            <a:off x="8012645" y="2806477"/>
            <a:ext cx="319763" cy="284505"/>
            <a:chOff x="8012645" y="2806477"/>
            <a:chExt cx="319763" cy="284505"/>
          </a:xfrm>
        </p:grpSpPr>
        <p:sp>
          <p:nvSpPr>
            <p:cNvPr id="6848" name="Google Shape;6848;p84"/>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4"/>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4"/>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4"/>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4"/>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4"/>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4"/>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4"/>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4"/>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4"/>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84"/>
          <p:cNvGrpSpPr/>
          <p:nvPr/>
        </p:nvGrpSpPr>
        <p:grpSpPr>
          <a:xfrm>
            <a:off x="2454435" y="4162138"/>
            <a:ext cx="385339" cy="388071"/>
            <a:chOff x="2454435" y="4162138"/>
            <a:chExt cx="385339" cy="388071"/>
          </a:xfrm>
        </p:grpSpPr>
        <p:sp>
          <p:nvSpPr>
            <p:cNvPr id="6859" name="Google Shape;6859;p84"/>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4"/>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4"/>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4"/>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4"/>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4"/>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4"/>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4"/>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4"/>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4"/>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4"/>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84"/>
          <p:cNvGrpSpPr/>
          <p:nvPr/>
        </p:nvGrpSpPr>
        <p:grpSpPr>
          <a:xfrm>
            <a:off x="3601939" y="4161192"/>
            <a:ext cx="275178" cy="388912"/>
            <a:chOff x="3601939" y="4161192"/>
            <a:chExt cx="275178" cy="388912"/>
          </a:xfrm>
        </p:grpSpPr>
        <p:sp>
          <p:nvSpPr>
            <p:cNvPr id="6871" name="Google Shape;6871;p84"/>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4"/>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4"/>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4"/>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4"/>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4"/>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4"/>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4"/>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4"/>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4"/>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84"/>
          <p:cNvGrpSpPr/>
          <p:nvPr/>
        </p:nvGrpSpPr>
        <p:grpSpPr>
          <a:xfrm>
            <a:off x="836023" y="3215146"/>
            <a:ext cx="375802" cy="371677"/>
            <a:chOff x="836023" y="3215146"/>
            <a:chExt cx="375802" cy="371677"/>
          </a:xfrm>
        </p:grpSpPr>
        <p:sp>
          <p:nvSpPr>
            <p:cNvPr id="6882" name="Google Shape;6882;p84"/>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4"/>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4"/>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4"/>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4"/>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4"/>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4"/>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4"/>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4"/>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4"/>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4"/>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4"/>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4"/>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4"/>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4"/>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4"/>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8" name="Google Shape;6898;p84"/>
          <p:cNvGrpSpPr/>
          <p:nvPr/>
        </p:nvGrpSpPr>
        <p:grpSpPr>
          <a:xfrm>
            <a:off x="1356297" y="3210890"/>
            <a:ext cx="431368" cy="380189"/>
            <a:chOff x="1356297" y="3210890"/>
            <a:chExt cx="431368" cy="380189"/>
          </a:xfrm>
        </p:grpSpPr>
        <p:sp>
          <p:nvSpPr>
            <p:cNvPr id="6899" name="Google Shape;6899;p84"/>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4"/>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4"/>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4"/>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4"/>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4"/>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4"/>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4"/>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4"/>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4"/>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4"/>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4"/>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4"/>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84"/>
          <p:cNvGrpSpPr/>
          <p:nvPr/>
        </p:nvGrpSpPr>
        <p:grpSpPr>
          <a:xfrm>
            <a:off x="1903737" y="3215540"/>
            <a:ext cx="411874" cy="370731"/>
            <a:chOff x="1903737" y="3215540"/>
            <a:chExt cx="411874" cy="370731"/>
          </a:xfrm>
        </p:grpSpPr>
        <p:sp>
          <p:nvSpPr>
            <p:cNvPr id="6913" name="Google Shape;6913;p84"/>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4"/>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4"/>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4"/>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4"/>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4"/>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4"/>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4"/>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4"/>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84"/>
          <p:cNvGrpSpPr/>
          <p:nvPr/>
        </p:nvGrpSpPr>
        <p:grpSpPr>
          <a:xfrm>
            <a:off x="2468465" y="3248854"/>
            <a:ext cx="397818" cy="304078"/>
            <a:chOff x="2468465" y="3248854"/>
            <a:chExt cx="397818" cy="304078"/>
          </a:xfrm>
        </p:grpSpPr>
        <p:sp>
          <p:nvSpPr>
            <p:cNvPr id="6923" name="Google Shape;6923;p84"/>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4"/>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4"/>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4"/>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4"/>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4"/>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84"/>
          <p:cNvGrpSpPr/>
          <p:nvPr/>
        </p:nvGrpSpPr>
        <p:grpSpPr>
          <a:xfrm>
            <a:off x="3017166" y="3216013"/>
            <a:ext cx="394376" cy="369812"/>
            <a:chOff x="3017166" y="3216013"/>
            <a:chExt cx="394376" cy="369812"/>
          </a:xfrm>
        </p:grpSpPr>
        <p:sp>
          <p:nvSpPr>
            <p:cNvPr id="6930" name="Google Shape;6930;p84"/>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4"/>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84"/>
          <p:cNvGrpSpPr/>
          <p:nvPr/>
        </p:nvGrpSpPr>
        <p:grpSpPr>
          <a:xfrm>
            <a:off x="4210043" y="3213228"/>
            <a:ext cx="199014" cy="375408"/>
            <a:chOff x="4210043" y="3213228"/>
            <a:chExt cx="199014" cy="375408"/>
          </a:xfrm>
        </p:grpSpPr>
        <p:sp>
          <p:nvSpPr>
            <p:cNvPr id="6933" name="Google Shape;6933;p84"/>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4"/>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4"/>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4"/>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4"/>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4"/>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4"/>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4"/>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4"/>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4"/>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84"/>
          <p:cNvGrpSpPr/>
          <p:nvPr/>
        </p:nvGrpSpPr>
        <p:grpSpPr>
          <a:xfrm>
            <a:off x="4818146" y="3203323"/>
            <a:ext cx="77845" cy="395165"/>
            <a:chOff x="4818146" y="3203323"/>
            <a:chExt cx="77845" cy="395165"/>
          </a:xfrm>
        </p:grpSpPr>
        <p:sp>
          <p:nvSpPr>
            <p:cNvPr id="6944" name="Google Shape;6944;p84"/>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4"/>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4"/>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4"/>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4"/>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4"/>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4"/>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4"/>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84"/>
          <p:cNvGrpSpPr/>
          <p:nvPr/>
        </p:nvGrpSpPr>
        <p:grpSpPr>
          <a:xfrm>
            <a:off x="5228890" y="3235428"/>
            <a:ext cx="344091" cy="332767"/>
            <a:chOff x="5228890" y="3235428"/>
            <a:chExt cx="344091" cy="332767"/>
          </a:xfrm>
        </p:grpSpPr>
        <p:sp>
          <p:nvSpPr>
            <p:cNvPr id="6953" name="Google Shape;6953;p84"/>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4"/>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4"/>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4"/>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4"/>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84"/>
          <p:cNvGrpSpPr/>
          <p:nvPr/>
        </p:nvGrpSpPr>
        <p:grpSpPr>
          <a:xfrm>
            <a:off x="5757913" y="3227047"/>
            <a:ext cx="388544" cy="347927"/>
            <a:chOff x="5757913" y="3227047"/>
            <a:chExt cx="388544" cy="347927"/>
          </a:xfrm>
        </p:grpSpPr>
        <p:sp>
          <p:nvSpPr>
            <p:cNvPr id="6959" name="Google Shape;6959;p8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1" name="Google Shape;6961;p84"/>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2" name="Google Shape;6962;p84"/>
          <p:cNvGrpSpPr/>
          <p:nvPr/>
        </p:nvGrpSpPr>
        <p:grpSpPr>
          <a:xfrm>
            <a:off x="6894856" y="3227074"/>
            <a:ext cx="324938" cy="347717"/>
            <a:chOff x="6894856" y="3227074"/>
            <a:chExt cx="324938" cy="347717"/>
          </a:xfrm>
        </p:grpSpPr>
        <p:sp>
          <p:nvSpPr>
            <p:cNvPr id="6963" name="Google Shape;6963;p84"/>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4"/>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4"/>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4"/>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4"/>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4"/>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4"/>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4"/>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4"/>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4"/>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4"/>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4"/>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4"/>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4"/>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4"/>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84"/>
          <p:cNvGrpSpPr/>
          <p:nvPr/>
        </p:nvGrpSpPr>
        <p:grpSpPr>
          <a:xfrm>
            <a:off x="7414946" y="3220873"/>
            <a:ext cx="360091" cy="360117"/>
            <a:chOff x="7414946" y="3220873"/>
            <a:chExt cx="360091" cy="360117"/>
          </a:xfrm>
        </p:grpSpPr>
        <p:sp>
          <p:nvSpPr>
            <p:cNvPr id="6979" name="Google Shape;6979;p84"/>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4"/>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4"/>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4"/>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4"/>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4"/>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4"/>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4"/>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4"/>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4"/>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4"/>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84"/>
          <p:cNvGrpSpPr/>
          <p:nvPr/>
        </p:nvGrpSpPr>
        <p:grpSpPr>
          <a:xfrm>
            <a:off x="8027227" y="3215041"/>
            <a:ext cx="231829" cy="371782"/>
            <a:chOff x="8027227" y="3215041"/>
            <a:chExt cx="231829" cy="371782"/>
          </a:xfrm>
        </p:grpSpPr>
        <p:sp>
          <p:nvSpPr>
            <p:cNvPr id="6991" name="Google Shape;6991;p84"/>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4"/>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4"/>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4"/>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4"/>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4"/>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4"/>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4"/>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4"/>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4"/>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84"/>
          <p:cNvGrpSpPr/>
          <p:nvPr/>
        </p:nvGrpSpPr>
        <p:grpSpPr>
          <a:xfrm>
            <a:off x="4093603" y="4146138"/>
            <a:ext cx="395638" cy="420544"/>
            <a:chOff x="4093603" y="4146138"/>
            <a:chExt cx="395638" cy="420544"/>
          </a:xfrm>
        </p:grpSpPr>
        <p:sp>
          <p:nvSpPr>
            <p:cNvPr id="7002" name="Google Shape;7002;p84"/>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4"/>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4"/>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4"/>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4"/>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4"/>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4"/>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4"/>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4"/>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4"/>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4"/>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4"/>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4"/>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4"/>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4"/>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4"/>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4"/>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84"/>
          <p:cNvGrpSpPr/>
          <p:nvPr/>
        </p:nvGrpSpPr>
        <p:grpSpPr>
          <a:xfrm>
            <a:off x="4644406" y="4162322"/>
            <a:ext cx="392065" cy="387887"/>
            <a:chOff x="4644406" y="4162322"/>
            <a:chExt cx="392065" cy="387887"/>
          </a:xfrm>
        </p:grpSpPr>
        <p:sp>
          <p:nvSpPr>
            <p:cNvPr id="7020" name="Google Shape;7020;p84"/>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4"/>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4"/>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4"/>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4"/>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4"/>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84"/>
          <p:cNvGrpSpPr/>
          <p:nvPr/>
        </p:nvGrpSpPr>
        <p:grpSpPr>
          <a:xfrm>
            <a:off x="5728383" y="4221698"/>
            <a:ext cx="417128" cy="269162"/>
            <a:chOff x="5728383" y="4221698"/>
            <a:chExt cx="417128" cy="269162"/>
          </a:xfrm>
        </p:grpSpPr>
        <p:sp>
          <p:nvSpPr>
            <p:cNvPr id="7027" name="Google Shape;7027;p84"/>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4"/>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4"/>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4"/>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4"/>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4"/>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4"/>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4"/>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4"/>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4"/>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4"/>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4"/>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84"/>
          <p:cNvGrpSpPr/>
          <p:nvPr/>
        </p:nvGrpSpPr>
        <p:grpSpPr>
          <a:xfrm>
            <a:off x="834210" y="3696905"/>
            <a:ext cx="371782" cy="342751"/>
            <a:chOff x="834210" y="3696905"/>
            <a:chExt cx="371782" cy="342751"/>
          </a:xfrm>
        </p:grpSpPr>
        <p:sp>
          <p:nvSpPr>
            <p:cNvPr id="7040" name="Google Shape;7040;p84"/>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4"/>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4"/>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4"/>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4"/>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4"/>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4"/>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4"/>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4"/>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4"/>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4"/>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4"/>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84"/>
          <p:cNvGrpSpPr/>
          <p:nvPr/>
        </p:nvGrpSpPr>
        <p:grpSpPr>
          <a:xfrm>
            <a:off x="1359398" y="3682271"/>
            <a:ext cx="395296" cy="371966"/>
            <a:chOff x="1359398" y="3682271"/>
            <a:chExt cx="395296" cy="371966"/>
          </a:xfrm>
        </p:grpSpPr>
        <p:sp>
          <p:nvSpPr>
            <p:cNvPr id="7053" name="Google Shape;7053;p84"/>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4"/>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4"/>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4"/>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4"/>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4"/>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4"/>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84"/>
          <p:cNvGrpSpPr/>
          <p:nvPr/>
        </p:nvGrpSpPr>
        <p:grpSpPr>
          <a:xfrm>
            <a:off x="1908099" y="3682271"/>
            <a:ext cx="395296" cy="371966"/>
            <a:chOff x="1908099" y="3682271"/>
            <a:chExt cx="395296" cy="371966"/>
          </a:xfrm>
        </p:grpSpPr>
        <p:sp>
          <p:nvSpPr>
            <p:cNvPr id="7061" name="Google Shape;7061;p84"/>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4"/>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4"/>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4"/>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4"/>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4"/>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4"/>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84"/>
          <p:cNvGrpSpPr/>
          <p:nvPr/>
        </p:nvGrpSpPr>
        <p:grpSpPr>
          <a:xfrm>
            <a:off x="2456800" y="3682271"/>
            <a:ext cx="395270" cy="371966"/>
            <a:chOff x="2456800" y="3682271"/>
            <a:chExt cx="395270" cy="371966"/>
          </a:xfrm>
        </p:grpSpPr>
        <p:sp>
          <p:nvSpPr>
            <p:cNvPr id="7069" name="Google Shape;7069;p84"/>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4"/>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4"/>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4"/>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4"/>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4"/>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4"/>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4"/>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4"/>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84"/>
          <p:cNvGrpSpPr/>
          <p:nvPr/>
        </p:nvGrpSpPr>
        <p:grpSpPr>
          <a:xfrm>
            <a:off x="3014250" y="3682271"/>
            <a:ext cx="391092" cy="371940"/>
            <a:chOff x="3014250" y="3682271"/>
            <a:chExt cx="391092" cy="371940"/>
          </a:xfrm>
        </p:grpSpPr>
        <p:sp>
          <p:nvSpPr>
            <p:cNvPr id="7079" name="Google Shape;7079;p84"/>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4"/>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4"/>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84"/>
          <p:cNvGrpSpPr/>
          <p:nvPr/>
        </p:nvGrpSpPr>
        <p:grpSpPr>
          <a:xfrm>
            <a:off x="3569125" y="3702947"/>
            <a:ext cx="388728" cy="330692"/>
            <a:chOff x="3569125" y="3702947"/>
            <a:chExt cx="388728" cy="330692"/>
          </a:xfrm>
        </p:grpSpPr>
        <p:sp>
          <p:nvSpPr>
            <p:cNvPr id="7083" name="Google Shape;7083;p84"/>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4"/>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4"/>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4"/>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84"/>
          <p:cNvGrpSpPr/>
          <p:nvPr/>
        </p:nvGrpSpPr>
        <p:grpSpPr>
          <a:xfrm>
            <a:off x="4111994" y="3682455"/>
            <a:ext cx="387992" cy="371625"/>
            <a:chOff x="4111994" y="3682455"/>
            <a:chExt cx="387992" cy="371625"/>
          </a:xfrm>
        </p:grpSpPr>
        <p:sp>
          <p:nvSpPr>
            <p:cNvPr id="7088" name="Google Shape;7088;p84"/>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4"/>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84"/>
          <p:cNvGrpSpPr/>
          <p:nvPr/>
        </p:nvGrpSpPr>
        <p:grpSpPr>
          <a:xfrm>
            <a:off x="4674908" y="3682271"/>
            <a:ext cx="371966" cy="371966"/>
            <a:chOff x="4674908" y="3682271"/>
            <a:chExt cx="371966" cy="371966"/>
          </a:xfrm>
        </p:grpSpPr>
        <p:sp>
          <p:nvSpPr>
            <p:cNvPr id="7091" name="Google Shape;7091;p84"/>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4"/>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4"/>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4"/>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84"/>
          <p:cNvGrpSpPr/>
          <p:nvPr/>
        </p:nvGrpSpPr>
        <p:grpSpPr>
          <a:xfrm>
            <a:off x="5223609" y="3731112"/>
            <a:ext cx="371782" cy="274285"/>
            <a:chOff x="5223609" y="3731112"/>
            <a:chExt cx="371782" cy="274285"/>
          </a:xfrm>
        </p:grpSpPr>
        <p:sp>
          <p:nvSpPr>
            <p:cNvPr id="7096" name="Google Shape;7096;p84"/>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4"/>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8" name="Google Shape;7098;p84"/>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9" name="Google Shape;7099;p84"/>
          <p:cNvGrpSpPr/>
          <p:nvPr/>
        </p:nvGrpSpPr>
        <p:grpSpPr>
          <a:xfrm>
            <a:off x="6319908" y="3696721"/>
            <a:ext cx="373963" cy="343119"/>
            <a:chOff x="6319908" y="3696721"/>
            <a:chExt cx="373963" cy="343119"/>
          </a:xfrm>
        </p:grpSpPr>
        <p:sp>
          <p:nvSpPr>
            <p:cNvPr id="7100" name="Google Shape;7100;p84"/>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4"/>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4"/>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4"/>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4"/>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4"/>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4"/>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4"/>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4"/>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84"/>
          <p:cNvGrpSpPr/>
          <p:nvPr/>
        </p:nvGrpSpPr>
        <p:grpSpPr>
          <a:xfrm>
            <a:off x="6871342" y="3740044"/>
            <a:ext cx="371966" cy="256420"/>
            <a:chOff x="6871342" y="3740044"/>
            <a:chExt cx="371966" cy="256420"/>
          </a:xfrm>
        </p:grpSpPr>
        <p:sp>
          <p:nvSpPr>
            <p:cNvPr id="7110" name="Google Shape;7110;p84"/>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4"/>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4"/>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4"/>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4"/>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4"/>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4"/>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4"/>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4"/>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4"/>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4"/>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4"/>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84"/>
          <p:cNvGrpSpPr/>
          <p:nvPr/>
        </p:nvGrpSpPr>
        <p:grpSpPr>
          <a:xfrm>
            <a:off x="7402362" y="3681535"/>
            <a:ext cx="402757" cy="372728"/>
            <a:chOff x="7402362" y="3681535"/>
            <a:chExt cx="402757" cy="372728"/>
          </a:xfrm>
        </p:grpSpPr>
        <p:sp>
          <p:nvSpPr>
            <p:cNvPr id="7123" name="Google Shape;7123;p8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4"/>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84"/>
          <p:cNvGrpSpPr/>
          <p:nvPr/>
        </p:nvGrpSpPr>
        <p:grpSpPr>
          <a:xfrm>
            <a:off x="7960705" y="3736235"/>
            <a:ext cx="378902" cy="264065"/>
            <a:chOff x="7960705" y="3736235"/>
            <a:chExt cx="378902" cy="264065"/>
          </a:xfrm>
        </p:grpSpPr>
        <p:sp>
          <p:nvSpPr>
            <p:cNvPr id="7140" name="Google Shape;7140;p84"/>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4"/>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4"/>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4"/>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4"/>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4"/>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4"/>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4"/>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4"/>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4"/>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4"/>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4"/>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4"/>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4"/>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84"/>
          <p:cNvGrpSpPr/>
          <p:nvPr/>
        </p:nvGrpSpPr>
        <p:grpSpPr>
          <a:xfrm>
            <a:off x="6400828" y="4162270"/>
            <a:ext cx="166200" cy="388019"/>
            <a:chOff x="6400828" y="4162270"/>
            <a:chExt cx="166200" cy="388019"/>
          </a:xfrm>
        </p:grpSpPr>
        <p:sp>
          <p:nvSpPr>
            <p:cNvPr id="7155" name="Google Shape;7155;p84"/>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4"/>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4"/>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4"/>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4"/>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4"/>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4"/>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2" name="Google Shape;7162;p84"/>
          <p:cNvGrpSpPr/>
          <p:nvPr/>
        </p:nvGrpSpPr>
        <p:grpSpPr>
          <a:xfrm>
            <a:off x="6919815" y="4162270"/>
            <a:ext cx="225260" cy="388019"/>
            <a:chOff x="6919815" y="4162270"/>
            <a:chExt cx="225260" cy="388019"/>
          </a:xfrm>
        </p:grpSpPr>
        <p:sp>
          <p:nvSpPr>
            <p:cNvPr id="7163" name="Google Shape;7163;p84"/>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4"/>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4"/>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4"/>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4"/>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4"/>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4"/>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4"/>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84"/>
          <p:cNvGrpSpPr/>
          <p:nvPr/>
        </p:nvGrpSpPr>
        <p:grpSpPr>
          <a:xfrm>
            <a:off x="7385600" y="4177035"/>
            <a:ext cx="388728" cy="358383"/>
            <a:chOff x="7385600" y="4177035"/>
            <a:chExt cx="388728" cy="358383"/>
          </a:xfrm>
        </p:grpSpPr>
        <p:sp>
          <p:nvSpPr>
            <p:cNvPr id="7172" name="Google Shape;7172;p84"/>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4"/>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4"/>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4"/>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4"/>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4"/>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4"/>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84"/>
          <p:cNvGrpSpPr/>
          <p:nvPr/>
        </p:nvGrpSpPr>
        <p:grpSpPr>
          <a:xfrm>
            <a:off x="3625085" y="3259862"/>
            <a:ext cx="369207" cy="258259"/>
            <a:chOff x="3625085" y="3259862"/>
            <a:chExt cx="369207" cy="258259"/>
          </a:xfrm>
        </p:grpSpPr>
        <p:sp>
          <p:nvSpPr>
            <p:cNvPr id="7180" name="Google Shape;7180;p84"/>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4"/>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4"/>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4"/>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4"/>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4"/>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4"/>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4"/>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4"/>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4"/>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4"/>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4"/>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4"/>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84"/>
          <p:cNvGrpSpPr/>
          <p:nvPr/>
        </p:nvGrpSpPr>
        <p:grpSpPr>
          <a:xfrm>
            <a:off x="6317360" y="3276808"/>
            <a:ext cx="363217" cy="248590"/>
            <a:chOff x="6317360" y="3276808"/>
            <a:chExt cx="363217" cy="248590"/>
          </a:xfrm>
        </p:grpSpPr>
        <p:sp>
          <p:nvSpPr>
            <p:cNvPr id="7194" name="Google Shape;7194;p84"/>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4"/>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4"/>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4"/>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4"/>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4"/>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4"/>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4"/>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4"/>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4"/>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4"/>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4"/>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4"/>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4"/>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4"/>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4"/>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4"/>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4"/>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4"/>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4"/>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4"/>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4"/>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4"/>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4"/>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4"/>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4"/>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4"/>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1" name="Google Shape;7221;p84"/>
          <p:cNvGrpSpPr/>
          <p:nvPr/>
        </p:nvGrpSpPr>
        <p:grpSpPr>
          <a:xfrm>
            <a:off x="5084391" y="4183682"/>
            <a:ext cx="504064" cy="325595"/>
            <a:chOff x="5084391" y="4183682"/>
            <a:chExt cx="504064" cy="325595"/>
          </a:xfrm>
        </p:grpSpPr>
        <p:sp>
          <p:nvSpPr>
            <p:cNvPr id="7222" name="Google Shape;7222;p84"/>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4"/>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4"/>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4"/>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4"/>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4"/>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4"/>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4"/>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4"/>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4"/>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4"/>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4"/>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4"/>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4"/>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4"/>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4"/>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84"/>
          <p:cNvGrpSpPr/>
          <p:nvPr/>
        </p:nvGrpSpPr>
        <p:grpSpPr>
          <a:xfrm>
            <a:off x="7947595" y="2347996"/>
            <a:ext cx="379795" cy="267165"/>
            <a:chOff x="7947595" y="2347996"/>
            <a:chExt cx="379795" cy="267165"/>
          </a:xfrm>
        </p:grpSpPr>
        <p:sp>
          <p:nvSpPr>
            <p:cNvPr id="7239" name="Google Shape;7239;p84"/>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4"/>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4"/>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4"/>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4"/>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4"/>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4"/>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4"/>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4"/>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84"/>
          <p:cNvGrpSpPr/>
          <p:nvPr/>
        </p:nvGrpSpPr>
        <p:grpSpPr>
          <a:xfrm>
            <a:off x="6400644" y="2310269"/>
            <a:ext cx="275362" cy="338784"/>
            <a:chOff x="6400644" y="2310269"/>
            <a:chExt cx="275362" cy="338784"/>
          </a:xfrm>
        </p:grpSpPr>
        <p:sp>
          <p:nvSpPr>
            <p:cNvPr id="7249" name="Google Shape;7249;p84"/>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4"/>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4"/>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4"/>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4"/>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4"/>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4"/>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4"/>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4"/>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4"/>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4"/>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4"/>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4"/>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84"/>
          <p:cNvGrpSpPr/>
          <p:nvPr/>
        </p:nvGrpSpPr>
        <p:grpSpPr>
          <a:xfrm>
            <a:off x="1342268" y="4161009"/>
            <a:ext cx="359565" cy="358094"/>
            <a:chOff x="1342268" y="4161009"/>
            <a:chExt cx="359565" cy="358094"/>
          </a:xfrm>
        </p:grpSpPr>
        <p:sp>
          <p:nvSpPr>
            <p:cNvPr id="7263" name="Google Shape;7263;p84"/>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4"/>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4"/>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4"/>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4"/>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4"/>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4"/>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4"/>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4"/>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84"/>
          <p:cNvGrpSpPr/>
          <p:nvPr/>
        </p:nvGrpSpPr>
        <p:grpSpPr>
          <a:xfrm>
            <a:off x="1913012" y="2764940"/>
            <a:ext cx="417523" cy="374252"/>
            <a:chOff x="1913012" y="2764940"/>
            <a:chExt cx="417523" cy="374252"/>
          </a:xfrm>
        </p:grpSpPr>
        <p:sp>
          <p:nvSpPr>
            <p:cNvPr id="7273" name="Google Shape;7273;p84"/>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4"/>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4"/>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4"/>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4"/>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4"/>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4"/>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4"/>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4"/>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4"/>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4"/>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4"/>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84"/>
          <p:cNvGrpSpPr/>
          <p:nvPr/>
        </p:nvGrpSpPr>
        <p:grpSpPr>
          <a:xfrm>
            <a:off x="830742" y="2763601"/>
            <a:ext cx="384734" cy="381556"/>
            <a:chOff x="830742" y="2763601"/>
            <a:chExt cx="384734" cy="381556"/>
          </a:xfrm>
        </p:grpSpPr>
        <p:sp>
          <p:nvSpPr>
            <p:cNvPr id="7286" name="Google Shape;7286;p84"/>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4"/>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4"/>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4"/>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4"/>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4"/>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4"/>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4"/>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4"/>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4"/>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4"/>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4"/>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4"/>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4"/>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4"/>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4"/>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4"/>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4"/>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4"/>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84"/>
          <p:cNvGrpSpPr/>
          <p:nvPr/>
        </p:nvGrpSpPr>
        <p:grpSpPr>
          <a:xfrm>
            <a:off x="3007498" y="4183419"/>
            <a:ext cx="375434" cy="329667"/>
            <a:chOff x="3007498" y="4183419"/>
            <a:chExt cx="375434" cy="329667"/>
          </a:xfrm>
        </p:grpSpPr>
        <p:sp>
          <p:nvSpPr>
            <p:cNvPr id="7308" name="Google Shape;7308;p84"/>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4"/>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4"/>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4"/>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4"/>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4"/>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4"/>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4"/>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4"/>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4"/>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4"/>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4"/>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4"/>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4"/>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4"/>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4"/>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4"/>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4"/>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4"/>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4"/>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84"/>
          <p:cNvGrpSpPr/>
          <p:nvPr/>
        </p:nvGrpSpPr>
        <p:grpSpPr>
          <a:xfrm>
            <a:off x="6919276" y="2766990"/>
            <a:ext cx="274550" cy="354728"/>
            <a:chOff x="7606826" y="2419290"/>
            <a:chExt cx="274550" cy="354728"/>
          </a:xfrm>
        </p:grpSpPr>
        <p:sp>
          <p:nvSpPr>
            <p:cNvPr id="7329" name="Google Shape;7329;p8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84"/>
          <p:cNvGrpSpPr/>
          <p:nvPr/>
        </p:nvGrpSpPr>
        <p:grpSpPr>
          <a:xfrm>
            <a:off x="7550168" y="2777003"/>
            <a:ext cx="263316" cy="354728"/>
            <a:chOff x="8062968" y="2419290"/>
            <a:chExt cx="263316" cy="354728"/>
          </a:xfrm>
        </p:grpSpPr>
        <p:sp>
          <p:nvSpPr>
            <p:cNvPr id="7345" name="Google Shape;7345;p8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2" name="Google Shape;7362;p84"/>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7363" name="Google Shape;7363;p8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35"/>
        <p:cNvGrpSpPr/>
        <p:nvPr/>
      </p:nvGrpSpPr>
      <p:grpSpPr>
        <a:xfrm>
          <a:off x="0" y="0"/>
          <a:ext cx="0" cy="0"/>
          <a:chOff x="0" y="0"/>
          <a:chExt cx="0" cy="0"/>
        </a:xfrm>
      </p:grpSpPr>
      <p:sp>
        <p:nvSpPr>
          <p:cNvPr id="736" name="Google Shape;736;p40"/>
          <p:cNvSpPr txBox="1">
            <a:spLocks noGrp="1"/>
          </p:cNvSpPr>
          <p:nvPr>
            <p:ph type="title"/>
          </p:nvPr>
        </p:nvSpPr>
        <p:spPr>
          <a:xfrm>
            <a:off x="5667000" y="2394300"/>
            <a:ext cx="2757000" cy="618300"/>
          </a:xfrm>
          <a:prstGeom prst="rect">
            <a:avLst/>
          </a:prstGeom>
        </p:spPr>
        <p:txBody>
          <a:bodyPr spcFirstLastPara="1" wrap="square" lIns="91425" tIns="0" rIns="91425" bIns="0" anchor="ctr" anchorCtr="0">
            <a:noAutofit/>
          </a:bodyPr>
          <a:lstStyle/>
          <a:p>
            <a:pPr marL="0" lvl="0" indent="0" algn="r" rtl="0">
              <a:spcBef>
                <a:spcPts val="0"/>
              </a:spcBef>
              <a:spcAft>
                <a:spcPts val="0"/>
              </a:spcAft>
              <a:buNone/>
            </a:pPr>
            <a:r>
              <a:rPr lang="en"/>
              <a:t>SYLLABUS</a:t>
            </a:r>
            <a:endParaRPr/>
          </a:p>
        </p:txBody>
      </p:sp>
      <p:sp>
        <p:nvSpPr>
          <p:cNvPr id="737" name="Google Shape;737;p40"/>
          <p:cNvSpPr txBox="1">
            <a:spLocks noGrp="1"/>
          </p:cNvSpPr>
          <p:nvPr>
            <p:ph type="subTitle" idx="1"/>
          </p:nvPr>
        </p:nvSpPr>
        <p:spPr>
          <a:xfrm>
            <a:off x="5933325" y="3165000"/>
            <a:ext cx="2490600" cy="5220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You can enter a subtitle here if you need it</a:t>
            </a:r>
            <a:endParaRPr/>
          </a:p>
        </p:txBody>
      </p:sp>
      <p:sp>
        <p:nvSpPr>
          <p:cNvPr id="738" name="Google Shape;738;p40"/>
          <p:cNvSpPr txBox="1">
            <a:spLocks noGrp="1"/>
          </p:cNvSpPr>
          <p:nvPr>
            <p:ph type="title" idx="2"/>
          </p:nvPr>
        </p:nvSpPr>
        <p:spPr>
          <a:xfrm>
            <a:off x="6339725" y="890400"/>
            <a:ext cx="2084400" cy="1503900"/>
          </a:xfrm>
          <a:prstGeom prst="rect">
            <a:avLst/>
          </a:prstGeom>
        </p:spPr>
        <p:txBody>
          <a:bodyPr spcFirstLastPara="1" wrap="square" lIns="91425" tIns="0" rIns="91425" bIns="0" anchor="b" anchorCtr="0">
            <a:noAutofit/>
          </a:bodyPr>
          <a:lstStyle/>
          <a:p>
            <a:pPr marL="0" lvl="0" indent="0" algn="r" rtl="0">
              <a:spcBef>
                <a:spcPts val="0"/>
              </a:spcBef>
              <a:spcAft>
                <a:spcPts val="0"/>
              </a:spcAft>
              <a:buNone/>
            </a:pPr>
            <a:r>
              <a:rPr lang="en"/>
              <a:t>01</a:t>
            </a:r>
            <a:endParaRPr/>
          </a:p>
        </p:txBody>
      </p:sp>
      <p:sp>
        <p:nvSpPr>
          <p:cNvPr id="739" name="Google Shape;739;p40"/>
          <p:cNvSpPr/>
          <p:nvPr/>
        </p:nvSpPr>
        <p:spPr>
          <a:xfrm>
            <a:off x="1867950" y="4367275"/>
            <a:ext cx="1228200" cy="1971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 name="Google Shape;740;p40"/>
          <p:cNvGrpSpPr/>
          <p:nvPr/>
        </p:nvGrpSpPr>
        <p:grpSpPr>
          <a:xfrm flipH="1">
            <a:off x="833681" y="736469"/>
            <a:ext cx="2490598" cy="3787477"/>
            <a:chOff x="1398548" y="4204380"/>
            <a:chExt cx="332519" cy="505671"/>
          </a:xfrm>
        </p:grpSpPr>
        <p:sp>
          <p:nvSpPr>
            <p:cNvPr id="741" name="Google Shape;741;p40"/>
            <p:cNvSpPr/>
            <p:nvPr/>
          </p:nvSpPr>
          <p:spPr>
            <a:xfrm>
              <a:off x="1398548" y="4403990"/>
              <a:ext cx="127197" cy="97350"/>
            </a:xfrm>
            <a:custGeom>
              <a:avLst/>
              <a:gdLst/>
              <a:ahLst/>
              <a:cxnLst/>
              <a:rect l="l" t="t" r="r" b="b"/>
              <a:pathLst>
                <a:path w="2851" h="2182" extrusionOk="0">
                  <a:moveTo>
                    <a:pt x="2420" y="1"/>
                  </a:moveTo>
                  <a:cubicBezTo>
                    <a:pt x="2221" y="67"/>
                    <a:pt x="1773" y="1292"/>
                    <a:pt x="1595" y="1292"/>
                  </a:cubicBezTo>
                  <a:cubicBezTo>
                    <a:pt x="1591" y="1292"/>
                    <a:pt x="1587" y="1291"/>
                    <a:pt x="1584" y="1290"/>
                  </a:cubicBezTo>
                  <a:cubicBezTo>
                    <a:pt x="1425" y="1245"/>
                    <a:pt x="950" y="928"/>
                    <a:pt x="950" y="928"/>
                  </a:cubicBezTo>
                  <a:cubicBezTo>
                    <a:pt x="950" y="928"/>
                    <a:pt x="1222" y="340"/>
                    <a:pt x="837" y="317"/>
                  </a:cubicBezTo>
                  <a:cubicBezTo>
                    <a:pt x="837" y="317"/>
                    <a:pt x="679" y="133"/>
                    <a:pt x="568" y="133"/>
                  </a:cubicBezTo>
                  <a:cubicBezTo>
                    <a:pt x="514" y="133"/>
                    <a:pt x="472" y="176"/>
                    <a:pt x="464" y="306"/>
                  </a:cubicBezTo>
                  <a:cubicBezTo>
                    <a:pt x="464" y="306"/>
                    <a:pt x="0" y="770"/>
                    <a:pt x="679" y="1019"/>
                  </a:cubicBezTo>
                  <a:cubicBezTo>
                    <a:pt x="679" y="1019"/>
                    <a:pt x="1154" y="2059"/>
                    <a:pt x="1618" y="2172"/>
                  </a:cubicBezTo>
                  <a:cubicBezTo>
                    <a:pt x="1644" y="2178"/>
                    <a:pt x="1671" y="2181"/>
                    <a:pt x="1698" y="2181"/>
                  </a:cubicBezTo>
                  <a:cubicBezTo>
                    <a:pt x="2145" y="2181"/>
                    <a:pt x="2658" y="1346"/>
                    <a:pt x="2658" y="1346"/>
                  </a:cubicBezTo>
                  <a:cubicBezTo>
                    <a:pt x="2658" y="1346"/>
                    <a:pt x="2850" y="12"/>
                    <a:pt x="2420"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0"/>
            <p:cNvSpPr/>
            <p:nvPr/>
          </p:nvSpPr>
          <p:spPr>
            <a:xfrm>
              <a:off x="1481265" y="4403990"/>
              <a:ext cx="44481" cy="95922"/>
            </a:xfrm>
            <a:custGeom>
              <a:avLst/>
              <a:gdLst/>
              <a:ahLst/>
              <a:cxnLst/>
              <a:rect l="l" t="t" r="r" b="b"/>
              <a:pathLst>
                <a:path w="997" h="2150" extrusionOk="0">
                  <a:moveTo>
                    <a:pt x="566" y="1"/>
                  </a:moveTo>
                  <a:cubicBezTo>
                    <a:pt x="533" y="12"/>
                    <a:pt x="498" y="46"/>
                    <a:pt x="465" y="102"/>
                  </a:cubicBezTo>
                  <a:cubicBezTo>
                    <a:pt x="442" y="441"/>
                    <a:pt x="385" y="781"/>
                    <a:pt x="307" y="1109"/>
                  </a:cubicBezTo>
                  <a:cubicBezTo>
                    <a:pt x="216" y="1471"/>
                    <a:pt x="137" y="1821"/>
                    <a:pt x="1" y="2149"/>
                  </a:cubicBezTo>
                  <a:cubicBezTo>
                    <a:pt x="397" y="2002"/>
                    <a:pt x="804" y="1346"/>
                    <a:pt x="804" y="1346"/>
                  </a:cubicBezTo>
                  <a:cubicBezTo>
                    <a:pt x="804" y="1346"/>
                    <a:pt x="996" y="12"/>
                    <a:pt x="566"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0"/>
            <p:cNvSpPr/>
            <p:nvPr/>
          </p:nvSpPr>
          <p:spPr>
            <a:xfrm>
              <a:off x="1413673" y="4417062"/>
              <a:ext cx="24806" cy="22798"/>
            </a:xfrm>
            <a:custGeom>
              <a:avLst/>
              <a:gdLst/>
              <a:ahLst/>
              <a:cxnLst/>
              <a:rect l="l" t="t" r="r" b="b"/>
              <a:pathLst>
                <a:path w="556" h="511" extrusionOk="0">
                  <a:moveTo>
                    <a:pt x="442" y="261"/>
                  </a:moveTo>
                  <a:cubicBezTo>
                    <a:pt x="453" y="284"/>
                    <a:pt x="453" y="318"/>
                    <a:pt x="442" y="341"/>
                  </a:cubicBezTo>
                  <a:cubicBezTo>
                    <a:pt x="430" y="364"/>
                    <a:pt x="397" y="386"/>
                    <a:pt x="385" y="386"/>
                  </a:cubicBezTo>
                  <a:cubicBezTo>
                    <a:pt x="385" y="374"/>
                    <a:pt x="374" y="374"/>
                    <a:pt x="374" y="364"/>
                  </a:cubicBezTo>
                  <a:cubicBezTo>
                    <a:pt x="362" y="329"/>
                    <a:pt x="329" y="296"/>
                    <a:pt x="295" y="261"/>
                  </a:cubicBezTo>
                  <a:lnTo>
                    <a:pt x="295" y="261"/>
                  </a:lnTo>
                  <a:cubicBezTo>
                    <a:pt x="306" y="273"/>
                    <a:pt x="317" y="273"/>
                    <a:pt x="340" y="273"/>
                  </a:cubicBezTo>
                  <a:cubicBezTo>
                    <a:pt x="362" y="273"/>
                    <a:pt x="408" y="261"/>
                    <a:pt x="442" y="261"/>
                  </a:cubicBezTo>
                  <a:close/>
                  <a:moveTo>
                    <a:pt x="142" y="1"/>
                  </a:moveTo>
                  <a:cubicBezTo>
                    <a:pt x="131" y="1"/>
                    <a:pt x="125" y="2"/>
                    <a:pt x="125" y="2"/>
                  </a:cubicBezTo>
                  <a:cubicBezTo>
                    <a:pt x="125" y="2"/>
                    <a:pt x="114" y="2"/>
                    <a:pt x="114" y="13"/>
                  </a:cubicBezTo>
                  <a:lnTo>
                    <a:pt x="125" y="24"/>
                  </a:lnTo>
                  <a:cubicBezTo>
                    <a:pt x="125" y="24"/>
                    <a:pt x="135" y="23"/>
                    <a:pt x="150" y="23"/>
                  </a:cubicBezTo>
                  <a:cubicBezTo>
                    <a:pt x="178" y="23"/>
                    <a:pt x="227" y="28"/>
                    <a:pt x="272" y="58"/>
                  </a:cubicBezTo>
                  <a:cubicBezTo>
                    <a:pt x="239" y="80"/>
                    <a:pt x="204" y="103"/>
                    <a:pt x="193" y="126"/>
                  </a:cubicBezTo>
                  <a:cubicBezTo>
                    <a:pt x="182" y="148"/>
                    <a:pt x="171" y="160"/>
                    <a:pt x="182" y="183"/>
                  </a:cubicBezTo>
                  <a:cubicBezTo>
                    <a:pt x="182" y="194"/>
                    <a:pt x="193" y="205"/>
                    <a:pt x="193" y="216"/>
                  </a:cubicBezTo>
                  <a:cubicBezTo>
                    <a:pt x="125" y="183"/>
                    <a:pt x="46" y="171"/>
                    <a:pt x="12" y="171"/>
                  </a:cubicBezTo>
                  <a:cubicBezTo>
                    <a:pt x="1" y="171"/>
                    <a:pt x="1" y="183"/>
                    <a:pt x="1" y="183"/>
                  </a:cubicBezTo>
                  <a:cubicBezTo>
                    <a:pt x="1" y="194"/>
                    <a:pt x="1" y="194"/>
                    <a:pt x="12" y="194"/>
                  </a:cubicBezTo>
                  <a:cubicBezTo>
                    <a:pt x="17" y="193"/>
                    <a:pt x="23" y="192"/>
                    <a:pt x="29" y="192"/>
                  </a:cubicBezTo>
                  <a:cubicBezTo>
                    <a:pt x="109" y="192"/>
                    <a:pt x="299" y="259"/>
                    <a:pt x="352" y="374"/>
                  </a:cubicBezTo>
                  <a:cubicBezTo>
                    <a:pt x="362" y="397"/>
                    <a:pt x="374" y="431"/>
                    <a:pt x="352" y="465"/>
                  </a:cubicBezTo>
                  <a:cubicBezTo>
                    <a:pt x="333" y="477"/>
                    <a:pt x="304" y="487"/>
                    <a:pt x="268" y="487"/>
                  </a:cubicBezTo>
                  <a:cubicBezTo>
                    <a:pt x="239" y="487"/>
                    <a:pt x="206" y="480"/>
                    <a:pt x="171" y="465"/>
                  </a:cubicBezTo>
                  <a:cubicBezTo>
                    <a:pt x="159" y="465"/>
                    <a:pt x="159" y="465"/>
                    <a:pt x="159" y="477"/>
                  </a:cubicBezTo>
                  <a:cubicBezTo>
                    <a:pt x="148" y="477"/>
                    <a:pt x="159" y="488"/>
                    <a:pt x="159" y="488"/>
                  </a:cubicBezTo>
                  <a:cubicBezTo>
                    <a:pt x="204" y="499"/>
                    <a:pt x="239" y="510"/>
                    <a:pt x="272" y="510"/>
                  </a:cubicBezTo>
                  <a:cubicBezTo>
                    <a:pt x="317" y="510"/>
                    <a:pt x="352" y="499"/>
                    <a:pt x="374" y="477"/>
                  </a:cubicBezTo>
                  <a:cubicBezTo>
                    <a:pt x="385" y="465"/>
                    <a:pt x="397" y="442"/>
                    <a:pt x="385" y="409"/>
                  </a:cubicBezTo>
                  <a:cubicBezTo>
                    <a:pt x="408" y="397"/>
                    <a:pt x="442" y="386"/>
                    <a:pt x="465" y="352"/>
                  </a:cubicBezTo>
                  <a:cubicBezTo>
                    <a:pt x="476" y="318"/>
                    <a:pt x="476" y="284"/>
                    <a:pt x="465" y="251"/>
                  </a:cubicBezTo>
                  <a:cubicBezTo>
                    <a:pt x="487" y="251"/>
                    <a:pt x="521" y="239"/>
                    <a:pt x="543" y="228"/>
                  </a:cubicBezTo>
                  <a:cubicBezTo>
                    <a:pt x="555" y="228"/>
                    <a:pt x="555" y="216"/>
                    <a:pt x="555" y="216"/>
                  </a:cubicBezTo>
                  <a:cubicBezTo>
                    <a:pt x="555" y="205"/>
                    <a:pt x="543" y="205"/>
                    <a:pt x="533" y="205"/>
                  </a:cubicBezTo>
                  <a:cubicBezTo>
                    <a:pt x="457" y="233"/>
                    <a:pt x="390" y="247"/>
                    <a:pt x="336" y="247"/>
                  </a:cubicBezTo>
                  <a:cubicBezTo>
                    <a:pt x="301" y="247"/>
                    <a:pt x="272" y="241"/>
                    <a:pt x="249" y="228"/>
                  </a:cubicBezTo>
                  <a:cubicBezTo>
                    <a:pt x="227" y="216"/>
                    <a:pt x="204" y="205"/>
                    <a:pt x="204" y="171"/>
                  </a:cubicBezTo>
                  <a:cubicBezTo>
                    <a:pt x="193" y="160"/>
                    <a:pt x="204" y="148"/>
                    <a:pt x="204" y="137"/>
                  </a:cubicBezTo>
                  <a:cubicBezTo>
                    <a:pt x="249" y="80"/>
                    <a:pt x="408" y="35"/>
                    <a:pt x="498" y="35"/>
                  </a:cubicBezTo>
                  <a:lnTo>
                    <a:pt x="510" y="24"/>
                  </a:lnTo>
                  <a:cubicBezTo>
                    <a:pt x="510" y="13"/>
                    <a:pt x="510" y="13"/>
                    <a:pt x="498" y="13"/>
                  </a:cubicBezTo>
                  <a:cubicBezTo>
                    <a:pt x="442" y="13"/>
                    <a:pt x="362" y="24"/>
                    <a:pt x="306" y="58"/>
                  </a:cubicBezTo>
                  <a:cubicBezTo>
                    <a:pt x="239" y="7"/>
                    <a:pt x="172" y="1"/>
                    <a:pt x="142"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0"/>
            <p:cNvSpPr/>
            <p:nvPr/>
          </p:nvSpPr>
          <p:spPr>
            <a:xfrm>
              <a:off x="1473234" y="4548767"/>
              <a:ext cx="72678" cy="156331"/>
            </a:xfrm>
            <a:custGeom>
              <a:avLst/>
              <a:gdLst/>
              <a:ahLst/>
              <a:cxnLst/>
              <a:rect l="l" t="t" r="r" b="b"/>
              <a:pathLst>
                <a:path w="1629" h="3504" extrusionOk="0">
                  <a:moveTo>
                    <a:pt x="859" y="1"/>
                  </a:moveTo>
                  <a:cubicBezTo>
                    <a:pt x="859" y="1"/>
                    <a:pt x="0" y="668"/>
                    <a:pt x="125" y="1392"/>
                  </a:cubicBezTo>
                  <a:cubicBezTo>
                    <a:pt x="249" y="2127"/>
                    <a:pt x="814" y="3167"/>
                    <a:pt x="814" y="3167"/>
                  </a:cubicBezTo>
                  <a:cubicBezTo>
                    <a:pt x="814" y="3167"/>
                    <a:pt x="498" y="3450"/>
                    <a:pt x="555" y="3495"/>
                  </a:cubicBezTo>
                  <a:cubicBezTo>
                    <a:pt x="562" y="3501"/>
                    <a:pt x="578" y="3504"/>
                    <a:pt x="601" y="3504"/>
                  </a:cubicBezTo>
                  <a:cubicBezTo>
                    <a:pt x="765" y="3504"/>
                    <a:pt x="1271" y="3372"/>
                    <a:pt x="1221" y="3224"/>
                  </a:cubicBezTo>
                  <a:cubicBezTo>
                    <a:pt x="1221" y="3224"/>
                    <a:pt x="1346" y="1991"/>
                    <a:pt x="1029" y="1392"/>
                  </a:cubicBezTo>
                  <a:lnTo>
                    <a:pt x="1628" y="827"/>
                  </a:lnTo>
                  <a:lnTo>
                    <a:pt x="859" y="1"/>
                  </a:ln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0"/>
            <p:cNvSpPr/>
            <p:nvPr/>
          </p:nvSpPr>
          <p:spPr>
            <a:xfrm>
              <a:off x="1482291" y="4679758"/>
              <a:ext cx="51040" cy="28687"/>
            </a:xfrm>
            <a:custGeom>
              <a:avLst/>
              <a:gdLst/>
              <a:ahLst/>
              <a:cxnLst/>
              <a:rect l="l" t="t" r="r" b="b"/>
              <a:pathLst>
                <a:path w="1144" h="643" extrusionOk="0">
                  <a:moveTo>
                    <a:pt x="559" y="0"/>
                  </a:moveTo>
                  <a:cubicBezTo>
                    <a:pt x="545" y="0"/>
                    <a:pt x="529" y="8"/>
                    <a:pt x="510" y="28"/>
                  </a:cubicBezTo>
                  <a:cubicBezTo>
                    <a:pt x="453" y="73"/>
                    <a:pt x="487" y="265"/>
                    <a:pt x="487" y="265"/>
                  </a:cubicBezTo>
                  <a:cubicBezTo>
                    <a:pt x="487" y="265"/>
                    <a:pt x="1" y="559"/>
                    <a:pt x="46" y="627"/>
                  </a:cubicBezTo>
                  <a:cubicBezTo>
                    <a:pt x="58" y="638"/>
                    <a:pt x="89" y="643"/>
                    <a:pt x="133" y="643"/>
                  </a:cubicBezTo>
                  <a:cubicBezTo>
                    <a:pt x="375" y="643"/>
                    <a:pt x="1013" y="497"/>
                    <a:pt x="1109" y="344"/>
                  </a:cubicBezTo>
                  <a:cubicBezTo>
                    <a:pt x="1143" y="299"/>
                    <a:pt x="1064" y="130"/>
                    <a:pt x="1064" y="130"/>
                  </a:cubicBezTo>
                  <a:cubicBezTo>
                    <a:pt x="1064" y="130"/>
                    <a:pt x="977" y="251"/>
                    <a:pt x="743" y="251"/>
                  </a:cubicBezTo>
                  <a:cubicBezTo>
                    <a:pt x="710" y="251"/>
                    <a:pt x="673" y="248"/>
                    <a:pt x="634" y="243"/>
                  </a:cubicBezTo>
                  <a:cubicBezTo>
                    <a:pt x="634" y="243"/>
                    <a:pt x="634" y="0"/>
                    <a:pt x="5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0"/>
            <p:cNvSpPr/>
            <p:nvPr/>
          </p:nvSpPr>
          <p:spPr>
            <a:xfrm>
              <a:off x="1482827" y="4693231"/>
              <a:ext cx="52646" cy="16820"/>
            </a:xfrm>
            <a:custGeom>
              <a:avLst/>
              <a:gdLst/>
              <a:ahLst/>
              <a:cxnLst/>
              <a:rect l="l" t="t" r="r" b="b"/>
              <a:pathLst>
                <a:path w="1180" h="377" extrusionOk="0">
                  <a:moveTo>
                    <a:pt x="1120" y="0"/>
                  </a:moveTo>
                  <a:cubicBezTo>
                    <a:pt x="1112" y="0"/>
                    <a:pt x="1105" y="3"/>
                    <a:pt x="1097" y="9"/>
                  </a:cubicBezTo>
                  <a:cubicBezTo>
                    <a:pt x="1018" y="65"/>
                    <a:pt x="938" y="110"/>
                    <a:pt x="848" y="144"/>
                  </a:cubicBezTo>
                  <a:cubicBezTo>
                    <a:pt x="803" y="110"/>
                    <a:pt x="758" y="65"/>
                    <a:pt x="712" y="20"/>
                  </a:cubicBezTo>
                  <a:cubicBezTo>
                    <a:pt x="708" y="18"/>
                    <a:pt x="704" y="17"/>
                    <a:pt x="700" y="17"/>
                  </a:cubicBezTo>
                  <a:cubicBezTo>
                    <a:pt x="680" y="17"/>
                    <a:pt x="660" y="35"/>
                    <a:pt x="679" y="54"/>
                  </a:cubicBezTo>
                  <a:cubicBezTo>
                    <a:pt x="724" y="87"/>
                    <a:pt x="758" y="133"/>
                    <a:pt x="803" y="167"/>
                  </a:cubicBezTo>
                  <a:cubicBezTo>
                    <a:pt x="792" y="178"/>
                    <a:pt x="769" y="178"/>
                    <a:pt x="758" y="190"/>
                  </a:cubicBezTo>
                  <a:cubicBezTo>
                    <a:pt x="701" y="144"/>
                    <a:pt x="656" y="99"/>
                    <a:pt x="611" y="54"/>
                  </a:cubicBezTo>
                  <a:cubicBezTo>
                    <a:pt x="605" y="48"/>
                    <a:pt x="600" y="46"/>
                    <a:pt x="595" y="46"/>
                  </a:cubicBezTo>
                  <a:cubicBezTo>
                    <a:pt x="579" y="46"/>
                    <a:pt x="568" y="68"/>
                    <a:pt x="577" y="77"/>
                  </a:cubicBezTo>
                  <a:lnTo>
                    <a:pt x="701" y="200"/>
                  </a:lnTo>
                  <a:cubicBezTo>
                    <a:pt x="540" y="254"/>
                    <a:pt x="357" y="287"/>
                    <a:pt x="187" y="287"/>
                  </a:cubicBezTo>
                  <a:cubicBezTo>
                    <a:pt x="142" y="287"/>
                    <a:pt x="99" y="285"/>
                    <a:pt x="56" y="280"/>
                  </a:cubicBezTo>
                  <a:cubicBezTo>
                    <a:pt x="0" y="280"/>
                    <a:pt x="0" y="359"/>
                    <a:pt x="56" y="371"/>
                  </a:cubicBezTo>
                  <a:cubicBezTo>
                    <a:pt x="102" y="375"/>
                    <a:pt x="148" y="377"/>
                    <a:pt x="195" y="377"/>
                  </a:cubicBezTo>
                  <a:cubicBezTo>
                    <a:pt x="524" y="377"/>
                    <a:pt x="885" y="276"/>
                    <a:pt x="1142" y="87"/>
                  </a:cubicBezTo>
                  <a:cubicBezTo>
                    <a:pt x="1179" y="60"/>
                    <a:pt x="1155" y="0"/>
                    <a:pt x="11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0"/>
            <p:cNvSpPr/>
            <p:nvPr/>
          </p:nvSpPr>
          <p:spPr>
            <a:xfrm>
              <a:off x="1494382" y="4684085"/>
              <a:ext cx="17757" cy="9994"/>
            </a:xfrm>
            <a:custGeom>
              <a:avLst/>
              <a:gdLst/>
              <a:ahLst/>
              <a:cxnLst/>
              <a:rect l="l" t="t" r="r" b="b"/>
              <a:pathLst>
                <a:path w="398" h="224" extrusionOk="0">
                  <a:moveTo>
                    <a:pt x="295" y="44"/>
                  </a:moveTo>
                  <a:cubicBezTo>
                    <a:pt x="307" y="44"/>
                    <a:pt x="284" y="66"/>
                    <a:pt x="284" y="66"/>
                  </a:cubicBezTo>
                  <a:cubicBezTo>
                    <a:pt x="273" y="78"/>
                    <a:pt x="262" y="88"/>
                    <a:pt x="250" y="89"/>
                  </a:cubicBezTo>
                  <a:lnTo>
                    <a:pt x="250" y="89"/>
                  </a:lnTo>
                  <a:lnTo>
                    <a:pt x="295" y="44"/>
                  </a:lnTo>
                  <a:close/>
                  <a:moveTo>
                    <a:pt x="250" y="90"/>
                  </a:moveTo>
                  <a:cubicBezTo>
                    <a:pt x="250" y="101"/>
                    <a:pt x="249" y="101"/>
                    <a:pt x="239" y="101"/>
                  </a:cubicBezTo>
                  <a:lnTo>
                    <a:pt x="250" y="90"/>
                  </a:lnTo>
                  <a:close/>
                  <a:moveTo>
                    <a:pt x="91" y="89"/>
                  </a:moveTo>
                  <a:cubicBezTo>
                    <a:pt x="114" y="101"/>
                    <a:pt x="137" y="111"/>
                    <a:pt x="159" y="134"/>
                  </a:cubicBezTo>
                  <a:lnTo>
                    <a:pt x="148" y="134"/>
                  </a:lnTo>
                  <a:cubicBezTo>
                    <a:pt x="137" y="134"/>
                    <a:pt x="126" y="123"/>
                    <a:pt x="103" y="111"/>
                  </a:cubicBezTo>
                  <a:cubicBezTo>
                    <a:pt x="103" y="111"/>
                    <a:pt x="69" y="89"/>
                    <a:pt x="91" y="89"/>
                  </a:cubicBezTo>
                  <a:close/>
                  <a:moveTo>
                    <a:pt x="298" y="1"/>
                  </a:moveTo>
                  <a:cubicBezTo>
                    <a:pt x="253" y="1"/>
                    <a:pt x="212" y="56"/>
                    <a:pt x="194" y="111"/>
                  </a:cubicBezTo>
                  <a:cubicBezTo>
                    <a:pt x="162" y="79"/>
                    <a:pt x="124" y="47"/>
                    <a:pt x="93" y="47"/>
                  </a:cubicBezTo>
                  <a:cubicBezTo>
                    <a:pt x="80" y="47"/>
                    <a:pt x="68" y="53"/>
                    <a:pt x="58" y="66"/>
                  </a:cubicBezTo>
                  <a:cubicBezTo>
                    <a:pt x="1" y="134"/>
                    <a:pt x="114" y="168"/>
                    <a:pt x="171" y="191"/>
                  </a:cubicBezTo>
                  <a:lnTo>
                    <a:pt x="182" y="191"/>
                  </a:lnTo>
                  <a:cubicBezTo>
                    <a:pt x="204" y="202"/>
                    <a:pt x="216" y="202"/>
                    <a:pt x="227" y="214"/>
                  </a:cubicBezTo>
                  <a:cubicBezTo>
                    <a:pt x="231" y="220"/>
                    <a:pt x="236" y="223"/>
                    <a:pt x="241" y="223"/>
                  </a:cubicBezTo>
                  <a:cubicBezTo>
                    <a:pt x="255" y="223"/>
                    <a:pt x="269" y="207"/>
                    <a:pt x="261" y="191"/>
                  </a:cubicBezTo>
                  <a:cubicBezTo>
                    <a:pt x="250" y="179"/>
                    <a:pt x="239" y="168"/>
                    <a:pt x="227" y="168"/>
                  </a:cubicBezTo>
                  <a:lnTo>
                    <a:pt x="227" y="157"/>
                  </a:lnTo>
                  <a:cubicBezTo>
                    <a:pt x="284" y="134"/>
                    <a:pt x="397" y="55"/>
                    <a:pt x="329" y="10"/>
                  </a:cubicBezTo>
                  <a:cubicBezTo>
                    <a:pt x="319" y="4"/>
                    <a:pt x="308" y="1"/>
                    <a:pt x="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0"/>
            <p:cNvSpPr/>
            <p:nvPr/>
          </p:nvSpPr>
          <p:spPr>
            <a:xfrm>
              <a:off x="1494070" y="4695016"/>
              <a:ext cx="6425" cy="5086"/>
            </a:xfrm>
            <a:custGeom>
              <a:avLst/>
              <a:gdLst/>
              <a:ahLst/>
              <a:cxnLst/>
              <a:rect l="l" t="t" r="r" b="b"/>
              <a:pathLst>
                <a:path w="144" h="114" extrusionOk="0">
                  <a:moveTo>
                    <a:pt x="33" y="0"/>
                  </a:moveTo>
                  <a:cubicBezTo>
                    <a:pt x="14" y="0"/>
                    <a:pt x="0" y="26"/>
                    <a:pt x="20" y="37"/>
                  </a:cubicBezTo>
                  <a:cubicBezTo>
                    <a:pt x="53" y="47"/>
                    <a:pt x="98" y="59"/>
                    <a:pt x="98" y="93"/>
                  </a:cubicBezTo>
                  <a:cubicBezTo>
                    <a:pt x="103" y="107"/>
                    <a:pt x="112" y="113"/>
                    <a:pt x="121" y="113"/>
                  </a:cubicBezTo>
                  <a:cubicBezTo>
                    <a:pt x="132" y="113"/>
                    <a:pt x="144" y="101"/>
                    <a:pt x="144" y="82"/>
                  </a:cubicBezTo>
                  <a:cubicBezTo>
                    <a:pt x="133" y="37"/>
                    <a:pt x="88" y="14"/>
                    <a:pt x="42" y="2"/>
                  </a:cubicBezTo>
                  <a:cubicBezTo>
                    <a:pt x="39" y="1"/>
                    <a:pt x="36" y="0"/>
                    <a:pt x="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0"/>
            <p:cNvSpPr/>
            <p:nvPr/>
          </p:nvSpPr>
          <p:spPr>
            <a:xfrm>
              <a:off x="1497148" y="4692964"/>
              <a:ext cx="7183" cy="5131"/>
            </a:xfrm>
            <a:custGeom>
              <a:avLst/>
              <a:gdLst/>
              <a:ahLst/>
              <a:cxnLst/>
              <a:rect l="l" t="t" r="r" b="b"/>
              <a:pathLst>
                <a:path w="161" h="115" extrusionOk="0">
                  <a:moveTo>
                    <a:pt x="28" y="1"/>
                  </a:moveTo>
                  <a:cubicBezTo>
                    <a:pt x="5" y="1"/>
                    <a:pt x="0" y="27"/>
                    <a:pt x="29" y="37"/>
                  </a:cubicBezTo>
                  <a:cubicBezTo>
                    <a:pt x="52" y="48"/>
                    <a:pt x="97" y="60"/>
                    <a:pt x="109" y="93"/>
                  </a:cubicBezTo>
                  <a:cubicBezTo>
                    <a:pt x="114" y="108"/>
                    <a:pt x="124" y="114"/>
                    <a:pt x="134" y="114"/>
                  </a:cubicBezTo>
                  <a:cubicBezTo>
                    <a:pt x="148" y="114"/>
                    <a:pt x="161" y="102"/>
                    <a:pt x="154" y="83"/>
                  </a:cubicBezTo>
                  <a:cubicBezTo>
                    <a:pt x="132" y="37"/>
                    <a:pt x="86" y="15"/>
                    <a:pt x="41" y="3"/>
                  </a:cubicBezTo>
                  <a:cubicBezTo>
                    <a:pt x="36" y="1"/>
                    <a:pt x="32" y="1"/>
                    <a:pt x="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0"/>
            <p:cNvSpPr/>
            <p:nvPr/>
          </p:nvSpPr>
          <p:spPr>
            <a:xfrm>
              <a:off x="1490367" y="4548767"/>
              <a:ext cx="55546" cy="78255"/>
            </a:xfrm>
            <a:custGeom>
              <a:avLst/>
              <a:gdLst/>
              <a:ahLst/>
              <a:cxnLst/>
              <a:rect l="l" t="t" r="r" b="b"/>
              <a:pathLst>
                <a:path w="1245" h="1754" extrusionOk="0">
                  <a:moveTo>
                    <a:pt x="475" y="1"/>
                  </a:moveTo>
                  <a:cubicBezTo>
                    <a:pt x="475" y="1"/>
                    <a:pt x="216" y="204"/>
                    <a:pt x="0" y="498"/>
                  </a:cubicBezTo>
                  <a:cubicBezTo>
                    <a:pt x="159" y="691"/>
                    <a:pt x="294" y="895"/>
                    <a:pt x="408" y="1121"/>
                  </a:cubicBezTo>
                  <a:cubicBezTo>
                    <a:pt x="521" y="1335"/>
                    <a:pt x="645" y="1539"/>
                    <a:pt x="769" y="1754"/>
                  </a:cubicBezTo>
                  <a:cubicBezTo>
                    <a:pt x="736" y="1618"/>
                    <a:pt x="702" y="1493"/>
                    <a:pt x="645" y="1392"/>
                  </a:cubicBezTo>
                  <a:lnTo>
                    <a:pt x="1244" y="827"/>
                  </a:lnTo>
                  <a:lnTo>
                    <a:pt x="475" y="1"/>
                  </a:ln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0"/>
            <p:cNvSpPr/>
            <p:nvPr/>
          </p:nvSpPr>
          <p:spPr>
            <a:xfrm>
              <a:off x="1568578" y="4542253"/>
              <a:ext cx="157848" cy="68082"/>
            </a:xfrm>
            <a:custGeom>
              <a:avLst/>
              <a:gdLst/>
              <a:ahLst/>
              <a:cxnLst/>
              <a:rect l="l" t="t" r="r" b="b"/>
              <a:pathLst>
                <a:path w="3538" h="1526" extrusionOk="0">
                  <a:moveTo>
                    <a:pt x="848" y="0"/>
                  </a:moveTo>
                  <a:lnTo>
                    <a:pt x="1" y="769"/>
                  </a:lnTo>
                  <a:cubicBezTo>
                    <a:pt x="1" y="769"/>
                    <a:pt x="588" y="1526"/>
                    <a:pt x="1268" y="1526"/>
                  </a:cubicBezTo>
                  <a:cubicBezTo>
                    <a:pt x="1312" y="1526"/>
                    <a:pt x="1358" y="1522"/>
                    <a:pt x="1403" y="1516"/>
                  </a:cubicBezTo>
                  <a:cubicBezTo>
                    <a:pt x="2127" y="1391"/>
                    <a:pt x="3167" y="837"/>
                    <a:pt x="3167" y="837"/>
                  </a:cubicBezTo>
                  <a:cubicBezTo>
                    <a:pt x="3167" y="837"/>
                    <a:pt x="3405" y="1104"/>
                    <a:pt x="3479" y="1104"/>
                  </a:cubicBezTo>
                  <a:cubicBezTo>
                    <a:pt x="3485" y="1104"/>
                    <a:pt x="3491" y="1101"/>
                    <a:pt x="3494" y="1097"/>
                  </a:cubicBezTo>
                  <a:cubicBezTo>
                    <a:pt x="3538" y="1043"/>
                    <a:pt x="3415" y="426"/>
                    <a:pt x="3255" y="426"/>
                  </a:cubicBezTo>
                  <a:cubicBezTo>
                    <a:pt x="3249" y="426"/>
                    <a:pt x="3242" y="428"/>
                    <a:pt x="3235" y="430"/>
                  </a:cubicBezTo>
                  <a:cubicBezTo>
                    <a:pt x="3235" y="430"/>
                    <a:pt x="2972" y="401"/>
                    <a:pt x="2630" y="401"/>
                  </a:cubicBezTo>
                  <a:cubicBezTo>
                    <a:pt x="2232" y="401"/>
                    <a:pt x="1725" y="440"/>
                    <a:pt x="1403" y="611"/>
                  </a:cubicBezTo>
                  <a:lnTo>
                    <a:pt x="848" y="0"/>
                  </a:ln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0"/>
            <p:cNvSpPr/>
            <p:nvPr/>
          </p:nvSpPr>
          <p:spPr>
            <a:xfrm>
              <a:off x="1695196" y="4556664"/>
              <a:ext cx="35870" cy="48318"/>
            </a:xfrm>
            <a:custGeom>
              <a:avLst/>
              <a:gdLst/>
              <a:ahLst/>
              <a:cxnLst/>
              <a:rect l="l" t="t" r="r" b="b"/>
              <a:pathLst>
                <a:path w="804" h="1083" extrusionOk="0">
                  <a:moveTo>
                    <a:pt x="427" y="0"/>
                  </a:moveTo>
                  <a:cubicBezTo>
                    <a:pt x="363" y="0"/>
                    <a:pt x="239" y="50"/>
                    <a:pt x="239" y="50"/>
                  </a:cubicBezTo>
                  <a:cubicBezTo>
                    <a:pt x="239" y="50"/>
                    <a:pt x="397" y="175"/>
                    <a:pt x="340" y="480"/>
                  </a:cubicBezTo>
                  <a:cubicBezTo>
                    <a:pt x="340" y="480"/>
                    <a:pt x="1" y="480"/>
                    <a:pt x="136" y="615"/>
                  </a:cubicBezTo>
                  <a:cubicBezTo>
                    <a:pt x="155" y="634"/>
                    <a:pt x="197" y="639"/>
                    <a:pt x="241" y="639"/>
                  </a:cubicBezTo>
                  <a:cubicBezTo>
                    <a:pt x="306" y="639"/>
                    <a:pt x="374" y="627"/>
                    <a:pt x="374" y="627"/>
                  </a:cubicBezTo>
                  <a:cubicBezTo>
                    <a:pt x="374" y="627"/>
                    <a:pt x="632" y="1082"/>
                    <a:pt x="714" y="1082"/>
                  </a:cubicBezTo>
                  <a:cubicBezTo>
                    <a:pt x="718" y="1082"/>
                    <a:pt x="721" y="1081"/>
                    <a:pt x="724" y="1079"/>
                  </a:cubicBezTo>
                  <a:cubicBezTo>
                    <a:pt x="804" y="989"/>
                    <a:pt x="634" y="118"/>
                    <a:pt x="453" y="5"/>
                  </a:cubicBezTo>
                  <a:cubicBezTo>
                    <a:pt x="446" y="1"/>
                    <a:pt x="437" y="0"/>
                    <a:pt x="4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0"/>
            <p:cNvSpPr/>
            <p:nvPr/>
          </p:nvSpPr>
          <p:spPr>
            <a:xfrm>
              <a:off x="1712819" y="4554522"/>
              <a:ext cx="18248" cy="51173"/>
            </a:xfrm>
            <a:custGeom>
              <a:avLst/>
              <a:gdLst/>
              <a:ahLst/>
              <a:cxnLst/>
              <a:rect l="l" t="t" r="r" b="b"/>
              <a:pathLst>
                <a:path w="409" h="1147" extrusionOk="0">
                  <a:moveTo>
                    <a:pt x="66" y="0"/>
                  </a:moveTo>
                  <a:cubicBezTo>
                    <a:pt x="33" y="0"/>
                    <a:pt x="0" y="32"/>
                    <a:pt x="24" y="64"/>
                  </a:cubicBezTo>
                  <a:cubicBezTo>
                    <a:pt x="81" y="132"/>
                    <a:pt x="126" y="223"/>
                    <a:pt x="160" y="313"/>
                  </a:cubicBezTo>
                  <a:cubicBezTo>
                    <a:pt x="126" y="358"/>
                    <a:pt x="81" y="404"/>
                    <a:pt x="35" y="449"/>
                  </a:cubicBezTo>
                  <a:cubicBezTo>
                    <a:pt x="17" y="467"/>
                    <a:pt x="36" y="486"/>
                    <a:pt x="56" y="486"/>
                  </a:cubicBezTo>
                  <a:cubicBezTo>
                    <a:pt x="61" y="486"/>
                    <a:pt x="65" y="485"/>
                    <a:pt x="70" y="482"/>
                  </a:cubicBezTo>
                  <a:cubicBezTo>
                    <a:pt x="103" y="437"/>
                    <a:pt x="148" y="392"/>
                    <a:pt x="183" y="358"/>
                  </a:cubicBezTo>
                  <a:cubicBezTo>
                    <a:pt x="194" y="369"/>
                    <a:pt x="194" y="392"/>
                    <a:pt x="205" y="404"/>
                  </a:cubicBezTo>
                  <a:lnTo>
                    <a:pt x="58" y="550"/>
                  </a:lnTo>
                  <a:cubicBezTo>
                    <a:pt x="50" y="559"/>
                    <a:pt x="61" y="581"/>
                    <a:pt x="76" y="581"/>
                  </a:cubicBezTo>
                  <a:cubicBezTo>
                    <a:pt x="81" y="581"/>
                    <a:pt x="87" y="578"/>
                    <a:pt x="92" y="573"/>
                  </a:cubicBezTo>
                  <a:cubicBezTo>
                    <a:pt x="138" y="539"/>
                    <a:pt x="183" y="494"/>
                    <a:pt x="216" y="449"/>
                  </a:cubicBezTo>
                  <a:cubicBezTo>
                    <a:pt x="284" y="663"/>
                    <a:pt x="307" y="901"/>
                    <a:pt x="296" y="1105"/>
                  </a:cubicBezTo>
                  <a:cubicBezTo>
                    <a:pt x="290" y="1133"/>
                    <a:pt x="310" y="1147"/>
                    <a:pt x="331" y="1147"/>
                  </a:cubicBezTo>
                  <a:cubicBezTo>
                    <a:pt x="352" y="1147"/>
                    <a:pt x="375" y="1133"/>
                    <a:pt x="375" y="1105"/>
                  </a:cubicBezTo>
                  <a:cubicBezTo>
                    <a:pt x="409" y="743"/>
                    <a:pt x="318" y="313"/>
                    <a:pt x="103" y="19"/>
                  </a:cubicBezTo>
                  <a:cubicBezTo>
                    <a:pt x="93" y="6"/>
                    <a:pt x="80" y="0"/>
                    <a:pt x="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0"/>
            <p:cNvSpPr/>
            <p:nvPr/>
          </p:nvSpPr>
          <p:spPr>
            <a:xfrm>
              <a:off x="1703272" y="4579061"/>
              <a:ext cx="11466" cy="13831"/>
            </a:xfrm>
            <a:custGeom>
              <a:avLst/>
              <a:gdLst/>
              <a:ahLst/>
              <a:cxnLst/>
              <a:rect l="l" t="t" r="r" b="b"/>
              <a:pathLst>
                <a:path w="257" h="310" extrusionOk="0">
                  <a:moveTo>
                    <a:pt x="70" y="43"/>
                  </a:moveTo>
                  <a:cubicBezTo>
                    <a:pt x="73" y="43"/>
                    <a:pt x="82" y="57"/>
                    <a:pt x="91" y="57"/>
                  </a:cubicBezTo>
                  <a:cubicBezTo>
                    <a:pt x="103" y="68"/>
                    <a:pt x="103" y="80"/>
                    <a:pt x="114" y="91"/>
                  </a:cubicBezTo>
                  <a:cubicBezTo>
                    <a:pt x="114" y="94"/>
                    <a:pt x="114" y="96"/>
                    <a:pt x="114" y="98"/>
                  </a:cubicBezTo>
                  <a:lnTo>
                    <a:pt x="114" y="98"/>
                  </a:lnTo>
                  <a:cubicBezTo>
                    <a:pt x="88" y="85"/>
                    <a:pt x="79" y="65"/>
                    <a:pt x="68" y="45"/>
                  </a:cubicBezTo>
                  <a:cubicBezTo>
                    <a:pt x="68" y="43"/>
                    <a:pt x="69" y="43"/>
                    <a:pt x="70" y="43"/>
                  </a:cubicBezTo>
                  <a:close/>
                  <a:moveTo>
                    <a:pt x="159" y="181"/>
                  </a:moveTo>
                  <a:lnTo>
                    <a:pt x="159" y="193"/>
                  </a:lnTo>
                  <a:cubicBezTo>
                    <a:pt x="148" y="216"/>
                    <a:pt x="148" y="226"/>
                    <a:pt x="136" y="238"/>
                  </a:cubicBezTo>
                  <a:cubicBezTo>
                    <a:pt x="136" y="246"/>
                    <a:pt x="125" y="259"/>
                    <a:pt x="119" y="259"/>
                  </a:cubicBezTo>
                  <a:cubicBezTo>
                    <a:pt x="116" y="259"/>
                    <a:pt x="114" y="256"/>
                    <a:pt x="114" y="249"/>
                  </a:cubicBezTo>
                  <a:cubicBezTo>
                    <a:pt x="125" y="226"/>
                    <a:pt x="136" y="204"/>
                    <a:pt x="159" y="181"/>
                  </a:cubicBezTo>
                  <a:close/>
                  <a:moveTo>
                    <a:pt x="70" y="0"/>
                  </a:moveTo>
                  <a:cubicBezTo>
                    <a:pt x="57" y="0"/>
                    <a:pt x="46" y="7"/>
                    <a:pt x="35" y="23"/>
                  </a:cubicBezTo>
                  <a:cubicBezTo>
                    <a:pt x="1" y="68"/>
                    <a:pt x="68" y="125"/>
                    <a:pt x="125" y="159"/>
                  </a:cubicBezTo>
                  <a:cubicBezTo>
                    <a:pt x="91" y="193"/>
                    <a:pt x="46" y="261"/>
                    <a:pt x="80" y="294"/>
                  </a:cubicBezTo>
                  <a:cubicBezTo>
                    <a:pt x="95" y="305"/>
                    <a:pt x="109" y="310"/>
                    <a:pt x="120" y="310"/>
                  </a:cubicBezTo>
                  <a:cubicBezTo>
                    <a:pt x="171" y="310"/>
                    <a:pt x="195" y="225"/>
                    <a:pt x="204" y="170"/>
                  </a:cubicBezTo>
                  <a:cubicBezTo>
                    <a:pt x="216" y="170"/>
                    <a:pt x="216" y="170"/>
                    <a:pt x="216" y="159"/>
                  </a:cubicBezTo>
                  <a:cubicBezTo>
                    <a:pt x="216" y="148"/>
                    <a:pt x="227" y="136"/>
                    <a:pt x="238" y="125"/>
                  </a:cubicBezTo>
                  <a:cubicBezTo>
                    <a:pt x="257" y="116"/>
                    <a:pt x="246" y="84"/>
                    <a:pt x="229" y="84"/>
                  </a:cubicBezTo>
                  <a:cubicBezTo>
                    <a:pt x="225" y="84"/>
                    <a:pt x="220" y="86"/>
                    <a:pt x="216" y="91"/>
                  </a:cubicBezTo>
                  <a:cubicBezTo>
                    <a:pt x="204" y="91"/>
                    <a:pt x="193" y="102"/>
                    <a:pt x="181" y="113"/>
                  </a:cubicBezTo>
                  <a:cubicBezTo>
                    <a:pt x="156" y="70"/>
                    <a:pt x="110"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0"/>
            <p:cNvSpPr/>
            <p:nvPr/>
          </p:nvSpPr>
          <p:spPr>
            <a:xfrm>
              <a:off x="1714559" y="4588564"/>
              <a:ext cx="5800" cy="5934"/>
            </a:xfrm>
            <a:custGeom>
              <a:avLst/>
              <a:gdLst/>
              <a:ahLst/>
              <a:cxnLst/>
              <a:rect l="l" t="t" r="r" b="b"/>
              <a:pathLst>
                <a:path w="130" h="133" extrusionOk="0">
                  <a:moveTo>
                    <a:pt x="106" y="1"/>
                  </a:moveTo>
                  <a:cubicBezTo>
                    <a:pt x="104" y="1"/>
                    <a:pt x="101" y="1"/>
                    <a:pt x="99" y="3"/>
                  </a:cubicBezTo>
                  <a:cubicBezTo>
                    <a:pt x="53" y="13"/>
                    <a:pt x="31" y="59"/>
                    <a:pt x="8" y="93"/>
                  </a:cubicBezTo>
                  <a:cubicBezTo>
                    <a:pt x="0" y="115"/>
                    <a:pt x="17" y="132"/>
                    <a:pt x="33" y="132"/>
                  </a:cubicBezTo>
                  <a:cubicBezTo>
                    <a:pt x="41" y="132"/>
                    <a:pt x="49" y="127"/>
                    <a:pt x="53" y="116"/>
                  </a:cubicBezTo>
                  <a:cubicBezTo>
                    <a:pt x="64" y="93"/>
                    <a:pt x="76" y="48"/>
                    <a:pt x="109" y="36"/>
                  </a:cubicBezTo>
                  <a:cubicBezTo>
                    <a:pt x="129" y="36"/>
                    <a:pt x="123"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0"/>
            <p:cNvSpPr/>
            <p:nvPr/>
          </p:nvSpPr>
          <p:spPr>
            <a:xfrm>
              <a:off x="1712552" y="4585039"/>
              <a:ext cx="5800" cy="6201"/>
            </a:xfrm>
            <a:custGeom>
              <a:avLst/>
              <a:gdLst/>
              <a:ahLst/>
              <a:cxnLst/>
              <a:rect l="l" t="t" r="r" b="b"/>
              <a:pathLst>
                <a:path w="130" h="139" extrusionOk="0">
                  <a:moveTo>
                    <a:pt x="105" y="0"/>
                  </a:moveTo>
                  <a:cubicBezTo>
                    <a:pt x="103" y="0"/>
                    <a:pt x="101" y="1"/>
                    <a:pt x="98" y="2"/>
                  </a:cubicBezTo>
                  <a:cubicBezTo>
                    <a:pt x="53" y="25"/>
                    <a:pt x="30" y="70"/>
                    <a:pt x="8" y="115"/>
                  </a:cubicBezTo>
                  <a:cubicBezTo>
                    <a:pt x="1" y="129"/>
                    <a:pt x="15" y="139"/>
                    <a:pt x="30" y="139"/>
                  </a:cubicBezTo>
                  <a:cubicBezTo>
                    <a:pt x="39" y="139"/>
                    <a:pt x="49" y="135"/>
                    <a:pt x="53" y="127"/>
                  </a:cubicBezTo>
                  <a:cubicBezTo>
                    <a:pt x="64" y="92"/>
                    <a:pt x="76" y="59"/>
                    <a:pt x="109" y="47"/>
                  </a:cubicBezTo>
                  <a:cubicBezTo>
                    <a:pt x="129" y="37"/>
                    <a:pt x="123"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0"/>
            <p:cNvSpPr/>
            <p:nvPr/>
          </p:nvSpPr>
          <p:spPr>
            <a:xfrm>
              <a:off x="1568578" y="4542253"/>
              <a:ext cx="78745" cy="55546"/>
            </a:xfrm>
            <a:custGeom>
              <a:avLst/>
              <a:gdLst/>
              <a:ahLst/>
              <a:cxnLst/>
              <a:rect l="l" t="t" r="r" b="b"/>
              <a:pathLst>
                <a:path w="1765" h="1245" extrusionOk="0">
                  <a:moveTo>
                    <a:pt x="848" y="0"/>
                  </a:moveTo>
                  <a:lnTo>
                    <a:pt x="1" y="769"/>
                  </a:lnTo>
                  <a:cubicBezTo>
                    <a:pt x="1" y="769"/>
                    <a:pt x="204" y="1029"/>
                    <a:pt x="509" y="1244"/>
                  </a:cubicBezTo>
                  <a:cubicBezTo>
                    <a:pt x="702" y="1097"/>
                    <a:pt x="905" y="950"/>
                    <a:pt x="1120" y="837"/>
                  </a:cubicBezTo>
                  <a:cubicBezTo>
                    <a:pt x="1335" y="724"/>
                    <a:pt x="1549" y="599"/>
                    <a:pt x="1765" y="486"/>
                  </a:cubicBezTo>
                  <a:lnTo>
                    <a:pt x="1765" y="486"/>
                  </a:lnTo>
                  <a:cubicBezTo>
                    <a:pt x="1629" y="509"/>
                    <a:pt x="1504" y="554"/>
                    <a:pt x="1403" y="611"/>
                  </a:cubicBezTo>
                  <a:lnTo>
                    <a:pt x="848" y="0"/>
                  </a:ln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0"/>
            <p:cNvSpPr/>
            <p:nvPr/>
          </p:nvSpPr>
          <p:spPr>
            <a:xfrm>
              <a:off x="1481801" y="4495808"/>
              <a:ext cx="148880" cy="106005"/>
            </a:xfrm>
            <a:custGeom>
              <a:avLst/>
              <a:gdLst/>
              <a:ahLst/>
              <a:cxnLst/>
              <a:rect l="l" t="t" r="r" b="b"/>
              <a:pathLst>
                <a:path w="3337" h="2376" extrusionOk="0">
                  <a:moveTo>
                    <a:pt x="2273" y="1"/>
                  </a:moveTo>
                  <a:lnTo>
                    <a:pt x="543" y="566"/>
                  </a:lnTo>
                  <a:lnTo>
                    <a:pt x="634" y="871"/>
                  </a:lnTo>
                  <a:lnTo>
                    <a:pt x="1" y="1346"/>
                  </a:lnTo>
                  <a:cubicBezTo>
                    <a:pt x="1" y="1346"/>
                    <a:pt x="690" y="2082"/>
                    <a:pt x="1075" y="2376"/>
                  </a:cubicBezTo>
                  <a:lnTo>
                    <a:pt x="1776" y="1697"/>
                  </a:lnTo>
                  <a:lnTo>
                    <a:pt x="2228" y="2285"/>
                  </a:lnTo>
                  <a:lnTo>
                    <a:pt x="3336" y="1380"/>
                  </a:lnTo>
                  <a:cubicBezTo>
                    <a:pt x="3336" y="1380"/>
                    <a:pt x="3020" y="250"/>
                    <a:pt x="2273"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0"/>
            <p:cNvSpPr/>
            <p:nvPr/>
          </p:nvSpPr>
          <p:spPr>
            <a:xfrm>
              <a:off x="1497951" y="4495808"/>
              <a:ext cx="91862" cy="47961"/>
            </a:xfrm>
            <a:custGeom>
              <a:avLst/>
              <a:gdLst/>
              <a:ahLst/>
              <a:cxnLst/>
              <a:rect l="l" t="t" r="r" b="b"/>
              <a:pathLst>
                <a:path w="2059" h="1075" extrusionOk="0">
                  <a:moveTo>
                    <a:pt x="1911" y="1"/>
                  </a:moveTo>
                  <a:lnTo>
                    <a:pt x="181" y="566"/>
                  </a:lnTo>
                  <a:lnTo>
                    <a:pt x="272" y="871"/>
                  </a:lnTo>
                  <a:lnTo>
                    <a:pt x="1" y="1075"/>
                  </a:lnTo>
                  <a:lnTo>
                    <a:pt x="351" y="916"/>
                  </a:lnTo>
                  <a:cubicBezTo>
                    <a:pt x="351" y="916"/>
                    <a:pt x="360" y="917"/>
                    <a:pt x="378" y="917"/>
                  </a:cubicBezTo>
                  <a:cubicBezTo>
                    <a:pt x="559" y="917"/>
                    <a:pt x="1575" y="879"/>
                    <a:pt x="2059" y="57"/>
                  </a:cubicBezTo>
                  <a:cubicBezTo>
                    <a:pt x="2013" y="34"/>
                    <a:pt x="1968" y="12"/>
                    <a:pt x="1911"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0"/>
            <p:cNvSpPr/>
            <p:nvPr/>
          </p:nvSpPr>
          <p:spPr>
            <a:xfrm>
              <a:off x="1511559" y="4561884"/>
              <a:ext cx="49478" cy="39930"/>
            </a:xfrm>
            <a:custGeom>
              <a:avLst/>
              <a:gdLst/>
              <a:ahLst/>
              <a:cxnLst/>
              <a:rect l="l" t="t" r="r" b="b"/>
              <a:pathLst>
                <a:path w="1109" h="895" extrusionOk="0">
                  <a:moveTo>
                    <a:pt x="1041" y="1"/>
                  </a:moveTo>
                  <a:lnTo>
                    <a:pt x="0" y="533"/>
                  </a:lnTo>
                  <a:cubicBezTo>
                    <a:pt x="136" y="668"/>
                    <a:pt x="284" y="804"/>
                    <a:pt x="408" y="895"/>
                  </a:cubicBezTo>
                  <a:lnTo>
                    <a:pt x="1109" y="216"/>
                  </a:lnTo>
                  <a:lnTo>
                    <a:pt x="1041"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0"/>
            <p:cNvSpPr/>
            <p:nvPr/>
          </p:nvSpPr>
          <p:spPr>
            <a:xfrm>
              <a:off x="1493936" y="4394397"/>
              <a:ext cx="96368" cy="132730"/>
            </a:xfrm>
            <a:custGeom>
              <a:avLst/>
              <a:gdLst/>
              <a:ahLst/>
              <a:cxnLst/>
              <a:rect l="l" t="t" r="r" b="b"/>
              <a:pathLst>
                <a:path w="2160" h="2975" extrusionOk="0">
                  <a:moveTo>
                    <a:pt x="1639" y="0"/>
                  </a:moveTo>
                  <a:cubicBezTo>
                    <a:pt x="1639" y="0"/>
                    <a:pt x="803" y="80"/>
                    <a:pt x="282" y="216"/>
                  </a:cubicBezTo>
                  <a:cubicBezTo>
                    <a:pt x="282" y="216"/>
                    <a:pt x="0" y="2081"/>
                    <a:pt x="113" y="2918"/>
                  </a:cubicBezTo>
                  <a:cubicBezTo>
                    <a:pt x="113" y="2918"/>
                    <a:pt x="292" y="2974"/>
                    <a:pt x="567" y="2974"/>
                  </a:cubicBezTo>
                  <a:cubicBezTo>
                    <a:pt x="978" y="2974"/>
                    <a:pt x="1603" y="2848"/>
                    <a:pt x="2159" y="2217"/>
                  </a:cubicBezTo>
                  <a:cubicBezTo>
                    <a:pt x="2159" y="2217"/>
                    <a:pt x="1685" y="837"/>
                    <a:pt x="1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0"/>
            <p:cNvSpPr/>
            <p:nvPr/>
          </p:nvSpPr>
          <p:spPr>
            <a:xfrm>
              <a:off x="1497951" y="4394397"/>
              <a:ext cx="92353" cy="132730"/>
            </a:xfrm>
            <a:custGeom>
              <a:avLst/>
              <a:gdLst/>
              <a:ahLst/>
              <a:cxnLst/>
              <a:rect l="l" t="t" r="r" b="b"/>
              <a:pathLst>
                <a:path w="2070" h="2975" extrusionOk="0">
                  <a:moveTo>
                    <a:pt x="1549" y="0"/>
                  </a:moveTo>
                  <a:cubicBezTo>
                    <a:pt x="1549" y="0"/>
                    <a:pt x="1493" y="0"/>
                    <a:pt x="1414" y="12"/>
                  </a:cubicBezTo>
                  <a:cubicBezTo>
                    <a:pt x="1403" y="148"/>
                    <a:pt x="1335" y="317"/>
                    <a:pt x="1312" y="419"/>
                  </a:cubicBezTo>
                  <a:cubicBezTo>
                    <a:pt x="1210" y="804"/>
                    <a:pt x="1086" y="1199"/>
                    <a:pt x="916" y="1561"/>
                  </a:cubicBezTo>
                  <a:cubicBezTo>
                    <a:pt x="690" y="2002"/>
                    <a:pt x="385" y="2375"/>
                    <a:pt x="1" y="2658"/>
                  </a:cubicBezTo>
                  <a:cubicBezTo>
                    <a:pt x="1" y="2749"/>
                    <a:pt x="11" y="2839"/>
                    <a:pt x="23" y="2918"/>
                  </a:cubicBezTo>
                  <a:cubicBezTo>
                    <a:pt x="23" y="2918"/>
                    <a:pt x="202" y="2974"/>
                    <a:pt x="477" y="2974"/>
                  </a:cubicBezTo>
                  <a:cubicBezTo>
                    <a:pt x="888" y="2974"/>
                    <a:pt x="1513" y="2848"/>
                    <a:pt x="2069" y="2217"/>
                  </a:cubicBezTo>
                  <a:cubicBezTo>
                    <a:pt x="2069" y="2217"/>
                    <a:pt x="1595" y="837"/>
                    <a:pt x="1549" y="0"/>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0"/>
            <p:cNvSpPr/>
            <p:nvPr/>
          </p:nvSpPr>
          <p:spPr>
            <a:xfrm>
              <a:off x="1552918" y="4395423"/>
              <a:ext cx="19229" cy="116044"/>
            </a:xfrm>
            <a:custGeom>
              <a:avLst/>
              <a:gdLst/>
              <a:ahLst/>
              <a:cxnLst/>
              <a:rect l="l" t="t" r="r" b="b"/>
              <a:pathLst>
                <a:path w="431" h="2601" extrusionOk="0">
                  <a:moveTo>
                    <a:pt x="103" y="0"/>
                  </a:moveTo>
                  <a:cubicBezTo>
                    <a:pt x="1" y="464"/>
                    <a:pt x="35" y="939"/>
                    <a:pt x="91" y="1402"/>
                  </a:cubicBezTo>
                  <a:cubicBezTo>
                    <a:pt x="148" y="1821"/>
                    <a:pt x="239" y="2216"/>
                    <a:pt x="397" y="2601"/>
                  </a:cubicBezTo>
                  <a:lnTo>
                    <a:pt x="430" y="2567"/>
                  </a:lnTo>
                  <a:cubicBezTo>
                    <a:pt x="272" y="2194"/>
                    <a:pt x="193" y="1809"/>
                    <a:pt x="136" y="1402"/>
                  </a:cubicBezTo>
                  <a:cubicBezTo>
                    <a:pt x="80" y="939"/>
                    <a:pt x="46" y="452"/>
                    <a:pt x="148"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0"/>
            <p:cNvSpPr/>
            <p:nvPr/>
          </p:nvSpPr>
          <p:spPr>
            <a:xfrm>
              <a:off x="1558985" y="4394933"/>
              <a:ext cx="20211" cy="111047"/>
            </a:xfrm>
            <a:custGeom>
              <a:avLst/>
              <a:gdLst/>
              <a:ahLst/>
              <a:cxnLst/>
              <a:rect l="l" t="t" r="r" b="b"/>
              <a:pathLst>
                <a:path w="453" h="2489" extrusionOk="0">
                  <a:moveTo>
                    <a:pt x="35" y="0"/>
                  </a:moveTo>
                  <a:cubicBezTo>
                    <a:pt x="0" y="204"/>
                    <a:pt x="12" y="396"/>
                    <a:pt x="12" y="599"/>
                  </a:cubicBezTo>
                  <a:cubicBezTo>
                    <a:pt x="12" y="870"/>
                    <a:pt x="46" y="1154"/>
                    <a:pt x="91" y="1436"/>
                  </a:cubicBezTo>
                  <a:cubicBezTo>
                    <a:pt x="148" y="1798"/>
                    <a:pt x="272" y="2149"/>
                    <a:pt x="419" y="2488"/>
                  </a:cubicBezTo>
                  <a:cubicBezTo>
                    <a:pt x="430" y="2476"/>
                    <a:pt x="442" y="2465"/>
                    <a:pt x="453" y="2465"/>
                  </a:cubicBezTo>
                  <a:cubicBezTo>
                    <a:pt x="317" y="2137"/>
                    <a:pt x="193" y="1810"/>
                    <a:pt x="136" y="1459"/>
                  </a:cubicBezTo>
                  <a:cubicBezTo>
                    <a:pt x="91" y="1187"/>
                    <a:pt x="68" y="916"/>
                    <a:pt x="57" y="633"/>
                  </a:cubicBezTo>
                  <a:cubicBezTo>
                    <a:pt x="57" y="430"/>
                    <a:pt x="46" y="204"/>
                    <a:pt x="80"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0"/>
            <p:cNvSpPr/>
            <p:nvPr/>
          </p:nvSpPr>
          <p:spPr>
            <a:xfrm>
              <a:off x="1559521" y="4394397"/>
              <a:ext cx="25252" cy="106496"/>
            </a:xfrm>
            <a:custGeom>
              <a:avLst/>
              <a:gdLst/>
              <a:ahLst/>
              <a:cxnLst/>
              <a:rect l="l" t="t" r="r" b="b"/>
              <a:pathLst>
                <a:path w="566" h="2387" extrusionOk="0">
                  <a:moveTo>
                    <a:pt x="158" y="0"/>
                  </a:moveTo>
                  <a:cubicBezTo>
                    <a:pt x="147" y="0"/>
                    <a:pt x="136" y="0"/>
                    <a:pt x="113" y="12"/>
                  </a:cubicBezTo>
                  <a:cubicBezTo>
                    <a:pt x="0" y="826"/>
                    <a:pt x="169" y="1651"/>
                    <a:pt x="531" y="2387"/>
                  </a:cubicBezTo>
                  <a:cubicBezTo>
                    <a:pt x="543" y="2387"/>
                    <a:pt x="554" y="2375"/>
                    <a:pt x="566" y="2364"/>
                  </a:cubicBezTo>
                  <a:cubicBezTo>
                    <a:pt x="204" y="1629"/>
                    <a:pt x="45" y="815"/>
                    <a:pt x="158"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0"/>
            <p:cNvSpPr/>
            <p:nvPr/>
          </p:nvSpPr>
          <p:spPr>
            <a:xfrm>
              <a:off x="1437899" y="4204380"/>
              <a:ext cx="225573" cy="168600"/>
            </a:xfrm>
            <a:custGeom>
              <a:avLst/>
              <a:gdLst/>
              <a:ahLst/>
              <a:cxnLst/>
              <a:rect l="l" t="t" r="r" b="b"/>
              <a:pathLst>
                <a:path w="5056" h="3779" extrusionOk="0">
                  <a:moveTo>
                    <a:pt x="1725" y="1"/>
                  </a:moveTo>
                  <a:cubicBezTo>
                    <a:pt x="1148" y="1"/>
                    <a:pt x="928" y="550"/>
                    <a:pt x="928" y="550"/>
                  </a:cubicBezTo>
                  <a:cubicBezTo>
                    <a:pt x="80" y="686"/>
                    <a:pt x="555" y="1523"/>
                    <a:pt x="555" y="1523"/>
                  </a:cubicBezTo>
                  <a:cubicBezTo>
                    <a:pt x="0" y="1761"/>
                    <a:pt x="759" y="2304"/>
                    <a:pt x="759" y="2304"/>
                  </a:cubicBezTo>
                  <a:lnTo>
                    <a:pt x="2669" y="3774"/>
                  </a:lnTo>
                  <a:cubicBezTo>
                    <a:pt x="2669" y="3774"/>
                    <a:pt x="3031" y="3778"/>
                    <a:pt x="3390" y="3778"/>
                  </a:cubicBezTo>
                  <a:cubicBezTo>
                    <a:pt x="3569" y="3778"/>
                    <a:pt x="3748" y="3777"/>
                    <a:pt x="3880" y="3774"/>
                  </a:cubicBezTo>
                  <a:cubicBezTo>
                    <a:pt x="4275" y="3774"/>
                    <a:pt x="3936" y="2779"/>
                    <a:pt x="3936" y="2779"/>
                  </a:cubicBezTo>
                  <a:cubicBezTo>
                    <a:pt x="3936" y="2779"/>
                    <a:pt x="4298" y="2779"/>
                    <a:pt x="4535" y="2654"/>
                  </a:cubicBezTo>
                  <a:cubicBezTo>
                    <a:pt x="4762" y="2530"/>
                    <a:pt x="4174" y="1817"/>
                    <a:pt x="4174" y="1817"/>
                  </a:cubicBezTo>
                  <a:lnTo>
                    <a:pt x="4174" y="1817"/>
                  </a:lnTo>
                  <a:cubicBezTo>
                    <a:pt x="4174" y="1817"/>
                    <a:pt x="4185" y="1817"/>
                    <a:pt x="4206" y="1817"/>
                  </a:cubicBezTo>
                  <a:cubicBezTo>
                    <a:pt x="4333" y="1817"/>
                    <a:pt x="4803" y="1801"/>
                    <a:pt x="4920" y="1557"/>
                  </a:cubicBezTo>
                  <a:cubicBezTo>
                    <a:pt x="5056" y="1274"/>
                    <a:pt x="4196" y="912"/>
                    <a:pt x="4196" y="912"/>
                  </a:cubicBezTo>
                  <a:cubicBezTo>
                    <a:pt x="4196" y="912"/>
                    <a:pt x="4513" y="460"/>
                    <a:pt x="3868" y="178"/>
                  </a:cubicBezTo>
                  <a:cubicBezTo>
                    <a:pt x="3585" y="53"/>
                    <a:pt x="3213" y="18"/>
                    <a:pt x="2884" y="18"/>
                  </a:cubicBezTo>
                  <a:cubicBezTo>
                    <a:pt x="2464" y="18"/>
                    <a:pt x="2116" y="75"/>
                    <a:pt x="2116" y="75"/>
                  </a:cubicBezTo>
                  <a:cubicBezTo>
                    <a:pt x="1970" y="23"/>
                    <a:pt x="1841" y="1"/>
                    <a:pt x="1725"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0"/>
            <p:cNvSpPr/>
            <p:nvPr/>
          </p:nvSpPr>
          <p:spPr>
            <a:xfrm>
              <a:off x="1520616" y="4216828"/>
              <a:ext cx="95788" cy="23824"/>
            </a:xfrm>
            <a:custGeom>
              <a:avLst/>
              <a:gdLst/>
              <a:ahLst/>
              <a:cxnLst/>
              <a:rect l="l" t="t" r="r" b="b"/>
              <a:pathLst>
                <a:path w="2147" h="534" extrusionOk="0">
                  <a:moveTo>
                    <a:pt x="860" y="0"/>
                  </a:moveTo>
                  <a:cubicBezTo>
                    <a:pt x="488" y="0"/>
                    <a:pt x="87" y="158"/>
                    <a:pt x="1" y="520"/>
                  </a:cubicBezTo>
                  <a:cubicBezTo>
                    <a:pt x="1" y="527"/>
                    <a:pt x="8" y="533"/>
                    <a:pt x="15" y="533"/>
                  </a:cubicBezTo>
                  <a:cubicBezTo>
                    <a:pt x="19" y="533"/>
                    <a:pt x="24" y="530"/>
                    <a:pt x="24" y="520"/>
                  </a:cubicBezTo>
                  <a:cubicBezTo>
                    <a:pt x="126" y="215"/>
                    <a:pt x="431" y="113"/>
                    <a:pt x="725" y="80"/>
                  </a:cubicBezTo>
                  <a:cubicBezTo>
                    <a:pt x="785" y="72"/>
                    <a:pt x="851" y="66"/>
                    <a:pt x="919" y="66"/>
                  </a:cubicBezTo>
                  <a:cubicBezTo>
                    <a:pt x="1147" y="66"/>
                    <a:pt x="1391" y="127"/>
                    <a:pt x="1460" y="362"/>
                  </a:cubicBezTo>
                  <a:cubicBezTo>
                    <a:pt x="1471" y="384"/>
                    <a:pt x="1483" y="384"/>
                    <a:pt x="1505" y="384"/>
                  </a:cubicBezTo>
                  <a:cubicBezTo>
                    <a:pt x="1615" y="320"/>
                    <a:pt x="1740" y="259"/>
                    <a:pt x="1859" y="259"/>
                  </a:cubicBezTo>
                  <a:cubicBezTo>
                    <a:pt x="1947" y="259"/>
                    <a:pt x="2032" y="293"/>
                    <a:pt x="2104" y="384"/>
                  </a:cubicBezTo>
                  <a:cubicBezTo>
                    <a:pt x="2107" y="390"/>
                    <a:pt x="2111" y="392"/>
                    <a:pt x="2115" y="392"/>
                  </a:cubicBezTo>
                  <a:cubicBezTo>
                    <a:pt x="2129" y="392"/>
                    <a:pt x="2147" y="368"/>
                    <a:pt x="2139" y="351"/>
                  </a:cubicBezTo>
                  <a:cubicBezTo>
                    <a:pt x="2068" y="242"/>
                    <a:pt x="1973" y="202"/>
                    <a:pt x="1868" y="202"/>
                  </a:cubicBezTo>
                  <a:cubicBezTo>
                    <a:pt x="1788" y="202"/>
                    <a:pt x="1702" y="226"/>
                    <a:pt x="1618" y="261"/>
                  </a:cubicBezTo>
                  <a:cubicBezTo>
                    <a:pt x="1561" y="282"/>
                    <a:pt x="1534" y="294"/>
                    <a:pt x="1518" y="294"/>
                  </a:cubicBezTo>
                  <a:cubicBezTo>
                    <a:pt x="1493" y="294"/>
                    <a:pt x="1493" y="266"/>
                    <a:pt x="1438" y="204"/>
                  </a:cubicBezTo>
                  <a:cubicBezTo>
                    <a:pt x="1370" y="125"/>
                    <a:pt x="1290" y="80"/>
                    <a:pt x="1189" y="45"/>
                  </a:cubicBezTo>
                  <a:cubicBezTo>
                    <a:pt x="1089" y="16"/>
                    <a:pt x="976" y="0"/>
                    <a:pt x="860"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0"/>
            <p:cNvSpPr/>
            <p:nvPr/>
          </p:nvSpPr>
          <p:spPr>
            <a:xfrm>
              <a:off x="1529717" y="4243106"/>
              <a:ext cx="112564" cy="29446"/>
            </a:xfrm>
            <a:custGeom>
              <a:avLst/>
              <a:gdLst/>
              <a:ahLst/>
              <a:cxnLst/>
              <a:rect l="l" t="t" r="r" b="b"/>
              <a:pathLst>
                <a:path w="2523" h="660" extrusionOk="0">
                  <a:moveTo>
                    <a:pt x="941" y="0"/>
                  </a:moveTo>
                  <a:cubicBezTo>
                    <a:pt x="607" y="0"/>
                    <a:pt x="298" y="99"/>
                    <a:pt x="12" y="270"/>
                  </a:cubicBezTo>
                  <a:cubicBezTo>
                    <a:pt x="1" y="282"/>
                    <a:pt x="12" y="305"/>
                    <a:pt x="23" y="305"/>
                  </a:cubicBezTo>
                  <a:cubicBezTo>
                    <a:pt x="317" y="135"/>
                    <a:pt x="611" y="67"/>
                    <a:pt x="940" y="67"/>
                  </a:cubicBezTo>
                  <a:cubicBezTo>
                    <a:pt x="1041" y="67"/>
                    <a:pt x="1482" y="79"/>
                    <a:pt x="1425" y="260"/>
                  </a:cubicBezTo>
                  <a:cubicBezTo>
                    <a:pt x="1416" y="279"/>
                    <a:pt x="1432" y="307"/>
                    <a:pt x="1458" y="307"/>
                  </a:cubicBezTo>
                  <a:cubicBezTo>
                    <a:pt x="1462" y="307"/>
                    <a:pt x="1466" y="306"/>
                    <a:pt x="1471" y="305"/>
                  </a:cubicBezTo>
                  <a:cubicBezTo>
                    <a:pt x="1608" y="246"/>
                    <a:pt x="1746" y="212"/>
                    <a:pt x="1899" y="212"/>
                  </a:cubicBezTo>
                  <a:cubicBezTo>
                    <a:pt x="1922" y="212"/>
                    <a:pt x="1945" y="213"/>
                    <a:pt x="1968" y="214"/>
                  </a:cubicBezTo>
                  <a:cubicBezTo>
                    <a:pt x="2172" y="225"/>
                    <a:pt x="2523" y="383"/>
                    <a:pt x="2353" y="632"/>
                  </a:cubicBezTo>
                  <a:cubicBezTo>
                    <a:pt x="2345" y="649"/>
                    <a:pt x="2355" y="660"/>
                    <a:pt x="2365" y="660"/>
                  </a:cubicBezTo>
                  <a:cubicBezTo>
                    <a:pt x="2369" y="660"/>
                    <a:pt x="2372" y="658"/>
                    <a:pt x="2375" y="655"/>
                  </a:cubicBezTo>
                  <a:cubicBezTo>
                    <a:pt x="2523" y="531"/>
                    <a:pt x="2466" y="373"/>
                    <a:pt x="2319" y="282"/>
                  </a:cubicBezTo>
                  <a:cubicBezTo>
                    <a:pt x="2175" y="188"/>
                    <a:pt x="2023" y="149"/>
                    <a:pt x="1869" y="149"/>
                  </a:cubicBezTo>
                  <a:cubicBezTo>
                    <a:pt x="1745" y="149"/>
                    <a:pt x="1619" y="174"/>
                    <a:pt x="1493" y="214"/>
                  </a:cubicBezTo>
                  <a:cubicBezTo>
                    <a:pt x="1493" y="67"/>
                    <a:pt x="1256" y="33"/>
                    <a:pt x="1131" y="11"/>
                  </a:cubicBezTo>
                  <a:cubicBezTo>
                    <a:pt x="1067" y="4"/>
                    <a:pt x="1003" y="0"/>
                    <a:pt x="941"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0"/>
            <p:cNvSpPr/>
            <p:nvPr/>
          </p:nvSpPr>
          <p:spPr>
            <a:xfrm>
              <a:off x="1556978" y="4265057"/>
              <a:ext cx="70581" cy="44749"/>
            </a:xfrm>
            <a:custGeom>
              <a:avLst/>
              <a:gdLst/>
              <a:ahLst/>
              <a:cxnLst/>
              <a:rect l="l" t="t" r="r" b="b"/>
              <a:pathLst>
                <a:path w="1582" h="1003" extrusionOk="0">
                  <a:moveTo>
                    <a:pt x="235" y="0"/>
                  </a:moveTo>
                  <a:cubicBezTo>
                    <a:pt x="159" y="0"/>
                    <a:pt x="86" y="6"/>
                    <a:pt x="23" y="16"/>
                  </a:cubicBezTo>
                  <a:cubicBezTo>
                    <a:pt x="0" y="16"/>
                    <a:pt x="12" y="39"/>
                    <a:pt x="23" y="39"/>
                  </a:cubicBezTo>
                  <a:cubicBezTo>
                    <a:pt x="60" y="36"/>
                    <a:pt x="98" y="35"/>
                    <a:pt x="136" y="35"/>
                  </a:cubicBezTo>
                  <a:cubicBezTo>
                    <a:pt x="256" y="35"/>
                    <a:pt x="377" y="50"/>
                    <a:pt x="498" y="84"/>
                  </a:cubicBezTo>
                  <a:cubicBezTo>
                    <a:pt x="713" y="140"/>
                    <a:pt x="803" y="288"/>
                    <a:pt x="882" y="479"/>
                  </a:cubicBezTo>
                  <a:cubicBezTo>
                    <a:pt x="886" y="488"/>
                    <a:pt x="893" y="491"/>
                    <a:pt x="901" y="491"/>
                  </a:cubicBezTo>
                  <a:cubicBezTo>
                    <a:pt x="914" y="491"/>
                    <a:pt x="927" y="479"/>
                    <a:pt x="927" y="457"/>
                  </a:cubicBezTo>
                  <a:cubicBezTo>
                    <a:pt x="927" y="423"/>
                    <a:pt x="927" y="378"/>
                    <a:pt x="917" y="344"/>
                  </a:cubicBezTo>
                  <a:lnTo>
                    <a:pt x="917" y="344"/>
                  </a:lnTo>
                  <a:cubicBezTo>
                    <a:pt x="1256" y="366"/>
                    <a:pt x="1414" y="660"/>
                    <a:pt x="1448" y="966"/>
                  </a:cubicBezTo>
                  <a:cubicBezTo>
                    <a:pt x="1455" y="986"/>
                    <a:pt x="1478" y="1002"/>
                    <a:pt x="1497" y="1002"/>
                  </a:cubicBezTo>
                  <a:cubicBezTo>
                    <a:pt x="1511" y="1002"/>
                    <a:pt x="1523" y="995"/>
                    <a:pt x="1527" y="977"/>
                  </a:cubicBezTo>
                  <a:cubicBezTo>
                    <a:pt x="1581" y="627"/>
                    <a:pt x="1278" y="320"/>
                    <a:pt x="940" y="320"/>
                  </a:cubicBezTo>
                  <a:cubicBezTo>
                    <a:pt x="929" y="320"/>
                    <a:pt x="917" y="320"/>
                    <a:pt x="905" y="321"/>
                  </a:cubicBezTo>
                  <a:cubicBezTo>
                    <a:pt x="808" y="75"/>
                    <a:pt x="500" y="0"/>
                    <a:pt x="235"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0"/>
            <p:cNvSpPr/>
            <p:nvPr/>
          </p:nvSpPr>
          <p:spPr>
            <a:xfrm>
              <a:off x="1596819" y="4297046"/>
              <a:ext cx="18694" cy="25743"/>
            </a:xfrm>
            <a:custGeom>
              <a:avLst/>
              <a:gdLst/>
              <a:ahLst/>
              <a:cxnLst/>
              <a:rect l="l" t="t" r="r" b="b"/>
              <a:pathLst>
                <a:path w="419" h="577" extrusionOk="0">
                  <a:moveTo>
                    <a:pt x="12" y="0"/>
                  </a:moveTo>
                  <a:cubicBezTo>
                    <a:pt x="1" y="0"/>
                    <a:pt x="1" y="23"/>
                    <a:pt x="12" y="23"/>
                  </a:cubicBezTo>
                  <a:cubicBezTo>
                    <a:pt x="137" y="57"/>
                    <a:pt x="227" y="170"/>
                    <a:pt x="272" y="294"/>
                  </a:cubicBezTo>
                  <a:cubicBezTo>
                    <a:pt x="295" y="340"/>
                    <a:pt x="295" y="408"/>
                    <a:pt x="283" y="453"/>
                  </a:cubicBezTo>
                  <a:cubicBezTo>
                    <a:pt x="283" y="498"/>
                    <a:pt x="261" y="521"/>
                    <a:pt x="272" y="554"/>
                  </a:cubicBezTo>
                  <a:cubicBezTo>
                    <a:pt x="272" y="566"/>
                    <a:pt x="283" y="577"/>
                    <a:pt x="295" y="577"/>
                  </a:cubicBezTo>
                  <a:cubicBezTo>
                    <a:pt x="419" y="554"/>
                    <a:pt x="363" y="328"/>
                    <a:pt x="328" y="260"/>
                  </a:cubicBezTo>
                  <a:cubicBezTo>
                    <a:pt x="272" y="136"/>
                    <a:pt x="159" y="34"/>
                    <a:pt x="12"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0"/>
            <p:cNvSpPr/>
            <p:nvPr/>
          </p:nvSpPr>
          <p:spPr>
            <a:xfrm>
              <a:off x="1475242" y="4217319"/>
              <a:ext cx="47470" cy="55367"/>
            </a:xfrm>
            <a:custGeom>
              <a:avLst/>
              <a:gdLst/>
              <a:ahLst/>
              <a:cxnLst/>
              <a:rect l="l" t="t" r="r" b="b"/>
              <a:pathLst>
                <a:path w="1064" h="1241" extrusionOk="0">
                  <a:moveTo>
                    <a:pt x="1052" y="1"/>
                  </a:moveTo>
                  <a:cubicBezTo>
                    <a:pt x="882" y="12"/>
                    <a:pt x="668" y="46"/>
                    <a:pt x="566" y="204"/>
                  </a:cubicBezTo>
                  <a:cubicBezTo>
                    <a:pt x="475" y="351"/>
                    <a:pt x="464" y="487"/>
                    <a:pt x="566" y="622"/>
                  </a:cubicBezTo>
                  <a:cubicBezTo>
                    <a:pt x="396" y="634"/>
                    <a:pt x="261" y="679"/>
                    <a:pt x="148" y="838"/>
                  </a:cubicBezTo>
                  <a:cubicBezTo>
                    <a:pt x="45" y="973"/>
                    <a:pt x="136" y="1142"/>
                    <a:pt x="249" y="1233"/>
                  </a:cubicBezTo>
                  <a:cubicBezTo>
                    <a:pt x="254" y="1238"/>
                    <a:pt x="260" y="1240"/>
                    <a:pt x="264" y="1240"/>
                  </a:cubicBezTo>
                  <a:cubicBezTo>
                    <a:pt x="280" y="1240"/>
                    <a:pt x="292" y="1217"/>
                    <a:pt x="283" y="1199"/>
                  </a:cubicBezTo>
                  <a:cubicBezTo>
                    <a:pt x="0" y="894"/>
                    <a:pt x="339" y="690"/>
                    <a:pt x="633" y="690"/>
                  </a:cubicBezTo>
                  <a:cubicBezTo>
                    <a:pt x="668" y="690"/>
                    <a:pt x="679" y="657"/>
                    <a:pt x="656" y="634"/>
                  </a:cubicBezTo>
                  <a:cubicBezTo>
                    <a:pt x="374" y="306"/>
                    <a:pt x="758" y="69"/>
                    <a:pt x="1052" y="34"/>
                  </a:cubicBezTo>
                  <a:cubicBezTo>
                    <a:pt x="1063" y="23"/>
                    <a:pt x="1063" y="1"/>
                    <a:pt x="1052"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0"/>
            <p:cNvSpPr/>
            <p:nvPr/>
          </p:nvSpPr>
          <p:spPr>
            <a:xfrm>
              <a:off x="1462125" y="4239359"/>
              <a:ext cx="31855" cy="40555"/>
            </a:xfrm>
            <a:custGeom>
              <a:avLst/>
              <a:gdLst/>
              <a:ahLst/>
              <a:cxnLst/>
              <a:rect l="l" t="t" r="r" b="b"/>
              <a:pathLst>
                <a:path w="714" h="909" extrusionOk="0">
                  <a:moveTo>
                    <a:pt x="341" y="1"/>
                  </a:moveTo>
                  <a:cubicBezTo>
                    <a:pt x="337" y="1"/>
                    <a:pt x="333" y="2"/>
                    <a:pt x="329" y="4"/>
                  </a:cubicBezTo>
                  <a:cubicBezTo>
                    <a:pt x="125" y="95"/>
                    <a:pt x="0" y="253"/>
                    <a:pt x="80" y="490"/>
                  </a:cubicBezTo>
                  <a:cubicBezTo>
                    <a:pt x="148" y="728"/>
                    <a:pt x="407" y="897"/>
                    <a:pt x="656" y="909"/>
                  </a:cubicBezTo>
                  <a:cubicBezTo>
                    <a:pt x="690" y="909"/>
                    <a:pt x="713" y="864"/>
                    <a:pt x="679" y="841"/>
                  </a:cubicBezTo>
                  <a:cubicBezTo>
                    <a:pt x="520" y="773"/>
                    <a:pt x="362" y="739"/>
                    <a:pt x="238" y="615"/>
                  </a:cubicBezTo>
                  <a:cubicBezTo>
                    <a:pt x="35" y="400"/>
                    <a:pt x="125" y="151"/>
                    <a:pt x="339" y="15"/>
                  </a:cubicBezTo>
                  <a:cubicBezTo>
                    <a:pt x="357" y="15"/>
                    <a:pt x="354" y="1"/>
                    <a:pt x="341"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0"/>
            <p:cNvSpPr/>
            <p:nvPr/>
          </p:nvSpPr>
          <p:spPr>
            <a:xfrm>
              <a:off x="1463196" y="4283528"/>
              <a:ext cx="33283" cy="17801"/>
            </a:xfrm>
            <a:custGeom>
              <a:avLst/>
              <a:gdLst/>
              <a:ahLst/>
              <a:cxnLst/>
              <a:rect l="l" t="t" r="r" b="b"/>
              <a:pathLst>
                <a:path w="746" h="399" extrusionOk="0">
                  <a:moveTo>
                    <a:pt x="67" y="1"/>
                  </a:moveTo>
                  <a:cubicBezTo>
                    <a:pt x="61" y="1"/>
                    <a:pt x="56" y="4"/>
                    <a:pt x="56" y="9"/>
                  </a:cubicBezTo>
                  <a:cubicBezTo>
                    <a:pt x="1" y="293"/>
                    <a:pt x="301" y="399"/>
                    <a:pt x="550" y="399"/>
                  </a:cubicBezTo>
                  <a:cubicBezTo>
                    <a:pt x="609" y="399"/>
                    <a:pt x="664" y="393"/>
                    <a:pt x="712" y="382"/>
                  </a:cubicBezTo>
                  <a:cubicBezTo>
                    <a:pt x="745" y="382"/>
                    <a:pt x="734" y="314"/>
                    <a:pt x="700" y="314"/>
                  </a:cubicBezTo>
                  <a:cubicBezTo>
                    <a:pt x="486" y="314"/>
                    <a:pt x="67" y="314"/>
                    <a:pt x="78" y="9"/>
                  </a:cubicBezTo>
                  <a:cubicBezTo>
                    <a:pt x="78" y="4"/>
                    <a:pt x="73" y="1"/>
                    <a:pt x="67"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0"/>
            <p:cNvSpPr/>
            <p:nvPr/>
          </p:nvSpPr>
          <p:spPr>
            <a:xfrm>
              <a:off x="1499959" y="4251092"/>
              <a:ext cx="20701" cy="26412"/>
            </a:xfrm>
            <a:custGeom>
              <a:avLst/>
              <a:gdLst/>
              <a:ahLst/>
              <a:cxnLst/>
              <a:rect l="l" t="t" r="r" b="b"/>
              <a:pathLst>
                <a:path w="464" h="592" extrusionOk="0">
                  <a:moveTo>
                    <a:pt x="453" y="1"/>
                  </a:moveTo>
                  <a:cubicBezTo>
                    <a:pt x="295" y="1"/>
                    <a:pt x="159" y="69"/>
                    <a:pt x="79" y="216"/>
                  </a:cubicBezTo>
                  <a:cubicBezTo>
                    <a:pt x="1" y="352"/>
                    <a:pt x="57" y="510"/>
                    <a:pt x="193" y="589"/>
                  </a:cubicBezTo>
                  <a:cubicBezTo>
                    <a:pt x="197" y="591"/>
                    <a:pt x="202" y="591"/>
                    <a:pt x="206" y="591"/>
                  </a:cubicBezTo>
                  <a:cubicBezTo>
                    <a:pt x="232" y="591"/>
                    <a:pt x="246" y="562"/>
                    <a:pt x="227" y="533"/>
                  </a:cubicBezTo>
                  <a:cubicBezTo>
                    <a:pt x="147" y="442"/>
                    <a:pt x="114" y="329"/>
                    <a:pt x="170" y="216"/>
                  </a:cubicBezTo>
                  <a:cubicBezTo>
                    <a:pt x="227" y="103"/>
                    <a:pt x="340" y="35"/>
                    <a:pt x="453" y="13"/>
                  </a:cubicBezTo>
                  <a:cubicBezTo>
                    <a:pt x="464" y="13"/>
                    <a:pt x="464" y="1"/>
                    <a:pt x="453"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0"/>
            <p:cNvSpPr/>
            <p:nvPr/>
          </p:nvSpPr>
          <p:spPr>
            <a:xfrm>
              <a:off x="1521642" y="4382797"/>
              <a:ext cx="35380" cy="34621"/>
            </a:xfrm>
            <a:custGeom>
              <a:avLst/>
              <a:gdLst/>
              <a:ahLst/>
              <a:cxnLst/>
              <a:rect l="l" t="t" r="r" b="b"/>
              <a:pathLst>
                <a:path w="793" h="776" extrusionOk="0">
                  <a:moveTo>
                    <a:pt x="792" y="1"/>
                  </a:moveTo>
                  <a:lnTo>
                    <a:pt x="1" y="215"/>
                  </a:lnTo>
                  <a:cubicBezTo>
                    <a:pt x="1" y="215"/>
                    <a:pt x="68" y="725"/>
                    <a:pt x="193" y="770"/>
                  </a:cubicBezTo>
                  <a:cubicBezTo>
                    <a:pt x="204" y="774"/>
                    <a:pt x="216" y="776"/>
                    <a:pt x="230" y="776"/>
                  </a:cubicBezTo>
                  <a:cubicBezTo>
                    <a:pt x="381" y="776"/>
                    <a:pt x="709" y="549"/>
                    <a:pt x="792"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0"/>
            <p:cNvSpPr/>
            <p:nvPr/>
          </p:nvSpPr>
          <p:spPr>
            <a:xfrm>
              <a:off x="1443476" y="4264254"/>
              <a:ext cx="145802" cy="130053"/>
            </a:xfrm>
            <a:custGeom>
              <a:avLst/>
              <a:gdLst/>
              <a:ahLst/>
              <a:cxnLst/>
              <a:rect l="l" t="t" r="r" b="b"/>
              <a:pathLst>
                <a:path w="3268" h="2915" extrusionOk="0">
                  <a:moveTo>
                    <a:pt x="1495" y="1"/>
                  </a:moveTo>
                  <a:cubicBezTo>
                    <a:pt x="1366" y="1"/>
                    <a:pt x="1237" y="11"/>
                    <a:pt x="1108" y="34"/>
                  </a:cubicBezTo>
                  <a:cubicBezTo>
                    <a:pt x="780" y="193"/>
                    <a:pt x="0" y="1900"/>
                    <a:pt x="928" y="2613"/>
                  </a:cubicBezTo>
                  <a:cubicBezTo>
                    <a:pt x="1205" y="2827"/>
                    <a:pt x="1503" y="2914"/>
                    <a:pt x="1792" y="2914"/>
                  </a:cubicBezTo>
                  <a:cubicBezTo>
                    <a:pt x="2478" y="2914"/>
                    <a:pt x="3109" y="2419"/>
                    <a:pt x="3268" y="1957"/>
                  </a:cubicBezTo>
                  <a:cubicBezTo>
                    <a:pt x="3268" y="1957"/>
                    <a:pt x="3053" y="1108"/>
                    <a:pt x="3167" y="464"/>
                  </a:cubicBezTo>
                  <a:cubicBezTo>
                    <a:pt x="3167" y="464"/>
                    <a:pt x="2360" y="1"/>
                    <a:pt x="1495"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0"/>
            <p:cNvSpPr/>
            <p:nvPr/>
          </p:nvSpPr>
          <p:spPr>
            <a:xfrm>
              <a:off x="1488359" y="4264254"/>
              <a:ext cx="99447" cy="81735"/>
            </a:xfrm>
            <a:custGeom>
              <a:avLst/>
              <a:gdLst/>
              <a:ahLst/>
              <a:cxnLst/>
              <a:rect l="l" t="t" r="r" b="b"/>
              <a:pathLst>
                <a:path w="2229" h="1832" extrusionOk="0">
                  <a:moveTo>
                    <a:pt x="489" y="1"/>
                  </a:moveTo>
                  <a:cubicBezTo>
                    <a:pt x="360" y="1"/>
                    <a:pt x="231" y="11"/>
                    <a:pt x="102" y="34"/>
                  </a:cubicBezTo>
                  <a:cubicBezTo>
                    <a:pt x="68" y="57"/>
                    <a:pt x="35" y="80"/>
                    <a:pt x="0" y="125"/>
                  </a:cubicBezTo>
                  <a:cubicBezTo>
                    <a:pt x="62" y="119"/>
                    <a:pt x="123" y="116"/>
                    <a:pt x="185" y="116"/>
                  </a:cubicBezTo>
                  <a:cubicBezTo>
                    <a:pt x="488" y="116"/>
                    <a:pt x="793" y="185"/>
                    <a:pt x="1075" y="317"/>
                  </a:cubicBezTo>
                  <a:cubicBezTo>
                    <a:pt x="1346" y="441"/>
                    <a:pt x="1561" y="633"/>
                    <a:pt x="1686" y="905"/>
                  </a:cubicBezTo>
                  <a:cubicBezTo>
                    <a:pt x="1799" y="1131"/>
                    <a:pt x="1844" y="1391"/>
                    <a:pt x="1990" y="1595"/>
                  </a:cubicBezTo>
                  <a:cubicBezTo>
                    <a:pt x="2058" y="1685"/>
                    <a:pt x="2149" y="1764"/>
                    <a:pt x="2228" y="1832"/>
                  </a:cubicBezTo>
                  <a:cubicBezTo>
                    <a:pt x="2183" y="1572"/>
                    <a:pt x="2070" y="962"/>
                    <a:pt x="2161" y="464"/>
                  </a:cubicBezTo>
                  <a:cubicBezTo>
                    <a:pt x="2161" y="464"/>
                    <a:pt x="1354" y="1"/>
                    <a:pt x="489"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0"/>
            <p:cNvSpPr/>
            <p:nvPr/>
          </p:nvSpPr>
          <p:spPr>
            <a:xfrm>
              <a:off x="1521776" y="4332783"/>
              <a:ext cx="36227" cy="12983"/>
            </a:xfrm>
            <a:custGeom>
              <a:avLst/>
              <a:gdLst/>
              <a:ahLst/>
              <a:cxnLst/>
              <a:rect l="l" t="t" r="r" b="b"/>
              <a:pathLst>
                <a:path w="812" h="291" extrusionOk="0">
                  <a:moveTo>
                    <a:pt x="452" y="0"/>
                  </a:moveTo>
                  <a:cubicBezTo>
                    <a:pt x="284" y="0"/>
                    <a:pt x="104" y="92"/>
                    <a:pt x="9" y="240"/>
                  </a:cubicBezTo>
                  <a:cubicBezTo>
                    <a:pt x="1" y="256"/>
                    <a:pt x="11" y="267"/>
                    <a:pt x="21" y="267"/>
                  </a:cubicBezTo>
                  <a:cubicBezTo>
                    <a:pt x="25" y="267"/>
                    <a:pt x="29" y="265"/>
                    <a:pt x="32" y="262"/>
                  </a:cubicBezTo>
                  <a:cubicBezTo>
                    <a:pt x="152" y="167"/>
                    <a:pt x="319" y="82"/>
                    <a:pt x="470" y="82"/>
                  </a:cubicBezTo>
                  <a:cubicBezTo>
                    <a:pt x="588" y="82"/>
                    <a:pt x="697" y="134"/>
                    <a:pt x="767" y="273"/>
                  </a:cubicBezTo>
                  <a:cubicBezTo>
                    <a:pt x="771" y="286"/>
                    <a:pt x="778" y="291"/>
                    <a:pt x="786" y="291"/>
                  </a:cubicBezTo>
                  <a:cubicBezTo>
                    <a:pt x="798" y="291"/>
                    <a:pt x="812" y="277"/>
                    <a:pt x="812" y="262"/>
                  </a:cubicBezTo>
                  <a:cubicBezTo>
                    <a:pt x="752" y="78"/>
                    <a:pt x="607" y="0"/>
                    <a:pt x="452"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0"/>
            <p:cNvSpPr/>
            <p:nvPr/>
          </p:nvSpPr>
          <p:spPr>
            <a:xfrm>
              <a:off x="1467702" y="4328634"/>
              <a:ext cx="19184" cy="12537"/>
            </a:xfrm>
            <a:custGeom>
              <a:avLst/>
              <a:gdLst/>
              <a:ahLst/>
              <a:cxnLst/>
              <a:rect l="l" t="t" r="r" b="b"/>
              <a:pathLst>
                <a:path w="430" h="281" extrusionOk="0">
                  <a:moveTo>
                    <a:pt x="109" y="1"/>
                  </a:moveTo>
                  <a:cubicBezTo>
                    <a:pt x="79" y="1"/>
                    <a:pt x="49" y="8"/>
                    <a:pt x="23" y="27"/>
                  </a:cubicBezTo>
                  <a:cubicBezTo>
                    <a:pt x="0" y="39"/>
                    <a:pt x="11" y="61"/>
                    <a:pt x="34" y="72"/>
                  </a:cubicBezTo>
                  <a:cubicBezTo>
                    <a:pt x="101" y="95"/>
                    <a:pt x="169" y="84"/>
                    <a:pt x="237" y="107"/>
                  </a:cubicBezTo>
                  <a:cubicBezTo>
                    <a:pt x="305" y="140"/>
                    <a:pt x="373" y="220"/>
                    <a:pt x="418" y="276"/>
                  </a:cubicBezTo>
                  <a:cubicBezTo>
                    <a:pt x="418" y="280"/>
                    <a:pt x="419" y="281"/>
                    <a:pt x="421" y="281"/>
                  </a:cubicBezTo>
                  <a:cubicBezTo>
                    <a:pt x="425" y="281"/>
                    <a:pt x="430" y="276"/>
                    <a:pt x="430" y="276"/>
                  </a:cubicBezTo>
                  <a:cubicBezTo>
                    <a:pt x="407" y="185"/>
                    <a:pt x="362" y="117"/>
                    <a:pt x="282" y="61"/>
                  </a:cubicBezTo>
                  <a:cubicBezTo>
                    <a:pt x="237" y="31"/>
                    <a:pt x="171" y="1"/>
                    <a:pt x="109"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0"/>
            <p:cNvSpPr/>
            <p:nvPr/>
          </p:nvSpPr>
          <p:spPr>
            <a:xfrm>
              <a:off x="1488359" y="4347997"/>
              <a:ext cx="23780" cy="11154"/>
            </a:xfrm>
            <a:custGeom>
              <a:avLst/>
              <a:gdLst/>
              <a:ahLst/>
              <a:cxnLst/>
              <a:rect l="l" t="t" r="r" b="b"/>
              <a:pathLst>
                <a:path w="533" h="250" extrusionOk="0">
                  <a:moveTo>
                    <a:pt x="80" y="0"/>
                  </a:moveTo>
                  <a:cubicBezTo>
                    <a:pt x="68" y="0"/>
                    <a:pt x="68" y="0"/>
                    <a:pt x="57" y="12"/>
                  </a:cubicBezTo>
                  <a:cubicBezTo>
                    <a:pt x="0" y="68"/>
                    <a:pt x="91" y="158"/>
                    <a:pt x="148" y="193"/>
                  </a:cubicBezTo>
                  <a:cubicBezTo>
                    <a:pt x="209" y="229"/>
                    <a:pt x="273" y="249"/>
                    <a:pt x="337" y="249"/>
                  </a:cubicBezTo>
                  <a:cubicBezTo>
                    <a:pt x="391" y="249"/>
                    <a:pt x="446" y="235"/>
                    <a:pt x="498" y="204"/>
                  </a:cubicBezTo>
                  <a:cubicBezTo>
                    <a:pt x="532" y="193"/>
                    <a:pt x="510" y="148"/>
                    <a:pt x="475" y="148"/>
                  </a:cubicBezTo>
                  <a:cubicBezTo>
                    <a:pt x="396" y="148"/>
                    <a:pt x="306" y="113"/>
                    <a:pt x="216" y="91"/>
                  </a:cubicBezTo>
                  <a:cubicBezTo>
                    <a:pt x="170" y="68"/>
                    <a:pt x="125" y="23"/>
                    <a:pt x="80"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0"/>
            <p:cNvSpPr/>
            <p:nvPr/>
          </p:nvSpPr>
          <p:spPr>
            <a:xfrm>
              <a:off x="1484299" y="4361605"/>
              <a:ext cx="53538" cy="18158"/>
            </a:xfrm>
            <a:custGeom>
              <a:avLst/>
              <a:gdLst/>
              <a:ahLst/>
              <a:cxnLst/>
              <a:rect l="l" t="t" r="r" b="b"/>
              <a:pathLst>
                <a:path w="1200" h="407" extrusionOk="0">
                  <a:moveTo>
                    <a:pt x="1166" y="1"/>
                  </a:moveTo>
                  <a:cubicBezTo>
                    <a:pt x="1041" y="137"/>
                    <a:pt x="917" y="227"/>
                    <a:pt x="736" y="283"/>
                  </a:cubicBezTo>
                  <a:cubicBezTo>
                    <a:pt x="676" y="302"/>
                    <a:pt x="618" y="311"/>
                    <a:pt x="562" y="311"/>
                  </a:cubicBezTo>
                  <a:cubicBezTo>
                    <a:pt x="354" y="311"/>
                    <a:pt x="173" y="193"/>
                    <a:pt x="13" y="69"/>
                  </a:cubicBezTo>
                  <a:cubicBezTo>
                    <a:pt x="13" y="65"/>
                    <a:pt x="11" y="63"/>
                    <a:pt x="9" y="63"/>
                  </a:cubicBezTo>
                  <a:cubicBezTo>
                    <a:pt x="6" y="63"/>
                    <a:pt x="1" y="69"/>
                    <a:pt x="1" y="69"/>
                  </a:cubicBezTo>
                  <a:cubicBezTo>
                    <a:pt x="166" y="285"/>
                    <a:pt x="402" y="406"/>
                    <a:pt x="628" y="406"/>
                  </a:cubicBezTo>
                  <a:cubicBezTo>
                    <a:pt x="852" y="406"/>
                    <a:pt x="1065" y="288"/>
                    <a:pt x="1189" y="23"/>
                  </a:cubicBezTo>
                  <a:cubicBezTo>
                    <a:pt x="1199" y="12"/>
                    <a:pt x="1177" y="1"/>
                    <a:pt x="1166"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0"/>
            <p:cNvSpPr/>
            <p:nvPr/>
          </p:nvSpPr>
          <p:spPr>
            <a:xfrm>
              <a:off x="1547385" y="4347105"/>
              <a:ext cx="19229" cy="15883"/>
            </a:xfrm>
            <a:custGeom>
              <a:avLst/>
              <a:gdLst/>
              <a:ahLst/>
              <a:cxnLst/>
              <a:rect l="l" t="t" r="r" b="b"/>
              <a:pathLst>
                <a:path w="431" h="356" extrusionOk="0">
                  <a:moveTo>
                    <a:pt x="215" y="1"/>
                  </a:moveTo>
                  <a:cubicBezTo>
                    <a:pt x="193" y="1"/>
                    <a:pt x="170" y="4"/>
                    <a:pt x="147" y="9"/>
                  </a:cubicBezTo>
                  <a:cubicBezTo>
                    <a:pt x="69" y="20"/>
                    <a:pt x="1" y="111"/>
                    <a:pt x="12" y="201"/>
                  </a:cubicBezTo>
                  <a:cubicBezTo>
                    <a:pt x="12" y="224"/>
                    <a:pt x="23" y="246"/>
                    <a:pt x="34" y="281"/>
                  </a:cubicBezTo>
                  <a:cubicBezTo>
                    <a:pt x="57" y="303"/>
                    <a:pt x="79" y="314"/>
                    <a:pt x="102" y="337"/>
                  </a:cubicBezTo>
                  <a:cubicBezTo>
                    <a:pt x="122" y="350"/>
                    <a:pt x="146" y="356"/>
                    <a:pt x="170" y="356"/>
                  </a:cubicBezTo>
                  <a:cubicBezTo>
                    <a:pt x="186" y="356"/>
                    <a:pt x="201" y="353"/>
                    <a:pt x="215" y="348"/>
                  </a:cubicBezTo>
                  <a:cubicBezTo>
                    <a:pt x="260" y="348"/>
                    <a:pt x="295" y="337"/>
                    <a:pt x="328" y="326"/>
                  </a:cubicBezTo>
                  <a:cubicBezTo>
                    <a:pt x="419" y="281"/>
                    <a:pt x="430" y="156"/>
                    <a:pt x="385" y="77"/>
                  </a:cubicBezTo>
                  <a:cubicBezTo>
                    <a:pt x="342" y="26"/>
                    <a:pt x="281" y="1"/>
                    <a:pt x="215" y="1"/>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0"/>
            <p:cNvSpPr/>
            <p:nvPr/>
          </p:nvSpPr>
          <p:spPr>
            <a:xfrm>
              <a:off x="1460608" y="4336263"/>
              <a:ext cx="16686" cy="14634"/>
            </a:xfrm>
            <a:custGeom>
              <a:avLst/>
              <a:gdLst/>
              <a:ahLst/>
              <a:cxnLst/>
              <a:rect l="l" t="t" r="r" b="b"/>
              <a:pathLst>
                <a:path w="374" h="328" extrusionOk="0">
                  <a:moveTo>
                    <a:pt x="164" y="0"/>
                  </a:moveTo>
                  <a:cubicBezTo>
                    <a:pt x="151" y="0"/>
                    <a:pt x="138" y="2"/>
                    <a:pt x="125" y="3"/>
                  </a:cubicBezTo>
                  <a:cubicBezTo>
                    <a:pt x="46" y="26"/>
                    <a:pt x="1" y="139"/>
                    <a:pt x="34" y="218"/>
                  </a:cubicBezTo>
                  <a:cubicBezTo>
                    <a:pt x="46" y="252"/>
                    <a:pt x="79" y="286"/>
                    <a:pt x="114" y="308"/>
                  </a:cubicBezTo>
                  <a:cubicBezTo>
                    <a:pt x="134" y="322"/>
                    <a:pt x="154" y="327"/>
                    <a:pt x="174" y="327"/>
                  </a:cubicBezTo>
                  <a:cubicBezTo>
                    <a:pt x="188" y="327"/>
                    <a:pt x="201" y="325"/>
                    <a:pt x="215" y="320"/>
                  </a:cubicBezTo>
                  <a:cubicBezTo>
                    <a:pt x="250" y="320"/>
                    <a:pt x="272" y="308"/>
                    <a:pt x="295" y="297"/>
                  </a:cubicBezTo>
                  <a:cubicBezTo>
                    <a:pt x="363" y="252"/>
                    <a:pt x="373" y="139"/>
                    <a:pt x="328" y="82"/>
                  </a:cubicBezTo>
                  <a:cubicBezTo>
                    <a:pt x="281" y="26"/>
                    <a:pt x="227" y="0"/>
                    <a:pt x="164"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0"/>
            <p:cNvSpPr/>
            <p:nvPr/>
          </p:nvSpPr>
          <p:spPr>
            <a:xfrm>
              <a:off x="1551936" y="4298072"/>
              <a:ext cx="14678" cy="11823"/>
            </a:xfrm>
            <a:custGeom>
              <a:avLst/>
              <a:gdLst/>
              <a:ahLst/>
              <a:cxnLst/>
              <a:rect l="l" t="t" r="r" b="b"/>
              <a:pathLst>
                <a:path w="329" h="265" extrusionOk="0">
                  <a:moveTo>
                    <a:pt x="57" y="0"/>
                  </a:moveTo>
                  <a:cubicBezTo>
                    <a:pt x="23" y="0"/>
                    <a:pt x="0" y="45"/>
                    <a:pt x="34" y="56"/>
                  </a:cubicBezTo>
                  <a:cubicBezTo>
                    <a:pt x="148" y="113"/>
                    <a:pt x="238" y="147"/>
                    <a:pt x="306" y="260"/>
                  </a:cubicBezTo>
                  <a:cubicBezTo>
                    <a:pt x="306" y="263"/>
                    <a:pt x="308" y="265"/>
                    <a:pt x="311" y="265"/>
                  </a:cubicBezTo>
                  <a:cubicBezTo>
                    <a:pt x="317" y="265"/>
                    <a:pt x="328" y="256"/>
                    <a:pt x="328" y="249"/>
                  </a:cubicBezTo>
                  <a:cubicBezTo>
                    <a:pt x="294" y="113"/>
                    <a:pt x="193" y="11"/>
                    <a:pt x="57"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0"/>
            <p:cNvSpPr/>
            <p:nvPr/>
          </p:nvSpPr>
          <p:spPr>
            <a:xfrm>
              <a:off x="1475733" y="4289194"/>
              <a:ext cx="12671" cy="6291"/>
            </a:xfrm>
            <a:custGeom>
              <a:avLst/>
              <a:gdLst/>
              <a:ahLst/>
              <a:cxnLst/>
              <a:rect l="l" t="t" r="r" b="b"/>
              <a:pathLst>
                <a:path w="284" h="141" extrusionOk="0">
                  <a:moveTo>
                    <a:pt x="208" y="1"/>
                  </a:moveTo>
                  <a:cubicBezTo>
                    <a:pt x="123" y="1"/>
                    <a:pt x="38" y="44"/>
                    <a:pt x="1" y="119"/>
                  </a:cubicBezTo>
                  <a:cubicBezTo>
                    <a:pt x="1" y="128"/>
                    <a:pt x="12" y="141"/>
                    <a:pt x="22" y="141"/>
                  </a:cubicBezTo>
                  <a:cubicBezTo>
                    <a:pt x="27" y="141"/>
                    <a:pt x="31" y="138"/>
                    <a:pt x="34" y="131"/>
                  </a:cubicBezTo>
                  <a:cubicBezTo>
                    <a:pt x="57" y="97"/>
                    <a:pt x="91" y="86"/>
                    <a:pt x="137" y="74"/>
                  </a:cubicBezTo>
                  <a:cubicBezTo>
                    <a:pt x="182" y="63"/>
                    <a:pt x="227" y="63"/>
                    <a:pt x="261" y="52"/>
                  </a:cubicBezTo>
                  <a:cubicBezTo>
                    <a:pt x="283" y="41"/>
                    <a:pt x="283" y="6"/>
                    <a:pt x="261" y="6"/>
                  </a:cubicBezTo>
                  <a:cubicBezTo>
                    <a:pt x="243" y="2"/>
                    <a:pt x="226" y="1"/>
                    <a:pt x="208"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0"/>
            <p:cNvSpPr/>
            <p:nvPr/>
          </p:nvSpPr>
          <p:spPr>
            <a:xfrm>
              <a:off x="1567596" y="4335951"/>
              <a:ext cx="53761" cy="41849"/>
            </a:xfrm>
            <a:custGeom>
              <a:avLst/>
              <a:gdLst/>
              <a:ahLst/>
              <a:cxnLst/>
              <a:rect l="l" t="t" r="r" b="b"/>
              <a:pathLst>
                <a:path w="1205" h="938" extrusionOk="0">
                  <a:moveTo>
                    <a:pt x="637" y="1"/>
                  </a:moveTo>
                  <a:cubicBezTo>
                    <a:pt x="445" y="1"/>
                    <a:pt x="282" y="101"/>
                    <a:pt x="282" y="101"/>
                  </a:cubicBezTo>
                  <a:lnTo>
                    <a:pt x="0" y="825"/>
                  </a:lnTo>
                  <a:cubicBezTo>
                    <a:pt x="121" y="904"/>
                    <a:pt x="244" y="938"/>
                    <a:pt x="361" y="938"/>
                  </a:cubicBezTo>
                  <a:cubicBezTo>
                    <a:pt x="827" y="938"/>
                    <a:pt x="1205" y="414"/>
                    <a:pt x="1006" y="180"/>
                  </a:cubicBezTo>
                  <a:cubicBezTo>
                    <a:pt x="895" y="42"/>
                    <a:pt x="760" y="1"/>
                    <a:pt x="637"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0"/>
            <p:cNvSpPr/>
            <p:nvPr/>
          </p:nvSpPr>
          <p:spPr>
            <a:xfrm>
              <a:off x="1579151" y="4348577"/>
              <a:ext cx="27304" cy="20835"/>
            </a:xfrm>
            <a:custGeom>
              <a:avLst/>
              <a:gdLst/>
              <a:ahLst/>
              <a:cxnLst/>
              <a:rect l="l" t="t" r="r" b="b"/>
              <a:pathLst>
                <a:path w="612" h="467" extrusionOk="0">
                  <a:moveTo>
                    <a:pt x="308" y="219"/>
                  </a:moveTo>
                  <a:cubicBezTo>
                    <a:pt x="339" y="219"/>
                    <a:pt x="368" y="232"/>
                    <a:pt x="374" y="270"/>
                  </a:cubicBezTo>
                  <a:cubicBezTo>
                    <a:pt x="374" y="315"/>
                    <a:pt x="317" y="349"/>
                    <a:pt x="284" y="361"/>
                  </a:cubicBezTo>
                  <a:cubicBezTo>
                    <a:pt x="258" y="374"/>
                    <a:pt x="227" y="379"/>
                    <a:pt x="200" y="379"/>
                  </a:cubicBezTo>
                  <a:cubicBezTo>
                    <a:pt x="180" y="379"/>
                    <a:pt x="162" y="377"/>
                    <a:pt x="148" y="372"/>
                  </a:cubicBezTo>
                  <a:cubicBezTo>
                    <a:pt x="159" y="326"/>
                    <a:pt x="171" y="293"/>
                    <a:pt x="193" y="258"/>
                  </a:cubicBezTo>
                  <a:cubicBezTo>
                    <a:pt x="204" y="248"/>
                    <a:pt x="227" y="236"/>
                    <a:pt x="239" y="236"/>
                  </a:cubicBezTo>
                  <a:cubicBezTo>
                    <a:pt x="258" y="226"/>
                    <a:pt x="284" y="219"/>
                    <a:pt x="308" y="219"/>
                  </a:cubicBezTo>
                  <a:close/>
                  <a:moveTo>
                    <a:pt x="452" y="0"/>
                  </a:moveTo>
                  <a:cubicBezTo>
                    <a:pt x="370" y="0"/>
                    <a:pt x="290" y="22"/>
                    <a:pt x="227" y="78"/>
                  </a:cubicBezTo>
                  <a:cubicBezTo>
                    <a:pt x="136" y="157"/>
                    <a:pt x="1" y="315"/>
                    <a:pt x="46" y="439"/>
                  </a:cubicBezTo>
                  <a:cubicBezTo>
                    <a:pt x="52" y="458"/>
                    <a:pt x="69" y="467"/>
                    <a:pt x="85" y="467"/>
                  </a:cubicBezTo>
                  <a:cubicBezTo>
                    <a:pt x="97" y="467"/>
                    <a:pt x="109" y="461"/>
                    <a:pt x="114" y="451"/>
                  </a:cubicBezTo>
                  <a:lnTo>
                    <a:pt x="114" y="429"/>
                  </a:lnTo>
                  <a:cubicBezTo>
                    <a:pt x="140" y="438"/>
                    <a:pt x="169" y="443"/>
                    <a:pt x="198" y="443"/>
                  </a:cubicBezTo>
                  <a:cubicBezTo>
                    <a:pt x="310" y="443"/>
                    <a:pt x="430" y="378"/>
                    <a:pt x="430" y="270"/>
                  </a:cubicBezTo>
                  <a:cubicBezTo>
                    <a:pt x="430" y="191"/>
                    <a:pt x="352" y="157"/>
                    <a:pt x="284" y="157"/>
                  </a:cubicBezTo>
                  <a:cubicBezTo>
                    <a:pt x="272" y="157"/>
                    <a:pt x="272" y="157"/>
                    <a:pt x="261" y="168"/>
                  </a:cubicBezTo>
                  <a:cubicBezTo>
                    <a:pt x="334" y="86"/>
                    <a:pt x="422" y="48"/>
                    <a:pt x="524" y="48"/>
                  </a:cubicBezTo>
                  <a:cubicBezTo>
                    <a:pt x="548" y="48"/>
                    <a:pt x="574" y="51"/>
                    <a:pt x="601" y="55"/>
                  </a:cubicBezTo>
                  <a:cubicBezTo>
                    <a:pt x="611" y="55"/>
                    <a:pt x="611" y="32"/>
                    <a:pt x="601" y="21"/>
                  </a:cubicBezTo>
                  <a:cubicBezTo>
                    <a:pt x="553" y="8"/>
                    <a:pt x="502" y="0"/>
                    <a:pt x="452"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0"/>
            <p:cNvSpPr/>
            <p:nvPr/>
          </p:nvSpPr>
          <p:spPr>
            <a:xfrm>
              <a:off x="1552427" y="4393550"/>
              <a:ext cx="141340" cy="116713"/>
            </a:xfrm>
            <a:custGeom>
              <a:avLst/>
              <a:gdLst/>
              <a:ahLst/>
              <a:cxnLst/>
              <a:rect l="l" t="t" r="r" b="b"/>
              <a:pathLst>
                <a:path w="3168" h="2616" extrusionOk="0">
                  <a:moveTo>
                    <a:pt x="594" y="0"/>
                  </a:moveTo>
                  <a:cubicBezTo>
                    <a:pt x="508" y="0"/>
                    <a:pt x="420" y="6"/>
                    <a:pt x="328" y="19"/>
                  </a:cubicBezTo>
                  <a:cubicBezTo>
                    <a:pt x="12" y="65"/>
                    <a:pt x="1" y="551"/>
                    <a:pt x="431" y="755"/>
                  </a:cubicBezTo>
                  <a:cubicBezTo>
                    <a:pt x="871" y="947"/>
                    <a:pt x="1866" y="1376"/>
                    <a:pt x="2409" y="1987"/>
                  </a:cubicBezTo>
                  <a:cubicBezTo>
                    <a:pt x="2409" y="1987"/>
                    <a:pt x="2314" y="2441"/>
                    <a:pt x="2550" y="2441"/>
                  </a:cubicBezTo>
                  <a:cubicBezTo>
                    <a:pt x="2571" y="2441"/>
                    <a:pt x="2596" y="2437"/>
                    <a:pt x="2624" y="2429"/>
                  </a:cubicBezTo>
                  <a:cubicBezTo>
                    <a:pt x="2624" y="2429"/>
                    <a:pt x="2699" y="2615"/>
                    <a:pt x="2815" y="2615"/>
                  </a:cubicBezTo>
                  <a:cubicBezTo>
                    <a:pt x="2826" y="2615"/>
                    <a:pt x="2838" y="2614"/>
                    <a:pt x="2850" y="2609"/>
                  </a:cubicBezTo>
                  <a:cubicBezTo>
                    <a:pt x="3133" y="2530"/>
                    <a:pt x="3167" y="2032"/>
                    <a:pt x="3065" y="1964"/>
                  </a:cubicBezTo>
                  <a:cubicBezTo>
                    <a:pt x="2952" y="1886"/>
                    <a:pt x="2703" y="1806"/>
                    <a:pt x="2703" y="1806"/>
                  </a:cubicBezTo>
                  <a:cubicBezTo>
                    <a:pt x="2703" y="1806"/>
                    <a:pt x="2057" y="0"/>
                    <a:pt x="594" y="0"/>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0"/>
            <p:cNvSpPr/>
            <p:nvPr/>
          </p:nvSpPr>
          <p:spPr>
            <a:xfrm>
              <a:off x="1678555" y="4496968"/>
              <a:ext cx="6603" cy="12001"/>
            </a:xfrm>
            <a:custGeom>
              <a:avLst/>
              <a:gdLst/>
              <a:ahLst/>
              <a:cxnLst/>
              <a:rect l="l" t="t" r="r" b="b"/>
              <a:pathLst>
                <a:path w="148" h="269" extrusionOk="0">
                  <a:moveTo>
                    <a:pt x="12" y="0"/>
                  </a:moveTo>
                  <a:cubicBezTo>
                    <a:pt x="9" y="0"/>
                    <a:pt x="6" y="3"/>
                    <a:pt x="1" y="8"/>
                  </a:cubicBezTo>
                  <a:cubicBezTo>
                    <a:pt x="1" y="8"/>
                    <a:pt x="1" y="20"/>
                    <a:pt x="12" y="20"/>
                  </a:cubicBezTo>
                  <a:cubicBezTo>
                    <a:pt x="12" y="20"/>
                    <a:pt x="125" y="111"/>
                    <a:pt x="91" y="246"/>
                  </a:cubicBezTo>
                  <a:cubicBezTo>
                    <a:pt x="91" y="257"/>
                    <a:pt x="102" y="257"/>
                    <a:pt x="102" y="269"/>
                  </a:cubicBezTo>
                  <a:cubicBezTo>
                    <a:pt x="114" y="269"/>
                    <a:pt x="114" y="257"/>
                    <a:pt x="114" y="257"/>
                  </a:cubicBezTo>
                  <a:cubicBezTo>
                    <a:pt x="147" y="99"/>
                    <a:pt x="23" y="8"/>
                    <a:pt x="23" y="8"/>
                  </a:cubicBezTo>
                  <a:cubicBezTo>
                    <a:pt x="18" y="3"/>
                    <a:pt x="15" y="0"/>
                    <a:pt x="12"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0"/>
            <p:cNvSpPr/>
            <p:nvPr/>
          </p:nvSpPr>
          <p:spPr>
            <a:xfrm>
              <a:off x="1684087" y="4488759"/>
              <a:ext cx="6648" cy="9146"/>
            </a:xfrm>
            <a:custGeom>
              <a:avLst/>
              <a:gdLst/>
              <a:ahLst/>
              <a:cxnLst/>
              <a:rect l="l" t="t" r="r" b="b"/>
              <a:pathLst>
                <a:path w="149" h="205" extrusionOk="0">
                  <a:moveTo>
                    <a:pt x="23" y="1"/>
                  </a:moveTo>
                  <a:cubicBezTo>
                    <a:pt x="13" y="1"/>
                    <a:pt x="13" y="1"/>
                    <a:pt x="1" y="11"/>
                  </a:cubicBezTo>
                  <a:lnTo>
                    <a:pt x="13" y="23"/>
                  </a:lnTo>
                  <a:cubicBezTo>
                    <a:pt x="13" y="23"/>
                    <a:pt x="103" y="46"/>
                    <a:pt x="126" y="204"/>
                  </a:cubicBezTo>
                  <a:lnTo>
                    <a:pt x="148" y="204"/>
                  </a:lnTo>
                  <a:lnTo>
                    <a:pt x="148" y="192"/>
                  </a:lnTo>
                  <a:cubicBezTo>
                    <a:pt x="114" y="23"/>
                    <a:pt x="23" y="1"/>
                    <a:pt x="23"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 name="Google Shape;791;p40"/>
          <p:cNvSpPr/>
          <p:nvPr/>
        </p:nvSpPr>
        <p:spPr>
          <a:xfrm>
            <a:off x="3991153" y="1564329"/>
            <a:ext cx="1271379" cy="657392"/>
          </a:xfrm>
          <a:custGeom>
            <a:avLst/>
            <a:gdLst/>
            <a:ahLst/>
            <a:cxnLst/>
            <a:rect l="l" t="t" r="r" b="b"/>
            <a:pathLst>
              <a:path w="16520" h="8542" extrusionOk="0">
                <a:moveTo>
                  <a:pt x="11075" y="0"/>
                </a:moveTo>
                <a:cubicBezTo>
                  <a:pt x="9259" y="0"/>
                  <a:pt x="7870" y="1567"/>
                  <a:pt x="6953" y="3177"/>
                </a:cubicBezTo>
                <a:cubicBezTo>
                  <a:pt x="6534" y="2712"/>
                  <a:pt x="5833" y="2159"/>
                  <a:pt x="5257" y="1853"/>
                </a:cubicBezTo>
                <a:cubicBezTo>
                  <a:pt x="4660" y="1533"/>
                  <a:pt x="3974" y="1355"/>
                  <a:pt x="3311" y="1355"/>
                </a:cubicBezTo>
                <a:cubicBezTo>
                  <a:pt x="2128" y="1355"/>
                  <a:pt x="1019" y="1922"/>
                  <a:pt x="620" y="3255"/>
                </a:cubicBezTo>
                <a:cubicBezTo>
                  <a:pt x="1" y="5265"/>
                  <a:pt x="1439" y="5818"/>
                  <a:pt x="2948" y="5818"/>
                </a:cubicBezTo>
                <a:cubicBezTo>
                  <a:pt x="3477" y="5818"/>
                  <a:pt x="4015" y="5750"/>
                  <a:pt x="4476" y="5653"/>
                </a:cubicBezTo>
                <a:lnTo>
                  <a:pt x="4476" y="5653"/>
                </a:lnTo>
                <a:cubicBezTo>
                  <a:pt x="3759" y="7491"/>
                  <a:pt x="5774" y="8319"/>
                  <a:pt x="7720" y="8319"/>
                </a:cubicBezTo>
                <a:cubicBezTo>
                  <a:pt x="8874" y="8319"/>
                  <a:pt x="10004" y="8028"/>
                  <a:pt x="10526" y="7485"/>
                </a:cubicBezTo>
                <a:cubicBezTo>
                  <a:pt x="11381" y="8053"/>
                  <a:pt x="12633" y="8542"/>
                  <a:pt x="13790" y="8542"/>
                </a:cubicBezTo>
                <a:cubicBezTo>
                  <a:pt x="14545" y="8542"/>
                  <a:pt x="15260" y="8333"/>
                  <a:pt x="15796" y="7801"/>
                </a:cubicBezTo>
                <a:cubicBezTo>
                  <a:pt x="16520" y="7168"/>
                  <a:pt x="16474" y="6128"/>
                  <a:pt x="15841" y="5449"/>
                </a:cubicBezTo>
                <a:cubicBezTo>
                  <a:pt x="15274" y="4874"/>
                  <a:pt x="14513" y="4749"/>
                  <a:pt x="13758" y="4749"/>
                </a:cubicBezTo>
                <a:cubicBezTo>
                  <a:pt x="13549" y="4749"/>
                  <a:pt x="13341" y="4758"/>
                  <a:pt x="13138" y="4771"/>
                </a:cubicBezTo>
                <a:cubicBezTo>
                  <a:pt x="14337" y="3154"/>
                  <a:pt x="14756" y="1277"/>
                  <a:pt x="12562" y="338"/>
                </a:cubicBezTo>
                <a:cubicBezTo>
                  <a:pt x="12038" y="104"/>
                  <a:pt x="11543" y="0"/>
                  <a:pt x="11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367"/>
        <p:cNvGrpSpPr/>
        <p:nvPr/>
      </p:nvGrpSpPr>
      <p:grpSpPr>
        <a:xfrm>
          <a:off x="0" y="0"/>
          <a:ext cx="0" cy="0"/>
          <a:chOff x="0" y="0"/>
          <a:chExt cx="0" cy="0"/>
        </a:xfrm>
      </p:grpSpPr>
      <p:grpSp>
        <p:nvGrpSpPr>
          <p:cNvPr id="7368" name="Google Shape;7368;p85"/>
          <p:cNvGrpSpPr/>
          <p:nvPr/>
        </p:nvGrpSpPr>
        <p:grpSpPr>
          <a:xfrm>
            <a:off x="7075663" y="2261129"/>
            <a:ext cx="362163" cy="347098"/>
            <a:chOff x="7075663" y="2444129"/>
            <a:chExt cx="362163" cy="347098"/>
          </a:xfrm>
        </p:grpSpPr>
        <p:sp>
          <p:nvSpPr>
            <p:cNvPr id="7369" name="Google Shape;7369;p85"/>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5"/>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5"/>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5"/>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5"/>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5"/>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5"/>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5"/>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85"/>
          <p:cNvGrpSpPr/>
          <p:nvPr/>
        </p:nvGrpSpPr>
        <p:grpSpPr>
          <a:xfrm>
            <a:off x="6638175" y="2253584"/>
            <a:ext cx="372197" cy="362163"/>
            <a:chOff x="6638175" y="2436584"/>
            <a:chExt cx="372197" cy="362163"/>
          </a:xfrm>
        </p:grpSpPr>
        <p:sp>
          <p:nvSpPr>
            <p:cNvPr id="7378" name="Google Shape;7378;p85"/>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5"/>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5"/>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5"/>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5"/>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5"/>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5"/>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5"/>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5"/>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5"/>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5"/>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5"/>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5"/>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85"/>
          <p:cNvGrpSpPr/>
          <p:nvPr/>
        </p:nvGrpSpPr>
        <p:grpSpPr>
          <a:xfrm>
            <a:off x="6192906" y="2256440"/>
            <a:ext cx="371699" cy="356084"/>
            <a:chOff x="6192906" y="2439440"/>
            <a:chExt cx="371699" cy="356084"/>
          </a:xfrm>
        </p:grpSpPr>
        <p:sp>
          <p:nvSpPr>
            <p:cNvPr id="7392" name="Google Shape;7392;p85"/>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5"/>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5"/>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5"/>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5"/>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5"/>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5"/>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5"/>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5"/>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5"/>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5"/>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5"/>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5"/>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85"/>
          <p:cNvGrpSpPr/>
          <p:nvPr/>
        </p:nvGrpSpPr>
        <p:grpSpPr>
          <a:xfrm>
            <a:off x="5762467" y="2253584"/>
            <a:ext cx="362163" cy="362163"/>
            <a:chOff x="5762467" y="2436584"/>
            <a:chExt cx="362163" cy="362163"/>
          </a:xfrm>
        </p:grpSpPr>
        <p:sp>
          <p:nvSpPr>
            <p:cNvPr id="7406" name="Google Shape;7406;p85"/>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5"/>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5"/>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5"/>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5"/>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5"/>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5"/>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5"/>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5"/>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5"/>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5"/>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5"/>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5"/>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5"/>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5"/>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5"/>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5"/>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5"/>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5"/>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5"/>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5"/>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85"/>
          <p:cNvGrpSpPr/>
          <p:nvPr/>
        </p:nvGrpSpPr>
        <p:grpSpPr>
          <a:xfrm>
            <a:off x="5323721" y="2254029"/>
            <a:ext cx="362922" cy="361219"/>
            <a:chOff x="5323721" y="2437029"/>
            <a:chExt cx="362922" cy="361219"/>
          </a:xfrm>
        </p:grpSpPr>
        <p:sp>
          <p:nvSpPr>
            <p:cNvPr id="7432" name="Google Shape;7432;p85"/>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5"/>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5"/>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5"/>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5"/>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5"/>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5"/>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5"/>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5"/>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5"/>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5"/>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5"/>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5"/>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5"/>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5"/>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5"/>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5"/>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85"/>
          <p:cNvGrpSpPr/>
          <p:nvPr/>
        </p:nvGrpSpPr>
        <p:grpSpPr>
          <a:xfrm>
            <a:off x="4875937" y="2285731"/>
            <a:ext cx="407122" cy="315448"/>
            <a:chOff x="4875937" y="2468731"/>
            <a:chExt cx="407122" cy="315448"/>
          </a:xfrm>
        </p:grpSpPr>
        <p:sp>
          <p:nvSpPr>
            <p:cNvPr id="7450" name="Google Shape;7450;p85"/>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5"/>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5"/>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5"/>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5"/>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5"/>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5"/>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5"/>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5"/>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5"/>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5"/>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5"/>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5"/>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5"/>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5"/>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5"/>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5"/>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5"/>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5"/>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85"/>
          <p:cNvGrpSpPr/>
          <p:nvPr/>
        </p:nvGrpSpPr>
        <p:grpSpPr>
          <a:xfrm>
            <a:off x="4893282" y="3621774"/>
            <a:ext cx="242114" cy="362163"/>
            <a:chOff x="4893282" y="3804774"/>
            <a:chExt cx="242114" cy="362163"/>
          </a:xfrm>
        </p:grpSpPr>
        <p:sp>
          <p:nvSpPr>
            <p:cNvPr id="7470" name="Google Shape;7470;p85"/>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5"/>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5"/>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5"/>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5"/>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5"/>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5"/>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5"/>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5"/>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5"/>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5"/>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5"/>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5"/>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5"/>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5"/>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5"/>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5"/>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5"/>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5"/>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5"/>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5"/>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5"/>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5"/>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5"/>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5"/>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5"/>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85"/>
          <p:cNvGrpSpPr/>
          <p:nvPr/>
        </p:nvGrpSpPr>
        <p:grpSpPr>
          <a:xfrm>
            <a:off x="6248162" y="3621774"/>
            <a:ext cx="231058" cy="362425"/>
            <a:chOff x="6248162" y="3804774"/>
            <a:chExt cx="231058" cy="362425"/>
          </a:xfrm>
        </p:grpSpPr>
        <p:sp>
          <p:nvSpPr>
            <p:cNvPr id="7497" name="Google Shape;7497;p85"/>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5"/>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5"/>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5"/>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85"/>
          <p:cNvGrpSpPr/>
          <p:nvPr/>
        </p:nvGrpSpPr>
        <p:grpSpPr>
          <a:xfrm>
            <a:off x="5346568" y="3621774"/>
            <a:ext cx="233337" cy="362163"/>
            <a:chOff x="5346568" y="3804774"/>
            <a:chExt cx="233337" cy="362163"/>
          </a:xfrm>
        </p:grpSpPr>
        <p:sp>
          <p:nvSpPr>
            <p:cNvPr id="7502" name="Google Shape;7502;p85"/>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5"/>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5"/>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5"/>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5"/>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5"/>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5"/>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5"/>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5"/>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5"/>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5"/>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5"/>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5"/>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5"/>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5"/>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5"/>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5"/>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5"/>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5"/>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85"/>
          <p:cNvGrpSpPr/>
          <p:nvPr/>
        </p:nvGrpSpPr>
        <p:grpSpPr>
          <a:xfrm>
            <a:off x="6704985" y="3622141"/>
            <a:ext cx="209967" cy="361639"/>
            <a:chOff x="6704985" y="3805141"/>
            <a:chExt cx="209967" cy="361639"/>
          </a:xfrm>
        </p:grpSpPr>
        <p:sp>
          <p:nvSpPr>
            <p:cNvPr id="7522" name="Google Shape;7522;p85"/>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5"/>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5"/>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5"/>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5"/>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5"/>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5"/>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5"/>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5"/>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5"/>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5"/>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5"/>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85"/>
          <p:cNvGrpSpPr/>
          <p:nvPr/>
        </p:nvGrpSpPr>
        <p:grpSpPr>
          <a:xfrm>
            <a:off x="7513884" y="2265269"/>
            <a:ext cx="363184" cy="338792"/>
            <a:chOff x="7513884" y="2448269"/>
            <a:chExt cx="363184" cy="338792"/>
          </a:xfrm>
        </p:grpSpPr>
        <p:sp>
          <p:nvSpPr>
            <p:cNvPr id="7535" name="Google Shape;7535;p85"/>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5"/>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5"/>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5"/>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5"/>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5"/>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85"/>
          <p:cNvGrpSpPr/>
          <p:nvPr/>
        </p:nvGrpSpPr>
        <p:grpSpPr>
          <a:xfrm>
            <a:off x="5777767" y="3621826"/>
            <a:ext cx="258699" cy="362136"/>
            <a:chOff x="5777767" y="3804826"/>
            <a:chExt cx="258699" cy="362136"/>
          </a:xfrm>
        </p:grpSpPr>
        <p:sp>
          <p:nvSpPr>
            <p:cNvPr id="7542" name="Google Shape;7542;p85"/>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5"/>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5"/>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85"/>
          <p:cNvGrpSpPr/>
          <p:nvPr/>
        </p:nvGrpSpPr>
        <p:grpSpPr>
          <a:xfrm>
            <a:off x="7953101" y="2253584"/>
            <a:ext cx="361691" cy="362163"/>
            <a:chOff x="7953101" y="2436584"/>
            <a:chExt cx="361691" cy="362163"/>
          </a:xfrm>
        </p:grpSpPr>
        <p:sp>
          <p:nvSpPr>
            <p:cNvPr id="7546" name="Google Shape;7546;p85"/>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5"/>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5"/>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5"/>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5"/>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5"/>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5"/>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5"/>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5"/>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85"/>
          <p:cNvGrpSpPr/>
          <p:nvPr/>
        </p:nvGrpSpPr>
        <p:grpSpPr>
          <a:xfrm>
            <a:off x="4859353" y="3172130"/>
            <a:ext cx="373481" cy="362267"/>
            <a:chOff x="4859353" y="3355130"/>
            <a:chExt cx="373481" cy="362267"/>
          </a:xfrm>
        </p:grpSpPr>
        <p:sp>
          <p:nvSpPr>
            <p:cNvPr id="7556" name="Google Shape;7556;p85"/>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5"/>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5"/>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5"/>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5"/>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5"/>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5"/>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5"/>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5"/>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5"/>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5"/>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5"/>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5"/>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5"/>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85"/>
          <p:cNvGrpSpPr/>
          <p:nvPr/>
        </p:nvGrpSpPr>
        <p:grpSpPr>
          <a:xfrm>
            <a:off x="6637678" y="1317982"/>
            <a:ext cx="378721" cy="362005"/>
            <a:chOff x="6637678" y="1500982"/>
            <a:chExt cx="378721" cy="362005"/>
          </a:xfrm>
        </p:grpSpPr>
        <p:sp>
          <p:nvSpPr>
            <p:cNvPr id="7571" name="Google Shape;7571;p85"/>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5"/>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5"/>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5"/>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5"/>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5"/>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5"/>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5"/>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5"/>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5"/>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5"/>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5"/>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5"/>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5"/>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5"/>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5"/>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85"/>
          <p:cNvGrpSpPr/>
          <p:nvPr/>
        </p:nvGrpSpPr>
        <p:grpSpPr>
          <a:xfrm>
            <a:off x="5827993" y="3172496"/>
            <a:ext cx="223041" cy="362163"/>
            <a:chOff x="5827993" y="3355496"/>
            <a:chExt cx="223041" cy="362163"/>
          </a:xfrm>
        </p:grpSpPr>
        <p:sp>
          <p:nvSpPr>
            <p:cNvPr id="7588" name="Google Shape;7588;p85"/>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5"/>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5"/>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5"/>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5"/>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5"/>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5"/>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5"/>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5"/>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5"/>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5"/>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5"/>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5"/>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85"/>
          <p:cNvGrpSpPr/>
          <p:nvPr/>
        </p:nvGrpSpPr>
        <p:grpSpPr>
          <a:xfrm>
            <a:off x="7528713" y="1317641"/>
            <a:ext cx="370520" cy="361586"/>
            <a:chOff x="7528713" y="1500641"/>
            <a:chExt cx="370520" cy="361586"/>
          </a:xfrm>
        </p:grpSpPr>
        <p:sp>
          <p:nvSpPr>
            <p:cNvPr id="7604" name="Google Shape;7604;p85"/>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5"/>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5"/>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5"/>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5"/>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85"/>
          <p:cNvGrpSpPr/>
          <p:nvPr/>
        </p:nvGrpSpPr>
        <p:grpSpPr>
          <a:xfrm>
            <a:off x="5317198" y="3172496"/>
            <a:ext cx="367429" cy="362163"/>
            <a:chOff x="5317198" y="3355496"/>
            <a:chExt cx="367429" cy="362163"/>
          </a:xfrm>
        </p:grpSpPr>
        <p:sp>
          <p:nvSpPr>
            <p:cNvPr id="7612" name="Google Shape;7612;p85"/>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5"/>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5"/>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5"/>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5"/>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5"/>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5"/>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5"/>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5"/>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5"/>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5"/>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5"/>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5"/>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5"/>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5"/>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5"/>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85"/>
          <p:cNvGrpSpPr/>
          <p:nvPr/>
        </p:nvGrpSpPr>
        <p:grpSpPr>
          <a:xfrm>
            <a:off x="5302971" y="1317563"/>
            <a:ext cx="383175" cy="362241"/>
            <a:chOff x="5302971" y="1500563"/>
            <a:chExt cx="383175" cy="362241"/>
          </a:xfrm>
        </p:grpSpPr>
        <p:sp>
          <p:nvSpPr>
            <p:cNvPr id="7629" name="Google Shape;7629;p85"/>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5"/>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85"/>
          <p:cNvGrpSpPr/>
          <p:nvPr/>
        </p:nvGrpSpPr>
        <p:grpSpPr>
          <a:xfrm>
            <a:off x="6202705" y="1342453"/>
            <a:ext cx="364180" cy="312461"/>
            <a:chOff x="6202705" y="1525453"/>
            <a:chExt cx="364180" cy="312461"/>
          </a:xfrm>
        </p:grpSpPr>
        <p:sp>
          <p:nvSpPr>
            <p:cNvPr id="7632" name="Google Shape;7632;p85"/>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5"/>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5"/>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5"/>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5"/>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5"/>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5"/>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85"/>
          <p:cNvGrpSpPr/>
          <p:nvPr/>
        </p:nvGrpSpPr>
        <p:grpSpPr>
          <a:xfrm>
            <a:off x="7087217" y="1320602"/>
            <a:ext cx="362398" cy="356163"/>
            <a:chOff x="7087217" y="1503602"/>
            <a:chExt cx="362398" cy="356163"/>
          </a:xfrm>
        </p:grpSpPr>
        <p:sp>
          <p:nvSpPr>
            <p:cNvPr id="7640" name="Google Shape;7640;p85"/>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5"/>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5"/>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5"/>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5"/>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5"/>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5"/>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5"/>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5"/>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5"/>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5"/>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5"/>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5"/>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5"/>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5"/>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5"/>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5"/>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5"/>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5"/>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5"/>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5"/>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85"/>
          <p:cNvGrpSpPr/>
          <p:nvPr/>
        </p:nvGrpSpPr>
        <p:grpSpPr>
          <a:xfrm>
            <a:off x="7968952" y="1317877"/>
            <a:ext cx="378747" cy="361455"/>
            <a:chOff x="7968952" y="1500877"/>
            <a:chExt cx="378747" cy="361455"/>
          </a:xfrm>
        </p:grpSpPr>
        <p:sp>
          <p:nvSpPr>
            <p:cNvPr id="7662" name="Google Shape;7662;p85"/>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5"/>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5"/>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5"/>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5"/>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5"/>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5"/>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5"/>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5"/>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5"/>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5"/>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5"/>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5"/>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5"/>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5"/>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85"/>
          <p:cNvGrpSpPr/>
          <p:nvPr/>
        </p:nvGrpSpPr>
        <p:grpSpPr>
          <a:xfrm>
            <a:off x="5761445" y="1358723"/>
            <a:ext cx="362163" cy="279737"/>
            <a:chOff x="5761445" y="1541723"/>
            <a:chExt cx="362163" cy="279737"/>
          </a:xfrm>
        </p:grpSpPr>
        <p:sp>
          <p:nvSpPr>
            <p:cNvPr id="7678" name="Google Shape;7678;p85"/>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5"/>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5"/>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5"/>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5"/>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5"/>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85"/>
          <p:cNvGrpSpPr/>
          <p:nvPr/>
        </p:nvGrpSpPr>
        <p:grpSpPr>
          <a:xfrm>
            <a:off x="6204958" y="3172575"/>
            <a:ext cx="358390" cy="362320"/>
            <a:chOff x="6204958" y="3355575"/>
            <a:chExt cx="358390" cy="362320"/>
          </a:xfrm>
        </p:grpSpPr>
        <p:sp>
          <p:nvSpPr>
            <p:cNvPr id="7685" name="Google Shape;7685;p85"/>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5"/>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5"/>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5"/>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5"/>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5"/>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5"/>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5"/>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5"/>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5"/>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5"/>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5"/>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5"/>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5"/>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5"/>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5"/>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85"/>
          <p:cNvGrpSpPr/>
          <p:nvPr/>
        </p:nvGrpSpPr>
        <p:grpSpPr>
          <a:xfrm>
            <a:off x="4939970" y="1316855"/>
            <a:ext cx="242979" cy="362660"/>
            <a:chOff x="4939970" y="1499855"/>
            <a:chExt cx="242979" cy="362660"/>
          </a:xfrm>
        </p:grpSpPr>
        <p:sp>
          <p:nvSpPr>
            <p:cNvPr id="7702" name="Google Shape;7702;p85"/>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5"/>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5"/>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5"/>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5"/>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5"/>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85"/>
          <p:cNvGrpSpPr/>
          <p:nvPr/>
        </p:nvGrpSpPr>
        <p:grpSpPr>
          <a:xfrm>
            <a:off x="8023448" y="3172496"/>
            <a:ext cx="284322" cy="362163"/>
            <a:chOff x="8023448" y="3355496"/>
            <a:chExt cx="284322" cy="362163"/>
          </a:xfrm>
        </p:grpSpPr>
        <p:sp>
          <p:nvSpPr>
            <p:cNvPr id="7709" name="Google Shape;7709;p85"/>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5"/>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5"/>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5"/>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5"/>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5"/>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5"/>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5"/>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5"/>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85"/>
          <p:cNvGrpSpPr/>
          <p:nvPr/>
        </p:nvGrpSpPr>
        <p:grpSpPr>
          <a:xfrm>
            <a:off x="6644201" y="3172496"/>
            <a:ext cx="366695" cy="361979"/>
            <a:chOff x="6644201" y="3355496"/>
            <a:chExt cx="366695" cy="361979"/>
          </a:xfrm>
        </p:grpSpPr>
        <p:sp>
          <p:nvSpPr>
            <p:cNvPr id="7719" name="Google Shape;7719;p85"/>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5"/>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5"/>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5"/>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5"/>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5"/>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5"/>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5"/>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5"/>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5"/>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5"/>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5"/>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5"/>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5"/>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5"/>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5"/>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5"/>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5"/>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5"/>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5"/>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5"/>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5"/>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85"/>
          <p:cNvGrpSpPr/>
          <p:nvPr/>
        </p:nvGrpSpPr>
        <p:grpSpPr>
          <a:xfrm>
            <a:off x="7955145" y="1836192"/>
            <a:ext cx="365176" cy="271013"/>
            <a:chOff x="7955145" y="2019192"/>
            <a:chExt cx="365176" cy="271013"/>
          </a:xfrm>
        </p:grpSpPr>
        <p:sp>
          <p:nvSpPr>
            <p:cNvPr id="7742" name="Google Shape;7742;p85"/>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5"/>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5"/>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5"/>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5"/>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5"/>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85"/>
          <p:cNvGrpSpPr/>
          <p:nvPr/>
        </p:nvGrpSpPr>
        <p:grpSpPr>
          <a:xfrm>
            <a:off x="7518155" y="1826471"/>
            <a:ext cx="361927" cy="290270"/>
            <a:chOff x="7518155" y="2009471"/>
            <a:chExt cx="361927" cy="290270"/>
          </a:xfrm>
        </p:grpSpPr>
        <p:sp>
          <p:nvSpPr>
            <p:cNvPr id="7749" name="Google Shape;7749;p85"/>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5"/>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5"/>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5"/>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5"/>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5"/>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5"/>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5"/>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5"/>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5"/>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5"/>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5"/>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5"/>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85"/>
          <p:cNvGrpSpPr/>
          <p:nvPr/>
        </p:nvGrpSpPr>
        <p:grpSpPr>
          <a:xfrm>
            <a:off x="7079672" y="1808053"/>
            <a:ext cx="362163" cy="327264"/>
            <a:chOff x="7079672" y="1991053"/>
            <a:chExt cx="362163" cy="327264"/>
          </a:xfrm>
        </p:grpSpPr>
        <p:sp>
          <p:nvSpPr>
            <p:cNvPr id="7763" name="Google Shape;7763;p85"/>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5"/>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5"/>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5"/>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5"/>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5"/>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5"/>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5"/>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5"/>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5"/>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5"/>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5"/>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5"/>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5"/>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5"/>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5"/>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85"/>
          <p:cNvGrpSpPr/>
          <p:nvPr/>
        </p:nvGrpSpPr>
        <p:grpSpPr>
          <a:xfrm>
            <a:off x="6641188" y="1852514"/>
            <a:ext cx="361901" cy="238132"/>
            <a:chOff x="6641188" y="2035514"/>
            <a:chExt cx="361901" cy="238132"/>
          </a:xfrm>
        </p:grpSpPr>
        <p:sp>
          <p:nvSpPr>
            <p:cNvPr id="7780" name="Google Shape;7780;p85"/>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5"/>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5"/>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5"/>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5"/>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5"/>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5"/>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5"/>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5"/>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5"/>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5"/>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5"/>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5"/>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5"/>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5"/>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5"/>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5"/>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5"/>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5"/>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85"/>
          <p:cNvGrpSpPr/>
          <p:nvPr/>
        </p:nvGrpSpPr>
        <p:grpSpPr>
          <a:xfrm>
            <a:off x="6202443" y="1803677"/>
            <a:ext cx="362425" cy="335884"/>
            <a:chOff x="6202443" y="1986677"/>
            <a:chExt cx="362425" cy="335884"/>
          </a:xfrm>
        </p:grpSpPr>
        <p:sp>
          <p:nvSpPr>
            <p:cNvPr id="7800" name="Google Shape;7800;p85"/>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5"/>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5"/>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5"/>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5"/>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5"/>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5"/>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5"/>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5"/>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5"/>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5"/>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5"/>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5"/>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5"/>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5"/>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5"/>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5"/>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5"/>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5"/>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5"/>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85"/>
          <p:cNvGrpSpPr/>
          <p:nvPr/>
        </p:nvGrpSpPr>
        <p:grpSpPr>
          <a:xfrm>
            <a:off x="5764222" y="1833598"/>
            <a:ext cx="374293" cy="276069"/>
            <a:chOff x="5764222" y="2016598"/>
            <a:chExt cx="374293" cy="276069"/>
          </a:xfrm>
        </p:grpSpPr>
        <p:sp>
          <p:nvSpPr>
            <p:cNvPr id="7821" name="Google Shape;7821;p85"/>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5"/>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5"/>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5"/>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5"/>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5"/>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5"/>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5"/>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5"/>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5"/>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5"/>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85"/>
          <p:cNvGrpSpPr/>
          <p:nvPr/>
        </p:nvGrpSpPr>
        <p:grpSpPr>
          <a:xfrm>
            <a:off x="5325477" y="1833441"/>
            <a:ext cx="361927" cy="276515"/>
            <a:chOff x="5325477" y="2016441"/>
            <a:chExt cx="361927" cy="276515"/>
          </a:xfrm>
        </p:grpSpPr>
        <p:sp>
          <p:nvSpPr>
            <p:cNvPr id="7833" name="Google Shape;7833;p85"/>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5"/>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5"/>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5"/>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5"/>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5"/>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5"/>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5"/>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5"/>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5"/>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5"/>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5"/>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5"/>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5"/>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5"/>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5"/>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5"/>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5"/>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5"/>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5"/>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85"/>
          <p:cNvGrpSpPr/>
          <p:nvPr/>
        </p:nvGrpSpPr>
        <p:grpSpPr>
          <a:xfrm>
            <a:off x="4870671" y="1834200"/>
            <a:ext cx="364180" cy="274812"/>
            <a:chOff x="4870671" y="2017200"/>
            <a:chExt cx="364180" cy="274812"/>
          </a:xfrm>
        </p:grpSpPr>
        <p:sp>
          <p:nvSpPr>
            <p:cNvPr id="7854" name="Google Shape;7854;p85"/>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5"/>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5"/>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5"/>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5"/>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5"/>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5"/>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5"/>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5"/>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5"/>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5"/>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5"/>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5"/>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85"/>
          <p:cNvGrpSpPr/>
          <p:nvPr/>
        </p:nvGrpSpPr>
        <p:grpSpPr>
          <a:xfrm>
            <a:off x="7144726" y="3172496"/>
            <a:ext cx="260690" cy="362032"/>
            <a:chOff x="7144726" y="3355496"/>
            <a:chExt cx="260690" cy="362032"/>
          </a:xfrm>
        </p:grpSpPr>
        <p:sp>
          <p:nvSpPr>
            <p:cNvPr id="7868" name="Google Shape;7868;p85"/>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5"/>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5"/>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5"/>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5"/>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5"/>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85"/>
          <p:cNvGrpSpPr/>
          <p:nvPr/>
        </p:nvGrpSpPr>
        <p:grpSpPr>
          <a:xfrm>
            <a:off x="6705719" y="4095051"/>
            <a:ext cx="261712" cy="361770"/>
            <a:chOff x="6705719" y="4278051"/>
            <a:chExt cx="261712" cy="361770"/>
          </a:xfrm>
        </p:grpSpPr>
        <p:sp>
          <p:nvSpPr>
            <p:cNvPr id="7875" name="Google Shape;7875;p85"/>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5"/>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5"/>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5"/>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5"/>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5"/>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5"/>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5"/>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5"/>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5"/>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5"/>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5"/>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5"/>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5"/>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5"/>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85"/>
          <p:cNvGrpSpPr/>
          <p:nvPr/>
        </p:nvGrpSpPr>
        <p:grpSpPr>
          <a:xfrm>
            <a:off x="5750650" y="2708652"/>
            <a:ext cx="320216" cy="361403"/>
            <a:chOff x="5750650" y="2891652"/>
            <a:chExt cx="320216" cy="361403"/>
          </a:xfrm>
        </p:grpSpPr>
        <p:sp>
          <p:nvSpPr>
            <p:cNvPr id="7891" name="Google Shape;7891;p85"/>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5"/>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5"/>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5"/>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5"/>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5"/>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5"/>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5"/>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5"/>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5"/>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5"/>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5"/>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5"/>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5"/>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5"/>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85"/>
          <p:cNvGrpSpPr/>
          <p:nvPr/>
        </p:nvGrpSpPr>
        <p:grpSpPr>
          <a:xfrm>
            <a:off x="6658009" y="2708390"/>
            <a:ext cx="315972" cy="361927"/>
            <a:chOff x="6658009" y="2891390"/>
            <a:chExt cx="315972" cy="361927"/>
          </a:xfrm>
        </p:grpSpPr>
        <p:sp>
          <p:nvSpPr>
            <p:cNvPr id="7907" name="Google Shape;7907;p85"/>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5"/>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5"/>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5"/>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5"/>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5"/>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5"/>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85"/>
          <p:cNvGrpSpPr/>
          <p:nvPr/>
        </p:nvGrpSpPr>
        <p:grpSpPr>
          <a:xfrm>
            <a:off x="6203465" y="2708206"/>
            <a:ext cx="320478" cy="362110"/>
            <a:chOff x="6203465" y="2891206"/>
            <a:chExt cx="320478" cy="362110"/>
          </a:xfrm>
        </p:grpSpPr>
        <p:sp>
          <p:nvSpPr>
            <p:cNvPr id="7915" name="Google Shape;7915;p85"/>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5"/>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5"/>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5"/>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5"/>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85"/>
          <p:cNvGrpSpPr/>
          <p:nvPr/>
        </p:nvGrpSpPr>
        <p:grpSpPr>
          <a:xfrm>
            <a:off x="7567280" y="2708259"/>
            <a:ext cx="307116" cy="362294"/>
            <a:chOff x="7567280" y="2891259"/>
            <a:chExt cx="307116" cy="362294"/>
          </a:xfrm>
        </p:grpSpPr>
        <p:sp>
          <p:nvSpPr>
            <p:cNvPr id="7921" name="Google Shape;7921;p85"/>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5"/>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5"/>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5"/>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5"/>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5"/>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5"/>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5"/>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5"/>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5"/>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5"/>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5"/>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85"/>
          <p:cNvGrpSpPr/>
          <p:nvPr/>
        </p:nvGrpSpPr>
        <p:grpSpPr>
          <a:xfrm>
            <a:off x="7112579" y="2708521"/>
            <a:ext cx="338556" cy="361534"/>
            <a:chOff x="7112579" y="2891521"/>
            <a:chExt cx="338556" cy="361534"/>
          </a:xfrm>
        </p:grpSpPr>
        <p:sp>
          <p:nvSpPr>
            <p:cNvPr id="7934" name="Google Shape;7934;p85"/>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5"/>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85"/>
          <p:cNvGrpSpPr/>
          <p:nvPr/>
        </p:nvGrpSpPr>
        <p:grpSpPr>
          <a:xfrm>
            <a:off x="7155259" y="3622036"/>
            <a:ext cx="207478" cy="361272"/>
            <a:chOff x="7155259" y="3805036"/>
            <a:chExt cx="207478" cy="361272"/>
          </a:xfrm>
        </p:grpSpPr>
        <p:sp>
          <p:nvSpPr>
            <p:cNvPr id="7937" name="Google Shape;7937;p85"/>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5"/>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5"/>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5"/>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5"/>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5"/>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5"/>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5"/>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5"/>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5"/>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5"/>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5"/>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85"/>
          <p:cNvGrpSpPr/>
          <p:nvPr/>
        </p:nvGrpSpPr>
        <p:grpSpPr>
          <a:xfrm>
            <a:off x="4915368" y="2708390"/>
            <a:ext cx="182850" cy="361927"/>
            <a:chOff x="4915368" y="2891390"/>
            <a:chExt cx="182850" cy="361927"/>
          </a:xfrm>
        </p:grpSpPr>
        <p:sp>
          <p:nvSpPr>
            <p:cNvPr id="7950" name="Google Shape;7950;p85"/>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5"/>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5"/>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5"/>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5"/>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5"/>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5"/>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5"/>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5"/>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5"/>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5"/>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85"/>
          <p:cNvGrpSpPr/>
          <p:nvPr/>
        </p:nvGrpSpPr>
        <p:grpSpPr>
          <a:xfrm>
            <a:off x="8028714" y="2708652"/>
            <a:ext cx="289589" cy="361403"/>
            <a:chOff x="8028714" y="2891652"/>
            <a:chExt cx="289589" cy="361403"/>
          </a:xfrm>
        </p:grpSpPr>
        <p:sp>
          <p:nvSpPr>
            <p:cNvPr id="7962" name="Google Shape;7962;p85"/>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5"/>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5"/>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5"/>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5"/>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5"/>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5"/>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5"/>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5"/>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5"/>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5"/>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5"/>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5"/>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5"/>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5"/>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5"/>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5"/>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5"/>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5"/>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5"/>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85"/>
          <p:cNvGrpSpPr/>
          <p:nvPr/>
        </p:nvGrpSpPr>
        <p:grpSpPr>
          <a:xfrm>
            <a:off x="7551822" y="3621774"/>
            <a:ext cx="293335" cy="361927"/>
            <a:chOff x="7551822" y="3804774"/>
            <a:chExt cx="293335" cy="361927"/>
          </a:xfrm>
        </p:grpSpPr>
        <p:sp>
          <p:nvSpPr>
            <p:cNvPr id="7983" name="Google Shape;7983;p85"/>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5"/>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5"/>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5"/>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5"/>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5"/>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5"/>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5"/>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5"/>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5"/>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5"/>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85"/>
          <p:cNvGrpSpPr/>
          <p:nvPr/>
        </p:nvGrpSpPr>
        <p:grpSpPr>
          <a:xfrm>
            <a:off x="6263725" y="4094658"/>
            <a:ext cx="210491" cy="362163"/>
            <a:chOff x="6263725" y="4277658"/>
            <a:chExt cx="210491" cy="362163"/>
          </a:xfrm>
        </p:grpSpPr>
        <p:sp>
          <p:nvSpPr>
            <p:cNvPr id="7995" name="Google Shape;7995;p85"/>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5"/>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5"/>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5"/>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5"/>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5"/>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5"/>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5"/>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5"/>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5"/>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5"/>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5"/>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5"/>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5"/>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5"/>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85"/>
          <p:cNvGrpSpPr/>
          <p:nvPr/>
        </p:nvGrpSpPr>
        <p:grpSpPr>
          <a:xfrm>
            <a:off x="7987790" y="3621695"/>
            <a:ext cx="336303" cy="362005"/>
            <a:chOff x="7987790" y="3804695"/>
            <a:chExt cx="336303" cy="362005"/>
          </a:xfrm>
        </p:grpSpPr>
        <p:sp>
          <p:nvSpPr>
            <p:cNvPr id="8011" name="Google Shape;8011;p85"/>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5"/>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5"/>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5"/>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5"/>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5"/>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5"/>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5"/>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5"/>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5"/>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85"/>
          <p:cNvGrpSpPr/>
          <p:nvPr/>
        </p:nvGrpSpPr>
        <p:grpSpPr>
          <a:xfrm>
            <a:off x="5273444" y="2708285"/>
            <a:ext cx="371123" cy="362267"/>
            <a:chOff x="5273444" y="2891285"/>
            <a:chExt cx="371123" cy="362267"/>
          </a:xfrm>
        </p:grpSpPr>
        <p:sp>
          <p:nvSpPr>
            <p:cNvPr id="8022" name="Google Shape;8022;p85"/>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5"/>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5"/>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5"/>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5"/>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5"/>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5"/>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5"/>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5"/>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5"/>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5"/>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5"/>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5"/>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5"/>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85"/>
          <p:cNvGrpSpPr/>
          <p:nvPr/>
        </p:nvGrpSpPr>
        <p:grpSpPr>
          <a:xfrm>
            <a:off x="7630397" y="3175399"/>
            <a:ext cx="214759" cy="357030"/>
            <a:chOff x="2235125" y="238075"/>
            <a:chExt cx="3144350" cy="5227375"/>
          </a:xfrm>
        </p:grpSpPr>
        <p:sp>
          <p:nvSpPr>
            <p:cNvPr id="8037" name="Google Shape;8037;p85"/>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5"/>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5"/>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5"/>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5"/>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5"/>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5"/>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5"/>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5"/>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85"/>
          <p:cNvGrpSpPr/>
          <p:nvPr/>
        </p:nvGrpSpPr>
        <p:grpSpPr>
          <a:xfrm>
            <a:off x="2810729" y="4084107"/>
            <a:ext cx="342496" cy="351944"/>
            <a:chOff x="2810729" y="4267107"/>
            <a:chExt cx="342496" cy="351944"/>
          </a:xfrm>
        </p:grpSpPr>
        <p:sp>
          <p:nvSpPr>
            <p:cNvPr id="8047" name="Google Shape;8047;p85"/>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5"/>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5"/>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5"/>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5"/>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5"/>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5"/>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5"/>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5"/>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5"/>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5"/>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5"/>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5"/>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5"/>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5"/>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5"/>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5"/>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5"/>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5"/>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5"/>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5"/>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5"/>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5"/>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5"/>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5"/>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5"/>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5"/>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5"/>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5"/>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5"/>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85"/>
          <p:cNvGrpSpPr/>
          <p:nvPr/>
        </p:nvGrpSpPr>
        <p:grpSpPr>
          <a:xfrm>
            <a:off x="1779168" y="3622625"/>
            <a:ext cx="282381" cy="343454"/>
            <a:chOff x="1779168" y="3805625"/>
            <a:chExt cx="282381" cy="343454"/>
          </a:xfrm>
        </p:grpSpPr>
        <p:sp>
          <p:nvSpPr>
            <p:cNvPr id="8078" name="Google Shape;8078;p85"/>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5"/>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5"/>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5"/>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5"/>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5"/>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5"/>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5"/>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5"/>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5"/>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5"/>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5"/>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5"/>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5"/>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5"/>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5"/>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5"/>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5"/>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5"/>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5"/>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5"/>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5"/>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5"/>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5"/>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5"/>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5"/>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5"/>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5"/>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85"/>
          <p:cNvGrpSpPr/>
          <p:nvPr/>
        </p:nvGrpSpPr>
        <p:grpSpPr>
          <a:xfrm>
            <a:off x="2593522" y="2224029"/>
            <a:ext cx="391606" cy="364535"/>
            <a:chOff x="2593522" y="2407029"/>
            <a:chExt cx="391606" cy="364535"/>
          </a:xfrm>
        </p:grpSpPr>
        <p:sp>
          <p:nvSpPr>
            <p:cNvPr id="8107" name="Google Shape;8107;p85"/>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5"/>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5"/>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5"/>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5"/>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5"/>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5"/>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5"/>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5"/>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5"/>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5"/>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5"/>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5"/>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5"/>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5"/>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5"/>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5"/>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5"/>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5"/>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5"/>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5"/>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5"/>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5"/>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5"/>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5"/>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5"/>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5"/>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5"/>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5"/>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5"/>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5"/>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5"/>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5"/>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5"/>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5"/>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5"/>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5"/>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85"/>
          <p:cNvGrpSpPr/>
          <p:nvPr/>
        </p:nvGrpSpPr>
        <p:grpSpPr>
          <a:xfrm>
            <a:off x="3955047" y="2249242"/>
            <a:ext cx="322912" cy="334396"/>
            <a:chOff x="3955047" y="2432242"/>
            <a:chExt cx="322912" cy="334396"/>
          </a:xfrm>
        </p:grpSpPr>
        <p:sp>
          <p:nvSpPr>
            <p:cNvPr id="8147" name="Google Shape;8147;p85"/>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5"/>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85"/>
          <p:cNvGrpSpPr/>
          <p:nvPr/>
        </p:nvGrpSpPr>
        <p:grpSpPr>
          <a:xfrm>
            <a:off x="1802465" y="1779854"/>
            <a:ext cx="265373" cy="351944"/>
            <a:chOff x="1802465" y="1962854"/>
            <a:chExt cx="265373" cy="351944"/>
          </a:xfrm>
        </p:grpSpPr>
        <p:sp>
          <p:nvSpPr>
            <p:cNvPr id="8151" name="Google Shape;8151;p85"/>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5"/>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5"/>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5"/>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5"/>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5"/>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5"/>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85"/>
          <p:cNvGrpSpPr/>
          <p:nvPr/>
        </p:nvGrpSpPr>
        <p:grpSpPr>
          <a:xfrm>
            <a:off x="3512070" y="1773222"/>
            <a:ext cx="373983" cy="363622"/>
            <a:chOff x="3512070" y="1956222"/>
            <a:chExt cx="373983" cy="363622"/>
          </a:xfrm>
        </p:grpSpPr>
        <p:sp>
          <p:nvSpPr>
            <p:cNvPr id="8159" name="Google Shape;8159;p85"/>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5"/>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5"/>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5"/>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5"/>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5"/>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5"/>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5"/>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5"/>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5"/>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5"/>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5"/>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5"/>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5"/>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5"/>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85"/>
          <p:cNvGrpSpPr/>
          <p:nvPr/>
        </p:nvGrpSpPr>
        <p:grpSpPr>
          <a:xfrm>
            <a:off x="842683" y="2211751"/>
            <a:ext cx="345640" cy="356660"/>
            <a:chOff x="842683" y="2394751"/>
            <a:chExt cx="345640" cy="356660"/>
          </a:xfrm>
        </p:grpSpPr>
        <p:sp>
          <p:nvSpPr>
            <p:cNvPr id="8177" name="Google Shape;8177;p85"/>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5"/>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5"/>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5"/>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5"/>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5"/>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5"/>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5"/>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5"/>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5"/>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5"/>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5"/>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5"/>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5"/>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85"/>
          <p:cNvGrpSpPr/>
          <p:nvPr/>
        </p:nvGrpSpPr>
        <p:grpSpPr>
          <a:xfrm>
            <a:off x="1290615" y="2216467"/>
            <a:ext cx="336836" cy="342511"/>
            <a:chOff x="1290615" y="2399467"/>
            <a:chExt cx="336836" cy="342511"/>
          </a:xfrm>
        </p:grpSpPr>
        <p:sp>
          <p:nvSpPr>
            <p:cNvPr id="8194" name="Google Shape;8194;p85"/>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5"/>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5"/>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5"/>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5"/>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5"/>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5"/>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5"/>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5"/>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5"/>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5"/>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5"/>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5"/>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5"/>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85"/>
          <p:cNvGrpSpPr/>
          <p:nvPr/>
        </p:nvGrpSpPr>
        <p:grpSpPr>
          <a:xfrm>
            <a:off x="1748310" y="2225601"/>
            <a:ext cx="308508" cy="333378"/>
            <a:chOff x="1748310" y="2408601"/>
            <a:chExt cx="308508" cy="333378"/>
          </a:xfrm>
        </p:grpSpPr>
        <p:sp>
          <p:nvSpPr>
            <p:cNvPr id="8214" name="Google Shape;8214;p85"/>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5"/>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5"/>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5"/>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5"/>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5"/>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85"/>
          <p:cNvGrpSpPr/>
          <p:nvPr/>
        </p:nvGrpSpPr>
        <p:grpSpPr>
          <a:xfrm>
            <a:off x="3044614" y="2235033"/>
            <a:ext cx="376184" cy="315141"/>
            <a:chOff x="3044614" y="2418033"/>
            <a:chExt cx="376184" cy="315141"/>
          </a:xfrm>
        </p:grpSpPr>
        <p:sp>
          <p:nvSpPr>
            <p:cNvPr id="8223" name="Google Shape;8223;p85"/>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5"/>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5"/>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5"/>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5"/>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5"/>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5"/>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85"/>
          <p:cNvGrpSpPr/>
          <p:nvPr/>
        </p:nvGrpSpPr>
        <p:grpSpPr>
          <a:xfrm>
            <a:off x="3943638" y="3632072"/>
            <a:ext cx="357933" cy="342676"/>
            <a:chOff x="3943638" y="3815072"/>
            <a:chExt cx="357933" cy="342676"/>
          </a:xfrm>
        </p:grpSpPr>
        <p:sp>
          <p:nvSpPr>
            <p:cNvPr id="8233" name="Google Shape;8233;p85"/>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5"/>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5"/>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5"/>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5"/>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5"/>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5"/>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5"/>
          <p:cNvGrpSpPr/>
          <p:nvPr/>
        </p:nvGrpSpPr>
        <p:grpSpPr>
          <a:xfrm>
            <a:off x="3508282" y="3627341"/>
            <a:ext cx="351644" cy="351959"/>
            <a:chOff x="3508282" y="3810341"/>
            <a:chExt cx="351644" cy="351959"/>
          </a:xfrm>
        </p:grpSpPr>
        <p:sp>
          <p:nvSpPr>
            <p:cNvPr id="8243" name="Google Shape;8243;p85"/>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5"/>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5"/>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5"/>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5"/>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5"/>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5"/>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5"/>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5"/>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5"/>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5"/>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85"/>
          <p:cNvGrpSpPr/>
          <p:nvPr/>
        </p:nvGrpSpPr>
        <p:grpSpPr>
          <a:xfrm>
            <a:off x="2224585" y="1779854"/>
            <a:ext cx="303163" cy="351809"/>
            <a:chOff x="2224585" y="1962854"/>
            <a:chExt cx="303163" cy="351809"/>
          </a:xfrm>
        </p:grpSpPr>
        <p:sp>
          <p:nvSpPr>
            <p:cNvPr id="8257" name="Google Shape;8257;p85"/>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5"/>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5"/>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5"/>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5"/>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5"/>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85"/>
          <p:cNvGrpSpPr/>
          <p:nvPr/>
        </p:nvGrpSpPr>
        <p:grpSpPr>
          <a:xfrm>
            <a:off x="2622794" y="1807868"/>
            <a:ext cx="389090" cy="296231"/>
            <a:chOff x="2622794" y="1990868"/>
            <a:chExt cx="389090" cy="296231"/>
          </a:xfrm>
        </p:grpSpPr>
        <p:sp>
          <p:nvSpPr>
            <p:cNvPr id="8266" name="Google Shape;8266;p85"/>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5"/>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5"/>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5"/>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5"/>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5"/>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5"/>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5"/>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5"/>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85"/>
          <p:cNvGrpSpPr/>
          <p:nvPr/>
        </p:nvGrpSpPr>
        <p:grpSpPr>
          <a:xfrm>
            <a:off x="3977326" y="1769149"/>
            <a:ext cx="327074" cy="375241"/>
            <a:chOff x="3977326" y="1952149"/>
            <a:chExt cx="327074" cy="375241"/>
          </a:xfrm>
        </p:grpSpPr>
        <p:sp>
          <p:nvSpPr>
            <p:cNvPr id="8276" name="Google Shape;8276;p85"/>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5"/>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5"/>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5"/>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5"/>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5"/>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5"/>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5"/>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5"/>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5"/>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5"/>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85"/>
          <p:cNvGrpSpPr/>
          <p:nvPr/>
        </p:nvGrpSpPr>
        <p:grpSpPr>
          <a:xfrm>
            <a:off x="1341612" y="3157055"/>
            <a:ext cx="259399" cy="370524"/>
            <a:chOff x="1341612" y="3340055"/>
            <a:chExt cx="259399" cy="370524"/>
          </a:xfrm>
        </p:grpSpPr>
        <p:sp>
          <p:nvSpPr>
            <p:cNvPr id="8294" name="Google Shape;8294;p85"/>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5"/>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5"/>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5"/>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5"/>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5"/>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5"/>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5"/>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5"/>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5"/>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5"/>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5"/>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5"/>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5"/>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5"/>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5"/>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5"/>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5"/>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85"/>
          <p:cNvGrpSpPr/>
          <p:nvPr/>
        </p:nvGrpSpPr>
        <p:grpSpPr>
          <a:xfrm>
            <a:off x="2179892" y="3661972"/>
            <a:ext cx="351629" cy="282381"/>
            <a:chOff x="2179892" y="3844972"/>
            <a:chExt cx="351629" cy="282381"/>
          </a:xfrm>
        </p:grpSpPr>
        <p:sp>
          <p:nvSpPr>
            <p:cNvPr id="8313" name="Google Shape;8313;p85"/>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5"/>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5"/>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5"/>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5"/>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5"/>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5"/>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5"/>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5"/>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5"/>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5"/>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5"/>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5"/>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5"/>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5"/>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5"/>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5"/>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5"/>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5"/>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85"/>
          <p:cNvGrpSpPr/>
          <p:nvPr/>
        </p:nvGrpSpPr>
        <p:grpSpPr>
          <a:xfrm>
            <a:off x="3131170" y="3633884"/>
            <a:ext cx="220051" cy="338169"/>
            <a:chOff x="3131170" y="3816884"/>
            <a:chExt cx="220051" cy="338169"/>
          </a:xfrm>
        </p:grpSpPr>
        <p:sp>
          <p:nvSpPr>
            <p:cNvPr id="8334" name="Google Shape;8334;p85"/>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5"/>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5"/>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5"/>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5"/>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5"/>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5"/>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5"/>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85"/>
          <p:cNvGrpSpPr/>
          <p:nvPr/>
        </p:nvGrpSpPr>
        <p:grpSpPr>
          <a:xfrm>
            <a:off x="903502" y="3176564"/>
            <a:ext cx="247990" cy="333393"/>
            <a:chOff x="903502" y="3359564"/>
            <a:chExt cx="247990" cy="333393"/>
          </a:xfrm>
        </p:grpSpPr>
        <p:sp>
          <p:nvSpPr>
            <p:cNvPr id="8344" name="Google Shape;8344;p85"/>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5"/>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5"/>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5"/>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5"/>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5"/>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5"/>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5"/>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5"/>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5"/>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5"/>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5"/>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5"/>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5"/>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5"/>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5"/>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5"/>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5"/>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5"/>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5"/>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85"/>
          <p:cNvGrpSpPr/>
          <p:nvPr/>
        </p:nvGrpSpPr>
        <p:grpSpPr>
          <a:xfrm>
            <a:off x="2616191" y="2707461"/>
            <a:ext cx="365793" cy="361152"/>
            <a:chOff x="2616191" y="2890461"/>
            <a:chExt cx="365793" cy="361152"/>
          </a:xfrm>
        </p:grpSpPr>
        <p:sp>
          <p:nvSpPr>
            <p:cNvPr id="8367" name="Google Shape;8367;p85"/>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5"/>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5"/>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5"/>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5"/>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5"/>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5"/>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5"/>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85"/>
          <p:cNvGrpSpPr/>
          <p:nvPr/>
        </p:nvGrpSpPr>
        <p:grpSpPr>
          <a:xfrm>
            <a:off x="3049959" y="1762861"/>
            <a:ext cx="402940" cy="388536"/>
            <a:chOff x="3049959" y="1945861"/>
            <a:chExt cx="402940" cy="388536"/>
          </a:xfrm>
        </p:grpSpPr>
        <p:sp>
          <p:nvSpPr>
            <p:cNvPr id="8379" name="Google Shape;8379;p85"/>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5"/>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85"/>
          <p:cNvGrpSpPr/>
          <p:nvPr/>
        </p:nvGrpSpPr>
        <p:grpSpPr>
          <a:xfrm>
            <a:off x="2483025" y="4085679"/>
            <a:ext cx="202428" cy="349114"/>
            <a:chOff x="2483025" y="4268679"/>
            <a:chExt cx="202428" cy="349114"/>
          </a:xfrm>
        </p:grpSpPr>
        <p:sp>
          <p:nvSpPr>
            <p:cNvPr id="8386" name="Google Shape;8386;p85"/>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5"/>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5"/>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5"/>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5"/>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5"/>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2" name="Google Shape;8392;p85"/>
          <p:cNvGrpSpPr/>
          <p:nvPr/>
        </p:nvGrpSpPr>
        <p:grpSpPr>
          <a:xfrm>
            <a:off x="862507" y="2702984"/>
            <a:ext cx="329590" cy="365000"/>
            <a:chOff x="862507" y="2885984"/>
            <a:chExt cx="329590" cy="365000"/>
          </a:xfrm>
        </p:grpSpPr>
        <p:sp>
          <p:nvSpPr>
            <p:cNvPr id="8393" name="Google Shape;8393;p85"/>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5"/>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5"/>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5"/>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5"/>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85"/>
          <p:cNvGrpSpPr/>
          <p:nvPr/>
        </p:nvGrpSpPr>
        <p:grpSpPr>
          <a:xfrm>
            <a:off x="3082075" y="2688805"/>
            <a:ext cx="318884" cy="379807"/>
            <a:chOff x="3082075" y="2871805"/>
            <a:chExt cx="318884" cy="379807"/>
          </a:xfrm>
        </p:grpSpPr>
        <p:sp>
          <p:nvSpPr>
            <p:cNvPr id="8401" name="Google Shape;8401;p85"/>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5"/>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5"/>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5"/>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5"/>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5"/>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5"/>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5"/>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5"/>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5"/>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5"/>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5"/>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85"/>
          <p:cNvGrpSpPr/>
          <p:nvPr/>
        </p:nvGrpSpPr>
        <p:grpSpPr>
          <a:xfrm>
            <a:off x="2594780" y="1333494"/>
            <a:ext cx="410187" cy="324244"/>
            <a:chOff x="2594780" y="1516494"/>
            <a:chExt cx="410187" cy="324244"/>
          </a:xfrm>
        </p:grpSpPr>
        <p:sp>
          <p:nvSpPr>
            <p:cNvPr id="8422" name="Google Shape;8422;p85"/>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5"/>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5"/>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5"/>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5"/>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5"/>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5"/>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85"/>
          <p:cNvGrpSpPr/>
          <p:nvPr/>
        </p:nvGrpSpPr>
        <p:grpSpPr>
          <a:xfrm>
            <a:off x="1742965" y="1319959"/>
            <a:ext cx="333692" cy="333363"/>
            <a:chOff x="1742965" y="1502959"/>
            <a:chExt cx="333692" cy="333363"/>
          </a:xfrm>
        </p:grpSpPr>
        <p:sp>
          <p:nvSpPr>
            <p:cNvPr id="8431" name="Google Shape;8431;p85"/>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5"/>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5"/>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5"/>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85"/>
          <p:cNvGrpSpPr/>
          <p:nvPr/>
        </p:nvGrpSpPr>
        <p:grpSpPr>
          <a:xfrm>
            <a:off x="3051531" y="1333809"/>
            <a:ext cx="390034" cy="296545"/>
            <a:chOff x="3051531" y="1516809"/>
            <a:chExt cx="390034" cy="296545"/>
          </a:xfrm>
        </p:grpSpPr>
        <p:sp>
          <p:nvSpPr>
            <p:cNvPr id="8436" name="Google Shape;8436;p85"/>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5"/>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5"/>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5"/>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5"/>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5"/>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5"/>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5"/>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5"/>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85"/>
          <p:cNvGrpSpPr/>
          <p:nvPr/>
        </p:nvGrpSpPr>
        <p:grpSpPr>
          <a:xfrm>
            <a:off x="3514900" y="1306020"/>
            <a:ext cx="354145" cy="351869"/>
            <a:chOff x="3514900" y="1489020"/>
            <a:chExt cx="354145" cy="351869"/>
          </a:xfrm>
        </p:grpSpPr>
        <p:sp>
          <p:nvSpPr>
            <p:cNvPr id="8452" name="Google Shape;8452;p85"/>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5"/>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5"/>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5"/>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5"/>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5"/>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5"/>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5"/>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5"/>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5"/>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5"/>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5"/>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5"/>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5"/>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5"/>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5"/>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5"/>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5"/>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5"/>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5"/>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5"/>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5"/>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85"/>
          <p:cNvGrpSpPr/>
          <p:nvPr/>
        </p:nvGrpSpPr>
        <p:grpSpPr>
          <a:xfrm>
            <a:off x="3066324" y="3167446"/>
            <a:ext cx="346598" cy="333183"/>
            <a:chOff x="3066324" y="3350446"/>
            <a:chExt cx="346598" cy="333183"/>
          </a:xfrm>
        </p:grpSpPr>
        <p:sp>
          <p:nvSpPr>
            <p:cNvPr id="8475" name="Google Shape;8475;p85"/>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5"/>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5"/>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5"/>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5"/>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5"/>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5"/>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5"/>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5"/>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5"/>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85"/>
          <p:cNvGrpSpPr/>
          <p:nvPr/>
        </p:nvGrpSpPr>
        <p:grpSpPr>
          <a:xfrm>
            <a:off x="1282755" y="1769089"/>
            <a:ext cx="363278" cy="363338"/>
            <a:chOff x="1282755" y="1952089"/>
            <a:chExt cx="363278" cy="363338"/>
          </a:xfrm>
        </p:grpSpPr>
        <p:sp>
          <p:nvSpPr>
            <p:cNvPr id="8486" name="Google Shape;8486;p85"/>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5"/>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5"/>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5"/>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5"/>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5"/>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5"/>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85"/>
          <p:cNvGrpSpPr/>
          <p:nvPr/>
        </p:nvGrpSpPr>
        <p:grpSpPr>
          <a:xfrm>
            <a:off x="3510094" y="2726281"/>
            <a:ext cx="355133" cy="343574"/>
            <a:chOff x="3510094" y="2909281"/>
            <a:chExt cx="355133" cy="343574"/>
          </a:xfrm>
        </p:grpSpPr>
        <p:sp>
          <p:nvSpPr>
            <p:cNvPr id="8494" name="Google Shape;8494;p85"/>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5"/>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5"/>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5"/>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5"/>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5"/>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5"/>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5"/>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5"/>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5"/>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5"/>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5"/>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5"/>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7" name="Google Shape;8507;p85"/>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8" name="Google Shape;8508;p85"/>
          <p:cNvGrpSpPr/>
          <p:nvPr/>
        </p:nvGrpSpPr>
        <p:grpSpPr>
          <a:xfrm>
            <a:off x="2163842" y="1323972"/>
            <a:ext cx="382787" cy="331566"/>
            <a:chOff x="2163842" y="1506972"/>
            <a:chExt cx="382787" cy="331566"/>
          </a:xfrm>
        </p:grpSpPr>
        <p:sp>
          <p:nvSpPr>
            <p:cNvPr id="8509" name="Google Shape;8509;p85"/>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5"/>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5"/>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5"/>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5"/>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5"/>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5"/>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5"/>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85"/>
          <p:cNvGrpSpPr/>
          <p:nvPr/>
        </p:nvGrpSpPr>
        <p:grpSpPr>
          <a:xfrm>
            <a:off x="1738877" y="3166652"/>
            <a:ext cx="357918" cy="350536"/>
            <a:chOff x="1738877" y="3349652"/>
            <a:chExt cx="357918" cy="350536"/>
          </a:xfrm>
        </p:grpSpPr>
        <p:sp>
          <p:nvSpPr>
            <p:cNvPr id="8518" name="Google Shape;8518;p85"/>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5"/>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5"/>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5"/>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5"/>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5"/>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5"/>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5"/>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5"/>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5"/>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5"/>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5"/>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5"/>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5"/>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5"/>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5"/>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5"/>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5"/>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85"/>
          <p:cNvGrpSpPr/>
          <p:nvPr/>
        </p:nvGrpSpPr>
        <p:grpSpPr>
          <a:xfrm>
            <a:off x="1971819" y="4093854"/>
            <a:ext cx="383281" cy="333947"/>
            <a:chOff x="1971819" y="4276854"/>
            <a:chExt cx="383281" cy="333947"/>
          </a:xfrm>
        </p:grpSpPr>
        <p:sp>
          <p:nvSpPr>
            <p:cNvPr id="8537" name="Google Shape;8537;p85"/>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5"/>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5"/>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5"/>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5"/>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5"/>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5"/>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5"/>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5"/>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5"/>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85"/>
          <p:cNvGrpSpPr/>
          <p:nvPr/>
        </p:nvGrpSpPr>
        <p:grpSpPr>
          <a:xfrm>
            <a:off x="1825119" y="2702819"/>
            <a:ext cx="175987" cy="361391"/>
            <a:chOff x="1825119" y="2885819"/>
            <a:chExt cx="175987" cy="361391"/>
          </a:xfrm>
        </p:grpSpPr>
        <p:sp>
          <p:nvSpPr>
            <p:cNvPr id="8548" name="Google Shape;8548;p85"/>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5"/>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5"/>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5"/>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5"/>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5"/>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5"/>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5"/>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5"/>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5"/>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85"/>
          <p:cNvGrpSpPr/>
          <p:nvPr/>
        </p:nvGrpSpPr>
        <p:grpSpPr>
          <a:xfrm>
            <a:off x="3504824" y="3222844"/>
            <a:ext cx="369896" cy="226339"/>
            <a:chOff x="3504824" y="3405844"/>
            <a:chExt cx="369896" cy="226339"/>
          </a:xfrm>
        </p:grpSpPr>
        <p:sp>
          <p:nvSpPr>
            <p:cNvPr id="8559" name="Google Shape;8559;p85"/>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5"/>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5"/>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5"/>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5"/>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5"/>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5"/>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5"/>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5"/>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5"/>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5"/>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5"/>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5"/>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5"/>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5"/>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5"/>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85"/>
          <p:cNvGrpSpPr/>
          <p:nvPr/>
        </p:nvGrpSpPr>
        <p:grpSpPr>
          <a:xfrm>
            <a:off x="1295661" y="3636594"/>
            <a:ext cx="345640" cy="342900"/>
            <a:chOff x="1295661" y="3819594"/>
            <a:chExt cx="345640" cy="342900"/>
          </a:xfrm>
        </p:grpSpPr>
        <p:sp>
          <p:nvSpPr>
            <p:cNvPr id="8576" name="Google Shape;8576;p85"/>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5"/>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5"/>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5"/>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5"/>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5"/>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5"/>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5"/>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5"/>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5"/>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5"/>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5"/>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5"/>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5"/>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5"/>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85"/>
          <p:cNvGrpSpPr/>
          <p:nvPr/>
        </p:nvGrpSpPr>
        <p:grpSpPr>
          <a:xfrm>
            <a:off x="3486572" y="2250470"/>
            <a:ext cx="379328" cy="281738"/>
            <a:chOff x="3486572" y="2433470"/>
            <a:chExt cx="379328" cy="281738"/>
          </a:xfrm>
        </p:grpSpPr>
        <p:sp>
          <p:nvSpPr>
            <p:cNvPr id="8594" name="Google Shape;8594;p85"/>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5"/>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5"/>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5"/>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5"/>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5"/>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5"/>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1" name="Google Shape;8601;p85"/>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2" name="Google Shape;8602;p85"/>
          <p:cNvGrpSpPr/>
          <p:nvPr/>
        </p:nvGrpSpPr>
        <p:grpSpPr>
          <a:xfrm>
            <a:off x="3997149" y="3146634"/>
            <a:ext cx="270733" cy="355762"/>
            <a:chOff x="3997149" y="3329634"/>
            <a:chExt cx="270733" cy="355762"/>
          </a:xfrm>
        </p:grpSpPr>
        <p:sp>
          <p:nvSpPr>
            <p:cNvPr id="8603" name="Google Shape;8603;p85"/>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5"/>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5"/>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5"/>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5"/>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5"/>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5"/>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5"/>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5"/>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5"/>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5"/>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5"/>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5"/>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5"/>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5"/>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5"/>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5"/>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5"/>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5"/>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5"/>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5"/>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85"/>
          <p:cNvGrpSpPr/>
          <p:nvPr/>
        </p:nvGrpSpPr>
        <p:grpSpPr>
          <a:xfrm>
            <a:off x="3954343" y="2716354"/>
            <a:ext cx="345655" cy="343529"/>
            <a:chOff x="3954343" y="2899354"/>
            <a:chExt cx="345655" cy="343529"/>
          </a:xfrm>
        </p:grpSpPr>
        <p:sp>
          <p:nvSpPr>
            <p:cNvPr id="8625" name="Google Shape;8625;p85"/>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5"/>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5"/>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5"/>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5"/>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5"/>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5"/>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5"/>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5"/>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5"/>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5"/>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5"/>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85"/>
          <p:cNvGrpSpPr/>
          <p:nvPr/>
        </p:nvGrpSpPr>
        <p:grpSpPr>
          <a:xfrm>
            <a:off x="2166043" y="3168344"/>
            <a:ext cx="369566" cy="349803"/>
            <a:chOff x="2166043" y="3351344"/>
            <a:chExt cx="369566" cy="349803"/>
          </a:xfrm>
        </p:grpSpPr>
        <p:sp>
          <p:nvSpPr>
            <p:cNvPr id="8638" name="Google Shape;8638;p85"/>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5"/>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5"/>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5"/>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5"/>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5"/>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5"/>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5"/>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5"/>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85"/>
          <p:cNvGrpSpPr/>
          <p:nvPr/>
        </p:nvGrpSpPr>
        <p:grpSpPr>
          <a:xfrm>
            <a:off x="2619649" y="3169332"/>
            <a:ext cx="365793" cy="329275"/>
            <a:chOff x="2619649" y="3352332"/>
            <a:chExt cx="365793" cy="329275"/>
          </a:xfrm>
        </p:grpSpPr>
        <p:sp>
          <p:nvSpPr>
            <p:cNvPr id="8648" name="Google Shape;8648;p85"/>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5"/>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5"/>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5"/>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5"/>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5"/>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5"/>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5"/>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5"/>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5"/>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85"/>
          <p:cNvGrpSpPr/>
          <p:nvPr/>
        </p:nvGrpSpPr>
        <p:grpSpPr>
          <a:xfrm>
            <a:off x="1296135" y="1332240"/>
            <a:ext cx="340624" cy="351944"/>
            <a:chOff x="1293760" y="1498228"/>
            <a:chExt cx="340624" cy="351944"/>
          </a:xfrm>
        </p:grpSpPr>
        <p:sp>
          <p:nvSpPr>
            <p:cNvPr id="8659" name="Google Shape;8659;p85"/>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5"/>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5"/>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5"/>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5"/>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5"/>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5"/>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5"/>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5"/>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5"/>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5"/>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5"/>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5"/>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5"/>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85"/>
          <p:cNvGrpSpPr/>
          <p:nvPr/>
        </p:nvGrpSpPr>
        <p:grpSpPr>
          <a:xfrm>
            <a:off x="849601" y="1769074"/>
            <a:ext cx="406713" cy="383745"/>
            <a:chOff x="849601" y="1952074"/>
            <a:chExt cx="406713" cy="383745"/>
          </a:xfrm>
        </p:grpSpPr>
        <p:sp>
          <p:nvSpPr>
            <p:cNvPr id="8674" name="Google Shape;8674;p85"/>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5"/>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5"/>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5"/>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5"/>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5"/>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5"/>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85"/>
          <p:cNvGrpSpPr/>
          <p:nvPr/>
        </p:nvGrpSpPr>
        <p:grpSpPr>
          <a:xfrm>
            <a:off x="2253871" y="2710365"/>
            <a:ext cx="203985" cy="355417"/>
            <a:chOff x="2253871" y="2893365"/>
            <a:chExt cx="203985" cy="355417"/>
          </a:xfrm>
        </p:grpSpPr>
        <p:sp>
          <p:nvSpPr>
            <p:cNvPr id="8682" name="Google Shape;8682;p85"/>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5"/>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5"/>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5"/>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5"/>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5"/>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5"/>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5"/>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5"/>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5"/>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5"/>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85"/>
          <p:cNvGrpSpPr/>
          <p:nvPr/>
        </p:nvGrpSpPr>
        <p:grpSpPr>
          <a:xfrm>
            <a:off x="2191541" y="2225601"/>
            <a:ext cx="308823" cy="342571"/>
            <a:chOff x="2191541" y="2408601"/>
            <a:chExt cx="308823" cy="342571"/>
          </a:xfrm>
        </p:grpSpPr>
        <p:sp>
          <p:nvSpPr>
            <p:cNvPr id="8694" name="Google Shape;8694;p85"/>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5"/>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5"/>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5"/>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5"/>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5"/>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5"/>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5"/>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5"/>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5"/>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5"/>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5"/>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5"/>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85"/>
          <p:cNvGrpSpPr/>
          <p:nvPr/>
        </p:nvGrpSpPr>
        <p:grpSpPr>
          <a:xfrm>
            <a:off x="847400" y="1320588"/>
            <a:ext cx="342496" cy="341553"/>
            <a:chOff x="847400" y="1503588"/>
            <a:chExt cx="342496" cy="341553"/>
          </a:xfrm>
        </p:grpSpPr>
        <p:sp>
          <p:nvSpPr>
            <p:cNvPr id="8708" name="Google Shape;8708;p85"/>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5"/>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5"/>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5"/>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5"/>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5"/>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5"/>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5"/>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5"/>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5"/>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5"/>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5"/>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5"/>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5"/>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5"/>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5"/>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5"/>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5"/>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5"/>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5"/>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85"/>
          <p:cNvGrpSpPr/>
          <p:nvPr/>
        </p:nvGrpSpPr>
        <p:grpSpPr>
          <a:xfrm>
            <a:off x="1329963" y="2716669"/>
            <a:ext cx="280495" cy="361077"/>
            <a:chOff x="1329963" y="2899669"/>
            <a:chExt cx="280495" cy="361077"/>
          </a:xfrm>
        </p:grpSpPr>
        <p:sp>
          <p:nvSpPr>
            <p:cNvPr id="8729" name="Google Shape;8729;p85"/>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5"/>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5"/>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5"/>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5"/>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85"/>
          <p:cNvGrpSpPr/>
          <p:nvPr/>
        </p:nvGrpSpPr>
        <p:grpSpPr>
          <a:xfrm>
            <a:off x="937429" y="3617908"/>
            <a:ext cx="195496" cy="343439"/>
            <a:chOff x="937429" y="3800908"/>
            <a:chExt cx="195496" cy="343439"/>
          </a:xfrm>
        </p:grpSpPr>
        <p:sp>
          <p:nvSpPr>
            <p:cNvPr id="8737" name="Google Shape;8737;p85"/>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5"/>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5"/>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5"/>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5"/>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5"/>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5"/>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5"/>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5"/>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5"/>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5"/>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5"/>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5"/>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85"/>
          <p:cNvGrpSpPr/>
          <p:nvPr/>
        </p:nvGrpSpPr>
        <p:grpSpPr>
          <a:xfrm>
            <a:off x="2687659" y="3627655"/>
            <a:ext cx="365164" cy="342511"/>
            <a:chOff x="2611459" y="3810655"/>
            <a:chExt cx="365164" cy="342511"/>
          </a:xfrm>
        </p:grpSpPr>
        <p:sp>
          <p:nvSpPr>
            <p:cNvPr id="8751" name="Google Shape;8751;p85"/>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5"/>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5"/>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5"/>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5"/>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5"/>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5"/>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5"/>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5"/>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5"/>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5"/>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85"/>
          <p:cNvGrpSpPr/>
          <p:nvPr/>
        </p:nvGrpSpPr>
        <p:grpSpPr>
          <a:xfrm>
            <a:off x="3952456" y="1341280"/>
            <a:ext cx="370195" cy="300154"/>
            <a:chOff x="3952456" y="1524280"/>
            <a:chExt cx="370195" cy="300154"/>
          </a:xfrm>
        </p:grpSpPr>
        <p:sp>
          <p:nvSpPr>
            <p:cNvPr id="8763" name="Google Shape;8763;p85"/>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5"/>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5"/>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5"/>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5"/>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5"/>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9" name="Google Shape;8769;p85"/>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8770" name="Google Shape;8770;p85"/>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74"/>
        <p:cNvGrpSpPr/>
        <p:nvPr/>
      </p:nvGrpSpPr>
      <p:grpSpPr>
        <a:xfrm>
          <a:off x="0" y="0"/>
          <a:ext cx="0" cy="0"/>
          <a:chOff x="0" y="0"/>
          <a:chExt cx="0" cy="0"/>
        </a:xfrm>
      </p:grpSpPr>
      <p:grpSp>
        <p:nvGrpSpPr>
          <p:cNvPr id="8775" name="Google Shape;8775;p86"/>
          <p:cNvGrpSpPr/>
          <p:nvPr/>
        </p:nvGrpSpPr>
        <p:grpSpPr>
          <a:xfrm>
            <a:off x="908482" y="1350185"/>
            <a:ext cx="257112" cy="362808"/>
            <a:chOff x="908482" y="1502585"/>
            <a:chExt cx="257112" cy="362808"/>
          </a:xfrm>
        </p:grpSpPr>
        <p:sp>
          <p:nvSpPr>
            <p:cNvPr id="8776" name="Google Shape;8776;p86"/>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6"/>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6"/>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6"/>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6"/>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6"/>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6"/>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6"/>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6"/>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6"/>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6"/>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6"/>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6"/>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6"/>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6"/>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6"/>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6"/>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6"/>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6"/>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6"/>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86"/>
          <p:cNvGrpSpPr/>
          <p:nvPr/>
        </p:nvGrpSpPr>
        <p:grpSpPr>
          <a:xfrm>
            <a:off x="1303537" y="1350316"/>
            <a:ext cx="362939" cy="362677"/>
            <a:chOff x="1303537" y="1502716"/>
            <a:chExt cx="362939" cy="362677"/>
          </a:xfrm>
        </p:grpSpPr>
        <p:sp>
          <p:nvSpPr>
            <p:cNvPr id="8797" name="Google Shape;8797;p86"/>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6"/>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6"/>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6"/>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6"/>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6"/>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6"/>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6"/>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6"/>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6"/>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6"/>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86"/>
          <p:cNvGrpSpPr/>
          <p:nvPr/>
        </p:nvGrpSpPr>
        <p:grpSpPr>
          <a:xfrm>
            <a:off x="1751901" y="1350316"/>
            <a:ext cx="362677" cy="362677"/>
            <a:chOff x="1751901" y="1502716"/>
            <a:chExt cx="362677" cy="362677"/>
          </a:xfrm>
        </p:grpSpPr>
        <p:sp>
          <p:nvSpPr>
            <p:cNvPr id="8809" name="Google Shape;8809;p86"/>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6"/>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6"/>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6"/>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6"/>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6"/>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6"/>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6"/>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6"/>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6"/>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6"/>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6"/>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6"/>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6"/>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6"/>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6"/>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6"/>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6"/>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6"/>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86"/>
          <p:cNvGrpSpPr/>
          <p:nvPr/>
        </p:nvGrpSpPr>
        <p:grpSpPr>
          <a:xfrm>
            <a:off x="3095178" y="1350316"/>
            <a:ext cx="334290" cy="362677"/>
            <a:chOff x="3095178" y="1502716"/>
            <a:chExt cx="334290" cy="362677"/>
          </a:xfrm>
        </p:grpSpPr>
        <p:sp>
          <p:nvSpPr>
            <p:cNvPr id="8829" name="Google Shape;8829;p86"/>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6"/>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6"/>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6"/>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6"/>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6"/>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6"/>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6"/>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6"/>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6"/>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6"/>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6"/>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6"/>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6"/>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6"/>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6"/>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6"/>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86"/>
          <p:cNvGrpSpPr/>
          <p:nvPr/>
        </p:nvGrpSpPr>
        <p:grpSpPr>
          <a:xfrm>
            <a:off x="3542281" y="1353205"/>
            <a:ext cx="366196" cy="357005"/>
            <a:chOff x="3542281" y="1505605"/>
            <a:chExt cx="366196" cy="357005"/>
          </a:xfrm>
        </p:grpSpPr>
        <p:sp>
          <p:nvSpPr>
            <p:cNvPr id="8847" name="Google Shape;8847;p86"/>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6"/>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6"/>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6"/>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6"/>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6"/>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6"/>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6"/>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6"/>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6"/>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6"/>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6"/>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6"/>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6"/>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6"/>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6"/>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6"/>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6"/>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6"/>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6"/>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6"/>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6"/>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6"/>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6"/>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6"/>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86"/>
          <p:cNvGrpSpPr/>
          <p:nvPr/>
        </p:nvGrpSpPr>
        <p:grpSpPr>
          <a:xfrm>
            <a:off x="1748382" y="3232397"/>
            <a:ext cx="364673" cy="340067"/>
            <a:chOff x="1748382" y="3384797"/>
            <a:chExt cx="364673" cy="340067"/>
          </a:xfrm>
        </p:grpSpPr>
        <p:sp>
          <p:nvSpPr>
            <p:cNvPr id="8873" name="Google Shape;8873;p86"/>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6"/>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6"/>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6"/>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6"/>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6"/>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6"/>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6"/>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6"/>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6"/>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6"/>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6"/>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6"/>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6"/>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6"/>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86"/>
          <p:cNvGrpSpPr/>
          <p:nvPr/>
        </p:nvGrpSpPr>
        <p:grpSpPr>
          <a:xfrm>
            <a:off x="6221064" y="3658649"/>
            <a:ext cx="364673" cy="339804"/>
            <a:chOff x="6221064" y="3811049"/>
            <a:chExt cx="364673" cy="339804"/>
          </a:xfrm>
        </p:grpSpPr>
        <p:sp>
          <p:nvSpPr>
            <p:cNvPr id="8889" name="Google Shape;8889;p86"/>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6"/>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6"/>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6"/>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6"/>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6"/>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6"/>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6"/>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6"/>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6"/>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6"/>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6"/>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6"/>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6"/>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6"/>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86"/>
          <p:cNvGrpSpPr/>
          <p:nvPr/>
        </p:nvGrpSpPr>
        <p:grpSpPr>
          <a:xfrm>
            <a:off x="2182643" y="3233920"/>
            <a:ext cx="382030" cy="320451"/>
            <a:chOff x="2182643" y="3386320"/>
            <a:chExt cx="382030" cy="320451"/>
          </a:xfrm>
        </p:grpSpPr>
        <p:sp>
          <p:nvSpPr>
            <p:cNvPr id="8905" name="Google Shape;8905;p86"/>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6"/>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6"/>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6"/>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6"/>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6"/>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6"/>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6"/>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6"/>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6"/>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6"/>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6"/>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6"/>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6"/>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6"/>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86"/>
          <p:cNvGrpSpPr/>
          <p:nvPr/>
        </p:nvGrpSpPr>
        <p:grpSpPr>
          <a:xfrm>
            <a:off x="3084386" y="3236940"/>
            <a:ext cx="353880" cy="330745"/>
            <a:chOff x="3084386" y="3389340"/>
            <a:chExt cx="353880" cy="330745"/>
          </a:xfrm>
        </p:grpSpPr>
        <p:sp>
          <p:nvSpPr>
            <p:cNvPr id="8921" name="Google Shape;8921;p86"/>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6"/>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6"/>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6"/>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6"/>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6"/>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6"/>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6"/>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6"/>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6"/>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6"/>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6"/>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86"/>
          <p:cNvGrpSpPr/>
          <p:nvPr/>
        </p:nvGrpSpPr>
        <p:grpSpPr>
          <a:xfrm>
            <a:off x="863499" y="1818506"/>
            <a:ext cx="347078" cy="364016"/>
            <a:chOff x="863499" y="1970906"/>
            <a:chExt cx="347078" cy="364016"/>
          </a:xfrm>
        </p:grpSpPr>
        <p:sp>
          <p:nvSpPr>
            <p:cNvPr id="8934" name="Google Shape;8934;p86"/>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6"/>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6"/>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6"/>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6"/>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6"/>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6"/>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6"/>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6"/>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6"/>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6"/>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6"/>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6"/>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6"/>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86"/>
          <p:cNvGrpSpPr/>
          <p:nvPr/>
        </p:nvGrpSpPr>
        <p:grpSpPr>
          <a:xfrm>
            <a:off x="1749879" y="1818506"/>
            <a:ext cx="364436" cy="364174"/>
            <a:chOff x="1749879" y="1970906"/>
            <a:chExt cx="364436" cy="364174"/>
          </a:xfrm>
        </p:grpSpPr>
        <p:sp>
          <p:nvSpPr>
            <p:cNvPr id="8949" name="Google Shape;8949;p86"/>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6"/>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6"/>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6"/>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6"/>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6"/>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6"/>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6"/>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6"/>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6"/>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6"/>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6"/>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6"/>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6"/>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86"/>
          <p:cNvGrpSpPr/>
          <p:nvPr/>
        </p:nvGrpSpPr>
        <p:grpSpPr>
          <a:xfrm>
            <a:off x="2186425" y="1823758"/>
            <a:ext cx="396106" cy="353985"/>
            <a:chOff x="2186425" y="1976158"/>
            <a:chExt cx="396106" cy="353985"/>
          </a:xfrm>
        </p:grpSpPr>
        <p:sp>
          <p:nvSpPr>
            <p:cNvPr id="8964" name="Google Shape;8964;p86"/>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6"/>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6"/>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6"/>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6"/>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6"/>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6"/>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86"/>
          <p:cNvGrpSpPr/>
          <p:nvPr/>
        </p:nvGrpSpPr>
        <p:grpSpPr>
          <a:xfrm>
            <a:off x="2659157" y="1865012"/>
            <a:ext cx="319190" cy="271240"/>
            <a:chOff x="2659157" y="2017412"/>
            <a:chExt cx="319190" cy="271240"/>
          </a:xfrm>
        </p:grpSpPr>
        <p:sp>
          <p:nvSpPr>
            <p:cNvPr id="8972" name="Google Shape;8972;p86"/>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6"/>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6"/>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6"/>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6"/>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6"/>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6"/>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6"/>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6"/>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6"/>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6"/>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6"/>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6"/>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6"/>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6"/>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6"/>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6"/>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6"/>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6"/>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6"/>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6"/>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6"/>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6"/>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6"/>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6"/>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6"/>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86"/>
          <p:cNvGrpSpPr/>
          <p:nvPr/>
        </p:nvGrpSpPr>
        <p:grpSpPr>
          <a:xfrm>
            <a:off x="3111775" y="1841116"/>
            <a:ext cx="318928" cy="319217"/>
            <a:chOff x="3111775" y="1993516"/>
            <a:chExt cx="318928" cy="319217"/>
          </a:xfrm>
        </p:grpSpPr>
        <p:sp>
          <p:nvSpPr>
            <p:cNvPr id="8999" name="Google Shape;8999;p86"/>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6"/>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6"/>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6"/>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6"/>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6"/>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6"/>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6"/>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6"/>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6"/>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6"/>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6"/>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6"/>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6"/>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6"/>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6"/>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6"/>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6"/>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6"/>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6"/>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6"/>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6"/>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6"/>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6"/>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6"/>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6"/>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6"/>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6"/>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6"/>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6"/>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86"/>
          <p:cNvGrpSpPr/>
          <p:nvPr/>
        </p:nvGrpSpPr>
        <p:grpSpPr>
          <a:xfrm>
            <a:off x="4023785" y="1818007"/>
            <a:ext cx="288807" cy="355377"/>
            <a:chOff x="4023785" y="1970407"/>
            <a:chExt cx="288807" cy="355377"/>
          </a:xfrm>
        </p:grpSpPr>
        <p:sp>
          <p:nvSpPr>
            <p:cNvPr id="9030" name="Google Shape;9030;p86"/>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6"/>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6"/>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6"/>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6"/>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6"/>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6"/>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6"/>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6"/>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6"/>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6"/>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6"/>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6"/>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6"/>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6"/>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6"/>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6"/>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6"/>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6"/>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6"/>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86"/>
          <p:cNvGrpSpPr/>
          <p:nvPr/>
        </p:nvGrpSpPr>
        <p:grpSpPr>
          <a:xfrm>
            <a:off x="3544540" y="3228563"/>
            <a:ext cx="320188" cy="319269"/>
            <a:chOff x="3544540" y="3380963"/>
            <a:chExt cx="320188" cy="319269"/>
          </a:xfrm>
        </p:grpSpPr>
        <p:sp>
          <p:nvSpPr>
            <p:cNvPr id="9051" name="Google Shape;9051;p86"/>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6"/>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6"/>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6"/>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6"/>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6"/>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6"/>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6"/>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6"/>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6"/>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6"/>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6"/>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6"/>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6"/>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6"/>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6"/>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86"/>
          <p:cNvGrpSpPr/>
          <p:nvPr/>
        </p:nvGrpSpPr>
        <p:grpSpPr>
          <a:xfrm>
            <a:off x="3944637" y="3202434"/>
            <a:ext cx="415696" cy="371605"/>
            <a:chOff x="3944637" y="3354834"/>
            <a:chExt cx="415696" cy="371605"/>
          </a:xfrm>
        </p:grpSpPr>
        <p:sp>
          <p:nvSpPr>
            <p:cNvPr id="9068" name="Google Shape;9068;p86"/>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6"/>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6"/>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6"/>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6"/>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6"/>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6"/>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6"/>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6"/>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6"/>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6"/>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6"/>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6"/>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6"/>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6"/>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6"/>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6"/>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5" name="Google Shape;9085;p86"/>
          <p:cNvGrpSpPr/>
          <p:nvPr/>
        </p:nvGrpSpPr>
        <p:grpSpPr>
          <a:xfrm>
            <a:off x="1314619" y="3669127"/>
            <a:ext cx="346317" cy="332136"/>
            <a:chOff x="1314619" y="3821527"/>
            <a:chExt cx="346317" cy="332136"/>
          </a:xfrm>
        </p:grpSpPr>
        <p:sp>
          <p:nvSpPr>
            <p:cNvPr id="9086" name="Google Shape;9086;p86"/>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6"/>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6"/>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6"/>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6"/>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6"/>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6"/>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6"/>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86"/>
          <p:cNvGrpSpPr/>
          <p:nvPr/>
        </p:nvGrpSpPr>
        <p:grpSpPr>
          <a:xfrm>
            <a:off x="1751139" y="3638534"/>
            <a:ext cx="386258" cy="380507"/>
            <a:chOff x="1751139" y="3790934"/>
            <a:chExt cx="386258" cy="380507"/>
          </a:xfrm>
        </p:grpSpPr>
        <p:sp>
          <p:nvSpPr>
            <p:cNvPr id="9095" name="Google Shape;9095;p86"/>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6"/>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6"/>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6"/>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6"/>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6"/>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6"/>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6"/>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6"/>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6"/>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6"/>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6"/>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6"/>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6"/>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6"/>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6"/>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86"/>
          <p:cNvGrpSpPr/>
          <p:nvPr/>
        </p:nvGrpSpPr>
        <p:grpSpPr>
          <a:xfrm>
            <a:off x="2189681" y="3669206"/>
            <a:ext cx="395607" cy="318928"/>
            <a:chOff x="2189681" y="3821606"/>
            <a:chExt cx="395607" cy="318928"/>
          </a:xfrm>
        </p:grpSpPr>
        <p:sp>
          <p:nvSpPr>
            <p:cNvPr id="9114" name="Google Shape;9114;p86"/>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6"/>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6"/>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6"/>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6"/>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6"/>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6"/>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6"/>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6"/>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6"/>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6"/>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6"/>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6"/>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6"/>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6"/>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6"/>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6"/>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6"/>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6"/>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6"/>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6"/>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6"/>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6"/>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6"/>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6"/>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6"/>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6"/>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6"/>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6"/>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6"/>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4" name="Google Shape;9144;p86"/>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5" name="Google Shape;9145;p86"/>
          <p:cNvGrpSpPr/>
          <p:nvPr/>
        </p:nvGrpSpPr>
        <p:grpSpPr>
          <a:xfrm>
            <a:off x="1277409" y="1808947"/>
            <a:ext cx="420475" cy="383055"/>
            <a:chOff x="1277409" y="1961347"/>
            <a:chExt cx="420475" cy="383055"/>
          </a:xfrm>
        </p:grpSpPr>
        <p:sp>
          <p:nvSpPr>
            <p:cNvPr id="9146" name="Google Shape;9146;p86"/>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6"/>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6"/>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6"/>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6"/>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6"/>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6"/>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6"/>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6"/>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6"/>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6"/>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6"/>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6"/>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6"/>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6"/>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6"/>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6"/>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6"/>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6"/>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6"/>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6"/>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6"/>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6"/>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6"/>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6"/>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6"/>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6"/>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86"/>
          <p:cNvGrpSpPr/>
          <p:nvPr/>
        </p:nvGrpSpPr>
        <p:grpSpPr>
          <a:xfrm>
            <a:off x="2215075" y="2280419"/>
            <a:ext cx="380008" cy="351648"/>
            <a:chOff x="2215075" y="2432819"/>
            <a:chExt cx="380008" cy="351648"/>
          </a:xfrm>
        </p:grpSpPr>
        <p:sp>
          <p:nvSpPr>
            <p:cNvPr id="9174" name="Google Shape;9174;p86"/>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6"/>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6"/>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6"/>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6"/>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6"/>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6"/>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6"/>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6"/>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6"/>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6"/>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6"/>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6"/>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6"/>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6"/>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6"/>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6"/>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6"/>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6"/>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6"/>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6"/>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6"/>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6"/>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6"/>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6"/>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6"/>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6"/>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6"/>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6"/>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6"/>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6"/>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86"/>
          <p:cNvGrpSpPr/>
          <p:nvPr/>
        </p:nvGrpSpPr>
        <p:grpSpPr>
          <a:xfrm>
            <a:off x="2661416" y="2269942"/>
            <a:ext cx="344059" cy="340671"/>
            <a:chOff x="2661416" y="2422342"/>
            <a:chExt cx="344059" cy="340671"/>
          </a:xfrm>
        </p:grpSpPr>
        <p:sp>
          <p:nvSpPr>
            <p:cNvPr id="9206" name="Google Shape;9206;p86"/>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6"/>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6"/>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6"/>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6"/>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6"/>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6"/>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6"/>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6"/>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6"/>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6"/>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6"/>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6"/>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86"/>
          <p:cNvGrpSpPr/>
          <p:nvPr/>
        </p:nvGrpSpPr>
        <p:grpSpPr>
          <a:xfrm>
            <a:off x="4066510" y="2269942"/>
            <a:ext cx="206876" cy="348470"/>
            <a:chOff x="4066510" y="2422342"/>
            <a:chExt cx="206876" cy="348470"/>
          </a:xfrm>
        </p:grpSpPr>
        <p:sp>
          <p:nvSpPr>
            <p:cNvPr id="9220" name="Google Shape;9220;p86"/>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6"/>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6"/>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6"/>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6"/>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6"/>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6"/>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6"/>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6"/>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6"/>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6"/>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6"/>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2" name="Google Shape;9232;p86"/>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3" name="Google Shape;9233;p86"/>
          <p:cNvGrpSpPr/>
          <p:nvPr/>
        </p:nvGrpSpPr>
        <p:grpSpPr>
          <a:xfrm>
            <a:off x="2617693" y="3664925"/>
            <a:ext cx="420475" cy="326491"/>
            <a:chOff x="2617693" y="3817325"/>
            <a:chExt cx="420475" cy="326491"/>
          </a:xfrm>
        </p:grpSpPr>
        <p:sp>
          <p:nvSpPr>
            <p:cNvPr id="9234" name="Google Shape;9234;p86"/>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6"/>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6"/>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6"/>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6"/>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6"/>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6"/>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6"/>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6"/>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6"/>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6"/>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6"/>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6"/>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6"/>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6"/>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6"/>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6"/>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6"/>
          <p:cNvGrpSpPr/>
          <p:nvPr/>
        </p:nvGrpSpPr>
        <p:grpSpPr>
          <a:xfrm>
            <a:off x="3545301" y="2271123"/>
            <a:ext cx="358134" cy="356637"/>
            <a:chOff x="3545301" y="2423523"/>
            <a:chExt cx="358134" cy="356637"/>
          </a:xfrm>
        </p:grpSpPr>
        <p:sp>
          <p:nvSpPr>
            <p:cNvPr id="9252" name="Google Shape;9252;p86"/>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6"/>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6"/>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6"/>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6"/>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6"/>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6"/>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6"/>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6"/>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86"/>
          <p:cNvGrpSpPr/>
          <p:nvPr/>
        </p:nvGrpSpPr>
        <p:grpSpPr>
          <a:xfrm>
            <a:off x="5766424" y="4122795"/>
            <a:ext cx="358160" cy="356926"/>
            <a:chOff x="5766424" y="4275195"/>
            <a:chExt cx="358160" cy="356926"/>
          </a:xfrm>
        </p:grpSpPr>
        <p:sp>
          <p:nvSpPr>
            <p:cNvPr id="9262" name="Google Shape;9262;p86"/>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6"/>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6"/>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6"/>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6"/>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6"/>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6"/>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6"/>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6"/>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86"/>
          <p:cNvGrpSpPr/>
          <p:nvPr/>
        </p:nvGrpSpPr>
        <p:grpSpPr>
          <a:xfrm>
            <a:off x="3531462" y="3672199"/>
            <a:ext cx="377251" cy="324232"/>
            <a:chOff x="3531462" y="3824599"/>
            <a:chExt cx="377251" cy="324232"/>
          </a:xfrm>
        </p:grpSpPr>
        <p:sp>
          <p:nvSpPr>
            <p:cNvPr id="9272" name="Google Shape;9272;p86"/>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6"/>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6"/>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6"/>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6"/>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6"/>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6"/>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6"/>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6"/>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6"/>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6"/>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86"/>
          <p:cNvGrpSpPr/>
          <p:nvPr/>
        </p:nvGrpSpPr>
        <p:grpSpPr>
          <a:xfrm>
            <a:off x="4030586" y="3652846"/>
            <a:ext cx="286523" cy="340566"/>
            <a:chOff x="4030586" y="3805246"/>
            <a:chExt cx="286523" cy="340566"/>
          </a:xfrm>
        </p:grpSpPr>
        <p:sp>
          <p:nvSpPr>
            <p:cNvPr id="9284" name="Google Shape;9284;p86"/>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6"/>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6"/>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6"/>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6"/>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6"/>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6"/>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6"/>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6"/>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6"/>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6"/>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6"/>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6"/>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86"/>
          <p:cNvGrpSpPr/>
          <p:nvPr/>
        </p:nvGrpSpPr>
        <p:grpSpPr>
          <a:xfrm>
            <a:off x="2180884" y="2736319"/>
            <a:ext cx="376752" cy="374468"/>
            <a:chOff x="2180884" y="2888719"/>
            <a:chExt cx="376752" cy="374468"/>
          </a:xfrm>
        </p:grpSpPr>
        <p:sp>
          <p:nvSpPr>
            <p:cNvPr id="9298" name="Google Shape;9298;p86"/>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6"/>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6"/>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6"/>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6"/>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6"/>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6"/>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6"/>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6"/>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6"/>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6"/>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6"/>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6"/>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6"/>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2" name="Google Shape;9312;p86"/>
          <p:cNvGrpSpPr/>
          <p:nvPr/>
        </p:nvGrpSpPr>
        <p:grpSpPr>
          <a:xfrm>
            <a:off x="3954432" y="2790599"/>
            <a:ext cx="378249" cy="265909"/>
            <a:chOff x="3954432" y="2942999"/>
            <a:chExt cx="378249" cy="265909"/>
          </a:xfrm>
        </p:grpSpPr>
        <p:sp>
          <p:nvSpPr>
            <p:cNvPr id="9313" name="Google Shape;9313;p86"/>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6"/>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6"/>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6"/>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6"/>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6"/>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6"/>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6"/>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6"/>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86"/>
          <p:cNvGrpSpPr/>
          <p:nvPr/>
        </p:nvGrpSpPr>
        <p:grpSpPr>
          <a:xfrm>
            <a:off x="1752137" y="4114208"/>
            <a:ext cx="378512" cy="374756"/>
            <a:chOff x="1752137" y="4266608"/>
            <a:chExt cx="378512" cy="374756"/>
          </a:xfrm>
        </p:grpSpPr>
        <p:sp>
          <p:nvSpPr>
            <p:cNvPr id="9323" name="Google Shape;9323;p86"/>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6"/>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6"/>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6"/>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6"/>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6"/>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6"/>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6"/>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6"/>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6"/>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6"/>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6"/>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6"/>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6"/>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6"/>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6"/>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6"/>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6"/>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6"/>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86"/>
          <p:cNvGrpSpPr/>
          <p:nvPr/>
        </p:nvGrpSpPr>
        <p:grpSpPr>
          <a:xfrm>
            <a:off x="3117788" y="3660146"/>
            <a:ext cx="341065" cy="341065"/>
            <a:chOff x="3117788" y="3812546"/>
            <a:chExt cx="341065" cy="341065"/>
          </a:xfrm>
        </p:grpSpPr>
        <p:sp>
          <p:nvSpPr>
            <p:cNvPr id="9345" name="Google Shape;9345;p86"/>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6"/>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6"/>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6"/>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6"/>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6"/>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86"/>
          <p:cNvGrpSpPr/>
          <p:nvPr/>
        </p:nvGrpSpPr>
        <p:grpSpPr>
          <a:xfrm>
            <a:off x="3994400" y="4147532"/>
            <a:ext cx="338281" cy="322657"/>
            <a:chOff x="3994400" y="4299932"/>
            <a:chExt cx="338281" cy="322657"/>
          </a:xfrm>
        </p:grpSpPr>
        <p:sp>
          <p:nvSpPr>
            <p:cNvPr id="9352" name="Google Shape;9352;p86"/>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6"/>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6"/>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6"/>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6"/>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6"/>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6"/>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6"/>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0" name="Google Shape;9360;p86"/>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6"/>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2" name="Google Shape;9362;p86"/>
          <p:cNvGrpSpPr/>
          <p:nvPr/>
        </p:nvGrpSpPr>
        <p:grpSpPr>
          <a:xfrm>
            <a:off x="3573426" y="1813228"/>
            <a:ext cx="302358" cy="374993"/>
            <a:chOff x="3573426" y="1965628"/>
            <a:chExt cx="302358" cy="374993"/>
          </a:xfrm>
        </p:grpSpPr>
        <p:sp>
          <p:nvSpPr>
            <p:cNvPr id="9363" name="Google Shape;9363;p86"/>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6"/>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6"/>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6"/>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6"/>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6"/>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6"/>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6"/>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6"/>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6"/>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6"/>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6"/>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6"/>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6"/>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6"/>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6"/>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6"/>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6"/>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6"/>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6"/>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6"/>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6"/>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6"/>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6"/>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6"/>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6"/>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6"/>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6"/>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6"/>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6"/>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6"/>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6"/>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6"/>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6"/>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6"/>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6"/>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6"/>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6"/>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6"/>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6"/>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6"/>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6"/>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6"/>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6"/>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6"/>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6"/>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6"/>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86"/>
          <p:cNvGrpSpPr/>
          <p:nvPr/>
        </p:nvGrpSpPr>
        <p:grpSpPr>
          <a:xfrm>
            <a:off x="3513632" y="2756172"/>
            <a:ext cx="355876" cy="331007"/>
            <a:chOff x="3513632" y="2908572"/>
            <a:chExt cx="355876" cy="331007"/>
          </a:xfrm>
        </p:grpSpPr>
        <p:sp>
          <p:nvSpPr>
            <p:cNvPr id="9411" name="Google Shape;9411;p86"/>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6"/>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6"/>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6"/>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6"/>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6"/>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6"/>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6"/>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6"/>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6"/>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6"/>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6"/>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6"/>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6"/>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6"/>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6"/>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86"/>
          <p:cNvGrpSpPr/>
          <p:nvPr/>
        </p:nvGrpSpPr>
        <p:grpSpPr>
          <a:xfrm>
            <a:off x="2694083" y="2736030"/>
            <a:ext cx="235762" cy="374756"/>
            <a:chOff x="2694083" y="2888430"/>
            <a:chExt cx="235762" cy="374756"/>
          </a:xfrm>
        </p:grpSpPr>
        <p:sp>
          <p:nvSpPr>
            <p:cNvPr id="9428" name="Google Shape;9428;p86"/>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6"/>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6"/>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6"/>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6"/>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6"/>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6"/>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6"/>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6"/>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86"/>
          <p:cNvGrpSpPr/>
          <p:nvPr/>
        </p:nvGrpSpPr>
        <p:grpSpPr>
          <a:xfrm>
            <a:off x="871534" y="4148188"/>
            <a:ext cx="357661" cy="311155"/>
            <a:chOff x="871534" y="4300588"/>
            <a:chExt cx="357661" cy="311155"/>
          </a:xfrm>
        </p:grpSpPr>
        <p:sp>
          <p:nvSpPr>
            <p:cNvPr id="9438" name="Google Shape;9438;p86"/>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6"/>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6"/>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6"/>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6"/>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6"/>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6"/>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6"/>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6"/>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6"/>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6"/>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6"/>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6"/>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6"/>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6"/>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6"/>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6"/>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6"/>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6"/>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6"/>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6"/>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86"/>
          <p:cNvGrpSpPr/>
          <p:nvPr/>
        </p:nvGrpSpPr>
        <p:grpSpPr>
          <a:xfrm>
            <a:off x="916019" y="3669206"/>
            <a:ext cx="250100" cy="336785"/>
            <a:chOff x="916019" y="3821606"/>
            <a:chExt cx="250100" cy="336785"/>
          </a:xfrm>
        </p:grpSpPr>
        <p:sp>
          <p:nvSpPr>
            <p:cNvPr id="9460" name="Google Shape;9460;p86"/>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6"/>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6"/>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6"/>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6"/>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6"/>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6"/>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6"/>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6"/>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6"/>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6"/>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6"/>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6"/>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86"/>
          <p:cNvGrpSpPr/>
          <p:nvPr/>
        </p:nvGrpSpPr>
        <p:grpSpPr>
          <a:xfrm>
            <a:off x="849686" y="2757170"/>
            <a:ext cx="374730" cy="332504"/>
            <a:chOff x="849686" y="2909570"/>
            <a:chExt cx="374730" cy="332504"/>
          </a:xfrm>
        </p:grpSpPr>
        <p:sp>
          <p:nvSpPr>
            <p:cNvPr id="9474" name="Google Shape;9474;p86"/>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6"/>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6"/>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6"/>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6"/>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6"/>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6"/>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6"/>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6"/>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6"/>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6"/>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86"/>
          <p:cNvGrpSpPr/>
          <p:nvPr/>
        </p:nvGrpSpPr>
        <p:grpSpPr>
          <a:xfrm>
            <a:off x="1735567" y="2267841"/>
            <a:ext cx="417718" cy="372866"/>
            <a:chOff x="1735567" y="2420241"/>
            <a:chExt cx="417718" cy="372866"/>
          </a:xfrm>
        </p:grpSpPr>
        <p:sp>
          <p:nvSpPr>
            <p:cNvPr id="9486" name="Google Shape;9486;p86"/>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6"/>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6"/>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6"/>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6"/>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6"/>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6"/>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6"/>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6"/>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6"/>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6"/>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6"/>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86"/>
          <p:cNvGrpSpPr/>
          <p:nvPr/>
        </p:nvGrpSpPr>
        <p:grpSpPr>
          <a:xfrm>
            <a:off x="3599318" y="4147190"/>
            <a:ext cx="251098" cy="309028"/>
            <a:chOff x="3599318" y="4299590"/>
            <a:chExt cx="251098" cy="309028"/>
          </a:xfrm>
        </p:grpSpPr>
        <p:sp>
          <p:nvSpPr>
            <p:cNvPr id="9499" name="Google Shape;9499;p86"/>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6"/>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6"/>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6"/>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6"/>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6"/>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86"/>
          <p:cNvGrpSpPr/>
          <p:nvPr/>
        </p:nvGrpSpPr>
        <p:grpSpPr>
          <a:xfrm>
            <a:off x="3105998" y="2280840"/>
            <a:ext cx="345818" cy="345056"/>
            <a:chOff x="3105998" y="2433240"/>
            <a:chExt cx="345818" cy="345056"/>
          </a:xfrm>
        </p:grpSpPr>
        <p:sp>
          <p:nvSpPr>
            <p:cNvPr id="9506" name="Google Shape;9506;p86"/>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6"/>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6"/>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6"/>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6"/>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6"/>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6"/>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6"/>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6"/>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6"/>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6"/>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6"/>
          <p:cNvGrpSpPr/>
          <p:nvPr/>
        </p:nvGrpSpPr>
        <p:grpSpPr>
          <a:xfrm>
            <a:off x="1737326" y="2748373"/>
            <a:ext cx="374730" cy="350361"/>
            <a:chOff x="1737326" y="2900773"/>
            <a:chExt cx="374730" cy="350361"/>
          </a:xfrm>
        </p:grpSpPr>
        <p:sp>
          <p:nvSpPr>
            <p:cNvPr id="9518" name="Google Shape;9518;p86"/>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6"/>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6"/>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6"/>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6"/>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6"/>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6"/>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6"/>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6"/>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6"/>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6"/>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6"/>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6"/>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6"/>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6"/>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6"/>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6"/>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86"/>
          <p:cNvGrpSpPr/>
          <p:nvPr/>
        </p:nvGrpSpPr>
        <p:grpSpPr>
          <a:xfrm>
            <a:off x="4000676" y="1426996"/>
            <a:ext cx="327226" cy="211603"/>
            <a:chOff x="4000676" y="1579396"/>
            <a:chExt cx="327226" cy="211603"/>
          </a:xfrm>
        </p:grpSpPr>
        <p:sp>
          <p:nvSpPr>
            <p:cNvPr id="9536" name="Google Shape;9536;p86"/>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6"/>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6"/>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6"/>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6"/>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6"/>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6"/>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6"/>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6"/>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6"/>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6"/>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6"/>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6"/>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6"/>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6"/>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6"/>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86"/>
          <p:cNvGrpSpPr/>
          <p:nvPr/>
        </p:nvGrpSpPr>
        <p:grpSpPr>
          <a:xfrm>
            <a:off x="2635523" y="1363184"/>
            <a:ext cx="371054" cy="336469"/>
            <a:chOff x="2635523" y="1515584"/>
            <a:chExt cx="371054" cy="336469"/>
          </a:xfrm>
        </p:grpSpPr>
        <p:sp>
          <p:nvSpPr>
            <p:cNvPr id="9553" name="Google Shape;9553;p86"/>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6"/>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6"/>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6"/>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6"/>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6"/>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6"/>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86"/>
          <p:cNvGrpSpPr/>
          <p:nvPr/>
        </p:nvGrpSpPr>
        <p:grpSpPr>
          <a:xfrm>
            <a:off x="2231907" y="1368331"/>
            <a:ext cx="311627" cy="326569"/>
            <a:chOff x="2231907" y="1520731"/>
            <a:chExt cx="311627" cy="326569"/>
          </a:xfrm>
        </p:grpSpPr>
        <p:sp>
          <p:nvSpPr>
            <p:cNvPr id="9561" name="Google Shape;9561;p86"/>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6"/>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6"/>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6"/>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6"/>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6"/>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6"/>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6"/>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6"/>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6"/>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86"/>
          <p:cNvGrpSpPr/>
          <p:nvPr/>
        </p:nvGrpSpPr>
        <p:grpSpPr>
          <a:xfrm>
            <a:off x="1340249" y="4149133"/>
            <a:ext cx="311890" cy="304695"/>
            <a:chOff x="1340249" y="4301533"/>
            <a:chExt cx="311890" cy="304695"/>
          </a:xfrm>
        </p:grpSpPr>
        <p:sp>
          <p:nvSpPr>
            <p:cNvPr id="9572" name="Google Shape;9572;p86"/>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6"/>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6"/>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6"/>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6"/>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6"/>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6"/>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6"/>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6"/>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6"/>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6"/>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6"/>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6"/>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6"/>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86"/>
          <p:cNvGrpSpPr/>
          <p:nvPr/>
        </p:nvGrpSpPr>
        <p:grpSpPr>
          <a:xfrm>
            <a:off x="1330690" y="3224624"/>
            <a:ext cx="306874" cy="332268"/>
            <a:chOff x="1330690" y="3377024"/>
            <a:chExt cx="306874" cy="332268"/>
          </a:xfrm>
        </p:grpSpPr>
        <p:sp>
          <p:nvSpPr>
            <p:cNvPr id="9587" name="Google Shape;9587;p86"/>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6"/>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6"/>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6"/>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6"/>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6"/>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6"/>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6"/>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6"/>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6"/>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6"/>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86"/>
          <p:cNvGrpSpPr/>
          <p:nvPr/>
        </p:nvGrpSpPr>
        <p:grpSpPr>
          <a:xfrm>
            <a:off x="2650597" y="3229377"/>
            <a:ext cx="341511" cy="324994"/>
            <a:chOff x="2650597" y="3381777"/>
            <a:chExt cx="341511" cy="324994"/>
          </a:xfrm>
        </p:grpSpPr>
        <p:sp>
          <p:nvSpPr>
            <p:cNvPr id="9607" name="Google Shape;9607;p86"/>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6"/>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6"/>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6"/>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6"/>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6"/>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6"/>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6"/>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6"/>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6"/>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6"/>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6"/>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6"/>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6"/>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6"/>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6"/>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6"/>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6"/>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6"/>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6"/>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6"/>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6"/>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6"/>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6"/>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6"/>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6"/>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6"/>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6"/>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6"/>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6"/>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6"/>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6"/>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6"/>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6"/>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6"/>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86"/>
          <p:cNvGrpSpPr/>
          <p:nvPr/>
        </p:nvGrpSpPr>
        <p:grpSpPr>
          <a:xfrm>
            <a:off x="1295502" y="2284962"/>
            <a:ext cx="402645" cy="323917"/>
            <a:chOff x="1295502" y="2437362"/>
            <a:chExt cx="402645" cy="323917"/>
          </a:xfrm>
        </p:grpSpPr>
        <p:sp>
          <p:nvSpPr>
            <p:cNvPr id="9643" name="Google Shape;9643;p86"/>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6"/>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6"/>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6"/>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6"/>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6"/>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6"/>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6"/>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6"/>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6"/>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6"/>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6"/>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6"/>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6"/>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6"/>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6"/>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86"/>
          <p:cNvGrpSpPr/>
          <p:nvPr/>
        </p:nvGrpSpPr>
        <p:grpSpPr>
          <a:xfrm>
            <a:off x="882590" y="2285960"/>
            <a:ext cx="337310" cy="337047"/>
            <a:chOff x="882590" y="2438360"/>
            <a:chExt cx="337310" cy="337047"/>
          </a:xfrm>
        </p:grpSpPr>
        <p:sp>
          <p:nvSpPr>
            <p:cNvPr id="9660" name="Google Shape;9660;p86"/>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6"/>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6"/>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6"/>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6"/>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6"/>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6"/>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6"/>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6"/>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6"/>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6"/>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6"/>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6"/>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6"/>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6"/>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6"/>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6"/>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6"/>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6"/>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6"/>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6"/>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6"/>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6"/>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6"/>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86"/>
          <p:cNvGrpSpPr/>
          <p:nvPr/>
        </p:nvGrpSpPr>
        <p:grpSpPr>
          <a:xfrm>
            <a:off x="4885060" y="1366388"/>
            <a:ext cx="385786" cy="342588"/>
            <a:chOff x="4885060" y="1518788"/>
            <a:chExt cx="385786" cy="342588"/>
          </a:xfrm>
        </p:grpSpPr>
        <p:sp>
          <p:nvSpPr>
            <p:cNvPr id="9685" name="Google Shape;9685;p86"/>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6"/>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6"/>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6"/>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6"/>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6"/>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6"/>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6"/>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6"/>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6"/>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6"/>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6"/>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6"/>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6"/>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6"/>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6"/>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6"/>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6"/>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6"/>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86"/>
          <p:cNvGrpSpPr/>
          <p:nvPr/>
        </p:nvGrpSpPr>
        <p:grpSpPr>
          <a:xfrm>
            <a:off x="5394478" y="1362133"/>
            <a:ext cx="249076" cy="351096"/>
            <a:chOff x="5394478" y="1514533"/>
            <a:chExt cx="249076" cy="351096"/>
          </a:xfrm>
        </p:grpSpPr>
        <p:sp>
          <p:nvSpPr>
            <p:cNvPr id="9705" name="Google Shape;9705;p86"/>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6"/>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6"/>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6"/>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6"/>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6"/>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6"/>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6"/>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6"/>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6"/>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6"/>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6"/>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6"/>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6"/>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6"/>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6"/>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6"/>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6"/>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6"/>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6"/>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86"/>
          <p:cNvGrpSpPr/>
          <p:nvPr/>
        </p:nvGrpSpPr>
        <p:grpSpPr>
          <a:xfrm>
            <a:off x="5782259" y="1359612"/>
            <a:ext cx="356138" cy="356138"/>
            <a:chOff x="5782259" y="1512012"/>
            <a:chExt cx="356138" cy="356138"/>
          </a:xfrm>
        </p:grpSpPr>
        <p:sp>
          <p:nvSpPr>
            <p:cNvPr id="9726" name="Google Shape;9726;p86"/>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6"/>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6"/>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6"/>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6"/>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6"/>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6"/>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6"/>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6"/>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6"/>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6"/>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86"/>
          <p:cNvGrpSpPr/>
          <p:nvPr/>
        </p:nvGrpSpPr>
        <p:grpSpPr>
          <a:xfrm>
            <a:off x="6229598" y="1365652"/>
            <a:ext cx="343560" cy="343822"/>
            <a:chOff x="6229598" y="1518052"/>
            <a:chExt cx="343560" cy="343822"/>
          </a:xfrm>
        </p:grpSpPr>
        <p:sp>
          <p:nvSpPr>
            <p:cNvPr id="9738" name="Google Shape;9738;p86"/>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6"/>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6"/>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6"/>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6"/>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6"/>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6"/>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6"/>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6"/>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6"/>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6"/>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6"/>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6"/>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6"/>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6"/>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6"/>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6"/>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6"/>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6"/>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86"/>
          <p:cNvGrpSpPr/>
          <p:nvPr/>
        </p:nvGrpSpPr>
        <p:grpSpPr>
          <a:xfrm>
            <a:off x="870773" y="3205585"/>
            <a:ext cx="342824" cy="351228"/>
            <a:chOff x="870773" y="3357985"/>
            <a:chExt cx="342824" cy="351228"/>
          </a:xfrm>
        </p:grpSpPr>
        <p:sp>
          <p:nvSpPr>
            <p:cNvPr id="9758" name="Google Shape;9758;p86"/>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6"/>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6"/>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6"/>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6"/>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6"/>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6"/>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6"/>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86"/>
          <p:cNvGrpSpPr/>
          <p:nvPr/>
        </p:nvGrpSpPr>
        <p:grpSpPr>
          <a:xfrm>
            <a:off x="2743084" y="4147190"/>
            <a:ext cx="159372" cy="308896"/>
            <a:chOff x="2743084" y="4299590"/>
            <a:chExt cx="159372" cy="308896"/>
          </a:xfrm>
        </p:grpSpPr>
        <p:sp>
          <p:nvSpPr>
            <p:cNvPr id="9767" name="Google Shape;9767;p86"/>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6"/>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6"/>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6"/>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6"/>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6"/>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6"/>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6"/>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6"/>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6"/>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6"/>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6"/>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6"/>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6"/>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6"/>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86"/>
          <p:cNvGrpSpPr/>
          <p:nvPr/>
        </p:nvGrpSpPr>
        <p:grpSpPr>
          <a:xfrm>
            <a:off x="1293506" y="2787316"/>
            <a:ext cx="374730" cy="272211"/>
            <a:chOff x="1293506" y="2939716"/>
            <a:chExt cx="374730" cy="272211"/>
          </a:xfrm>
        </p:grpSpPr>
        <p:sp>
          <p:nvSpPr>
            <p:cNvPr id="9783" name="Google Shape;9783;p86"/>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6"/>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6"/>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6"/>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6"/>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6"/>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6"/>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6"/>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6"/>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6"/>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6"/>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6"/>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6"/>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6"/>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6"/>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6"/>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6"/>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6"/>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6"/>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6"/>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6"/>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6"/>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6"/>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6"/>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6"/>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6"/>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6"/>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6"/>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6"/>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6"/>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86"/>
          <p:cNvGrpSpPr/>
          <p:nvPr/>
        </p:nvGrpSpPr>
        <p:grpSpPr>
          <a:xfrm>
            <a:off x="6669900" y="1353074"/>
            <a:ext cx="345083" cy="369216"/>
            <a:chOff x="6669900" y="1505474"/>
            <a:chExt cx="345083" cy="369216"/>
          </a:xfrm>
        </p:grpSpPr>
        <p:sp>
          <p:nvSpPr>
            <p:cNvPr id="9814" name="Google Shape;9814;p86"/>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6"/>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6"/>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6"/>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6"/>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6"/>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6"/>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6"/>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6"/>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6"/>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6"/>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6"/>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6"/>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6"/>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6"/>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6"/>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6"/>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6"/>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6"/>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6"/>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6"/>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6"/>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86"/>
          <p:cNvGrpSpPr/>
          <p:nvPr/>
        </p:nvGrpSpPr>
        <p:grpSpPr>
          <a:xfrm>
            <a:off x="7117003" y="1365600"/>
            <a:ext cx="333003" cy="344085"/>
            <a:chOff x="7117003" y="1518000"/>
            <a:chExt cx="333003" cy="344085"/>
          </a:xfrm>
        </p:grpSpPr>
        <p:sp>
          <p:nvSpPr>
            <p:cNvPr id="9837" name="Google Shape;9837;p86"/>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6"/>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6"/>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6"/>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6"/>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6"/>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6"/>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6"/>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6"/>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6"/>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6"/>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6"/>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6"/>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6"/>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6"/>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6"/>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6"/>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6"/>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6"/>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6"/>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6"/>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6"/>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6"/>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6"/>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6"/>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6"/>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6"/>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6"/>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6"/>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6"/>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6"/>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6"/>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6"/>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6"/>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6"/>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6"/>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6"/>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6"/>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86"/>
          <p:cNvGrpSpPr/>
          <p:nvPr/>
        </p:nvGrpSpPr>
        <p:grpSpPr>
          <a:xfrm>
            <a:off x="2200238" y="4136765"/>
            <a:ext cx="374756" cy="329300"/>
            <a:chOff x="2200238" y="4289165"/>
            <a:chExt cx="374756" cy="329300"/>
          </a:xfrm>
        </p:grpSpPr>
        <p:sp>
          <p:nvSpPr>
            <p:cNvPr id="9876" name="Google Shape;9876;p86"/>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6"/>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6"/>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6"/>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6"/>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6"/>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6"/>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6"/>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6"/>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6"/>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6"/>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6"/>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6"/>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6"/>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6"/>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6"/>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6"/>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6"/>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6"/>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6"/>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6"/>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6"/>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86"/>
          <p:cNvGrpSpPr/>
          <p:nvPr/>
        </p:nvGrpSpPr>
        <p:grpSpPr>
          <a:xfrm>
            <a:off x="7556043" y="1347559"/>
            <a:ext cx="337283" cy="380192"/>
            <a:chOff x="7556043" y="1499959"/>
            <a:chExt cx="337283" cy="380192"/>
          </a:xfrm>
        </p:grpSpPr>
        <p:sp>
          <p:nvSpPr>
            <p:cNvPr id="9899" name="Google Shape;9899;p86"/>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6"/>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6"/>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6"/>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6"/>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6"/>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6"/>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6"/>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6"/>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6"/>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6"/>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6"/>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6"/>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6"/>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86"/>
          <p:cNvGrpSpPr/>
          <p:nvPr/>
        </p:nvGrpSpPr>
        <p:grpSpPr>
          <a:xfrm>
            <a:off x="4864446" y="3187807"/>
            <a:ext cx="395607" cy="387414"/>
            <a:chOff x="4864446" y="3340207"/>
            <a:chExt cx="395607" cy="387414"/>
          </a:xfrm>
        </p:grpSpPr>
        <p:sp>
          <p:nvSpPr>
            <p:cNvPr id="9914" name="Google Shape;9914;p86"/>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6"/>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6"/>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6"/>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6"/>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6"/>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6"/>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6"/>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6"/>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6"/>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6"/>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6"/>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6"/>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6"/>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6"/>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6"/>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6"/>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6"/>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6"/>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6"/>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6"/>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6"/>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6"/>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6"/>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6"/>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86"/>
          <p:cNvGrpSpPr/>
          <p:nvPr/>
        </p:nvGrpSpPr>
        <p:grpSpPr>
          <a:xfrm>
            <a:off x="3130367" y="4172085"/>
            <a:ext cx="297342" cy="258871"/>
            <a:chOff x="3130367" y="4324485"/>
            <a:chExt cx="297342" cy="258871"/>
          </a:xfrm>
        </p:grpSpPr>
        <p:sp>
          <p:nvSpPr>
            <p:cNvPr id="9940" name="Google Shape;9940;p86"/>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6"/>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6"/>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6"/>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6"/>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6"/>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6"/>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6"/>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6"/>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6"/>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6"/>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6"/>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6"/>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6"/>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6"/>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6"/>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6"/>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6"/>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6"/>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6"/>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6"/>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6"/>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6"/>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86"/>
          <p:cNvGrpSpPr/>
          <p:nvPr/>
        </p:nvGrpSpPr>
        <p:grpSpPr>
          <a:xfrm>
            <a:off x="5302988" y="3237439"/>
            <a:ext cx="394609" cy="286523"/>
            <a:chOff x="5302988" y="3389839"/>
            <a:chExt cx="394609" cy="286523"/>
          </a:xfrm>
        </p:grpSpPr>
        <p:sp>
          <p:nvSpPr>
            <p:cNvPr id="9964" name="Google Shape;9964;p86"/>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6"/>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6"/>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6"/>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6"/>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6"/>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6"/>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6"/>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6"/>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6"/>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6"/>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6"/>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6"/>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6"/>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6"/>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6"/>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6"/>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6"/>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6"/>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6"/>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6"/>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6"/>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6"/>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6"/>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6"/>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6"/>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6"/>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6"/>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6"/>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6"/>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6"/>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6"/>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6"/>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7" name="Google Shape;9997;p86"/>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8" name="Google Shape;9998;p86"/>
          <p:cNvGrpSpPr/>
          <p:nvPr/>
        </p:nvGrpSpPr>
        <p:grpSpPr>
          <a:xfrm>
            <a:off x="3060752" y="2751209"/>
            <a:ext cx="390565" cy="359578"/>
            <a:chOff x="3060752" y="2903609"/>
            <a:chExt cx="390565" cy="359578"/>
          </a:xfrm>
        </p:grpSpPr>
        <p:sp>
          <p:nvSpPr>
            <p:cNvPr id="9999" name="Google Shape;9999;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6"/>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6"/>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6"/>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6"/>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6"/>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6"/>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6"/>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6"/>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6"/>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6"/>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6"/>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6"/>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6"/>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6"/>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6"/>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6"/>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6"/>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6"/>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6"/>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6"/>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6"/>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6"/>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6"/>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6"/>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6"/>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6"/>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6"/>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6"/>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6"/>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6"/>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86"/>
          <p:cNvGrpSpPr/>
          <p:nvPr/>
        </p:nvGrpSpPr>
        <p:grpSpPr>
          <a:xfrm>
            <a:off x="5741031" y="3233657"/>
            <a:ext cx="394609" cy="294585"/>
            <a:chOff x="5741031" y="3386057"/>
            <a:chExt cx="394609" cy="294585"/>
          </a:xfrm>
        </p:grpSpPr>
        <p:sp>
          <p:nvSpPr>
            <p:cNvPr id="10034" name="Google Shape;10034;p86"/>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6"/>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6"/>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6"/>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6"/>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6"/>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6"/>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6"/>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6"/>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6"/>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6"/>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6"/>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6"/>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6"/>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6"/>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6"/>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6"/>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6"/>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6"/>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6"/>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6"/>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6"/>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6"/>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6"/>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6"/>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6"/>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6"/>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6"/>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6"/>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6"/>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4" name="Google Shape;10064;p86"/>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5" name="Google Shape;10065;p86"/>
          <p:cNvGrpSpPr/>
          <p:nvPr/>
        </p:nvGrpSpPr>
        <p:grpSpPr>
          <a:xfrm>
            <a:off x="6179074" y="3216326"/>
            <a:ext cx="394609" cy="328749"/>
            <a:chOff x="6179074" y="3368726"/>
            <a:chExt cx="394609" cy="328749"/>
          </a:xfrm>
        </p:grpSpPr>
        <p:sp>
          <p:nvSpPr>
            <p:cNvPr id="10066" name="Google Shape;10066;p86"/>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6"/>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6"/>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6"/>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6"/>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6"/>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6"/>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6"/>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6"/>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6"/>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6"/>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6"/>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6"/>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6"/>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6"/>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6"/>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6"/>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6"/>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6"/>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6"/>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6"/>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6"/>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6"/>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6"/>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6"/>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6"/>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6"/>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6"/>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6"/>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6"/>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6"/>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6"/>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6"/>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6"/>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6"/>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6"/>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6"/>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6"/>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6"/>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6"/>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6"/>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6"/>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6"/>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6"/>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6"/>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6"/>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6"/>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6"/>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6"/>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6"/>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6"/>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6"/>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6"/>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6"/>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6"/>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6"/>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6"/>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6"/>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6"/>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6"/>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6"/>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6"/>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6"/>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6"/>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6"/>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6"/>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6"/>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6"/>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6"/>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6"/>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6"/>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6"/>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6"/>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6"/>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6"/>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6"/>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6"/>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6"/>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6"/>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6"/>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6"/>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6"/>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6"/>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9" name="Google Shape;10149;p86"/>
          <p:cNvGrpSpPr/>
          <p:nvPr/>
        </p:nvGrpSpPr>
        <p:grpSpPr>
          <a:xfrm>
            <a:off x="7054924" y="3215328"/>
            <a:ext cx="394583" cy="331007"/>
            <a:chOff x="7054924" y="3367728"/>
            <a:chExt cx="394583" cy="331007"/>
          </a:xfrm>
        </p:grpSpPr>
        <p:sp>
          <p:nvSpPr>
            <p:cNvPr id="10150" name="Google Shape;10150;p86"/>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6"/>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6"/>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6"/>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6"/>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6"/>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6"/>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6"/>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6"/>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6"/>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6"/>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6"/>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6"/>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6"/>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6"/>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86"/>
          <p:cNvGrpSpPr/>
          <p:nvPr/>
        </p:nvGrpSpPr>
        <p:grpSpPr>
          <a:xfrm>
            <a:off x="7492967" y="3209025"/>
            <a:ext cx="394583" cy="343586"/>
            <a:chOff x="7492967" y="3361425"/>
            <a:chExt cx="394583" cy="343586"/>
          </a:xfrm>
        </p:grpSpPr>
        <p:sp>
          <p:nvSpPr>
            <p:cNvPr id="10166" name="Google Shape;10166;p86"/>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6"/>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6"/>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6"/>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6"/>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6"/>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6"/>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6"/>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6"/>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6"/>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6"/>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6"/>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6"/>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6"/>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6"/>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6"/>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6"/>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6"/>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6"/>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6"/>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6"/>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6"/>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6"/>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86"/>
          <p:cNvGrpSpPr/>
          <p:nvPr/>
        </p:nvGrpSpPr>
        <p:grpSpPr>
          <a:xfrm>
            <a:off x="7935527" y="3200754"/>
            <a:ext cx="385287" cy="360156"/>
            <a:chOff x="7935527" y="3353154"/>
            <a:chExt cx="385287" cy="360156"/>
          </a:xfrm>
        </p:grpSpPr>
        <p:sp>
          <p:nvSpPr>
            <p:cNvPr id="10190" name="Google Shape;10190;p86"/>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6"/>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6"/>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6"/>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6"/>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6"/>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6"/>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6"/>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6"/>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6"/>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6"/>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6"/>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86"/>
          <p:cNvGrpSpPr/>
          <p:nvPr/>
        </p:nvGrpSpPr>
        <p:grpSpPr>
          <a:xfrm>
            <a:off x="5319821" y="1833842"/>
            <a:ext cx="348103" cy="348103"/>
            <a:chOff x="5319821" y="1986242"/>
            <a:chExt cx="348103" cy="348103"/>
          </a:xfrm>
        </p:grpSpPr>
        <p:sp>
          <p:nvSpPr>
            <p:cNvPr id="10203" name="Google Shape;10203;p86"/>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6"/>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6"/>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6"/>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6"/>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6"/>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6"/>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6"/>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6"/>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6"/>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6"/>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6"/>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6"/>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6"/>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6"/>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6"/>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6"/>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6"/>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6"/>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6"/>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6"/>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6"/>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6"/>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6"/>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6"/>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6"/>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6"/>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6"/>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6"/>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6"/>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6"/>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6"/>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6"/>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6"/>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6"/>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6"/>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6"/>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86"/>
          <p:cNvGrpSpPr/>
          <p:nvPr/>
        </p:nvGrpSpPr>
        <p:grpSpPr>
          <a:xfrm>
            <a:off x="5765926" y="1824283"/>
            <a:ext cx="348339" cy="348103"/>
            <a:chOff x="5765926" y="1976683"/>
            <a:chExt cx="348339" cy="348103"/>
          </a:xfrm>
        </p:grpSpPr>
        <p:sp>
          <p:nvSpPr>
            <p:cNvPr id="10241" name="Google Shape;10241;p86"/>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6"/>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6"/>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6"/>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6"/>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6"/>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6"/>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6"/>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6"/>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6"/>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6"/>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6"/>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6"/>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6"/>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86"/>
          <p:cNvGrpSpPr/>
          <p:nvPr/>
        </p:nvGrpSpPr>
        <p:grpSpPr>
          <a:xfrm>
            <a:off x="6191390" y="1829089"/>
            <a:ext cx="389068" cy="347787"/>
            <a:chOff x="6191390" y="1981489"/>
            <a:chExt cx="389068" cy="347787"/>
          </a:xfrm>
        </p:grpSpPr>
        <p:sp>
          <p:nvSpPr>
            <p:cNvPr id="10256" name="Google Shape;10256;p86"/>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6"/>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6"/>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6"/>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6"/>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6"/>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6"/>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86"/>
          <p:cNvGrpSpPr/>
          <p:nvPr/>
        </p:nvGrpSpPr>
        <p:grpSpPr>
          <a:xfrm>
            <a:off x="6657846" y="1855191"/>
            <a:ext cx="348103" cy="295714"/>
            <a:chOff x="6657846" y="2007591"/>
            <a:chExt cx="348103" cy="295714"/>
          </a:xfrm>
        </p:grpSpPr>
        <p:sp>
          <p:nvSpPr>
            <p:cNvPr id="10264" name="Google Shape;10264;p86"/>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6"/>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6"/>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6"/>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6"/>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6"/>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6"/>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6"/>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6"/>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6"/>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6"/>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6"/>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6"/>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6"/>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6"/>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6"/>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6"/>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6"/>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6"/>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6"/>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6"/>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6"/>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6"/>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6"/>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6"/>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6"/>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86"/>
          <p:cNvGrpSpPr/>
          <p:nvPr/>
        </p:nvGrpSpPr>
        <p:grpSpPr>
          <a:xfrm>
            <a:off x="7104188" y="1819504"/>
            <a:ext cx="347341" cy="348103"/>
            <a:chOff x="7104188" y="1971904"/>
            <a:chExt cx="347341" cy="348103"/>
          </a:xfrm>
        </p:grpSpPr>
        <p:sp>
          <p:nvSpPr>
            <p:cNvPr id="10291" name="Google Shape;10291;p86"/>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6"/>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6"/>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6"/>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6"/>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6"/>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6"/>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6"/>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6"/>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6"/>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6"/>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6"/>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6"/>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6"/>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6"/>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6"/>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6"/>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6"/>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6"/>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6"/>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6"/>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6"/>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6"/>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6"/>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6"/>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6"/>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6"/>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6"/>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6"/>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6"/>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86"/>
          <p:cNvGrpSpPr/>
          <p:nvPr/>
        </p:nvGrpSpPr>
        <p:grpSpPr>
          <a:xfrm>
            <a:off x="7551264" y="1819504"/>
            <a:ext cx="344321" cy="348155"/>
            <a:chOff x="7551264" y="1971904"/>
            <a:chExt cx="344321" cy="348155"/>
          </a:xfrm>
        </p:grpSpPr>
        <p:sp>
          <p:nvSpPr>
            <p:cNvPr id="10322" name="Google Shape;10322;p86"/>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6"/>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6"/>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6"/>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6"/>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6"/>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6"/>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6"/>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6"/>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6"/>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6"/>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6"/>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6"/>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6"/>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6"/>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6"/>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6"/>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6"/>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6"/>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86"/>
          <p:cNvGrpSpPr/>
          <p:nvPr/>
        </p:nvGrpSpPr>
        <p:grpSpPr>
          <a:xfrm>
            <a:off x="7992826" y="1365390"/>
            <a:ext cx="317431" cy="344584"/>
            <a:chOff x="7992826" y="1517790"/>
            <a:chExt cx="317431" cy="344584"/>
          </a:xfrm>
        </p:grpSpPr>
        <p:sp>
          <p:nvSpPr>
            <p:cNvPr id="10342" name="Google Shape;10342;p86"/>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6"/>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6"/>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6"/>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6"/>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6"/>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6"/>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6"/>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6"/>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6"/>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6"/>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6"/>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6"/>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6"/>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6"/>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6"/>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6"/>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86"/>
          <p:cNvGrpSpPr/>
          <p:nvPr/>
        </p:nvGrpSpPr>
        <p:grpSpPr>
          <a:xfrm>
            <a:off x="7992065" y="1819504"/>
            <a:ext cx="351621" cy="348103"/>
            <a:chOff x="7992065" y="1971904"/>
            <a:chExt cx="351621" cy="348103"/>
          </a:xfrm>
        </p:grpSpPr>
        <p:sp>
          <p:nvSpPr>
            <p:cNvPr id="10360" name="Google Shape;10360;p86"/>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6"/>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6"/>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6"/>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6"/>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6"/>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6"/>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6"/>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6"/>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6"/>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6"/>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6"/>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6"/>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6"/>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6"/>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86"/>
          <p:cNvGrpSpPr/>
          <p:nvPr/>
        </p:nvGrpSpPr>
        <p:grpSpPr>
          <a:xfrm>
            <a:off x="4911189" y="3641055"/>
            <a:ext cx="296580" cy="364935"/>
            <a:chOff x="4911189" y="3793455"/>
            <a:chExt cx="296580" cy="364935"/>
          </a:xfrm>
        </p:grpSpPr>
        <p:sp>
          <p:nvSpPr>
            <p:cNvPr id="10376" name="Google Shape;10376;p86"/>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6"/>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6"/>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6"/>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6"/>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6"/>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6"/>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6"/>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6"/>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6"/>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6"/>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6"/>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6"/>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6"/>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6"/>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6"/>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6"/>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6"/>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6"/>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6"/>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86"/>
          <p:cNvGrpSpPr/>
          <p:nvPr/>
        </p:nvGrpSpPr>
        <p:grpSpPr>
          <a:xfrm>
            <a:off x="5341433" y="3640871"/>
            <a:ext cx="330272" cy="329117"/>
            <a:chOff x="5341433" y="3793271"/>
            <a:chExt cx="330272" cy="329117"/>
          </a:xfrm>
        </p:grpSpPr>
        <p:sp>
          <p:nvSpPr>
            <p:cNvPr id="10397" name="Google Shape;10397;p86"/>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6"/>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6"/>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6"/>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6"/>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6"/>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6"/>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6"/>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6"/>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6"/>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6"/>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6"/>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6"/>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6"/>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6"/>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6"/>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86"/>
          <p:cNvGrpSpPr/>
          <p:nvPr/>
        </p:nvGrpSpPr>
        <p:grpSpPr>
          <a:xfrm>
            <a:off x="5744051" y="3613850"/>
            <a:ext cx="428511" cy="383186"/>
            <a:chOff x="5744051" y="3766250"/>
            <a:chExt cx="428511" cy="383186"/>
          </a:xfrm>
        </p:grpSpPr>
        <p:sp>
          <p:nvSpPr>
            <p:cNvPr id="10414" name="Google Shape;10414;p86"/>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6"/>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6"/>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6"/>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6"/>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6"/>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6"/>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6"/>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6"/>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6"/>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6"/>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6"/>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6"/>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6"/>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6"/>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6"/>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6"/>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86"/>
          <p:cNvGrpSpPr/>
          <p:nvPr/>
        </p:nvGrpSpPr>
        <p:grpSpPr>
          <a:xfrm>
            <a:off x="6678697" y="3640924"/>
            <a:ext cx="342824" cy="328985"/>
            <a:chOff x="6678697" y="3793324"/>
            <a:chExt cx="342824" cy="328985"/>
          </a:xfrm>
        </p:grpSpPr>
        <p:sp>
          <p:nvSpPr>
            <p:cNvPr id="10432" name="Google Shape;10432;p86"/>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6"/>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6"/>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6"/>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6"/>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6"/>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6"/>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6"/>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86"/>
          <p:cNvGrpSpPr/>
          <p:nvPr/>
        </p:nvGrpSpPr>
        <p:grpSpPr>
          <a:xfrm>
            <a:off x="7101903" y="3609622"/>
            <a:ext cx="398627" cy="392088"/>
            <a:chOff x="7101903" y="3762022"/>
            <a:chExt cx="398627" cy="392088"/>
          </a:xfrm>
        </p:grpSpPr>
        <p:sp>
          <p:nvSpPr>
            <p:cNvPr id="10441" name="Google Shape;10441;p86"/>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6"/>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6"/>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6"/>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6"/>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6"/>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6"/>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6"/>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6"/>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6"/>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6"/>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6"/>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6"/>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6"/>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6"/>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6"/>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86"/>
          <p:cNvGrpSpPr/>
          <p:nvPr/>
        </p:nvGrpSpPr>
        <p:grpSpPr>
          <a:xfrm>
            <a:off x="7541469" y="3641055"/>
            <a:ext cx="407897" cy="328985"/>
            <a:chOff x="7541469" y="3793455"/>
            <a:chExt cx="407897" cy="328985"/>
          </a:xfrm>
        </p:grpSpPr>
        <p:sp>
          <p:nvSpPr>
            <p:cNvPr id="10460" name="Google Shape;10460;p86"/>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6"/>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6"/>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6"/>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6"/>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6"/>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6"/>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6"/>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6"/>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6"/>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6"/>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6"/>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6"/>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6"/>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6"/>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6"/>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6"/>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6"/>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6"/>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6"/>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6"/>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6"/>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6"/>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6"/>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6"/>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6"/>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6"/>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6"/>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6"/>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6"/>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86"/>
          <p:cNvGrpSpPr/>
          <p:nvPr/>
        </p:nvGrpSpPr>
        <p:grpSpPr>
          <a:xfrm>
            <a:off x="5310288" y="2803912"/>
            <a:ext cx="432292" cy="264412"/>
            <a:chOff x="5310288" y="2956312"/>
            <a:chExt cx="432292" cy="264412"/>
          </a:xfrm>
        </p:grpSpPr>
        <p:sp>
          <p:nvSpPr>
            <p:cNvPr id="10491" name="Google Shape;10491;p86"/>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6"/>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6"/>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6"/>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6"/>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6"/>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6"/>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6"/>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6"/>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6"/>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6"/>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6"/>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6"/>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6"/>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6"/>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6"/>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6"/>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6"/>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6"/>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6"/>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6"/>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6"/>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6"/>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6"/>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6"/>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6"/>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6"/>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86"/>
          <p:cNvGrpSpPr/>
          <p:nvPr/>
        </p:nvGrpSpPr>
        <p:grpSpPr>
          <a:xfrm>
            <a:off x="4879047" y="2279920"/>
            <a:ext cx="398075" cy="340303"/>
            <a:chOff x="4879047" y="2432320"/>
            <a:chExt cx="398075" cy="340303"/>
          </a:xfrm>
        </p:grpSpPr>
        <p:sp>
          <p:nvSpPr>
            <p:cNvPr id="10519" name="Google Shape;10519;p86"/>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6"/>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6"/>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6"/>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6"/>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6"/>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6"/>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6"/>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6"/>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6"/>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6"/>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6"/>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6"/>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6"/>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6"/>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6"/>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6"/>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6"/>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6"/>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6"/>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6"/>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6"/>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6"/>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6"/>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6"/>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6"/>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86"/>
          <p:cNvGrpSpPr/>
          <p:nvPr/>
        </p:nvGrpSpPr>
        <p:grpSpPr>
          <a:xfrm>
            <a:off x="5388701" y="2241423"/>
            <a:ext cx="280982" cy="395896"/>
            <a:chOff x="5388701" y="2393823"/>
            <a:chExt cx="280982" cy="395896"/>
          </a:xfrm>
        </p:grpSpPr>
        <p:sp>
          <p:nvSpPr>
            <p:cNvPr id="10546" name="Google Shape;10546;p86"/>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6"/>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6"/>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6"/>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6"/>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6"/>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6"/>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6"/>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6"/>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6"/>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6"/>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6"/>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6"/>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6"/>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6"/>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6"/>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6"/>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6"/>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6"/>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6"/>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6"/>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6"/>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6"/>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6"/>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6"/>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6"/>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6"/>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6"/>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6"/>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6"/>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86"/>
          <p:cNvGrpSpPr/>
          <p:nvPr/>
        </p:nvGrpSpPr>
        <p:grpSpPr>
          <a:xfrm>
            <a:off x="5743289" y="2286722"/>
            <a:ext cx="444871" cy="316407"/>
            <a:chOff x="5743289" y="2439122"/>
            <a:chExt cx="444871" cy="316407"/>
          </a:xfrm>
        </p:grpSpPr>
        <p:sp>
          <p:nvSpPr>
            <p:cNvPr id="10577" name="Google Shape;10577;p86"/>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6"/>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6"/>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6"/>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6"/>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6"/>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6"/>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6"/>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6"/>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6"/>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6"/>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6"/>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6"/>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6"/>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6"/>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6"/>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6"/>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6"/>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6"/>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6"/>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6"/>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6"/>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6"/>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6"/>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6"/>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6"/>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6"/>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6"/>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6"/>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86"/>
          <p:cNvGrpSpPr/>
          <p:nvPr/>
        </p:nvGrpSpPr>
        <p:grpSpPr>
          <a:xfrm>
            <a:off x="6230360" y="2280183"/>
            <a:ext cx="351359" cy="363412"/>
            <a:chOff x="6230360" y="2432583"/>
            <a:chExt cx="351359" cy="363412"/>
          </a:xfrm>
        </p:grpSpPr>
        <p:sp>
          <p:nvSpPr>
            <p:cNvPr id="10607" name="Google Shape;10607;p86"/>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6"/>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6"/>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6"/>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6"/>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6"/>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6"/>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6"/>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6"/>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6"/>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6"/>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6"/>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6"/>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6"/>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6"/>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6"/>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6"/>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6"/>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6"/>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6"/>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6"/>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86"/>
          <p:cNvGrpSpPr/>
          <p:nvPr/>
        </p:nvGrpSpPr>
        <p:grpSpPr>
          <a:xfrm>
            <a:off x="6633976" y="2307152"/>
            <a:ext cx="387781" cy="286680"/>
            <a:chOff x="6633976" y="2459552"/>
            <a:chExt cx="387781" cy="286680"/>
          </a:xfrm>
        </p:grpSpPr>
        <p:sp>
          <p:nvSpPr>
            <p:cNvPr id="10629" name="Google Shape;10629;p86"/>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6"/>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6"/>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6"/>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6"/>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6"/>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6"/>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86"/>
          <p:cNvGrpSpPr/>
          <p:nvPr/>
        </p:nvGrpSpPr>
        <p:grpSpPr>
          <a:xfrm>
            <a:off x="7091110" y="2276165"/>
            <a:ext cx="376989" cy="348864"/>
            <a:chOff x="7091110" y="2428565"/>
            <a:chExt cx="376989" cy="348864"/>
          </a:xfrm>
        </p:grpSpPr>
        <p:sp>
          <p:nvSpPr>
            <p:cNvPr id="10637" name="Google Shape;10637;p86"/>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6"/>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6"/>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6"/>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6"/>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6"/>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6"/>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6"/>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6"/>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6"/>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6"/>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6"/>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6"/>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6"/>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6"/>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6"/>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6"/>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6"/>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6"/>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6"/>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6"/>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6"/>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6"/>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6"/>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6"/>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6"/>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6"/>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6"/>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6"/>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6"/>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6"/>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86"/>
          <p:cNvGrpSpPr/>
          <p:nvPr/>
        </p:nvGrpSpPr>
        <p:grpSpPr>
          <a:xfrm>
            <a:off x="7536427" y="2262825"/>
            <a:ext cx="369715" cy="375492"/>
            <a:chOff x="7536427" y="2415225"/>
            <a:chExt cx="369715" cy="375492"/>
          </a:xfrm>
        </p:grpSpPr>
        <p:sp>
          <p:nvSpPr>
            <p:cNvPr id="10669" name="Google Shape;10669;p86"/>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6"/>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6"/>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6"/>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6"/>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6"/>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6"/>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6"/>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6"/>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6"/>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6"/>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6"/>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6"/>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6"/>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6"/>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6"/>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6"/>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6"/>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6"/>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6"/>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6"/>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6"/>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6"/>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6"/>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6"/>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6"/>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6"/>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6"/>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6"/>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6"/>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6"/>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6"/>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6"/>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6"/>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6"/>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6"/>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6"/>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6"/>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86"/>
          <p:cNvGrpSpPr/>
          <p:nvPr/>
        </p:nvGrpSpPr>
        <p:grpSpPr>
          <a:xfrm>
            <a:off x="7980773" y="2276402"/>
            <a:ext cx="353381" cy="358160"/>
            <a:chOff x="7980773" y="2428802"/>
            <a:chExt cx="353381" cy="358160"/>
          </a:xfrm>
        </p:grpSpPr>
        <p:sp>
          <p:nvSpPr>
            <p:cNvPr id="10708" name="Google Shape;10708;p86"/>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6"/>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6"/>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6"/>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6"/>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6"/>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6"/>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6"/>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6"/>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6"/>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6"/>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6"/>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6"/>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6"/>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6"/>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6"/>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6"/>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6"/>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6"/>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6"/>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6"/>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6"/>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6"/>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6"/>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6"/>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6"/>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6"/>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6"/>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6"/>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6"/>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86"/>
          <p:cNvGrpSpPr/>
          <p:nvPr/>
        </p:nvGrpSpPr>
        <p:grpSpPr>
          <a:xfrm>
            <a:off x="4886058" y="4138840"/>
            <a:ext cx="346343" cy="343953"/>
            <a:chOff x="4886058" y="4291240"/>
            <a:chExt cx="346343" cy="343953"/>
          </a:xfrm>
        </p:grpSpPr>
        <p:sp>
          <p:nvSpPr>
            <p:cNvPr id="10739" name="Google Shape;10739;p86"/>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6"/>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6"/>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6"/>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6"/>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6"/>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6"/>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6"/>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6"/>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6"/>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6"/>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6"/>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6"/>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86"/>
          <p:cNvGrpSpPr/>
          <p:nvPr/>
        </p:nvGrpSpPr>
        <p:grpSpPr>
          <a:xfrm>
            <a:off x="5344216" y="4138656"/>
            <a:ext cx="304616" cy="343560"/>
            <a:chOff x="5344216" y="4291056"/>
            <a:chExt cx="304616" cy="343560"/>
          </a:xfrm>
        </p:grpSpPr>
        <p:sp>
          <p:nvSpPr>
            <p:cNvPr id="10753" name="Google Shape;10753;p86"/>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6"/>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6"/>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6"/>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6"/>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6"/>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6"/>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6"/>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6"/>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6"/>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6"/>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86"/>
          <p:cNvGrpSpPr/>
          <p:nvPr/>
        </p:nvGrpSpPr>
        <p:grpSpPr>
          <a:xfrm>
            <a:off x="6279999" y="4112022"/>
            <a:ext cx="204093" cy="343743"/>
            <a:chOff x="6271562" y="4290872"/>
            <a:chExt cx="204093" cy="343743"/>
          </a:xfrm>
        </p:grpSpPr>
        <p:sp>
          <p:nvSpPr>
            <p:cNvPr id="10765" name="Google Shape;10765;p86"/>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6"/>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6"/>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6"/>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6"/>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6"/>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6"/>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6"/>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6"/>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6"/>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6"/>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6"/>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86"/>
          <p:cNvGrpSpPr/>
          <p:nvPr/>
        </p:nvGrpSpPr>
        <p:grpSpPr>
          <a:xfrm>
            <a:off x="6639491" y="4176838"/>
            <a:ext cx="344085" cy="267195"/>
            <a:chOff x="6639491" y="4329238"/>
            <a:chExt cx="344085" cy="267195"/>
          </a:xfrm>
        </p:grpSpPr>
        <p:sp>
          <p:nvSpPr>
            <p:cNvPr id="10778" name="Google Shape;10778;p86"/>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6"/>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6"/>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6"/>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6"/>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6"/>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6"/>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6"/>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6"/>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6"/>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6"/>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6"/>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6"/>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6"/>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6"/>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6"/>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6"/>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6"/>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86"/>
          <p:cNvGrpSpPr/>
          <p:nvPr/>
        </p:nvGrpSpPr>
        <p:grpSpPr>
          <a:xfrm>
            <a:off x="7133336" y="4138656"/>
            <a:ext cx="232979" cy="343560"/>
            <a:chOff x="7133336" y="4291056"/>
            <a:chExt cx="232979" cy="343560"/>
          </a:xfrm>
        </p:grpSpPr>
        <p:sp>
          <p:nvSpPr>
            <p:cNvPr id="10797" name="Google Shape;10797;p86"/>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6"/>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6"/>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6"/>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6"/>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6"/>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6"/>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6"/>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6"/>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6"/>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6"/>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6"/>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6"/>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6"/>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6"/>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6"/>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6"/>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86"/>
          <p:cNvGrpSpPr/>
          <p:nvPr/>
        </p:nvGrpSpPr>
        <p:grpSpPr>
          <a:xfrm>
            <a:off x="7571379" y="4138656"/>
            <a:ext cx="232979" cy="343560"/>
            <a:chOff x="7571379" y="4291056"/>
            <a:chExt cx="232979" cy="343560"/>
          </a:xfrm>
        </p:grpSpPr>
        <p:sp>
          <p:nvSpPr>
            <p:cNvPr id="10815" name="Google Shape;10815;p86"/>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6"/>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6"/>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6"/>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6"/>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6"/>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6"/>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6"/>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6"/>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6"/>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6"/>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6"/>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6"/>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6"/>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6"/>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6"/>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86"/>
          <p:cNvGrpSpPr/>
          <p:nvPr/>
        </p:nvGrpSpPr>
        <p:grpSpPr>
          <a:xfrm>
            <a:off x="6666381" y="3195475"/>
            <a:ext cx="295819" cy="370712"/>
            <a:chOff x="6666381" y="3347875"/>
            <a:chExt cx="295819" cy="370712"/>
          </a:xfrm>
        </p:grpSpPr>
        <p:sp>
          <p:nvSpPr>
            <p:cNvPr id="10832" name="Google Shape;10832;p86"/>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6"/>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6"/>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6"/>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6"/>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6"/>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6"/>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6"/>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6"/>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6"/>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6"/>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6"/>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6"/>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6"/>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6"/>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6"/>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6"/>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6"/>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6"/>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6"/>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6"/>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6"/>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6"/>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6"/>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6"/>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6"/>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6"/>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6"/>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6"/>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6"/>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6"/>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6"/>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6"/>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6"/>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6"/>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6"/>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6"/>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6"/>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6"/>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6"/>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86"/>
          <p:cNvGrpSpPr/>
          <p:nvPr/>
        </p:nvGrpSpPr>
        <p:grpSpPr>
          <a:xfrm>
            <a:off x="4877760" y="2735059"/>
            <a:ext cx="389567" cy="390329"/>
            <a:chOff x="4877760" y="2887459"/>
            <a:chExt cx="389567" cy="390329"/>
          </a:xfrm>
        </p:grpSpPr>
        <p:sp>
          <p:nvSpPr>
            <p:cNvPr id="10873" name="Google Shape;10873;p86"/>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6"/>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6"/>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6"/>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6"/>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6"/>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6"/>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6"/>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6"/>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6"/>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6"/>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6"/>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6"/>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6"/>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6"/>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6"/>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6"/>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6"/>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6"/>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6"/>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6"/>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6"/>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6"/>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6"/>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6"/>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6"/>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6"/>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6"/>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6"/>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6"/>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6"/>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6"/>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6"/>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6"/>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6"/>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6"/>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6"/>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6"/>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6"/>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6"/>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6"/>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6"/>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6"/>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6"/>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7" name="Google Shape;10917;p86"/>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6"/>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6"/>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6"/>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6"/>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2" name="Google Shape;10922;p86"/>
          <p:cNvGrpSpPr/>
          <p:nvPr/>
        </p:nvGrpSpPr>
        <p:grpSpPr>
          <a:xfrm>
            <a:off x="5779239" y="2735295"/>
            <a:ext cx="314411" cy="389830"/>
            <a:chOff x="5779239" y="2887695"/>
            <a:chExt cx="314411" cy="389830"/>
          </a:xfrm>
        </p:grpSpPr>
        <p:sp>
          <p:nvSpPr>
            <p:cNvPr id="10923" name="Google Shape;10923;p86"/>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6"/>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6"/>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6"/>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6"/>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6"/>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6"/>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6"/>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6"/>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6"/>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6"/>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6"/>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6"/>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6"/>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6"/>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6"/>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6"/>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6"/>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6"/>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6"/>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6"/>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6"/>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6"/>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6"/>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6"/>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6"/>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6"/>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6"/>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6"/>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6"/>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6"/>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6"/>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6"/>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6"/>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6"/>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6"/>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6"/>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6"/>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6"/>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6"/>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6"/>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6"/>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6"/>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6"/>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7" name="Google Shape;10967;p86"/>
          <p:cNvGrpSpPr/>
          <p:nvPr/>
        </p:nvGrpSpPr>
        <p:grpSpPr>
          <a:xfrm>
            <a:off x="6190130" y="2788577"/>
            <a:ext cx="389830" cy="283004"/>
            <a:chOff x="6190130" y="2940977"/>
            <a:chExt cx="389830" cy="283004"/>
          </a:xfrm>
        </p:grpSpPr>
        <p:sp>
          <p:nvSpPr>
            <p:cNvPr id="10968" name="Google Shape;10968;p86"/>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6"/>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6"/>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6"/>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6"/>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6"/>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6"/>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6"/>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6"/>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6"/>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6"/>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6"/>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6"/>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6"/>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6"/>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6"/>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6"/>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6"/>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6"/>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6"/>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6"/>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6"/>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6"/>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6"/>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6"/>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6"/>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6"/>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6"/>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6"/>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6"/>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86"/>
          <p:cNvGrpSpPr/>
          <p:nvPr/>
        </p:nvGrpSpPr>
        <p:grpSpPr>
          <a:xfrm>
            <a:off x="6633976" y="2747874"/>
            <a:ext cx="389803" cy="364673"/>
            <a:chOff x="6633976" y="2900274"/>
            <a:chExt cx="389803" cy="364673"/>
          </a:xfrm>
        </p:grpSpPr>
        <p:sp>
          <p:nvSpPr>
            <p:cNvPr id="10999" name="Google Shape;10999;p86"/>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6"/>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6"/>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6"/>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6"/>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6"/>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6"/>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6"/>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6"/>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6"/>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6"/>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6"/>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6"/>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6"/>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6"/>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6"/>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6"/>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86"/>
          <p:cNvGrpSpPr/>
          <p:nvPr/>
        </p:nvGrpSpPr>
        <p:grpSpPr>
          <a:xfrm>
            <a:off x="7517835" y="2733037"/>
            <a:ext cx="364935" cy="382529"/>
            <a:chOff x="7517835" y="2885437"/>
            <a:chExt cx="364935" cy="382529"/>
          </a:xfrm>
        </p:grpSpPr>
        <p:sp>
          <p:nvSpPr>
            <p:cNvPr id="11017" name="Google Shape;11017;p86"/>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6"/>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6"/>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6"/>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6"/>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6"/>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6"/>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6"/>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6"/>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6"/>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6"/>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6"/>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6"/>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6"/>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6"/>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6"/>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6"/>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6"/>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6"/>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6"/>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6"/>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6"/>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6"/>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6"/>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6"/>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6"/>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6"/>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6"/>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6"/>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6"/>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6"/>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6"/>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6"/>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6"/>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6"/>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6"/>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6"/>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86"/>
          <p:cNvGrpSpPr/>
          <p:nvPr/>
        </p:nvGrpSpPr>
        <p:grpSpPr>
          <a:xfrm>
            <a:off x="7087591" y="2734744"/>
            <a:ext cx="358160" cy="385602"/>
            <a:chOff x="7087591" y="2887144"/>
            <a:chExt cx="358160" cy="385602"/>
          </a:xfrm>
        </p:grpSpPr>
        <p:sp>
          <p:nvSpPr>
            <p:cNvPr id="11055" name="Google Shape;11055;p86"/>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6"/>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6"/>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6"/>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6"/>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6"/>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6"/>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6"/>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6"/>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6"/>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6"/>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6"/>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6"/>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6"/>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6"/>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6"/>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6"/>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6"/>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6"/>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86"/>
          <p:cNvGrpSpPr/>
          <p:nvPr/>
        </p:nvGrpSpPr>
        <p:grpSpPr>
          <a:xfrm>
            <a:off x="7951362" y="2733037"/>
            <a:ext cx="382529" cy="382529"/>
            <a:chOff x="7951362" y="2885437"/>
            <a:chExt cx="382529" cy="382529"/>
          </a:xfrm>
        </p:grpSpPr>
        <p:sp>
          <p:nvSpPr>
            <p:cNvPr id="11075" name="Google Shape;11075;p86"/>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6"/>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6"/>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6"/>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6"/>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6"/>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6"/>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6"/>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6"/>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6"/>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6"/>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6"/>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6"/>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6"/>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6"/>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6"/>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6"/>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6"/>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6"/>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6"/>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6"/>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6"/>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6"/>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6"/>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6"/>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6"/>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6"/>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6"/>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6"/>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6"/>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6"/>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6"/>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6"/>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6"/>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6"/>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6"/>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6"/>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6"/>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6"/>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6"/>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6"/>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6"/>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6"/>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6"/>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6"/>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6"/>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6"/>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6"/>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6"/>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86"/>
          <p:cNvGrpSpPr/>
          <p:nvPr/>
        </p:nvGrpSpPr>
        <p:grpSpPr>
          <a:xfrm>
            <a:off x="8054406" y="3662089"/>
            <a:ext cx="276964" cy="336601"/>
            <a:chOff x="8054406" y="3814489"/>
            <a:chExt cx="276964" cy="336601"/>
          </a:xfrm>
        </p:grpSpPr>
        <p:sp>
          <p:nvSpPr>
            <p:cNvPr id="11125" name="Google Shape;11125;p86"/>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6"/>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6"/>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6"/>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6"/>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6"/>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6"/>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6"/>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6"/>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86"/>
          <p:cNvGrpSpPr/>
          <p:nvPr/>
        </p:nvGrpSpPr>
        <p:grpSpPr>
          <a:xfrm>
            <a:off x="7936787" y="4142674"/>
            <a:ext cx="378249" cy="335524"/>
            <a:chOff x="7936787" y="4295074"/>
            <a:chExt cx="378249" cy="335524"/>
          </a:xfrm>
        </p:grpSpPr>
        <p:sp>
          <p:nvSpPr>
            <p:cNvPr id="11135" name="Google Shape;11135;p86"/>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6"/>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6"/>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6"/>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6"/>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6"/>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6"/>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6"/>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6"/>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6"/>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6"/>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6"/>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6"/>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6"/>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6"/>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6"/>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1" name="Google Shape;11151;p86"/>
          <p:cNvGrpSpPr/>
          <p:nvPr/>
        </p:nvGrpSpPr>
        <p:grpSpPr>
          <a:xfrm>
            <a:off x="4886058" y="1813490"/>
            <a:ext cx="388569" cy="388307"/>
            <a:chOff x="4886058" y="1965890"/>
            <a:chExt cx="388569" cy="388307"/>
          </a:xfrm>
        </p:grpSpPr>
        <p:sp>
          <p:nvSpPr>
            <p:cNvPr id="11152" name="Google Shape;11152;p86"/>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6"/>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6"/>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6"/>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6"/>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6"/>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6"/>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6"/>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6"/>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6"/>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6"/>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3" name="Google Shape;11163;p86"/>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164" name="Google Shape;11164;p86"/>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68"/>
        <p:cNvGrpSpPr/>
        <p:nvPr/>
      </p:nvGrpSpPr>
      <p:grpSpPr>
        <a:xfrm>
          <a:off x="0" y="0"/>
          <a:ext cx="0" cy="0"/>
          <a:chOff x="0" y="0"/>
          <a:chExt cx="0" cy="0"/>
        </a:xfrm>
      </p:grpSpPr>
      <p:grpSp>
        <p:nvGrpSpPr>
          <p:cNvPr id="11169" name="Google Shape;11169;p87"/>
          <p:cNvGrpSpPr/>
          <p:nvPr/>
        </p:nvGrpSpPr>
        <p:grpSpPr>
          <a:xfrm>
            <a:off x="1765162" y="3194389"/>
            <a:ext cx="292801" cy="359258"/>
            <a:chOff x="1765162" y="3346789"/>
            <a:chExt cx="292801" cy="359258"/>
          </a:xfrm>
        </p:grpSpPr>
        <p:sp>
          <p:nvSpPr>
            <p:cNvPr id="11170" name="Google Shape;11170;p87"/>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7"/>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7"/>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7"/>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7"/>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7"/>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7"/>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7"/>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7"/>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7"/>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7"/>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7"/>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7"/>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7"/>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7"/>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87"/>
          <p:cNvGrpSpPr/>
          <p:nvPr/>
        </p:nvGrpSpPr>
        <p:grpSpPr>
          <a:xfrm>
            <a:off x="3077632" y="2292604"/>
            <a:ext cx="358996" cy="296309"/>
            <a:chOff x="3077632" y="2445004"/>
            <a:chExt cx="358996" cy="296309"/>
          </a:xfrm>
        </p:grpSpPr>
        <p:sp>
          <p:nvSpPr>
            <p:cNvPr id="11186" name="Google Shape;11186;p87"/>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7"/>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7"/>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7"/>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7"/>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7"/>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7"/>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7"/>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7"/>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7"/>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7"/>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7"/>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7"/>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7"/>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7"/>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7"/>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7"/>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7"/>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7"/>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7"/>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7"/>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7"/>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7"/>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7"/>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7"/>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7"/>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87"/>
          <p:cNvGrpSpPr/>
          <p:nvPr/>
        </p:nvGrpSpPr>
        <p:grpSpPr>
          <a:xfrm>
            <a:off x="2635237" y="2279380"/>
            <a:ext cx="359232" cy="323018"/>
            <a:chOff x="2635237" y="2431780"/>
            <a:chExt cx="359232" cy="323018"/>
          </a:xfrm>
        </p:grpSpPr>
        <p:sp>
          <p:nvSpPr>
            <p:cNvPr id="11213" name="Google Shape;11213;p87"/>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7"/>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7"/>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7"/>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7"/>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7"/>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7"/>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7"/>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7"/>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7"/>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7"/>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7"/>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7"/>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7"/>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7"/>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87"/>
          <p:cNvGrpSpPr/>
          <p:nvPr/>
        </p:nvGrpSpPr>
        <p:grpSpPr>
          <a:xfrm>
            <a:off x="4011651" y="3615732"/>
            <a:ext cx="373189" cy="358944"/>
            <a:chOff x="4011651" y="3768132"/>
            <a:chExt cx="373189" cy="358944"/>
          </a:xfrm>
        </p:grpSpPr>
        <p:sp>
          <p:nvSpPr>
            <p:cNvPr id="11229" name="Google Shape;11229;p87"/>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7"/>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7"/>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7"/>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7"/>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7"/>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7"/>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7"/>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7"/>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7"/>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87"/>
          <p:cNvGrpSpPr/>
          <p:nvPr/>
        </p:nvGrpSpPr>
        <p:grpSpPr>
          <a:xfrm>
            <a:off x="2189568" y="1809203"/>
            <a:ext cx="364993" cy="359049"/>
            <a:chOff x="2189568" y="1961603"/>
            <a:chExt cx="364993" cy="359049"/>
          </a:xfrm>
        </p:grpSpPr>
        <p:sp>
          <p:nvSpPr>
            <p:cNvPr id="11240" name="Google Shape;11240;p87"/>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7"/>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7"/>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7"/>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7"/>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7"/>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7"/>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7"/>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7"/>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7"/>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7"/>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7"/>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7"/>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7"/>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7"/>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7"/>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87"/>
          <p:cNvGrpSpPr/>
          <p:nvPr/>
        </p:nvGrpSpPr>
        <p:grpSpPr>
          <a:xfrm>
            <a:off x="2193077" y="2267571"/>
            <a:ext cx="378426" cy="346323"/>
            <a:chOff x="2193077" y="2419971"/>
            <a:chExt cx="378426" cy="346323"/>
          </a:xfrm>
        </p:grpSpPr>
        <p:sp>
          <p:nvSpPr>
            <p:cNvPr id="11257" name="Google Shape;11257;p87"/>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7"/>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7"/>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7"/>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7"/>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7"/>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7"/>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7"/>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7"/>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7"/>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7"/>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7"/>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7"/>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7"/>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7"/>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7"/>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7"/>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7"/>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7"/>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7"/>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7"/>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7"/>
          <p:cNvGrpSpPr/>
          <p:nvPr/>
        </p:nvGrpSpPr>
        <p:grpSpPr>
          <a:xfrm>
            <a:off x="861622" y="2729370"/>
            <a:ext cx="276802" cy="367140"/>
            <a:chOff x="861622" y="2881770"/>
            <a:chExt cx="276802" cy="367140"/>
          </a:xfrm>
        </p:grpSpPr>
        <p:sp>
          <p:nvSpPr>
            <p:cNvPr id="11279" name="Google Shape;11279;p87"/>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7"/>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7"/>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7"/>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7"/>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7"/>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7"/>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7"/>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7"/>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7"/>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7"/>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7"/>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7"/>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7"/>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7"/>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7"/>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7"/>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7"/>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7"/>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7"/>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7"/>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7"/>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87"/>
          <p:cNvGrpSpPr/>
          <p:nvPr/>
        </p:nvGrpSpPr>
        <p:grpSpPr>
          <a:xfrm>
            <a:off x="3968184" y="2729291"/>
            <a:ext cx="369444" cy="367140"/>
            <a:chOff x="3968184" y="2881691"/>
            <a:chExt cx="369444" cy="367140"/>
          </a:xfrm>
        </p:grpSpPr>
        <p:sp>
          <p:nvSpPr>
            <p:cNvPr id="11302" name="Google Shape;11302;p87"/>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7"/>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7"/>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7"/>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7"/>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7"/>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7"/>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7"/>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7"/>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7"/>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7"/>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7"/>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7"/>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7"/>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7"/>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7"/>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7"/>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7"/>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7"/>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7"/>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7"/>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7"/>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7"/>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7"/>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87"/>
          <p:cNvGrpSpPr/>
          <p:nvPr/>
        </p:nvGrpSpPr>
        <p:grpSpPr>
          <a:xfrm>
            <a:off x="3513796" y="2729684"/>
            <a:ext cx="371487" cy="366826"/>
            <a:chOff x="3513796" y="2882084"/>
            <a:chExt cx="371487" cy="366826"/>
          </a:xfrm>
        </p:grpSpPr>
        <p:sp>
          <p:nvSpPr>
            <p:cNvPr id="11327" name="Google Shape;11327;p87"/>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7"/>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7"/>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7"/>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7"/>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7"/>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7"/>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7"/>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7"/>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7"/>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7"/>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7"/>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7"/>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7"/>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7"/>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7"/>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7"/>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7"/>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7"/>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7"/>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7"/>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7"/>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7"/>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7"/>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7"/>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7"/>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7"/>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7"/>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7"/>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7"/>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7"/>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7"/>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7"/>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7"/>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7"/>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7"/>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7"/>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7"/>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7"/>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7"/>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7"/>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7"/>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7"/>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7"/>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7"/>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7"/>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7"/>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7"/>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7"/>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87"/>
          <p:cNvGrpSpPr/>
          <p:nvPr/>
        </p:nvGrpSpPr>
        <p:grpSpPr>
          <a:xfrm>
            <a:off x="873615" y="1347875"/>
            <a:ext cx="335011" cy="359232"/>
            <a:chOff x="873615" y="1500275"/>
            <a:chExt cx="335011" cy="359232"/>
          </a:xfrm>
        </p:grpSpPr>
        <p:sp>
          <p:nvSpPr>
            <p:cNvPr id="11377" name="Google Shape;11377;p87"/>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7"/>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7"/>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7"/>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7"/>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7"/>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7"/>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7"/>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7"/>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7"/>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7"/>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87"/>
          <p:cNvGrpSpPr/>
          <p:nvPr/>
        </p:nvGrpSpPr>
        <p:grpSpPr>
          <a:xfrm>
            <a:off x="2202058" y="3194337"/>
            <a:ext cx="337158" cy="359311"/>
            <a:chOff x="2202058" y="3346737"/>
            <a:chExt cx="337158" cy="359311"/>
          </a:xfrm>
        </p:grpSpPr>
        <p:sp>
          <p:nvSpPr>
            <p:cNvPr id="11389" name="Google Shape;11389;p87"/>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7"/>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7"/>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7"/>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7"/>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7"/>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7"/>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7"/>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7"/>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87"/>
          <p:cNvGrpSpPr/>
          <p:nvPr/>
        </p:nvGrpSpPr>
        <p:grpSpPr>
          <a:xfrm>
            <a:off x="2223059" y="3665772"/>
            <a:ext cx="359232" cy="306050"/>
            <a:chOff x="2223059" y="3818172"/>
            <a:chExt cx="359232" cy="306050"/>
          </a:xfrm>
        </p:grpSpPr>
        <p:sp>
          <p:nvSpPr>
            <p:cNvPr id="11399" name="Google Shape;11399;p87"/>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7"/>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7"/>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7"/>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7"/>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7"/>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7"/>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7"/>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7"/>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8" name="Google Shape;11408;p87"/>
          <p:cNvGrpSpPr/>
          <p:nvPr/>
        </p:nvGrpSpPr>
        <p:grpSpPr>
          <a:xfrm>
            <a:off x="1725989" y="1839420"/>
            <a:ext cx="378426" cy="298509"/>
            <a:chOff x="1725989" y="1991820"/>
            <a:chExt cx="378426" cy="298509"/>
          </a:xfrm>
        </p:grpSpPr>
        <p:sp>
          <p:nvSpPr>
            <p:cNvPr id="11409" name="Google Shape;11409;p87"/>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7"/>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7"/>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7"/>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7"/>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7"/>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7"/>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7"/>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7"/>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7"/>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7"/>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7"/>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87"/>
          <p:cNvGrpSpPr/>
          <p:nvPr/>
        </p:nvGrpSpPr>
        <p:grpSpPr>
          <a:xfrm>
            <a:off x="1768409" y="3639351"/>
            <a:ext cx="367978" cy="359075"/>
            <a:chOff x="1768409" y="3791751"/>
            <a:chExt cx="367978" cy="359075"/>
          </a:xfrm>
        </p:grpSpPr>
        <p:sp>
          <p:nvSpPr>
            <p:cNvPr id="11422" name="Google Shape;11422;p87"/>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7"/>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7"/>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7"/>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7"/>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7"/>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7"/>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7"/>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7"/>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7"/>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7"/>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7"/>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7"/>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87"/>
          <p:cNvGrpSpPr/>
          <p:nvPr/>
        </p:nvGrpSpPr>
        <p:grpSpPr>
          <a:xfrm>
            <a:off x="2668963" y="3638906"/>
            <a:ext cx="358735" cy="359311"/>
            <a:chOff x="2668963" y="3791306"/>
            <a:chExt cx="358735" cy="359311"/>
          </a:xfrm>
        </p:grpSpPr>
        <p:sp>
          <p:nvSpPr>
            <p:cNvPr id="11436" name="Google Shape;11436;p87"/>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7"/>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7"/>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7"/>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7"/>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7"/>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7"/>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7"/>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7"/>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7"/>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7"/>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7"/>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7"/>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7"/>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7"/>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7"/>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7"/>
          <p:cNvGrpSpPr/>
          <p:nvPr/>
        </p:nvGrpSpPr>
        <p:grpSpPr>
          <a:xfrm>
            <a:off x="849682" y="1842798"/>
            <a:ext cx="363893" cy="291727"/>
            <a:chOff x="849682" y="1995198"/>
            <a:chExt cx="363893" cy="291727"/>
          </a:xfrm>
        </p:grpSpPr>
        <p:sp>
          <p:nvSpPr>
            <p:cNvPr id="11453" name="Google Shape;11453;p87"/>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7"/>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7"/>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7"/>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7"/>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7"/>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7"/>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7"/>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7"/>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7"/>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7"/>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7"/>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7"/>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7"/>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7"/>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7"/>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7"/>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7"/>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87"/>
          <p:cNvGrpSpPr/>
          <p:nvPr/>
        </p:nvGrpSpPr>
        <p:grpSpPr>
          <a:xfrm>
            <a:off x="3065430" y="1837666"/>
            <a:ext cx="378190" cy="302044"/>
            <a:chOff x="3065430" y="1990066"/>
            <a:chExt cx="378190" cy="302044"/>
          </a:xfrm>
        </p:grpSpPr>
        <p:sp>
          <p:nvSpPr>
            <p:cNvPr id="11472" name="Google Shape;11472;p87"/>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7"/>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7"/>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7"/>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7"/>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7"/>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7"/>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7"/>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7"/>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7"/>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7"/>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87"/>
          <p:cNvGrpSpPr/>
          <p:nvPr/>
        </p:nvGrpSpPr>
        <p:grpSpPr>
          <a:xfrm>
            <a:off x="3568234" y="3639010"/>
            <a:ext cx="347501" cy="359284"/>
            <a:chOff x="3568234" y="3791410"/>
            <a:chExt cx="347501" cy="359284"/>
          </a:xfrm>
        </p:grpSpPr>
        <p:sp>
          <p:nvSpPr>
            <p:cNvPr id="11484" name="Google Shape;11484;p87"/>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7"/>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7"/>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7"/>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7"/>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7"/>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7"/>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7"/>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7"/>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7"/>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7"/>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87"/>
          <p:cNvGrpSpPr/>
          <p:nvPr/>
        </p:nvGrpSpPr>
        <p:grpSpPr>
          <a:xfrm>
            <a:off x="1759925" y="1348687"/>
            <a:ext cx="347004" cy="358420"/>
            <a:chOff x="1759925" y="1501087"/>
            <a:chExt cx="347004" cy="358420"/>
          </a:xfrm>
        </p:grpSpPr>
        <p:sp>
          <p:nvSpPr>
            <p:cNvPr id="11496" name="Google Shape;11496;p87"/>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7"/>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7"/>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7"/>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7"/>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7"/>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7"/>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7"/>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7"/>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7"/>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7"/>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7"/>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7"/>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7"/>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7"/>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7"/>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7"/>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7"/>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7"/>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7"/>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7"/>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7"/>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7"/>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7"/>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7"/>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7"/>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7"/>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87"/>
          <p:cNvGrpSpPr/>
          <p:nvPr/>
        </p:nvGrpSpPr>
        <p:grpSpPr>
          <a:xfrm>
            <a:off x="3519295" y="2261260"/>
            <a:ext cx="360227" cy="359311"/>
            <a:chOff x="3519295" y="2413660"/>
            <a:chExt cx="360227" cy="359311"/>
          </a:xfrm>
        </p:grpSpPr>
        <p:sp>
          <p:nvSpPr>
            <p:cNvPr id="11524" name="Google Shape;11524;p87"/>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7"/>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7"/>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7"/>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7"/>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7"/>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7"/>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7"/>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7"/>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7"/>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7"/>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7"/>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7"/>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7"/>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7"/>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7"/>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7"/>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7"/>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7"/>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7"/>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7"/>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7"/>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7"/>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7"/>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7"/>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7"/>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7"/>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7"/>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7"/>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7"/>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7"/>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7"/>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7"/>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7"/>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7"/>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87"/>
          <p:cNvGrpSpPr/>
          <p:nvPr/>
        </p:nvGrpSpPr>
        <p:grpSpPr>
          <a:xfrm>
            <a:off x="1330255" y="3693318"/>
            <a:ext cx="358996" cy="250774"/>
            <a:chOff x="1330255" y="3845718"/>
            <a:chExt cx="358996" cy="250774"/>
          </a:xfrm>
        </p:grpSpPr>
        <p:sp>
          <p:nvSpPr>
            <p:cNvPr id="11560" name="Google Shape;11560;p87"/>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7"/>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7"/>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7"/>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7"/>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7"/>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7"/>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7"/>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7"/>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7"/>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87"/>
          <p:cNvGrpSpPr/>
          <p:nvPr/>
        </p:nvGrpSpPr>
        <p:grpSpPr>
          <a:xfrm>
            <a:off x="3115103" y="3638984"/>
            <a:ext cx="373424" cy="359311"/>
            <a:chOff x="3115103" y="3791384"/>
            <a:chExt cx="373424" cy="359311"/>
          </a:xfrm>
        </p:grpSpPr>
        <p:sp>
          <p:nvSpPr>
            <p:cNvPr id="11571" name="Google Shape;11571;p87"/>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7"/>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7"/>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7"/>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7"/>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7"/>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7"/>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7"/>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7"/>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7"/>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7"/>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7"/>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7"/>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7"/>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87"/>
          <p:cNvGrpSpPr/>
          <p:nvPr/>
        </p:nvGrpSpPr>
        <p:grpSpPr>
          <a:xfrm>
            <a:off x="883853" y="3640241"/>
            <a:ext cx="378190" cy="357059"/>
            <a:chOff x="883853" y="3792641"/>
            <a:chExt cx="378190" cy="357059"/>
          </a:xfrm>
        </p:grpSpPr>
        <p:sp>
          <p:nvSpPr>
            <p:cNvPr id="11586" name="Google Shape;11586;p87"/>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7"/>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7"/>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7"/>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7"/>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7"/>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7"/>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7"/>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7"/>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7"/>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7"/>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7"/>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7"/>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7"/>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7"/>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7"/>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7"/>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7"/>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7"/>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7"/>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7"/>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7"/>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7"/>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7"/>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7"/>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7"/>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87"/>
          <p:cNvGrpSpPr/>
          <p:nvPr/>
        </p:nvGrpSpPr>
        <p:grpSpPr>
          <a:xfrm>
            <a:off x="3934196" y="2332405"/>
            <a:ext cx="401207" cy="214036"/>
            <a:chOff x="3934196" y="2484805"/>
            <a:chExt cx="401207" cy="214036"/>
          </a:xfrm>
        </p:grpSpPr>
        <p:sp>
          <p:nvSpPr>
            <p:cNvPr id="11613" name="Google Shape;11613;p87"/>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7"/>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7"/>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7"/>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7"/>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87"/>
          <p:cNvGrpSpPr/>
          <p:nvPr/>
        </p:nvGrpSpPr>
        <p:grpSpPr>
          <a:xfrm>
            <a:off x="3999894" y="1347797"/>
            <a:ext cx="342474" cy="359232"/>
            <a:chOff x="3999894" y="1500197"/>
            <a:chExt cx="342474" cy="359232"/>
          </a:xfrm>
        </p:grpSpPr>
        <p:sp>
          <p:nvSpPr>
            <p:cNvPr id="11619" name="Google Shape;11619;p87"/>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7"/>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7"/>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7"/>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7"/>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7"/>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7"/>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7"/>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7"/>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7"/>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7"/>
          <p:cNvGrpSpPr/>
          <p:nvPr/>
        </p:nvGrpSpPr>
        <p:grpSpPr>
          <a:xfrm>
            <a:off x="2233795" y="2729762"/>
            <a:ext cx="232601" cy="366747"/>
            <a:chOff x="2233795" y="2882162"/>
            <a:chExt cx="232601" cy="366747"/>
          </a:xfrm>
        </p:grpSpPr>
        <p:sp>
          <p:nvSpPr>
            <p:cNvPr id="11630" name="Google Shape;11630;p87"/>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7"/>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7"/>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7"/>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7"/>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7"/>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7"/>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7"/>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7"/>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7"/>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7"/>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7"/>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7"/>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7"/>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7"/>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7"/>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7"/>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7"/>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87"/>
          <p:cNvGrpSpPr/>
          <p:nvPr/>
        </p:nvGrpSpPr>
        <p:grpSpPr>
          <a:xfrm>
            <a:off x="3523772" y="3252022"/>
            <a:ext cx="362008" cy="244175"/>
            <a:chOff x="3523772" y="3404422"/>
            <a:chExt cx="362008" cy="244175"/>
          </a:xfrm>
        </p:grpSpPr>
        <p:sp>
          <p:nvSpPr>
            <p:cNvPr id="11649" name="Google Shape;11649;p87"/>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7"/>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7"/>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7"/>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7"/>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7"/>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7"/>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7"/>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7"/>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7"/>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7"/>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7"/>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7"/>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7"/>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7"/>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7"/>
          <p:cNvGrpSpPr/>
          <p:nvPr/>
        </p:nvGrpSpPr>
        <p:grpSpPr>
          <a:xfrm>
            <a:off x="3531026" y="1824914"/>
            <a:ext cx="359232" cy="327836"/>
            <a:chOff x="3531026" y="1977314"/>
            <a:chExt cx="359232" cy="327836"/>
          </a:xfrm>
        </p:grpSpPr>
        <p:sp>
          <p:nvSpPr>
            <p:cNvPr id="11665" name="Google Shape;11665;p87"/>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7"/>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7"/>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7"/>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7"/>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7"/>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7"/>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7"/>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7"/>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7"/>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87"/>
          <p:cNvGrpSpPr/>
          <p:nvPr/>
        </p:nvGrpSpPr>
        <p:grpSpPr>
          <a:xfrm>
            <a:off x="3123351" y="1347875"/>
            <a:ext cx="296781" cy="359232"/>
            <a:chOff x="3123351" y="1500275"/>
            <a:chExt cx="296781" cy="359232"/>
          </a:xfrm>
        </p:grpSpPr>
        <p:sp>
          <p:nvSpPr>
            <p:cNvPr id="11676" name="Google Shape;11676;p87"/>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7"/>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7"/>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7"/>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7"/>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7"/>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7"/>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7"/>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7"/>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7"/>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7"/>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87"/>
          <p:cNvGrpSpPr/>
          <p:nvPr/>
        </p:nvGrpSpPr>
        <p:grpSpPr>
          <a:xfrm>
            <a:off x="2659458" y="1347875"/>
            <a:ext cx="332261" cy="359232"/>
            <a:chOff x="2659458" y="1500275"/>
            <a:chExt cx="332261" cy="359232"/>
          </a:xfrm>
        </p:grpSpPr>
        <p:sp>
          <p:nvSpPr>
            <p:cNvPr id="11688" name="Google Shape;11688;p87"/>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7"/>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7"/>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7"/>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7"/>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7"/>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7"/>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7"/>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7"/>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7"/>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7"/>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7"/>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7"/>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7"/>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7"/>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7"/>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7"/>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7"/>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7"/>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7"/>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87"/>
          <p:cNvGrpSpPr/>
          <p:nvPr/>
        </p:nvGrpSpPr>
        <p:grpSpPr>
          <a:xfrm>
            <a:off x="1750184" y="2261130"/>
            <a:ext cx="359730" cy="359441"/>
            <a:chOff x="1750184" y="2413530"/>
            <a:chExt cx="359730" cy="359441"/>
          </a:xfrm>
        </p:grpSpPr>
        <p:sp>
          <p:nvSpPr>
            <p:cNvPr id="11709" name="Google Shape;11709;p87"/>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7"/>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7"/>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7"/>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7"/>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7"/>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7"/>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7"/>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7"/>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7"/>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7"/>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87"/>
          <p:cNvGrpSpPr/>
          <p:nvPr/>
        </p:nvGrpSpPr>
        <p:grpSpPr>
          <a:xfrm>
            <a:off x="2230050" y="1347823"/>
            <a:ext cx="316524" cy="359284"/>
            <a:chOff x="2230050" y="1500223"/>
            <a:chExt cx="316524" cy="359284"/>
          </a:xfrm>
        </p:grpSpPr>
        <p:sp>
          <p:nvSpPr>
            <p:cNvPr id="11721" name="Google Shape;11721;p87"/>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7"/>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7"/>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7"/>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7"/>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7"/>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7"/>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7"/>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7"/>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7"/>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7"/>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7"/>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7"/>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7"/>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7"/>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7"/>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7"/>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7"/>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87"/>
          <p:cNvGrpSpPr/>
          <p:nvPr/>
        </p:nvGrpSpPr>
        <p:grpSpPr>
          <a:xfrm>
            <a:off x="2690042" y="4110367"/>
            <a:ext cx="359389" cy="359232"/>
            <a:chOff x="2690042" y="4262767"/>
            <a:chExt cx="359389" cy="359232"/>
          </a:xfrm>
        </p:grpSpPr>
        <p:sp>
          <p:nvSpPr>
            <p:cNvPr id="11742" name="Google Shape;11742;p87"/>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7"/>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7"/>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7"/>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7"/>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7"/>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7"/>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87"/>
          <p:cNvGrpSpPr/>
          <p:nvPr/>
        </p:nvGrpSpPr>
        <p:grpSpPr>
          <a:xfrm>
            <a:off x="2689440" y="2729762"/>
            <a:ext cx="222337" cy="366721"/>
            <a:chOff x="2689440" y="2882162"/>
            <a:chExt cx="222337" cy="366721"/>
          </a:xfrm>
        </p:grpSpPr>
        <p:sp>
          <p:nvSpPr>
            <p:cNvPr id="11750" name="Google Shape;11750;p87"/>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7"/>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7"/>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7"/>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7"/>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7"/>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7"/>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7"/>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7"/>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9" name="Google Shape;11759;p87"/>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0" name="Google Shape;11760;p87"/>
          <p:cNvGrpSpPr/>
          <p:nvPr/>
        </p:nvGrpSpPr>
        <p:grpSpPr>
          <a:xfrm>
            <a:off x="2637986" y="1827742"/>
            <a:ext cx="359232" cy="322023"/>
            <a:chOff x="2637986" y="1980142"/>
            <a:chExt cx="359232" cy="322023"/>
          </a:xfrm>
        </p:grpSpPr>
        <p:sp>
          <p:nvSpPr>
            <p:cNvPr id="11761" name="Google Shape;11761;p87"/>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7"/>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7"/>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7"/>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7"/>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7"/>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7"/>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7"/>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7"/>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7"/>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7"/>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7"/>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7"/>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4" name="Google Shape;11774;p87"/>
          <p:cNvGrpSpPr/>
          <p:nvPr/>
        </p:nvGrpSpPr>
        <p:grpSpPr>
          <a:xfrm>
            <a:off x="1306531" y="3194572"/>
            <a:ext cx="323018" cy="359075"/>
            <a:chOff x="1306531" y="3346972"/>
            <a:chExt cx="323018" cy="359075"/>
          </a:xfrm>
        </p:grpSpPr>
        <p:sp>
          <p:nvSpPr>
            <p:cNvPr id="11775" name="Google Shape;11775;p87"/>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7"/>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7"/>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7"/>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7"/>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7"/>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7"/>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7"/>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7"/>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87"/>
          <p:cNvGrpSpPr/>
          <p:nvPr/>
        </p:nvGrpSpPr>
        <p:grpSpPr>
          <a:xfrm>
            <a:off x="1308024" y="2261575"/>
            <a:ext cx="360253" cy="357111"/>
            <a:chOff x="1308024" y="2413975"/>
            <a:chExt cx="360253" cy="357111"/>
          </a:xfrm>
        </p:grpSpPr>
        <p:sp>
          <p:nvSpPr>
            <p:cNvPr id="11785" name="Google Shape;11785;p87"/>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7"/>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7"/>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7"/>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7"/>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7"/>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7"/>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7"/>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7"/>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7"/>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7"/>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7"/>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7"/>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7"/>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7"/>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7"/>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7"/>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7"/>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7"/>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7"/>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7"/>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7"/>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7"/>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7"/>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7"/>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7"/>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7"/>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7"/>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7"/>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7"/>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87"/>
          <p:cNvGrpSpPr/>
          <p:nvPr/>
        </p:nvGrpSpPr>
        <p:grpSpPr>
          <a:xfrm>
            <a:off x="1298519" y="1817922"/>
            <a:ext cx="378452" cy="341321"/>
            <a:chOff x="1298519" y="1970322"/>
            <a:chExt cx="378452" cy="341321"/>
          </a:xfrm>
        </p:grpSpPr>
        <p:sp>
          <p:nvSpPr>
            <p:cNvPr id="11816" name="Google Shape;11816;p87"/>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7"/>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7"/>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7"/>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7"/>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7"/>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7"/>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7"/>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7"/>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7"/>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7"/>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7"/>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7"/>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7"/>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7"/>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7"/>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7"/>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7"/>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7"/>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7"/>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87"/>
          <p:cNvGrpSpPr/>
          <p:nvPr/>
        </p:nvGrpSpPr>
        <p:grpSpPr>
          <a:xfrm>
            <a:off x="3114815" y="3194468"/>
            <a:ext cx="283217" cy="359180"/>
            <a:chOff x="3114815" y="3346868"/>
            <a:chExt cx="283217" cy="359180"/>
          </a:xfrm>
        </p:grpSpPr>
        <p:sp>
          <p:nvSpPr>
            <p:cNvPr id="11837" name="Google Shape;11837;p87"/>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7"/>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7"/>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7"/>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7"/>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7"/>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7"/>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7"/>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7"/>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7"/>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7"/>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7"/>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7"/>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0" name="Google Shape;11850;p87"/>
          <p:cNvGrpSpPr/>
          <p:nvPr/>
        </p:nvGrpSpPr>
        <p:grpSpPr>
          <a:xfrm>
            <a:off x="3973186" y="3200831"/>
            <a:ext cx="378661" cy="346558"/>
            <a:chOff x="3973186" y="3353231"/>
            <a:chExt cx="378661" cy="346558"/>
          </a:xfrm>
        </p:grpSpPr>
        <p:sp>
          <p:nvSpPr>
            <p:cNvPr id="11851" name="Google Shape;11851;p87"/>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7"/>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7"/>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7"/>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7"/>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7"/>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7"/>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7"/>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7"/>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7"/>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7"/>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7"/>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7"/>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7"/>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7"/>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7"/>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7"/>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7"/>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87"/>
          <p:cNvGrpSpPr/>
          <p:nvPr/>
        </p:nvGrpSpPr>
        <p:grpSpPr>
          <a:xfrm>
            <a:off x="2152857" y="4110602"/>
            <a:ext cx="373241" cy="359127"/>
            <a:chOff x="2152857" y="4263002"/>
            <a:chExt cx="373241" cy="359127"/>
          </a:xfrm>
        </p:grpSpPr>
        <p:sp>
          <p:nvSpPr>
            <p:cNvPr id="11870" name="Google Shape;11870;p87"/>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7"/>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7"/>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7"/>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7"/>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7"/>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7"/>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7"/>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87"/>
          <p:cNvGrpSpPr/>
          <p:nvPr/>
        </p:nvGrpSpPr>
        <p:grpSpPr>
          <a:xfrm>
            <a:off x="859632" y="3194572"/>
            <a:ext cx="303537" cy="359127"/>
            <a:chOff x="859632" y="3346972"/>
            <a:chExt cx="303537" cy="359127"/>
          </a:xfrm>
        </p:grpSpPr>
        <p:sp>
          <p:nvSpPr>
            <p:cNvPr id="11879" name="Google Shape;11879;p87"/>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7"/>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7"/>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7"/>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7"/>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87"/>
          <p:cNvGrpSpPr/>
          <p:nvPr/>
        </p:nvGrpSpPr>
        <p:grpSpPr>
          <a:xfrm>
            <a:off x="1767911" y="2729841"/>
            <a:ext cx="265306" cy="366799"/>
            <a:chOff x="1767911" y="2882241"/>
            <a:chExt cx="265306" cy="366799"/>
          </a:xfrm>
        </p:grpSpPr>
        <p:sp>
          <p:nvSpPr>
            <p:cNvPr id="11885" name="Google Shape;11885;p87"/>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7"/>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7"/>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7"/>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7"/>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7"/>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7"/>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7"/>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7"/>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7"/>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7"/>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87"/>
          <p:cNvGrpSpPr/>
          <p:nvPr/>
        </p:nvGrpSpPr>
        <p:grpSpPr>
          <a:xfrm>
            <a:off x="1332009" y="1347535"/>
            <a:ext cx="331895" cy="359311"/>
            <a:chOff x="1332009" y="1499935"/>
            <a:chExt cx="331895" cy="359311"/>
          </a:xfrm>
        </p:grpSpPr>
        <p:sp>
          <p:nvSpPr>
            <p:cNvPr id="11901" name="Google Shape;11901;p87"/>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7"/>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7"/>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7"/>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7"/>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7"/>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7"/>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7"/>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7"/>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7"/>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7"/>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7"/>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7"/>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7"/>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7"/>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7"/>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7"/>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87"/>
          <p:cNvGrpSpPr/>
          <p:nvPr/>
        </p:nvGrpSpPr>
        <p:grpSpPr>
          <a:xfrm>
            <a:off x="2663464" y="3194415"/>
            <a:ext cx="289528" cy="359232"/>
            <a:chOff x="2663464" y="3346815"/>
            <a:chExt cx="289528" cy="359232"/>
          </a:xfrm>
        </p:grpSpPr>
        <p:sp>
          <p:nvSpPr>
            <p:cNvPr id="11919" name="Google Shape;11919;p87"/>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7"/>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7"/>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7"/>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7"/>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7"/>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7"/>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7"/>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7"/>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7"/>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7"/>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87"/>
          <p:cNvGrpSpPr/>
          <p:nvPr/>
        </p:nvGrpSpPr>
        <p:grpSpPr>
          <a:xfrm>
            <a:off x="1315775" y="2729527"/>
            <a:ext cx="269051" cy="366983"/>
            <a:chOff x="1315775" y="2881927"/>
            <a:chExt cx="269051" cy="366983"/>
          </a:xfrm>
        </p:grpSpPr>
        <p:sp>
          <p:nvSpPr>
            <p:cNvPr id="11931" name="Google Shape;11931;p87"/>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7"/>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7"/>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7"/>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7"/>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7"/>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7"/>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7"/>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7"/>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7"/>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7"/>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7"/>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7"/>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7"/>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7"/>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7"/>
          <p:cNvGrpSpPr/>
          <p:nvPr/>
        </p:nvGrpSpPr>
        <p:grpSpPr>
          <a:xfrm>
            <a:off x="3977427" y="1827742"/>
            <a:ext cx="359232" cy="322023"/>
            <a:chOff x="3977427" y="1980142"/>
            <a:chExt cx="359232" cy="322023"/>
          </a:xfrm>
        </p:grpSpPr>
        <p:sp>
          <p:nvSpPr>
            <p:cNvPr id="11947" name="Google Shape;11947;p87"/>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7"/>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7"/>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7"/>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7"/>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7"/>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7"/>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7"/>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7"/>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7"/>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87"/>
          <p:cNvGrpSpPr/>
          <p:nvPr/>
        </p:nvGrpSpPr>
        <p:grpSpPr>
          <a:xfrm>
            <a:off x="865628" y="2261208"/>
            <a:ext cx="361720" cy="359180"/>
            <a:chOff x="865628" y="2413608"/>
            <a:chExt cx="361720" cy="359180"/>
          </a:xfrm>
        </p:grpSpPr>
        <p:sp>
          <p:nvSpPr>
            <p:cNvPr id="11958" name="Google Shape;11958;p87"/>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7"/>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7"/>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7"/>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7"/>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7"/>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7"/>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7"/>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7"/>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7"/>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7"/>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7"/>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7"/>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1" name="Google Shape;11971;p87"/>
          <p:cNvGrpSpPr/>
          <p:nvPr/>
        </p:nvGrpSpPr>
        <p:grpSpPr>
          <a:xfrm>
            <a:off x="3117093" y="2729527"/>
            <a:ext cx="268815" cy="366983"/>
            <a:chOff x="3117093" y="2881927"/>
            <a:chExt cx="268815" cy="366983"/>
          </a:xfrm>
        </p:grpSpPr>
        <p:sp>
          <p:nvSpPr>
            <p:cNvPr id="11972" name="Google Shape;11972;p87"/>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7"/>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7"/>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7"/>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7"/>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7"/>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7"/>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7"/>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7"/>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7"/>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7"/>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7"/>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7"/>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7"/>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7"/>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87"/>
          <p:cNvGrpSpPr/>
          <p:nvPr/>
        </p:nvGrpSpPr>
        <p:grpSpPr>
          <a:xfrm>
            <a:off x="3534508" y="1355600"/>
            <a:ext cx="368502" cy="343521"/>
            <a:chOff x="3534508" y="1508000"/>
            <a:chExt cx="368502" cy="343521"/>
          </a:xfrm>
        </p:grpSpPr>
        <p:sp>
          <p:nvSpPr>
            <p:cNvPr id="11988" name="Google Shape;11988;p87"/>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7"/>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7"/>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7"/>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7"/>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7"/>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7"/>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7"/>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7"/>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7"/>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7"/>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7"/>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7"/>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7"/>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7"/>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87"/>
          <p:cNvGrpSpPr/>
          <p:nvPr/>
        </p:nvGrpSpPr>
        <p:grpSpPr>
          <a:xfrm>
            <a:off x="7147436" y="1350599"/>
            <a:ext cx="279054" cy="354754"/>
            <a:chOff x="7147436" y="1502999"/>
            <a:chExt cx="279054" cy="354754"/>
          </a:xfrm>
        </p:grpSpPr>
        <p:sp>
          <p:nvSpPr>
            <p:cNvPr id="12004" name="Google Shape;12004;p87"/>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7"/>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7"/>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7"/>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7"/>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7"/>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7"/>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7"/>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7"/>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7"/>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7"/>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7"/>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7"/>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7"/>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7"/>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7"/>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87"/>
          <p:cNvGrpSpPr/>
          <p:nvPr/>
        </p:nvGrpSpPr>
        <p:grpSpPr>
          <a:xfrm>
            <a:off x="7603081" y="1820672"/>
            <a:ext cx="276802" cy="354807"/>
            <a:chOff x="7603081" y="1973072"/>
            <a:chExt cx="276802" cy="354807"/>
          </a:xfrm>
        </p:grpSpPr>
        <p:sp>
          <p:nvSpPr>
            <p:cNvPr id="12021" name="Google Shape;12021;p87"/>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7"/>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7"/>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7"/>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7"/>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7"/>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7"/>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7"/>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7"/>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7"/>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7"/>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7"/>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7"/>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7"/>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87"/>
          <p:cNvGrpSpPr/>
          <p:nvPr/>
        </p:nvGrpSpPr>
        <p:grpSpPr>
          <a:xfrm>
            <a:off x="6696792" y="1350599"/>
            <a:ext cx="276802" cy="354754"/>
            <a:chOff x="6696792" y="1502999"/>
            <a:chExt cx="276802" cy="354754"/>
          </a:xfrm>
        </p:grpSpPr>
        <p:sp>
          <p:nvSpPr>
            <p:cNvPr id="12036" name="Google Shape;12036;p87"/>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7"/>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7"/>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7"/>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7"/>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7"/>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7"/>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7"/>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7"/>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7"/>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7"/>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7"/>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7"/>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7"/>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7"/>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1" name="Google Shape;12051;p87"/>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2" name="Google Shape;12052;p87"/>
          <p:cNvGrpSpPr/>
          <p:nvPr/>
        </p:nvGrpSpPr>
        <p:grpSpPr>
          <a:xfrm>
            <a:off x="6223393" y="1350599"/>
            <a:ext cx="320295" cy="354754"/>
            <a:chOff x="6223393" y="1502999"/>
            <a:chExt cx="320295" cy="354754"/>
          </a:xfrm>
        </p:grpSpPr>
        <p:sp>
          <p:nvSpPr>
            <p:cNvPr id="12053" name="Google Shape;12053;p87"/>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7"/>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7"/>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7"/>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7"/>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7"/>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7"/>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7"/>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7"/>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7"/>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7"/>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7"/>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7"/>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7"/>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7"/>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7"/>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7"/>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7"/>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7"/>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7"/>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7"/>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7"/>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7"/>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87"/>
          <p:cNvGrpSpPr/>
          <p:nvPr/>
        </p:nvGrpSpPr>
        <p:grpSpPr>
          <a:xfrm>
            <a:off x="5310611" y="1350572"/>
            <a:ext cx="339515" cy="354781"/>
            <a:chOff x="5310611" y="1502972"/>
            <a:chExt cx="339515" cy="354781"/>
          </a:xfrm>
        </p:grpSpPr>
        <p:sp>
          <p:nvSpPr>
            <p:cNvPr id="12077" name="Google Shape;12077;p87"/>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7"/>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7"/>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7"/>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7"/>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7"/>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7"/>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7"/>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7"/>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7"/>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7"/>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7"/>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7"/>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7"/>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7"/>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7"/>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87"/>
          <p:cNvGrpSpPr/>
          <p:nvPr/>
        </p:nvGrpSpPr>
        <p:grpSpPr>
          <a:xfrm>
            <a:off x="6253637" y="3637701"/>
            <a:ext cx="274550" cy="354833"/>
            <a:chOff x="6253637" y="3790101"/>
            <a:chExt cx="274550" cy="354833"/>
          </a:xfrm>
        </p:grpSpPr>
        <p:sp>
          <p:nvSpPr>
            <p:cNvPr id="12094" name="Google Shape;12094;p87"/>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7"/>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7"/>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7"/>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7"/>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7"/>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7"/>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7"/>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7"/>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7"/>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7"/>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7"/>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7"/>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7"/>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7"/>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7"/>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7"/>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7"/>
          <p:cNvGrpSpPr/>
          <p:nvPr/>
        </p:nvGrpSpPr>
        <p:grpSpPr>
          <a:xfrm>
            <a:off x="5802731" y="3637780"/>
            <a:ext cx="274576" cy="354754"/>
            <a:chOff x="5802731" y="3790180"/>
            <a:chExt cx="274576" cy="354754"/>
          </a:xfrm>
        </p:grpSpPr>
        <p:sp>
          <p:nvSpPr>
            <p:cNvPr id="12112" name="Google Shape;12112;p87"/>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7"/>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7"/>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7"/>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7"/>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7"/>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7"/>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7"/>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7"/>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7"/>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7"/>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7"/>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7"/>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7"/>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7"/>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7"/>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7"/>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7"/>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7"/>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7"/>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7"/>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7"/>
          <p:cNvGrpSpPr/>
          <p:nvPr/>
        </p:nvGrpSpPr>
        <p:grpSpPr>
          <a:xfrm>
            <a:off x="5352088" y="3637806"/>
            <a:ext cx="274550" cy="354728"/>
            <a:chOff x="5352088" y="3790206"/>
            <a:chExt cx="274550" cy="354728"/>
          </a:xfrm>
        </p:grpSpPr>
        <p:sp>
          <p:nvSpPr>
            <p:cNvPr id="12134" name="Google Shape;12134;p87"/>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7"/>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7"/>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7"/>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7"/>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7"/>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7"/>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7"/>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7"/>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7"/>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7"/>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7"/>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7"/>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7"/>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7"/>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7"/>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7"/>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7"/>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7"/>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7"/>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7"/>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7"/>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7"/>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7"/>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87"/>
          <p:cNvGrpSpPr/>
          <p:nvPr/>
        </p:nvGrpSpPr>
        <p:grpSpPr>
          <a:xfrm>
            <a:off x="4901706" y="3637675"/>
            <a:ext cx="274550" cy="354859"/>
            <a:chOff x="4901706" y="3790075"/>
            <a:chExt cx="274550" cy="354859"/>
          </a:xfrm>
        </p:grpSpPr>
        <p:sp>
          <p:nvSpPr>
            <p:cNvPr id="12159" name="Google Shape;12159;p87"/>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7"/>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7"/>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7"/>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7"/>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7"/>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7"/>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7"/>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7"/>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7"/>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7"/>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7"/>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7"/>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7"/>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7"/>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7"/>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7"/>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87"/>
          <p:cNvGrpSpPr/>
          <p:nvPr/>
        </p:nvGrpSpPr>
        <p:grpSpPr>
          <a:xfrm>
            <a:off x="8052704" y="1350808"/>
            <a:ext cx="275073" cy="354545"/>
            <a:chOff x="8052704" y="1503208"/>
            <a:chExt cx="275073" cy="354545"/>
          </a:xfrm>
        </p:grpSpPr>
        <p:sp>
          <p:nvSpPr>
            <p:cNvPr id="12177" name="Google Shape;12177;p87"/>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7"/>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7"/>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7"/>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7"/>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7"/>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7"/>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7"/>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7"/>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7"/>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7"/>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7"/>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7"/>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7"/>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7"/>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7"/>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7"/>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87"/>
          <p:cNvGrpSpPr/>
          <p:nvPr/>
        </p:nvGrpSpPr>
        <p:grpSpPr>
          <a:xfrm>
            <a:off x="5794745" y="1350599"/>
            <a:ext cx="274550" cy="354754"/>
            <a:chOff x="5794745" y="1502999"/>
            <a:chExt cx="274550" cy="354754"/>
          </a:xfrm>
        </p:grpSpPr>
        <p:sp>
          <p:nvSpPr>
            <p:cNvPr id="12195" name="Google Shape;12195;p87"/>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7"/>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7"/>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7"/>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7"/>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7"/>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7"/>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7"/>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7"/>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7"/>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7"/>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7"/>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7"/>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7"/>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7"/>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7"/>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7"/>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7"/>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7"/>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7"/>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7"/>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7"/>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7"/>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87"/>
          <p:cNvGrpSpPr/>
          <p:nvPr/>
        </p:nvGrpSpPr>
        <p:grpSpPr>
          <a:xfrm>
            <a:off x="4896940" y="1350599"/>
            <a:ext cx="263316" cy="354754"/>
            <a:chOff x="4896940" y="1502999"/>
            <a:chExt cx="263316" cy="354754"/>
          </a:xfrm>
        </p:grpSpPr>
        <p:sp>
          <p:nvSpPr>
            <p:cNvPr id="12219" name="Google Shape;12219;p87"/>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7"/>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7"/>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7"/>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7"/>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7"/>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7"/>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7"/>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7"/>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7"/>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7"/>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7"/>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7"/>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7"/>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7"/>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7"/>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7"/>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7"/>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7"/>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7"/>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7"/>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87"/>
          <p:cNvGrpSpPr/>
          <p:nvPr/>
        </p:nvGrpSpPr>
        <p:grpSpPr>
          <a:xfrm>
            <a:off x="6255392" y="4115682"/>
            <a:ext cx="274550" cy="354728"/>
            <a:chOff x="6255392" y="4268082"/>
            <a:chExt cx="274550" cy="354728"/>
          </a:xfrm>
        </p:grpSpPr>
        <p:sp>
          <p:nvSpPr>
            <p:cNvPr id="12241" name="Google Shape;12241;p87"/>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7"/>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7"/>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7"/>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7"/>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7"/>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7"/>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7"/>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7"/>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7"/>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7"/>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7"/>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7"/>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7"/>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7"/>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7"/>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7"/>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7"/>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7"/>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7"/>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87"/>
          <p:cNvGrpSpPr/>
          <p:nvPr/>
        </p:nvGrpSpPr>
        <p:grpSpPr>
          <a:xfrm>
            <a:off x="7604076" y="3637675"/>
            <a:ext cx="275807" cy="354859"/>
            <a:chOff x="7604076" y="3790075"/>
            <a:chExt cx="275807" cy="354859"/>
          </a:xfrm>
        </p:grpSpPr>
        <p:sp>
          <p:nvSpPr>
            <p:cNvPr id="12262" name="Google Shape;12262;p87"/>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7"/>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7"/>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7"/>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7"/>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7"/>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7"/>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7"/>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7"/>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7"/>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7"/>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7"/>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7"/>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7"/>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7"/>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7"/>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7"/>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7"/>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7"/>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7"/>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7"/>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7"/>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87"/>
          <p:cNvGrpSpPr/>
          <p:nvPr/>
        </p:nvGrpSpPr>
        <p:grpSpPr>
          <a:xfrm>
            <a:off x="7154427" y="3637806"/>
            <a:ext cx="274550" cy="354493"/>
            <a:chOff x="7154427" y="3790206"/>
            <a:chExt cx="274550" cy="354493"/>
          </a:xfrm>
        </p:grpSpPr>
        <p:sp>
          <p:nvSpPr>
            <p:cNvPr id="12285" name="Google Shape;12285;p87"/>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7"/>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7"/>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7"/>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7"/>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7"/>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7"/>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7"/>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7"/>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7"/>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7"/>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7"/>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7"/>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7"/>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7"/>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7"/>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7"/>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7"/>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7"/>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7"/>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87"/>
          <p:cNvGrpSpPr/>
          <p:nvPr/>
        </p:nvGrpSpPr>
        <p:grpSpPr>
          <a:xfrm>
            <a:off x="8054458" y="1820750"/>
            <a:ext cx="274576" cy="354728"/>
            <a:chOff x="8054458" y="1973150"/>
            <a:chExt cx="274576" cy="354728"/>
          </a:xfrm>
        </p:grpSpPr>
        <p:sp>
          <p:nvSpPr>
            <p:cNvPr id="12306" name="Google Shape;12306;p87"/>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7"/>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7"/>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7"/>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7"/>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7"/>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7"/>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7"/>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7"/>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7"/>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7"/>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7"/>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7"/>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7"/>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7"/>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7"/>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7"/>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7"/>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7"/>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7"/>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7"/>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7"/>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87"/>
          <p:cNvGrpSpPr/>
          <p:nvPr/>
        </p:nvGrpSpPr>
        <p:grpSpPr>
          <a:xfrm>
            <a:off x="7153930" y="1820750"/>
            <a:ext cx="274812" cy="354728"/>
            <a:chOff x="7153930" y="1973150"/>
            <a:chExt cx="274812" cy="354728"/>
          </a:xfrm>
        </p:grpSpPr>
        <p:sp>
          <p:nvSpPr>
            <p:cNvPr id="12329" name="Google Shape;12329;p87"/>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7"/>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7"/>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7"/>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7"/>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7"/>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7"/>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7"/>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7"/>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7"/>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7"/>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7"/>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7"/>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7"/>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7"/>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7"/>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7"/>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7"/>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7"/>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87"/>
          <p:cNvGrpSpPr/>
          <p:nvPr/>
        </p:nvGrpSpPr>
        <p:grpSpPr>
          <a:xfrm>
            <a:off x="6703522" y="1820698"/>
            <a:ext cx="274812" cy="354781"/>
            <a:chOff x="6703522" y="1973098"/>
            <a:chExt cx="274812" cy="354781"/>
          </a:xfrm>
        </p:grpSpPr>
        <p:sp>
          <p:nvSpPr>
            <p:cNvPr id="12349" name="Google Shape;12349;p87"/>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7"/>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7"/>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7"/>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7"/>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7"/>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7"/>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7"/>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7"/>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7"/>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7"/>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7"/>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7"/>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7"/>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7"/>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7"/>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7"/>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7"/>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7"/>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7"/>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7"/>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7"/>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7"/>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7"/>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7"/>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87"/>
          <p:cNvGrpSpPr/>
          <p:nvPr/>
        </p:nvGrpSpPr>
        <p:grpSpPr>
          <a:xfrm>
            <a:off x="6253375" y="1820750"/>
            <a:ext cx="274812" cy="354728"/>
            <a:chOff x="6253375" y="1973150"/>
            <a:chExt cx="274812" cy="354728"/>
          </a:xfrm>
        </p:grpSpPr>
        <p:sp>
          <p:nvSpPr>
            <p:cNvPr id="12375" name="Google Shape;12375;p87"/>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7"/>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7"/>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7"/>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7"/>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7"/>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7"/>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7"/>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7"/>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7"/>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7"/>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7"/>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7"/>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7"/>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7"/>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7"/>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7"/>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7"/>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7"/>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7"/>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7"/>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7"/>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7"/>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7"/>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7"/>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7"/>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7"/>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7"/>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7"/>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7"/>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7"/>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7"/>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7"/>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7"/>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7"/>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7"/>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7"/>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7"/>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87"/>
          <p:cNvGrpSpPr/>
          <p:nvPr/>
        </p:nvGrpSpPr>
        <p:grpSpPr>
          <a:xfrm>
            <a:off x="5802496" y="1820750"/>
            <a:ext cx="275309" cy="354728"/>
            <a:chOff x="5802496" y="1973150"/>
            <a:chExt cx="275309" cy="354728"/>
          </a:xfrm>
        </p:grpSpPr>
        <p:sp>
          <p:nvSpPr>
            <p:cNvPr id="12414" name="Google Shape;12414;p87"/>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7"/>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7"/>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7"/>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7"/>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7"/>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7"/>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7"/>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7"/>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7"/>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7"/>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7"/>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7"/>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7"/>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7"/>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7"/>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7"/>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7"/>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7"/>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7"/>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7"/>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7"/>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7"/>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7"/>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7"/>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7"/>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7"/>
          <p:cNvGrpSpPr/>
          <p:nvPr/>
        </p:nvGrpSpPr>
        <p:grpSpPr>
          <a:xfrm>
            <a:off x="5353083" y="1820750"/>
            <a:ext cx="274576" cy="354728"/>
            <a:chOff x="5353083" y="1973150"/>
            <a:chExt cx="274576" cy="354728"/>
          </a:xfrm>
        </p:grpSpPr>
        <p:sp>
          <p:nvSpPr>
            <p:cNvPr id="12441" name="Google Shape;12441;p87"/>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7"/>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7"/>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7"/>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7"/>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7"/>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7"/>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7"/>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7"/>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7"/>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7"/>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7"/>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7"/>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7"/>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7"/>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7"/>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7"/>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7"/>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7"/>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7"/>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7"/>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7"/>
          <p:cNvGrpSpPr/>
          <p:nvPr/>
        </p:nvGrpSpPr>
        <p:grpSpPr>
          <a:xfrm>
            <a:off x="4902701" y="1820750"/>
            <a:ext cx="274812" cy="354728"/>
            <a:chOff x="4902701" y="1973150"/>
            <a:chExt cx="274812" cy="354728"/>
          </a:xfrm>
        </p:grpSpPr>
        <p:sp>
          <p:nvSpPr>
            <p:cNvPr id="12463" name="Google Shape;12463;p87"/>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7"/>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7"/>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7"/>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7"/>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7"/>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7"/>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7"/>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7"/>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7"/>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7"/>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7"/>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7"/>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7"/>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7"/>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7"/>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7"/>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7"/>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7"/>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7"/>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7"/>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7"/>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7"/>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7"/>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7"/>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87"/>
          <p:cNvGrpSpPr/>
          <p:nvPr/>
        </p:nvGrpSpPr>
        <p:grpSpPr>
          <a:xfrm>
            <a:off x="4902701" y="2727589"/>
            <a:ext cx="272560" cy="354676"/>
            <a:chOff x="4902701" y="2879989"/>
            <a:chExt cx="272560" cy="354676"/>
          </a:xfrm>
        </p:grpSpPr>
        <p:sp>
          <p:nvSpPr>
            <p:cNvPr id="12489" name="Google Shape;12489;p87"/>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7"/>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7"/>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7"/>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7"/>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7"/>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7"/>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7"/>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7"/>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7"/>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7"/>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7"/>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7"/>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7"/>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7"/>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7"/>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7"/>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7"/>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7"/>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7"/>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7"/>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7"/>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7"/>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7"/>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87"/>
          <p:cNvGrpSpPr/>
          <p:nvPr/>
        </p:nvGrpSpPr>
        <p:grpSpPr>
          <a:xfrm>
            <a:off x="5803988" y="4115682"/>
            <a:ext cx="274550" cy="354728"/>
            <a:chOff x="5803988" y="4268082"/>
            <a:chExt cx="274550" cy="354728"/>
          </a:xfrm>
        </p:grpSpPr>
        <p:sp>
          <p:nvSpPr>
            <p:cNvPr id="12514" name="Google Shape;12514;p87"/>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7"/>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7"/>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7"/>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7"/>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7"/>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7"/>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7"/>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7"/>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7"/>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7"/>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7"/>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7"/>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7"/>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7"/>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7"/>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7"/>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7"/>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7"/>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7"/>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7"/>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7"/>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7"/>
          <p:cNvGrpSpPr/>
          <p:nvPr/>
        </p:nvGrpSpPr>
        <p:grpSpPr>
          <a:xfrm>
            <a:off x="5352349" y="4115682"/>
            <a:ext cx="274550" cy="354728"/>
            <a:chOff x="5352349" y="4268082"/>
            <a:chExt cx="274550" cy="354728"/>
          </a:xfrm>
        </p:grpSpPr>
        <p:sp>
          <p:nvSpPr>
            <p:cNvPr id="12537" name="Google Shape;12537;p87"/>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7"/>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7"/>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7"/>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7"/>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7"/>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7"/>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7"/>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7"/>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7"/>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7"/>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7"/>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7"/>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7"/>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7"/>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7"/>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7"/>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7"/>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7"/>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7"/>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7"/>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7"/>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87"/>
          <p:cNvGrpSpPr/>
          <p:nvPr/>
        </p:nvGrpSpPr>
        <p:grpSpPr>
          <a:xfrm>
            <a:off x="7606826" y="2266890"/>
            <a:ext cx="274550" cy="354728"/>
            <a:chOff x="7606826" y="2419290"/>
            <a:chExt cx="274550" cy="354728"/>
          </a:xfrm>
        </p:grpSpPr>
        <p:sp>
          <p:nvSpPr>
            <p:cNvPr id="12560" name="Google Shape;12560;p8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87"/>
          <p:cNvGrpSpPr/>
          <p:nvPr/>
        </p:nvGrpSpPr>
        <p:grpSpPr>
          <a:xfrm>
            <a:off x="7156182" y="2266890"/>
            <a:ext cx="274550" cy="354728"/>
            <a:chOff x="7156182" y="2419290"/>
            <a:chExt cx="274550" cy="354728"/>
          </a:xfrm>
        </p:grpSpPr>
        <p:sp>
          <p:nvSpPr>
            <p:cNvPr id="12576" name="Google Shape;12576;p87"/>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7"/>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7"/>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7"/>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7"/>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7"/>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7"/>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7"/>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7"/>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7"/>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7"/>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7"/>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7"/>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7"/>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7"/>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1" name="Google Shape;12591;p87"/>
          <p:cNvGrpSpPr/>
          <p:nvPr/>
        </p:nvGrpSpPr>
        <p:grpSpPr>
          <a:xfrm>
            <a:off x="6705276" y="2266890"/>
            <a:ext cx="274812" cy="354728"/>
            <a:chOff x="6705276" y="2419290"/>
            <a:chExt cx="274812" cy="354728"/>
          </a:xfrm>
        </p:grpSpPr>
        <p:sp>
          <p:nvSpPr>
            <p:cNvPr id="12592" name="Google Shape;12592;p87"/>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7"/>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7"/>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7"/>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7"/>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7"/>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7"/>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7"/>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7"/>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7"/>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7"/>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7"/>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7"/>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7"/>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7"/>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7"/>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7"/>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7"/>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7"/>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7"/>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7"/>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7"/>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7"/>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7"/>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7"/>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7"/>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7"/>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7"/>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87"/>
          <p:cNvGrpSpPr/>
          <p:nvPr/>
        </p:nvGrpSpPr>
        <p:grpSpPr>
          <a:xfrm>
            <a:off x="4902936" y="2266890"/>
            <a:ext cx="274576" cy="354728"/>
            <a:chOff x="4902936" y="2419290"/>
            <a:chExt cx="274576" cy="354728"/>
          </a:xfrm>
        </p:grpSpPr>
        <p:sp>
          <p:nvSpPr>
            <p:cNvPr id="12621" name="Google Shape;12621;p87"/>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7"/>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7"/>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7"/>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7"/>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7"/>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7"/>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7"/>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7"/>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7"/>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7"/>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7"/>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7"/>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7"/>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7"/>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7"/>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7"/>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7"/>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7"/>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7"/>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87"/>
          <p:cNvGrpSpPr/>
          <p:nvPr/>
        </p:nvGrpSpPr>
        <p:grpSpPr>
          <a:xfrm>
            <a:off x="7608056" y="3193394"/>
            <a:ext cx="270334" cy="354754"/>
            <a:chOff x="7608056" y="3345794"/>
            <a:chExt cx="270334" cy="354754"/>
          </a:xfrm>
        </p:grpSpPr>
        <p:sp>
          <p:nvSpPr>
            <p:cNvPr id="12642" name="Google Shape;12642;p87"/>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7"/>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7"/>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7"/>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7"/>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7"/>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7"/>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7"/>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7"/>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7"/>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7"/>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7"/>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7"/>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7"/>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7"/>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7"/>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7"/>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7"/>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7"/>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87"/>
          <p:cNvGrpSpPr/>
          <p:nvPr/>
        </p:nvGrpSpPr>
        <p:grpSpPr>
          <a:xfrm>
            <a:off x="6712765" y="4115682"/>
            <a:ext cx="263316" cy="354728"/>
            <a:chOff x="6712765" y="4268082"/>
            <a:chExt cx="263316" cy="354728"/>
          </a:xfrm>
        </p:grpSpPr>
        <p:sp>
          <p:nvSpPr>
            <p:cNvPr id="12662" name="Google Shape;12662;p87"/>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7"/>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7"/>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7"/>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7"/>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7"/>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7"/>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7"/>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7"/>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7"/>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7"/>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7"/>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7"/>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7"/>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7"/>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7"/>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8" name="Google Shape;12678;p87"/>
          <p:cNvGrpSpPr/>
          <p:nvPr/>
        </p:nvGrpSpPr>
        <p:grpSpPr>
          <a:xfrm>
            <a:off x="5359341" y="2266759"/>
            <a:ext cx="262819" cy="354859"/>
            <a:chOff x="5359341" y="2419159"/>
            <a:chExt cx="262819" cy="354859"/>
          </a:xfrm>
        </p:grpSpPr>
        <p:sp>
          <p:nvSpPr>
            <p:cNvPr id="12679" name="Google Shape;12679;p87"/>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7"/>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7"/>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7"/>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7"/>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7"/>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7"/>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7"/>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7"/>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7"/>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7"/>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7"/>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7"/>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7"/>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7"/>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7"/>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7"/>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7"/>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7"/>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7"/>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7"/>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0" name="Google Shape;12700;p87"/>
          <p:cNvGrpSpPr/>
          <p:nvPr/>
        </p:nvGrpSpPr>
        <p:grpSpPr>
          <a:xfrm>
            <a:off x="6709282" y="3637806"/>
            <a:ext cx="263316" cy="354493"/>
            <a:chOff x="6709282" y="3790206"/>
            <a:chExt cx="263316" cy="354493"/>
          </a:xfrm>
        </p:grpSpPr>
        <p:sp>
          <p:nvSpPr>
            <p:cNvPr id="12701" name="Google Shape;12701;p87"/>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7"/>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7"/>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7"/>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7"/>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7"/>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7"/>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7"/>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7"/>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7"/>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7"/>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7"/>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7"/>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7"/>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7"/>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7"/>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87"/>
          <p:cNvGrpSpPr/>
          <p:nvPr/>
        </p:nvGrpSpPr>
        <p:grpSpPr>
          <a:xfrm>
            <a:off x="6260629" y="2266890"/>
            <a:ext cx="263055" cy="354493"/>
            <a:chOff x="6260629" y="2419290"/>
            <a:chExt cx="263055" cy="354493"/>
          </a:xfrm>
        </p:grpSpPr>
        <p:sp>
          <p:nvSpPr>
            <p:cNvPr id="12718" name="Google Shape;12718;p87"/>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7"/>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7"/>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7"/>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7"/>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7"/>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7"/>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7"/>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7"/>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7"/>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7"/>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7"/>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7"/>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7"/>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7"/>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87"/>
          <p:cNvGrpSpPr/>
          <p:nvPr/>
        </p:nvGrpSpPr>
        <p:grpSpPr>
          <a:xfrm>
            <a:off x="6260864" y="2727511"/>
            <a:ext cx="263343" cy="354754"/>
            <a:chOff x="6260864" y="2879911"/>
            <a:chExt cx="263343" cy="354754"/>
          </a:xfrm>
        </p:grpSpPr>
        <p:sp>
          <p:nvSpPr>
            <p:cNvPr id="12734" name="Google Shape;12734;p87"/>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7"/>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7"/>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7"/>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7"/>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7"/>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7"/>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7"/>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7"/>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7"/>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7"/>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7"/>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7"/>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7"/>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7"/>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7"/>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7"/>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7"/>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87"/>
          <p:cNvGrpSpPr/>
          <p:nvPr/>
        </p:nvGrpSpPr>
        <p:grpSpPr>
          <a:xfrm>
            <a:off x="8062968" y="2266890"/>
            <a:ext cx="263316" cy="354728"/>
            <a:chOff x="8062968" y="2419290"/>
            <a:chExt cx="263316" cy="354728"/>
          </a:xfrm>
        </p:grpSpPr>
        <p:sp>
          <p:nvSpPr>
            <p:cNvPr id="12753" name="Google Shape;12753;p8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87"/>
          <p:cNvGrpSpPr/>
          <p:nvPr/>
        </p:nvGrpSpPr>
        <p:grpSpPr>
          <a:xfrm>
            <a:off x="5809723" y="2266890"/>
            <a:ext cx="263316" cy="354728"/>
            <a:chOff x="5809723" y="2419290"/>
            <a:chExt cx="263316" cy="354728"/>
          </a:xfrm>
        </p:grpSpPr>
        <p:sp>
          <p:nvSpPr>
            <p:cNvPr id="12771" name="Google Shape;12771;p87"/>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7"/>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7"/>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7"/>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7"/>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7"/>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7"/>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7"/>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7"/>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7"/>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7"/>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7"/>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7"/>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7"/>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7"/>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7"/>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7"/>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87"/>
          <p:cNvGrpSpPr/>
          <p:nvPr/>
        </p:nvGrpSpPr>
        <p:grpSpPr>
          <a:xfrm>
            <a:off x="7606826" y="1350599"/>
            <a:ext cx="263552" cy="354754"/>
            <a:chOff x="7606826" y="1502999"/>
            <a:chExt cx="263552" cy="354754"/>
          </a:xfrm>
        </p:grpSpPr>
        <p:sp>
          <p:nvSpPr>
            <p:cNvPr id="12789" name="Google Shape;12789;p87"/>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7"/>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7"/>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7"/>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7"/>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7"/>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7"/>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7"/>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7"/>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7"/>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7"/>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7"/>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7"/>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7"/>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7"/>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7"/>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7"/>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7"/>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7" name="Google Shape;12807;p87"/>
          <p:cNvGrpSpPr/>
          <p:nvPr/>
        </p:nvGrpSpPr>
        <p:grpSpPr>
          <a:xfrm>
            <a:off x="8060455" y="3637675"/>
            <a:ext cx="264076" cy="354623"/>
            <a:chOff x="8060455" y="3790075"/>
            <a:chExt cx="264076" cy="354623"/>
          </a:xfrm>
        </p:grpSpPr>
        <p:sp>
          <p:nvSpPr>
            <p:cNvPr id="12808" name="Google Shape;12808;p87"/>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7"/>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7"/>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7"/>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7"/>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7"/>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7"/>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7"/>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7"/>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7"/>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7"/>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7"/>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7"/>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7"/>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7"/>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7"/>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7"/>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7"/>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7"/>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7"/>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7"/>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7"/>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7"/>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87"/>
          <p:cNvGrpSpPr/>
          <p:nvPr/>
        </p:nvGrpSpPr>
        <p:grpSpPr>
          <a:xfrm>
            <a:off x="7614550" y="2727511"/>
            <a:ext cx="263316" cy="354754"/>
            <a:chOff x="7614550" y="2879911"/>
            <a:chExt cx="263316" cy="354754"/>
          </a:xfrm>
        </p:grpSpPr>
        <p:sp>
          <p:nvSpPr>
            <p:cNvPr id="12832" name="Google Shape;12832;p87"/>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7"/>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7"/>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7"/>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7"/>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7"/>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7"/>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7"/>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7"/>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7"/>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7"/>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7"/>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7"/>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7"/>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7"/>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7"/>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7"/>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7"/>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7"/>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87"/>
          <p:cNvGrpSpPr/>
          <p:nvPr/>
        </p:nvGrpSpPr>
        <p:grpSpPr>
          <a:xfrm>
            <a:off x="4900684" y="4115787"/>
            <a:ext cx="274576" cy="354623"/>
            <a:chOff x="4900684" y="4268187"/>
            <a:chExt cx="274576" cy="354623"/>
          </a:xfrm>
        </p:grpSpPr>
        <p:sp>
          <p:nvSpPr>
            <p:cNvPr id="12852" name="Google Shape;12852;p87"/>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7"/>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7"/>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7"/>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7"/>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7"/>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7"/>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7"/>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7"/>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7"/>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7"/>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7"/>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7"/>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7"/>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7"/>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87"/>
          <p:cNvGrpSpPr/>
          <p:nvPr/>
        </p:nvGrpSpPr>
        <p:grpSpPr>
          <a:xfrm>
            <a:off x="7161654" y="3193394"/>
            <a:ext cx="263343" cy="354754"/>
            <a:chOff x="7161654" y="3345794"/>
            <a:chExt cx="263343" cy="354754"/>
          </a:xfrm>
        </p:grpSpPr>
        <p:sp>
          <p:nvSpPr>
            <p:cNvPr id="12868" name="Google Shape;12868;p87"/>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7"/>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7"/>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7"/>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7"/>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7"/>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7"/>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7"/>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7"/>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7"/>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7"/>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7"/>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7"/>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7"/>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7"/>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7"/>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7"/>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7"/>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7"/>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7" name="Google Shape;12887;p87"/>
          <p:cNvGrpSpPr/>
          <p:nvPr/>
        </p:nvGrpSpPr>
        <p:grpSpPr>
          <a:xfrm>
            <a:off x="6711770" y="3193394"/>
            <a:ext cx="263081" cy="354754"/>
            <a:chOff x="6711770" y="3345794"/>
            <a:chExt cx="263081" cy="354754"/>
          </a:xfrm>
        </p:grpSpPr>
        <p:sp>
          <p:nvSpPr>
            <p:cNvPr id="12888" name="Google Shape;12888;p87"/>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7"/>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7"/>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7"/>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7"/>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7"/>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7"/>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7"/>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7"/>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7"/>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7"/>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7"/>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7"/>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7"/>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7"/>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7"/>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7"/>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87"/>
          <p:cNvGrpSpPr/>
          <p:nvPr/>
        </p:nvGrpSpPr>
        <p:grpSpPr>
          <a:xfrm>
            <a:off x="7163409" y="2727851"/>
            <a:ext cx="263316" cy="354414"/>
            <a:chOff x="7163409" y="2880251"/>
            <a:chExt cx="263316" cy="354414"/>
          </a:xfrm>
        </p:grpSpPr>
        <p:sp>
          <p:nvSpPr>
            <p:cNvPr id="12906" name="Google Shape;12906;p87"/>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7"/>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7"/>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7"/>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7"/>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7"/>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7"/>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7"/>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7"/>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7"/>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7"/>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7"/>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87"/>
          <p:cNvGrpSpPr/>
          <p:nvPr/>
        </p:nvGrpSpPr>
        <p:grpSpPr>
          <a:xfrm>
            <a:off x="6712032" y="2727772"/>
            <a:ext cx="263316" cy="354493"/>
            <a:chOff x="6712032" y="2880172"/>
            <a:chExt cx="263316" cy="354493"/>
          </a:xfrm>
        </p:grpSpPr>
        <p:sp>
          <p:nvSpPr>
            <p:cNvPr id="12919" name="Google Shape;12919;p87"/>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7"/>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7"/>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7"/>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7"/>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7"/>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7"/>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7"/>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7"/>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7"/>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7"/>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7"/>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7"/>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7"/>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7"/>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7"/>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7"/>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7"/>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7"/>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7"/>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7"/>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87"/>
          <p:cNvGrpSpPr/>
          <p:nvPr/>
        </p:nvGrpSpPr>
        <p:grpSpPr>
          <a:xfrm>
            <a:off x="6261624" y="3193394"/>
            <a:ext cx="263316" cy="354754"/>
            <a:chOff x="6261624" y="3345794"/>
            <a:chExt cx="263316" cy="354754"/>
          </a:xfrm>
        </p:grpSpPr>
        <p:sp>
          <p:nvSpPr>
            <p:cNvPr id="12941" name="Google Shape;12941;p87"/>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7"/>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7"/>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7"/>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7"/>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7"/>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7"/>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7"/>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7"/>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7"/>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7"/>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7"/>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7"/>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7"/>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7"/>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7"/>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7"/>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7"/>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7"/>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7"/>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7"/>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7"/>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7"/>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7"/>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7"/>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7"/>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7"/>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7"/>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9" name="Google Shape;12969;p87"/>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0" name="Google Shape;12970;p87"/>
          <p:cNvGrpSpPr/>
          <p:nvPr/>
        </p:nvGrpSpPr>
        <p:grpSpPr>
          <a:xfrm>
            <a:off x="5811739" y="3193394"/>
            <a:ext cx="263316" cy="354754"/>
            <a:chOff x="5811739" y="3345794"/>
            <a:chExt cx="263316" cy="354754"/>
          </a:xfrm>
        </p:grpSpPr>
        <p:sp>
          <p:nvSpPr>
            <p:cNvPr id="12971" name="Google Shape;12971;p87"/>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7"/>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7"/>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7"/>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7"/>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7"/>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7"/>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7"/>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7"/>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7"/>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7"/>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7"/>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7"/>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7"/>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7"/>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7"/>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7"/>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7"/>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7"/>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7"/>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7"/>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2" name="Google Shape;12992;p87"/>
          <p:cNvGrpSpPr/>
          <p:nvPr/>
        </p:nvGrpSpPr>
        <p:grpSpPr>
          <a:xfrm>
            <a:off x="5363818" y="3193394"/>
            <a:ext cx="259074" cy="354493"/>
            <a:chOff x="5363818" y="3345794"/>
            <a:chExt cx="259074" cy="354493"/>
          </a:xfrm>
        </p:grpSpPr>
        <p:sp>
          <p:nvSpPr>
            <p:cNvPr id="12993" name="Google Shape;12993;p87"/>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7"/>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7"/>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7"/>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7"/>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7"/>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7"/>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7"/>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7"/>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7"/>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7"/>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7"/>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7"/>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7"/>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7"/>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7"/>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7"/>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7"/>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7"/>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7"/>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7"/>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7"/>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7"/>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7"/>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7"/>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87"/>
          <p:cNvGrpSpPr/>
          <p:nvPr/>
        </p:nvGrpSpPr>
        <p:grpSpPr>
          <a:xfrm>
            <a:off x="4912939" y="3193263"/>
            <a:ext cx="261326" cy="354885"/>
            <a:chOff x="4912939" y="3345663"/>
            <a:chExt cx="261326" cy="354885"/>
          </a:xfrm>
        </p:grpSpPr>
        <p:sp>
          <p:nvSpPr>
            <p:cNvPr id="13019" name="Google Shape;13019;p87"/>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7"/>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7"/>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7"/>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7"/>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7"/>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7"/>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7"/>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7"/>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7"/>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7"/>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7"/>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7"/>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7"/>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7"/>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7"/>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7"/>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7"/>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7"/>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7"/>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7"/>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87"/>
          <p:cNvGrpSpPr/>
          <p:nvPr/>
        </p:nvGrpSpPr>
        <p:grpSpPr>
          <a:xfrm>
            <a:off x="5809723" y="2727511"/>
            <a:ext cx="263081" cy="355016"/>
            <a:chOff x="5809723" y="2879911"/>
            <a:chExt cx="263081" cy="355016"/>
          </a:xfrm>
        </p:grpSpPr>
        <p:sp>
          <p:nvSpPr>
            <p:cNvPr id="13041" name="Google Shape;13041;p87"/>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7"/>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7"/>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7"/>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7"/>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7"/>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7"/>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7"/>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7"/>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7"/>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7"/>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7"/>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7"/>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7"/>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7"/>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7"/>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7"/>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7"/>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7"/>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7"/>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7"/>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7"/>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87"/>
          <p:cNvGrpSpPr/>
          <p:nvPr/>
        </p:nvGrpSpPr>
        <p:grpSpPr>
          <a:xfrm>
            <a:off x="7616069" y="4115656"/>
            <a:ext cx="263316" cy="354754"/>
            <a:chOff x="7616069" y="4268056"/>
            <a:chExt cx="263316" cy="354754"/>
          </a:xfrm>
        </p:grpSpPr>
        <p:sp>
          <p:nvSpPr>
            <p:cNvPr id="13064" name="Google Shape;13064;p87"/>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7"/>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7"/>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7"/>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7"/>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7"/>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7"/>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7"/>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7"/>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7"/>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7"/>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7"/>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7"/>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7"/>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7"/>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7"/>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7"/>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7"/>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7"/>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7"/>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7"/>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87"/>
          <p:cNvGrpSpPr/>
          <p:nvPr/>
        </p:nvGrpSpPr>
        <p:grpSpPr>
          <a:xfrm>
            <a:off x="7164404" y="4115918"/>
            <a:ext cx="263316" cy="354493"/>
            <a:chOff x="7164404" y="4268318"/>
            <a:chExt cx="263316" cy="354493"/>
          </a:xfrm>
        </p:grpSpPr>
        <p:sp>
          <p:nvSpPr>
            <p:cNvPr id="13086" name="Google Shape;13086;p87"/>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7"/>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7"/>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7"/>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7"/>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7"/>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7"/>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7"/>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7"/>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7"/>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7"/>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7"/>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7"/>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7"/>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7"/>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7"/>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87"/>
          <p:cNvGrpSpPr/>
          <p:nvPr/>
        </p:nvGrpSpPr>
        <p:grpSpPr>
          <a:xfrm>
            <a:off x="5358346" y="2727511"/>
            <a:ext cx="263316" cy="354754"/>
            <a:chOff x="5358346" y="2879911"/>
            <a:chExt cx="263316" cy="354754"/>
          </a:xfrm>
        </p:grpSpPr>
        <p:sp>
          <p:nvSpPr>
            <p:cNvPr id="13103" name="Google Shape;13103;p87"/>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7"/>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7"/>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7"/>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7"/>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7"/>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7"/>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7"/>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7"/>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7"/>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7"/>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7"/>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7"/>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7"/>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7"/>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7"/>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7"/>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7"/>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7"/>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7"/>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7"/>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4" name="Google Shape;13124;p87"/>
          <p:cNvGrpSpPr/>
          <p:nvPr/>
        </p:nvGrpSpPr>
        <p:grpSpPr>
          <a:xfrm>
            <a:off x="8061450" y="3193342"/>
            <a:ext cx="263316" cy="354807"/>
            <a:chOff x="8061450" y="3345742"/>
            <a:chExt cx="263316" cy="354807"/>
          </a:xfrm>
        </p:grpSpPr>
        <p:sp>
          <p:nvSpPr>
            <p:cNvPr id="13125" name="Google Shape;13125;p87"/>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7"/>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7"/>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7"/>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7"/>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7"/>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7"/>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7"/>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7"/>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7"/>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7"/>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7"/>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7"/>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7"/>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7"/>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7"/>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87"/>
          <p:cNvGrpSpPr/>
          <p:nvPr/>
        </p:nvGrpSpPr>
        <p:grpSpPr>
          <a:xfrm>
            <a:off x="8065953" y="2727511"/>
            <a:ext cx="263081" cy="354754"/>
            <a:chOff x="8065953" y="2879911"/>
            <a:chExt cx="263081" cy="354754"/>
          </a:xfrm>
        </p:grpSpPr>
        <p:sp>
          <p:nvSpPr>
            <p:cNvPr id="13142" name="Google Shape;13142;p87"/>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7"/>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7"/>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7"/>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7"/>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7"/>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7"/>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7"/>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7"/>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7"/>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7"/>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7"/>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7"/>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7"/>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7"/>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7"/>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8" name="Google Shape;13158;p87"/>
          <p:cNvGrpSpPr/>
          <p:nvPr/>
        </p:nvGrpSpPr>
        <p:grpSpPr>
          <a:xfrm>
            <a:off x="8064199" y="4115918"/>
            <a:ext cx="270308" cy="354493"/>
            <a:chOff x="8064199" y="4268318"/>
            <a:chExt cx="270308" cy="354493"/>
          </a:xfrm>
        </p:grpSpPr>
        <p:sp>
          <p:nvSpPr>
            <p:cNvPr id="13159" name="Google Shape;13159;p87"/>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7"/>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7"/>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7"/>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7"/>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7"/>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7"/>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7"/>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7"/>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7"/>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7"/>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7"/>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7"/>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7"/>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7"/>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7"/>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7" name="Google Shape;13177;p87"/>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178" name="Google Shape;13178;p87"/>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82"/>
        <p:cNvGrpSpPr/>
        <p:nvPr/>
      </p:nvGrpSpPr>
      <p:grpSpPr>
        <a:xfrm>
          <a:off x="0" y="0"/>
          <a:ext cx="0" cy="0"/>
          <a:chOff x="0" y="0"/>
          <a:chExt cx="0" cy="0"/>
        </a:xfrm>
      </p:grpSpPr>
      <p:grpSp>
        <p:nvGrpSpPr>
          <p:cNvPr id="13183" name="Google Shape;13183;p88"/>
          <p:cNvGrpSpPr/>
          <p:nvPr/>
        </p:nvGrpSpPr>
        <p:grpSpPr>
          <a:xfrm>
            <a:off x="3511608" y="3163570"/>
            <a:ext cx="381482" cy="366926"/>
            <a:chOff x="3511608" y="3348218"/>
            <a:chExt cx="381482" cy="366926"/>
          </a:xfrm>
        </p:grpSpPr>
        <p:sp>
          <p:nvSpPr>
            <p:cNvPr id="13184" name="Google Shape;13184;p88"/>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8"/>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8"/>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8"/>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8"/>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8"/>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8"/>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8"/>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8"/>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8"/>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8"/>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8"/>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8"/>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8"/>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88"/>
          <p:cNvGrpSpPr/>
          <p:nvPr/>
        </p:nvGrpSpPr>
        <p:grpSpPr>
          <a:xfrm>
            <a:off x="1849816" y="3622692"/>
            <a:ext cx="163616" cy="366665"/>
            <a:chOff x="1849816" y="3807339"/>
            <a:chExt cx="163616" cy="366665"/>
          </a:xfrm>
        </p:grpSpPr>
        <p:sp>
          <p:nvSpPr>
            <p:cNvPr id="13199" name="Google Shape;13199;p88"/>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8"/>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8"/>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8"/>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8"/>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8"/>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8"/>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8"/>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8"/>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8"/>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8"/>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8"/>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8"/>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8"/>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3" name="Google Shape;13213;p88"/>
          <p:cNvGrpSpPr/>
          <p:nvPr/>
        </p:nvGrpSpPr>
        <p:grpSpPr>
          <a:xfrm>
            <a:off x="2274757" y="3622666"/>
            <a:ext cx="202292" cy="366430"/>
            <a:chOff x="2274757" y="3807313"/>
            <a:chExt cx="202292" cy="366430"/>
          </a:xfrm>
        </p:grpSpPr>
        <p:sp>
          <p:nvSpPr>
            <p:cNvPr id="13214" name="Google Shape;13214;p88"/>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8"/>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8"/>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8"/>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8"/>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8"/>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8"/>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8"/>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8"/>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8"/>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4" name="Google Shape;13224;p88"/>
          <p:cNvGrpSpPr/>
          <p:nvPr/>
        </p:nvGrpSpPr>
        <p:grpSpPr>
          <a:xfrm>
            <a:off x="3972716" y="3163570"/>
            <a:ext cx="366404" cy="366665"/>
            <a:chOff x="3972716" y="3348218"/>
            <a:chExt cx="366404" cy="366665"/>
          </a:xfrm>
        </p:grpSpPr>
        <p:sp>
          <p:nvSpPr>
            <p:cNvPr id="13225" name="Google Shape;13225;p88"/>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8"/>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8"/>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8"/>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8"/>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8"/>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8"/>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8"/>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8"/>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8"/>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8"/>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8"/>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88"/>
          <p:cNvGrpSpPr/>
          <p:nvPr/>
        </p:nvGrpSpPr>
        <p:grpSpPr>
          <a:xfrm>
            <a:off x="866528" y="3163701"/>
            <a:ext cx="317405" cy="366534"/>
            <a:chOff x="866528" y="3348348"/>
            <a:chExt cx="317405" cy="366534"/>
          </a:xfrm>
        </p:grpSpPr>
        <p:sp>
          <p:nvSpPr>
            <p:cNvPr id="13238" name="Google Shape;13238;p88"/>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8"/>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8"/>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8"/>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8"/>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8"/>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8"/>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8"/>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88"/>
          <p:cNvGrpSpPr/>
          <p:nvPr/>
        </p:nvGrpSpPr>
        <p:grpSpPr>
          <a:xfrm>
            <a:off x="1316818" y="3163648"/>
            <a:ext cx="310872" cy="366848"/>
            <a:chOff x="1316818" y="3348296"/>
            <a:chExt cx="310872" cy="366848"/>
          </a:xfrm>
        </p:grpSpPr>
        <p:sp>
          <p:nvSpPr>
            <p:cNvPr id="13247" name="Google Shape;13247;p88"/>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8"/>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8"/>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8"/>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8"/>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8"/>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8"/>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8"/>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8"/>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8"/>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8"/>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8"/>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8"/>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8"/>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8"/>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8"/>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8"/>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8"/>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8"/>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8"/>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8"/>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8"/>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8"/>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8"/>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1" name="Google Shape;13271;p88"/>
          <p:cNvGrpSpPr/>
          <p:nvPr/>
        </p:nvGrpSpPr>
        <p:grpSpPr>
          <a:xfrm>
            <a:off x="3105248" y="3163596"/>
            <a:ext cx="305620" cy="366430"/>
            <a:chOff x="3105248" y="3348244"/>
            <a:chExt cx="305620" cy="366430"/>
          </a:xfrm>
        </p:grpSpPr>
        <p:sp>
          <p:nvSpPr>
            <p:cNvPr id="13272" name="Google Shape;13272;p88"/>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8"/>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8"/>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8"/>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8"/>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8"/>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8"/>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88"/>
          <p:cNvGrpSpPr/>
          <p:nvPr/>
        </p:nvGrpSpPr>
        <p:grpSpPr>
          <a:xfrm>
            <a:off x="2661988" y="3163570"/>
            <a:ext cx="304078" cy="366665"/>
            <a:chOff x="2661988" y="3348218"/>
            <a:chExt cx="304078" cy="366665"/>
          </a:xfrm>
        </p:grpSpPr>
        <p:sp>
          <p:nvSpPr>
            <p:cNvPr id="13280" name="Google Shape;13280;p88"/>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8"/>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8"/>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8"/>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8"/>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8"/>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8"/>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8"/>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8"/>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8"/>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8"/>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8"/>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8"/>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8"/>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8"/>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8"/>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8"/>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8"/>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8"/>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9" name="Google Shape;13299;p88"/>
          <p:cNvGrpSpPr/>
          <p:nvPr/>
        </p:nvGrpSpPr>
        <p:grpSpPr>
          <a:xfrm>
            <a:off x="2212927" y="3164249"/>
            <a:ext cx="307606" cy="366482"/>
            <a:chOff x="2212927" y="3348897"/>
            <a:chExt cx="307606" cy="366482"/>
          </a:xfrm>
        </p:grpSpPr>
        <p:sp>
          <p:nvSpPr>
            <p:cNvPr id="13300" name="Google Shape;13300;p88"/>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8"/>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8"/>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8"/>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8"/>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8"/>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8"/>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8"/>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8"/>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8"/>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88"/>
          <p:cNvGrpSpPr/>
          <p:nvPr/>
        </p:nvGrpSpPr>
        <p:grpSpPr>
          <a:xfrm>
            <a:off x="1764389" y="3163570"/>
            <a:ext cx="310114" cy="366665"/>
            <a:chOff x="1764389" y="3348218"/>
            <a:chExt cx="310114" cy="366665"/>
          </a:xfrm>
        </p:grpSpPr>
        <p:sp>
          <p:nvSpPr>
            <p:cNvPr id="13311" name="Google Shape;13311;p88"/>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8"/>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8"/>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8"/>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8"/>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8"/>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8"/>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8"/>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8"/>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8"/>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8"/>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8"/>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8"/>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8"/>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8"/>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8"/>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8"/>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8"/>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8"/>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8"/>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1" name="Google Shape;13331;p88"/>
          <p:cNvGrpSpPr/>
          <p:nvPr/>
        </p:nvGrpSpPr>
        <p:grpSpPr>
          <a:xfrm>
            <a:off x="2777572" y="3622640"/>
            <a:ext cx="81716" cy="366717"/>
            <a:chOff x="2777572" y="3807287"/>
            <a:chExt cx="81716" cy="366717"/>
          </a:xfrm>
        </p:grpSpPr>
        <p:sp>
          <p:nvSpPr>
            <p:cNvPr id="13332" name="Google Shape;13332;p88"/>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8"/>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8"/>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8"/>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8"/>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8"/>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8"/>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8"/>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8"/>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8"/>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8"/>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3" name="Google Shape;13343;p88"/>
          <p:cNvGrpSpPr/>
          <p:nvPr/>
        </p:nvGrpSpPr>
        <p:grpSpPr>
          <a:xfrm>
            <a:off x="3934014" y="4145133"/>
            <a:ext cx="366665" cy="256334"/>
            <a:chOff x="3934014" y="4329780"/>
            <a:chExt cx="366665" cy="256334"/>
          </a:xfrm>
        </p:grpSpPr>
        <p:sp>
          <p:nvSpPr>
            <p:cNvPr id="13344" name="Google Shape;13344;p88"/>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8"/>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8"/>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8"/>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8"/>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8"/>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8"/>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8"/>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8"/>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8"/>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8"/>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8"/>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8"/>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7" name="Google Shape;13357;p88"/>
          <p:cNvGrpSpPr/>
          <p:nvPr/>
        </p:nvGrpSpPr>
        <p:grpSpPr>
          <a:xfrm>
            <a:off x="947670" y="3622692"/>
            <a:ext cx="194295" cy="366404"/>
            <a:chOff x="947670" y="3807339"/>
            <a:chExt cx="194295" cy="366404"/>
          </a:xfrm>
        </p:grpSpPr>
        <p:sp>
          <p:nvSpPr>
            <p:cNvPr id="13358" name="Google Shape;13358;p88"/>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8"/>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8"/>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8"/>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8"/>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8"/>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8"/>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8"/>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8"/>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8"/>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88"/>
          <p:cNvGrpSpPr/>
          <p:nvPr/>
        </p:nvGrpSpPr>
        <p:grpSpPr>
          <a:xfrm>
            <a:off x="3420379" y="4101910"/>
            <a:ext cx="368939" cy="342283"/>
            <a:chOff x="3420379" y="4286557"/>
            <a:chExt cx="368939" cy="342283"/>
          </a:xfrm>
        </p:grpSpPr>
        <p:sp>
          <p:nvSpPr>
            <p:cNvPr id="13369" name="Google Shape;13369;p88"/>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8"/>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8"/>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8"/>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8"/>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8"/>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8"/>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8"/>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8"/>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8"/>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8"/>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8"/>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8"/>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8"/>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8"/>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8"/>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5" name="Google Shape;13385;p88"/>
          <p:cNvGrpSpPr/>
          <p:nvPr/>
        </p:nvGrpSpPr>
        <p:grpSpPr>
          <a:xfrm>
            <a:off x="3965190" y="3657605"/>
            <a:ext cx="369801" cy="296813"/>
            <a:chOff x="3965190" y="3842252"/>
            <a:chExt cx="369801" cy="296813"/>
          </a:xfrm>
        </p:grpSpPr>
        <p:sp>
          <p:nvSpPr>
            <p:cNvPr id="13386" name="Google Shape;13386;p88"/>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8"/>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8"/>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8"/>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8"/>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8"/>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8"/>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8"/>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8"/>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8"/>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8"/>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8"/>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8"/>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8"/>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8"/>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8"/>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8"/>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8"/>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8"/>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88"/>
          <p:cNvGrpSpPr/>
          <p:nvPr/>
        </p:nvGrpSpPr>
        <p:grpSpPr>
          <a:xfrm>
            <a:off x="3506590" y="3649164"/>
            <a:ext cx="396796" cy="313407"/>
            <a:chOff x="3506590" y="3833812"/>
            <a:chExt cx="396796" cy="313407"/>
          </a:xfrm>
        </p:grpSpPr>
        <p:sp>
          <p:nvSpPr>
            <p:cNvPr id="13408" name="Google Shape;13408;p88"/>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8"/>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8"/>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1" name="Google Shape;13411;p88"/>
          <p:cNvGrpSpPr/>
          <p:nvPr/>
        </p:nvGrpSpPr>
        <p:grpSpPr>
          <a:xfrm>
            <a:off x="2769288" y="1780716"/>
            <a:ext cx="104556" cy="366665"/>
            <a:chOff x="2769288" y="1965364"/>
            <a:chExt cx="104556" cy="366665"/>
          </a:xfrm>
        </p:grpSpPr>
        <p:sp>
          <p:nvSpPr>
            <p:cNvPr id="13412" name="Google Shape;13412;p88"/>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8"/>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8"/>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8"/>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8"/>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8"/>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8"/>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8"/>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8"/>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8"/>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8"/>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8"/>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88"/>
          <p:cNvGrpSpPr/>
          <p:nvPr/>
        </p:nvGrpSpPr>
        <p:grpSpPr>
          <a:xfrm>
            <a:off x="3966679" y="1826213"/>
            <a:ext cx="367162" cy="275698"/>
            <a:chOff x="3966679" y="2010861"/>
            <a:chExt cx="367162" cy="275698"/>
          </a:xfrm>
        </p:grpSpPr>
        <p:sp>
          <p:nvSpPr>
            <p:cNvPr id="13425" name="Google Shape;13425;p88"/>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8"/>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8"/>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8"/>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88"/>
          <p:cNvGrpSpPr/>
          <p:nvPr/>
        </p:nvGrpSpPr>
        <p:grpSpPr>
          <a:xfrm>
            <a:off x="1752577" y="1840847"/>
            <a:ext cx="366404" cy="246220"/>
            <a:chOff x="1752577" y="2025495"/>
            <a:chExt cx="366404" cy="246220"/>
          </a:xfrm>
        </p:grpSpPr>
        <p:sp>
          <p:nvSpPr>
            <p:cNvPr id="13430" name="Google Shape;13430;p88"/>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8"/>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8"/>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8"/>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8"/>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8"/>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8"/>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8"/>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8"/>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8"/>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8"/>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8"/>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8"/>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8"/>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8"/>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8"/>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88"/>
          <p:cNvGrpSpPr/>
          <p:nvPr/>
        </p:nvGrpSpPr>
        <p:grpSpPr>
          <a:xfrm>
            <a:off x="1309553" y="1884933"/>
            <a:ext cx="366404" cy="158363"/>
            <a:chOff x="1309553" y="2069580"/>
            <a:chExt cx="366404" cy="158363"/>
          </a:xfrm>
        </p:grpSpPr>
        <p:sp>
          <p:nvSpPr>
            <p:cNvPr id="13447" name="Google Shape;13447;p88"/>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8"/>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8"/>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8"/>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8"/>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8"/>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8"/>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8"/>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8"/>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8"/>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8"/>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8"/>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8"/>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8"/>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8"/>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8"/>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8"/>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8"/>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8"/>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8"/>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8"/>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8"/>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8"/>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8"/>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88"/>
          <p:cNvGrpSpPr/>
          <p:nvPr/>
        </p:nvGrpSpPr>
        <p:grpSpPr>
          <a:xfrm>
            <a:off x="866528" y="1904114"/>
            <a:ext cx="366639" cy="119635"/>
            <a:chOff x="866528" y="2088762"/>
            <a:chExt cx="366639" cy="119635"/>
          </a:xfrm>
        </p:grpSpPr>
        <p:sp>
          <p:nvSpPr>
            <p:cNvPr id="13474" name="Google Shape;13474;p88"/>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8"/>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8"/>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8"/>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8"/>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8"/>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8"/>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8"/>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8"/>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8"/>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8"/>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8"/>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8"/>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8"/>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88"/>
          <p:cNvGrpSpPr/>
          <p:nvPr/>
        </p:nvGrpSpPr>
        <p:grpSpPr>
          <a:xfrm>
            <a:off x="2329269" y="1780664"/>
            <a:ext cx="98807" cy="366273"/>
            <a:chOff x="2329269" y="1965312"/>
            <a:chExt cx="98807" cy="366273"/>
          </a:xfrm>
        </p:grpSpPr>
        <p:sp>
          <p:nvSpPr>
            <p:cNvPr id="13489" name="Google Shape;13489;p88"/>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8"/>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8"/>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88"/>
          <p:cNvGrpSpPr/>
          <p:nvPr/>
        </p:nvGrpSpPr>
        <p:grpSpPr>
          <a:xfrm>
            <a:off x="3208053" y="1780324"/>
            <a:ext cx="112344" cy="366926"/>
            <a:chOff x="3208053" y="1964972"/>
            <a:chExt cx="112344" cy="366926"/>
          </a:xfrm>
        </p:grpSpPr>
        <p:sp>
          <p:nvSpPr>
            <p:cNvPr id="13493" name="Google Shape;13493;p88"/>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8"/>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8"/>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8"/>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8"/>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8"/>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88"/>
          <p:cNvGrpSpPr/>
          <p:nvPr/>
        </p:nvGrpSpPr>
        <p:grpSpPr>
          <a:xfrm>
            <a:off x="3225379" y="3622692"/>
            <a:ext cx="72413" cy="366404"/>
            <a:chOff x="3225379" y="3807339"/>
            <a:chExt cx="72413" cy="366404"/>
          </a:xfrm>
        </p:grpSpPr>
        <p:sp>
          <p:nvSpPr>
            <p:cNvPr id="13500" name="Google Shape;13500;p88"/>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8"/>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8"/>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8"/>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8"/>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8"/>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8"/>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8"/>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88"/>
          <p:cNvGrpSpPr/>
          <p:nvPr/>
        </p:nvGrpSpPr>
        <p:grpSpPr>
          <a:xfrm>
            <a:off x="3523916" y="1826448"/>
            <a:ext cx="366665" cy="275201"/>
            <a:chOff x="3523916" y="2011096"/>
            <a:chExt cx="366665" cy="275201"/>
          </a:xfrm>
        </p:grpSpPr>
        <p:sp>
          <p:nvSpPr>
            <p:cNvPr id="13509" name="Google Shape;13509;p88"/>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8"/>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8"/>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8"/>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8"/>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8"/>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8"/>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8"/>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8"/>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8"/>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8"/>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8"/>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8"/>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8"/>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8"/>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8"/>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8"/>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8"/>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8"/>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8"/>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88"/>
          <p:cNvGrpSpPr/>
          <p:nvPr/>
        </p:nvGrpSpPr>
        <p:grpSpPr>
          <a:xfrm>
            <a:off x="1742777" y="1315349"/>
            <a:ext cx="393791" cy="366744"/>
            <a:chOff x="1742777" y="1499997"/>
            <a:chExt cx="393791" cy="366744"/>
          </a:xfrm>
        </p:grpSpPr>
        <p:sp>
          <p:nvSpPr>
            <p:cNvPr id="13530" name="Google Shape;13530;p88"/>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8"/>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8"/>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8"/>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8"/>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8"/>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8"/>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8"/>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8"/>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8"/>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8"/>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8"/>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8"/>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8"/>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88"/>
          <p:cNvGrpSpPr/>
          <p:nvPr/>
        </p:nvGrpSpPr>
        <p:grpSpPr>
          <a:xfrm>
            <a:off x="4014449" y="1315349"/>
            <a:ext cx="319914" cy="366639"/>
            <a:chOff x="4014449" y="1499997"/>
            <a:chExt cx="319914" cy="366639"/>
          </a:xfrm>
        </p:grpSpPr>
        <p:sp>
          <p:nvSpPr>
            <p:cNvPr id="13545" name="Google Shape;13545;p88"/>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8"/>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8"/>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8"/>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8"/>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0" name="Google Shape;13550;p88"/>
          <p:cNvGrpSpPr/>
          <p:nvPr/>
        </p:nvGrpSpPr>
        <p:grpSpPr>
          <a:xfrm>
            <a:off x="866267" y="1406813"/>
            <a:ext cx="367397" cy="183711"/>
            <a:chOff x="866267" y="1591460"/>
            <a:chExt cx="367397" cy="183711"/>
          </a:xfrm>
        </p:grpSpPr>
        <p:sp>
          <p:nvSpPr>
            <p:cNvPr id="13551" name="Google Shape;13551;p88"/>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8"/>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8"/>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8"/>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8"/>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8"/>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8"/>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8"/>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8"/>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8"/>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8"/>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8"/>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8"/>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8"/>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8"/>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8"/>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8"/>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8"/>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9" name="Google Shape;13569;p88"/>
          <p:cNvGrpSpPr/>
          <p:nvPr/>
        </p:nvGrpSpPr>
        <p:grpSpPr>
          <a:xfrm>
            <a:off x="3117843" y="1315244"/>
            <a:ext cx="327440" cy="366744"/>
            <a:chOff x="3117843" y="1499892"/>
            <a:chExt cx="327440" cy="366744"/>
          </a:xfrm>
        </p:grpSpPr>
        <p:sp>
          <p:nvSpPr>
            <p:cNvPr id="13570" name="Google Shape;13570;p88"/>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8"/>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8"/>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8"/>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8"/>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8"/>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8"/>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88"/>
          <p:cNvGrpSpPr/>
          <p:nvPr/>
        </p:nvGrpSpPr>
        <p:grpSpPr>
          <a:xfrm>
            <a:off x="2667005" y="1315349"/>
            <a:ext cx="336770" cy="366639"/>
            <a:chOff x="2667005" y="1499997"/>
            <a:chExt cx="336770" cy="366639"/>
          </a:xfrm>
        </p:grpSpPr>
        <p:sp>
          <p:nvSpPr>
            <p:cNvPr id="13578" name="Google Shape;13578;p88"/>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8"/>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8"/>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8"/>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8"/>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8"/>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8"/>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8"/>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8"/>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8"/>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8"/>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8"/>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8"/>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8"/>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8"/>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8"/>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8"/>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8"/>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8"/>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7" name="Google Shape;13597;p88"/>
          <p:cNvGrpSpPr/>
          <p:nvPr/>
        </p:nvGrpSpPr>
        <p:grpSpPr>
          <a:xfrm>
            <a:off x="3564866" y="1315349"/>
            <a:ext cx="326473" cy="366639"/>
            <a:chOff x="3564866" y="1499997"/>
            <a:chExt cx="326473" cy="366639"/>
          </a:xfrm>
        </p:grpSpPr>
        <p:sp>
          <p:nvSpPr>
            <p:cNvPr id="13598" name="Google Shape;13598;p88"/>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8"/>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8"/>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8"/>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8"/>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8"/>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8"/>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8"/>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8"/>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88"/>
          <p:cNvGrpSpPr/>
          <p:nvPr/>
        </p:nvGrpSpPr>
        <p:grpSpPr>
          <a:xfrm>
            <a:off x="1314074" y="1315349"/>
            <a:ext cx="364392" cy="366639"/>
            <a:chOff x="1314074" y="1499997"/>
            <a:chExt cx="364392" cy="366639"/>
          </a:xfrm>
        </p:grpSpPr>
        <p:sp>
          <p:nvSpPr>
            <p:cNvPr id="13608" name="Google Shape;13608;p88"/>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8"/>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8"/>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8"/>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8"/>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8"/>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8"/>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8"/>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8"/>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8"/>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88"/>
          <p:cNvGrpSpPr/>
          <p:nvPr/>
        </p:nvGrpSpPr>
        <p:grpSpPr>
          <a:xfrm>
            <a:off x="2220479" y="1315349"/>
            <a:ext cx="337005" cy="366639"/>
            <a:chOff x="2220479" y="1499997"/>
            <a:chExt cx="337005" cy="366639"/>
          </a:xfrm>
        </p:grpSpPr>
        <p:sp>
          <p:nvSpPr>
            <p:cNvPr id="13621" name="Google Shape;13621;p88"/>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8"/>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8"/>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8"/>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8"/>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8"/>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8"/>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8"/>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8"/>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8"/>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8"/>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2" name="Google Shape;13632;p88"/>
          <p:cNvGrpSpPr/>
          <p:nvPr/>
        </p:nvGrpSpPr>
        <p:grpSpPr>
          <a:xfrm>
            <a:off x="4105155" y="2241328"/>
            <a:ext cx="87230" cy="366430"/>
            <a:chOff x="4105155" y="2425976"/>
            <a:chExt cx="87230" cy="366430"/>
          </a:xfrm>
        </p:grpSpPr>
        <p:sp>
          <p:nvSpPr>
            <p:cNvPr id="13633" name="Google Shape;13633;p88"/>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8"/>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8"/>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8"/>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8"/>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8"/>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88"/>
          <p:cNvGrpSpPr/>
          <p:nvPr/>
        </p:nvGrpSpPr>
        <p:grpSpPr>
          <a:xfrm>
            <a:off x="1808109" y="2241354"/>
            <a:ext cx="267884" cy="366639"/>
            <a:chOff x="1808109" y="2426002"/>
            <a:chExt cx="267884" cy="366639"/>
          </a:xfrm>
        </p:grpSpPr>
        <p:sp>
          <p:nvSpPr>
            <p:cNvPr id="13640" name="Google Shape;13640;p88"/>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8"/>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8"/>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8"/>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8"/>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8"/>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8"/>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8"/>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8"/>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8"/>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8"/>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8"/>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8"/>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8"/>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8"/>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8"/>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8"/>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8"/>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8"/>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8"/>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8"/>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88"/>
          <p:cNvGrpSpPr/>
          <p:nvPr/>
        </p:nvGrpSpPr>
        <p:grpSpPr>
          <a:xfrm>
            <a:off x="3603568" y="2241354"/>
            <a:ext cx="207597" cy="366639"/>
            <a:chOff x="3603568" y="2426002"/>
            <a:chExt cx="207597" cy="366639"/>
          </a:xfrm>
        </p:grpSpPr>
        <p:sp>
          <p:nvSpPr>
            <p:cNvPr id="13662" name="Google Shape;13662;p88"/>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8"/>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8"/>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8"/>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8"/>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8"/>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8" name="Google Shape;13668;p88"/>
          <p:cNvGrpSpPr/>
          <p:nvPr/>
        </p:nvGrpSpPr>
        <p:grpSpPr>
          <a:xfrm>
            <a:off x="2246115" y="2241354"/>
            <a:ext cx="274417" cy="366404"/>
            <a:chOff x="2246115" y="2426002"/>
            <a:chExt cx="274417" cy="366404"/>
          </a:xfrm>
        </p:grpSpPr>
        <p:sp>
          <p:nvSpPr>
            <p:cNvPr id="13669" name="Google Shape;13669;p88"/>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8"/>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8"/>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8"/>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8"/>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8"/>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8"/>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8"/>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88"/>
          <p:cNvGrpSpPr/>
          <p:nvPr/>
        </p:nvGrpSpPr>
        <p:grpSpPr>
          <a:xfrm>
            <a:off x="2696666" y="2241354"/>
            <a:ext cx="256099" cy="366639"/>
            <a:chOff x="2696666" y="2426002"/>
            <a:chExt cx="256099" cy="366639"/>
          </a:xfrm>
        </p:grpSpPr>
        <p:sp>
          <p:nvSpPr>
            <p:cNvPr id="13678" name="Google Shape;13678;p88"/>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8"/>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8"/>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8"/>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8"/>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8"/>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88"/>
          <p:cNvGrpSpPr/>
          <p:nvPr/>
        </p:nvGrpSpPr>
        <p:grpSpPr>
          <a:xfrm>
            <a:off x="3149072" y="2241354"/>
            <a:ext cx="225863" cy="366430"/>
            <a:chOff x="3149072" y="2426002"/>
            <a:chExt cx="225863" cy="366430"/>
          </a:xfrm>
        </p:grpSpPr>
        <p:sp>
          <p:nvSpPr>
            <p:cNvPr id="13685" name="Google Shape;13685;p88"/>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8"/>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8"/>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8"/>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8"/>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8"/>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8"/>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8"/>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8"/>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8"/>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8"/>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6" name="Google Shape;13696;p88"/>
          <p:cNvGrpSpPr/>
          <p:nvPr/>
        </p:nvGrpSpPr>
        <p:grpSpPr>
          <a:xfrm>
            <a:off x="1361556" y="2241276"/>
            <a:ext cx="283224" cy="366482"/>
            <a:chOff x="1361556" y="2425923"/>
            <a:chExt cx="283224" cy="366482"/>
          </a:xfrm>
        </p:grpSpPr>
        <p:sp>
          <p:nvSpPr>
            <p:cNvPr id="13697" name="Google Shape;13697;p88"/>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8"/>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8"/>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8"/>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8"/>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8"/>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8"/>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8"/>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8"/>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8"/>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8"/>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8"/>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8"/>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8"/>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8"/>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8"/>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8"/>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8"/>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8"/>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8"/>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7" name="Google Shape;13717;p88"/>
          <p:cNvGrpSpPr/>
          <p:nvPr/>
        </p:nvGrpSpPr>
        <p:grpSpPr>
          <a:xfrm>
            <a:off x="3973735" y="2706408"/>
            <a:ext cx="361883" cy="366979"/>
            <a:chOff x="3973735" y="2891056"/>
            <a:chExt cx="361883" cy="366979"/>
          </a:xfrm>
        </p:grpSpPr>
        <p:sp>
          <p:nvSpPr>
            <p:cNvPr id="13718" name="Google Shape;13718;p88"/>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8"/>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8"/>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8"/>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8"/>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8"/>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8"/>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8"/>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8"/>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8"/>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8"/>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8"/>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8"/>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8"/>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8"/>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5" name="Google Shape;13735;p88"/>
          <p:cNvGrpSpPr/>
          <p:nvPr/>
        </p:nvGrpSpPr>
        <p:grpSpPr>
          <a:xfrm>
            <a:off x="3527941" y="2732096"/>
            <a:ext cx="366665" cy="315654"/>
            <a:chOff x="3527941" y="2916744"/>
            <a:chExt cx="366665" cy="315654"/>
          </a:xfrm>
        </p:grpSpPr>
        <p:sp>
          <p:nvSpPr>
            <p:cNvPr id="13736" name="Google Shape;13736;p88"/>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8"/>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8"/>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8"/>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8"/>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8"/>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8"/>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8"/>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8"/>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8"/>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8"/>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8"/>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8"/>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8"/>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8"/>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8"/>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8"/>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8"/>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8"/>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8"/>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8"/>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8"/>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8"/>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8"/>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8"/>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8"/>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8"/>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8"/>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8"/>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8"/>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6" name="Google Shape;13766;p88"/>
          <p:cNvGrpSpPr/>
          <p:nvPr/>
        </p:nvGrpSpPr>
        <p:grpSpPr>
          <a:xfrm>
            <a:off x="2640873" y="2706983"/>
            <a:ext cx="366404" cy="366404"/>
            <a:chOff x="2640873" y="2891631"/>
            <a:chExt cx="366404" cy="366404"/>
          </a:xfrm>
        </p:grpSpPr>
        <p:sp>
          <p:nvSpPr>
            <p:cNvPr id="13767" name="Google Shape;13767;p88"/>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8"/>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8"/>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8"/>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8"/>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8"/>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8"/>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8"/>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8"/>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8"/>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8"/>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8"/>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8"/>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8"/>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88"/>
          <p:cNvGrpSpPr/>
          <p:nvPr/>
        </p:nvGrpSpPr>
        <p:grpSpPr>
          <a:xfrm>
            <a:off x="2197091" y="2753473"/>
            <a:ext cx="366665" cy="273189"/>
            <a:chOff x="2197091" y="2938120"/>
            <a:chExt cx="366665" cy="273189"/>
          </a:xfrm>
        </p:grpSpPr>
        <p:sp>
          <p:nvSpPr>
            <p:cNvPr id="13782" name="Google Shape;13782;p88"/>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8"/>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8"/>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8"/>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8"/>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8"/>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8"/>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8"/>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8"/>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8"/>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8"/>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8"/>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8"/>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8"/>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8"/>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8"/>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8"/>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8"/>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8"/>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8"/>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8"/>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8"/>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88"/>
          <p:cNvGrpSpPr/>
          <p:nvPr/>
        </p:nvGrpSpPr>
        <p:grpSpPr>
          <a:xfrm>
            <a:off x="1753570" y="2707479"/>
            <a:ext cx="366665" cy="365202"/>
            <a:chOff x="1753570" y="2892127"/>
            <a:chExt cx="366665" cy="365202"/>
          </a:xfrm>
        </p:grpSpPr>
        <p:sp>
          <p:nvSpPr>
            <p:cNvPr id="13807" name="Google Shape;13807;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8"/>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8"/>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8"/>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8"/>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8"/>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8"/>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8"/>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8"/>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8"/>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8"/>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8"/>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8"/>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8"/>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8"/>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8"/>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8"/>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5" name="Google Shape;13825;p88"/>
          <p:cNvGrpSpPr/>
          <p:nvPr/>
        </p:nvGrpSpPr>
        <p:grpSpPr>
          <a:xfrm>
            <a:off x="1303751" y="3622692"/>
            <a:ext cx="367684" cy="366561"/>
            <a:chOff x="1303751" y="3807339"/>
            <a:chExt cx="367684" cy="366561"/>
          </a:xfrm>
        </p:grpSpPr>
        <p:sp>
          <p:nvSpPr>
            <p:cNvPr id="13826" name="Google Shape;13826;p88"/>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8"/>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8"/>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8"/>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8"/>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8"/>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8"/>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8"/>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8"/>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8"/>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8"/>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8"/>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8"/>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8"/>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8"/>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8"/>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8"/>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8"/>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8"/>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8"/>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8"/>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8"/>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8"/>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8"/>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8"/>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8"/>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8"/>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8"/>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8"/>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8"/>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8"/>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8"/>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8"/>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8"/>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8"/>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8"/>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8"/>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8"/>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8"/>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8"/>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8"/>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7" name="Google Shape;13867;p88"/>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8" name="Google Shape;13868;p88"/>
          <p:cNvGrpSpPr/>
          <p:nvPr/>
        </p:nvGrpSpPr>
        <p:grpSpPr>
          <a:xfrm>
            <a:off x="1310049" y="2706774"/>
            <a:ext cx="384749" cy="366613"/>
            <a:chOff x="1310049" y="2891421"/>
            <a:chExt cx="384749" cy="366613"/>
          </a:xfrm>
        </p:grpSpPr>
        <p:sp>
          <p:nvSpPr>
            <p:cNvPr id="13869" name="Google Shape;13869;p88"/>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8"/>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8"/>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8"/>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8"/>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8"/>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8"/>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8"/>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8"/>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8"/>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8"/>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8"/>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8"/>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8"/>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3" name="Google Shape;13883;p88"/>
          <p:cNvGrpSpPr/>
          <p:nvPr/>
        </p:nvGrpSpPr>
        <p:grpSpPr>
          <a:xfrm>
            <a:off x="849673" y="2706695"/>
            <a:ext cx="383468" cy="366665"/>
            <a:chOff x="849673" y="2891343"/>
            <a:chExt cx="383468" cy="366665"/>
          </a:xfrm>
        </p:grpSpPr>
        <p:sp>
          <p:nvSpPr>
            <p:cNvPr id="13884" name="Google Shape;13884;p88"/>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8"/>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8"/>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8"/>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8"/>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8"/>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8"/>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8"/>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8"/>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8"/>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8"/>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8"/>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88"/>
          <p:cNvGrpSpPr/>
          <p:nvPr/>
        </p:nvGrpSpPr>
        <p:grpSpPr>
          <a:xfrm>
            <a:off x="920257" y="2241354"/>
            <a:ext cx="278024" cy="366508"/>
            <a:chOff x="920257" y="2426002"/>
            <a:chExt cx="278024" cy="366508"/>
          </a:xfrm>
        </p:grpSpPr>
        <p:sp>
          <p:nvSpPr>
            <p:cNvPr id="13897" name="Google Shape;13897;p88"/>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8"/>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8"/>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8"/>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8"/>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8"/>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8"/>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8"/>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8"/>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8"/>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8"/>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8"/>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8"/>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0" name="Google Shape;13910;p88"/>
          <p:cNvGrpSpPr/>
          <p:nvPr/>
        </p:nvGrpSpPr>
        <p:grpSpPr>
          <a:xfrm>
            <a:off x="866528" y="4089836"/>
            <a:ext cx="349810" cy="366665"/>
            <a:chOff x="866528" y="4274484"/>
            <a:chExt cx="349810" cy="366665"/>
          </a:xfrm>
        </p:grpSpPr>
        <p:sp>
          <p:nvSpPr>
            <p:cNvPr id="13911" name="Google Shape;13911;p88"/>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8"/>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8"/>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8"/>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8"/>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8"/>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8"/>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8"/>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8"/>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8"/>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8"/>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2" name="Google Shape;13922;p88"/>
          <p:cNvGrpSpPr/>
          <p:nvPr/>
        </p:nvGrpSpPr>
        <p:grpSpPr>
          <a:xfrm>
            <a:off x="1388708" y="4089836"/>
            <a:ext cx="330210" cy="366665"/>
            <a:chOff x="1388708" y="4274484"/>
            <a:chExt cx="330210" cy="366665"/>
          </a:xfrm>
        </p:grpSpPr>
        <p:sp>
          <p:nvSpPr>
            <p:cNvPr id="13923" name="Google Shape;13923;p88"/>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8"/>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8"/>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8"/>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8"/>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8"/>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8"/>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8"/>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8"/>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8"/>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8"/>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8"/>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8"/>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8"/>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8"/>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8"/>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8"/>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8"/>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8"/>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8"/>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88"/>
          <p:cNvGrpSpPr/>
          <p:nvPr/>
        </p:nvGrpSpPr>
        <p:grpSpPr>
          <a:xfrm>
            <a:off x="1874694" y="4108678"/>
            <a:ext cx="375446" cy="328982"/>
            <a:chOff x="1874694" y="4293326"/>
            <a:chExt cx="375446" cy="328982"/>
          </a:xfrm>
        </p:grpSpPr>
        <p:sp>
          <p:nvSpPr>
            <p:cNvPr id="13944" name="Google Shape;13944;p88"/>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8"/>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8"/>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8"/>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8"/>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8"/>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8"/>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8"/>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8"/>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8"/>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8"/>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8"/>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8"/>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8"/>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8"/>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8"/>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8"/>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8"/>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8"/>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8"/>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8"/>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8"/>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88"/>
          <p:cNvGrpSpPr/>
          <p:nvPr/>
        </p:nvGrpSpPr>
        <p:grpSpPr>
          <a:xfrm>
            <a:off x="2396116" y="4108443"/>
            <a:ext cx="366665" cy="329714"/>
            <a:chOff x="2396116" y="4293090"/>
            <a:chExt cx="366665" cy="329714"/>
          </a:xfrm>
        </p:grpSpPr>
        <p:sp>
          <p:nvSpPr>
            <p:cNvPr id="13967" name="Google Shape;13967;p88"/>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8"/>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8"/>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8"/>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8"/>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8"/>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8"/>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8"/>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8"/>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8"/>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8"/>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8"/>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8"/>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0" name="Google Shape;13980;p88"/>
          <p:cNvGrpSpPr/>
          <p:nvPr/>
        </p:nvGrpSpPr>
        <p:grpSpPr>
          <a:xfrm>
            <a:off x="2908757" y="4105176"/>
            <a:ext cx="367162" cy="336116"/>
            <a:chOff x="2908757" y="4289824"/>
            <a:chExt cx="367162" cy="336116"/>
          </a:xfrm>
        </p:grpSpPr>
        <p:sp>
          <p:nvSpPr>
            <p:cNvPr id="13981" name="Google Shape;13981;p88"/>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8"/>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8"/>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8"/>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8"/>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8"/>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8"/>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8"/>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8"/>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8"/>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8"/>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8"/>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8"/>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8"/>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8"/>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8"/>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8"/>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8"/>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8"/>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8"/>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8"/>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8"/>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8"/>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8"/>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8"/>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8"/>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8"/>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8" name="Google Shape;14008;p88"/>
          <p:cNvGrpSpPr/>
          <p:nvPr/>
        </p:nvGrpSpPr>
        <p:grpSpPr>
          <a:xfrm>
            <a:off x="3082408" y="2734892"/>
            <a:ext cx="368651" cy="310350"/>
            <a:chOff x="3082408" y="2919540"/>
            <a:chExt cx="368651" cy="310350"/>
          </a:xfrm>
        </p:grpSpPr>
        <p:sp>
          <p:nvSpPr>
            <p:cNvPr id="14009" name="Google Shape;14009;p88"/>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8"/>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8"/>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8"/>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8"/>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8"/>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8"/>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8"/>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8"/>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8"/>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8"/>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8"/>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1" name="Google Shape;14021;p88"/>
          <p:cNvGrpSpPr/>
          <p:nvPr/>
        </p:nvGrpSpPr>
        <p:grpSpPr>
          <a:xfrm>
            <a:off x="7069130" y="2240152"/>
            <a:ext cx="366169" cy="360498"/>
            <a:chOff x="7069130" y="2424800"/>
            <a:chExt cx="366169" cy="360498"/>
          </a:xfrm>
        </p:grpSpPr>
        <p:sp>
          <p:nvSpPr>
            <p:cNvPr id="14022" name="Google Shape;14022;p88"/>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8"/>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8"/>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8"/>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8"/>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8"/>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8"/>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8"/>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8"/>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8"/>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8"/>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8"/>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8"/>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8"/>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8"/>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8"/>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8"/>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8"/>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8"/>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8"/>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2" name="Google Shape;14042;p88"/>
          <p:cNvGrpSpPr/>
          <p:nvPr/>
        </p:nvGrpSpPr>
        <p:grpSpPr>
          <a:xfrm>
            <a:off x="4885655" y="2240073"/>
            <a:ext cx="281473" cy="360629"/>
            <a:chOff x="4885655" y="2424721"/>
            <a:chExt cx="281473" cy="360629"/>
          </a:xfrm>
        </p:grpSpPr>
        <p:sp>
          <p:nvSpPr>
            <p:cNvPr id="14043" name="Google Shape;14043;p88"/>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8"/>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8"/>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8"/>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8"/>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8"/>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8"/>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8"/>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8"/>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8"/>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8"/>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4" name="Google Shape;14054;p88"/>
          <p:cNvGrpSpPr/>
          <p:nvPr/>
        </p:nvGrpSpPr>
        <p:grpSpPr>
          <a:xfrm>
            <a:off x="6625609" y="2262129"/>
            <a:ext cx="364130" cy="316726"/>
            <a:chOff x="6625609" y="2446777"/>
            <a:chExt cx="364130" cy="316726"/>
          </a:xfrm>
        </p:grpSpPr>
        <p:sp>
          <p:nvSpPr>
            <p:cNvPr id="14055" name="Google Shape;14055;p88"/>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8"/>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8"/>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8"/>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8"/>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8"/>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8"/>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8"/>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8"/>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8"/>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8"/>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8"/>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88"/>
          <p:cNvGrpSpPr/>
          <p:nvPr/>
        </p:nvGrpSpPr>
        <p:grpSpPr>
          <a:xfrm>
            <a:off x="5757644" y="1827703"/>
            <a:ext cx="360628" cy="298825"/>
            <a:chOff x="5757644" y="2012350"/>
            <a:chExt cx="360628" cy="298825"/>
          </a:xfrm>
        </p:grpSpPr>
        <p:sp>
          <p:nvSpPr>
            <p:cNvPr id="14068" name="Google Shape;14068;p88"/>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8"/>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8"/>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8"/>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8"/>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8"/>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8"/>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8"/>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8"/>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8"/>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8"/>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8"/>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8"/>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8"/>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8"/>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8"/>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8"/>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8"/>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8"/>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8"/>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8"/>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8"/>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88"/>
          <p:cNvGrpSpPr/>
          <p:nvPr/>
        </p:nvGrpSpPr>
        <p:grpSpPr>
          <a:xfrm>
            <a:off x="5317625" y="1798826"/>
            <a:ext cx="360628" cy="356839"/>
            <a:chOff x="5317625" y="1983474"/>
            <a:chExt cx="360628" cy="356839"/>
          </a:xfrm>
        </p:grpSpPr>
        <p:sp>
          <p:nvSpPr>
            <p:cNvPr id="14091" name="Google Shape;14091;p88"/>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8"/>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8"/>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8"/>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8"/>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8"/>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8"/>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8"/>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8"/>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8"/>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8"/>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8"/>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8"/>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8"/>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8"/>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8"/>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8"/>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8"/>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8"/>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88"/>
          <p:cNvGrpSpPr/>
          <p:nvPr/>
        </p:nvGrpSpPr>
        <p:grpSpPr>
          <a:xfrm>
            <a:off x="6181827" y="2279037"/>
            <a:ext cx="360629" cy="282989"/>
            <a:chOff x="6181827" y="2463685"/>
            <a:chExt cx="360629" cy="282989"/>
          </a:xfrm>
        </p:grpSpPr>
        <p:sp>
          <p:nvSpPr>
            <p:cNvPr id="14111" name="Google Shape;14111;p88"/>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8"/>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8"/>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8"/>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8"/>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8"/>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8"/>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8"/>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8"/>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8"/>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8"/>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88"/>
          <p:cNvGrpSpPr/>
          <p:nvPr/>
        </p:nvGrpSpPr>
        <p:grpSpPr>
          <a:xfrm>
            <a:off x="5346292" y="3156044"/>
            <a:ext cx="291247" cy="360629"/>
            <a:chOff x="5346292" y="3340691"/>
            <a:chExt cx="291247" cy="360628"/>
          </a:xfrm>
        </p:grpSpPr>
        <p:sp>
          <p:nvSpPr>
            <p:cNvPr id="14123" name="Google Shape;14123;p88"/>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8"/>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8"/>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8"/>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8"/>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8"/>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8"/>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8"/>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8"/>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8"/>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8"/>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8"/>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8"/>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8"/>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8"/>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8"/>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8"/>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8"/>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8"/>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8"/>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8"/>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8"/>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8"/>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8"/>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8"/>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8" name="Google Shape;14148;p88"/>
          <p:cNvGrpSpPr/>
          <p:nvPr/>
        </p:nvGrpSpPr>
        <p:grpSpPr>
          <a:xfrm>
            <a:off x="7969264" y="1797049"/>
            <a:ext cx="337763" cy="360393"/>
            <a:chOff x="7969264" y="1981697"/>
            <a:chExt cx="337763" cy="360393"/>
          </a:xfrm>
        </p:grpSpPr>
        <p:sp>
          <p:nvSpPr>
            <p:cNvPr id="14149" name="Google Shape;14149;p88"/>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8"/>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8"/>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8"/>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8"/>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8"/>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8"/>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8"/>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8"/>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8"/>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8"/>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8"/>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8"/>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8"/>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8"/>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8"/>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8"/>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8"/>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88"/>
          <p:cNvGrpSpPr/>
          <p:nvPr/>
        </p:nvGrpSpPr>
        <p:grpSpPr>
          <a:xfrm>
            <a:off x="5736032" y="2245352"/>
            <a:ext cx="360890" cy="350332"/>
            <a:chOff x="5736032" y="2430000"/>
            <a:chExt cx="360890" cy="350332"/>
          </a:xfrm>
        </p:grpSpPr>
        <p:sp>
          <p:nvSpPr>
            <p:cNvPr id="14168" name="Google Shape;14168;p88"/>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8"/>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8"/>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8"/>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8"/>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8"/>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8"/>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8"/>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8"/>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8"/>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8"/>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8"/>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8"/>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8"/>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8"/>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8"/>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8"/>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5" name="Google Shape;14185;p88"/>
          <p:cNvGrpSpPr/>
          <p:nvPr/>
        </p:nvGrpSpPr>
        <p:grpSpPr>
          <a:xfrm>
            <a:off x="4877867" y="1811344"/>
            <a:ext cx="360628" cy="331778"/>
            <a:chOff x="4877867" y="1995991"/>
            <a:chExt cx="360628" cy="331778"/>
          </a:xfrm>
        </p:grpSpPr>
        <p:sp>
          <p:nvSpPr>
            <p:cNvPr id="14186" name="Google Shape;14186;p88"/>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8"/>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8"/>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8"/>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8"/>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8"/>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8"/>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8"/>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8"/>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8"/>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8"/>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8"/>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8"/>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8"/>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88"/>
          <p:cNvGrpSpPr/>
          <p:nvPr/>
        </p:nvGrpSpPr>
        <p:grpSpPr>
          <a:xfrm>
            <a:off x="7050889" y="2728856"/>
            <a:ext cx="363529" cy="339513"/>
            <a:chOff x="7050889" y="2913503"/>
            <a:chExt cx="363529" cy="339513"/>
          </a:xfrm>
        </p:grpSpPr>
        <p:sp>
          <p:nvSpPr>
            <p:cNvPr id="14201" name="Google Shape;14201;p88"/>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8"/>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8"/>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8"/>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8"/>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8"/>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8"/>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8"/>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8"/>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0" name="Google Shape;14210;p88"/>
          <p:cNvGrpSpPr/>
          <p:nvPr/>
        </p:nvGrpSpPr>
        <p:grpSpPr>
          <a:xfrm>
            <a:off x="7510900" y="1796814"/>
            <a:ext cx="372937" cy="360629"/>
            <a:chOff x="7510900" y="1981462"/>
            <a:chExt cx="372937" cy="360629"/>
          </a:xfrm>
        </p:grpSpPr>
        <p:sp>
          <p:nvSpPr>
            <p:cNvPr id="14211" name="Google Shape;14211;p88"/>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8"/>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8"/>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8"/>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8"/>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8"/>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8"/>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8"/>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8"/>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8"/>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8"/>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8"/>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8"/>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8"/>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8"/>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8"/>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88"/>
          <p:cNvGrpSpPr/>
          <p:nvPr/>
        </p:nvGrpSpPr>
        <p:grpSpPr>
          <a:xfrm>
            <a:off x="6599476" y="2733612"/>
            <a:ext cx="360629" cy="329975"/>
            <a:chOff x="6599476" y="2918260"/>
            <a:chExt cx="360629" cy="329975"/>
          </a:xfrm>
        </p:grpSpPr>
        <p:sp>
          <p:nvSpPr>
            <p:cNvPr id="14228" name="Google Shape;14228;p88"/>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8"/>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8"/>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8"/>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8"/>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8"/>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8"/>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8"/>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8"/>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8"/>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8"/>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8"/>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8"/>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8"/>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8"/>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8"/>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8"/>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8"/>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8"/>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8"/>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8"/>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8"/>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8"/>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8"/>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8"/>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3" name="Google Shape;14253;p88"/>
          <p:cNvGrpSpPr/>
          <p:nvPr/>
        </p:nvGrpSpPr>
        <p:grpSpPr>
          <a:xfrm>
            <a:off x="5290499" y="2296886"/>
            <a:ext cx="360628" cy="247292"/>
            <a:chOff x="5290499" y="2481533"/>
            <a:chExt cx="360628" cy="247292"/>
          </a:xfrm>
        </p:grpSpPr>
        <p:sp>
          <p:nvSpPr>
            <p:cNvPr id="14254" name="Google Shape;14254;p88"/>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8"/>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8"/>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8"/>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8"/>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8"/>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8"/>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8"/>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8"/>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8"/>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8"/>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8"/>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8"/>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8"/>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8"/>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8"/>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8"/>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8"/>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8"/>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8"/>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8"/>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8"/>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8"/>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8"/>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8"/>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8"/>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8"/>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88"/>
          <p:cNvGrpSpPr/>
          <p:nvPr/>
        </p:nvGrpSpPr>
        <p:grpSpPr>
          <a:xfrm>
            <a:off x="6201923" y="1796866"/>
            <a:ext cx="351325" cy="360576"/>
            <a:chOff x="6201923" y="1981514"/>
            <a:chExt cx="351325" cy="360576"/>
          </a:xfrm>
        </p:grpSpPr>
        <p:sp>
          <p:nvSpPr>
            <p:cNvPr id="14282" name="Google Shape;14282;p88"/>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8"/>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8"/>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8"/>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8"/>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8"/>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8"/>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9" name="Google Shape;14289;p88"/>
          <p:cNvGrpSpPr/>
          <p:nvPr/>
        </p:nvGrpSpPr>
        <p:grpSpPr>
          <a:xfrm>
            <a:off x="4894461" y="3156044"/>
            <a:ext cx="312884" cy="360785"/>
            <a:chOff x="4894461" y="3340691"/>
            <a:chExt cx="312884" cy="360785"/>
          </a:xfrm>
        </p:grpSpPr>
        <p:sp>
          <p:nvSpPr>
            <p:cNvPr id="14290" name="Google Shape;14290;p88"/>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8"/>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8"/>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8"/>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8"/>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8"/>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8"/>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8"/>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8"/>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8"/>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8"/>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8"/>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8"/>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8"/>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88"/>
          <p:cNvGrpSpPr/>
          <p:nvPr/>
        </p:nvGrpSpPr>
        <p:grpSpPr>
          <a:xfrm>
            <a:off x="5339237" y="1316603"/>
            <a:ext cx="245541" cy="360628"/>
            <a:chOff x="5339237" y="1501251"/>
            <a:chExt cx="245541" cy="360628"/>
          </a:xfrm>
        </p:grpSpPr>
        <p:sp>
          <p:nvSpPr>
            <p:cNvPr id="14307" name="Google Shape;14307;p88"/>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8"/>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8"/>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8"/>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8"/>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8"/>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8"/>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8"/>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8"/>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8"/>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8"/>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8"/>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8"/>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8"/>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8"/>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8"/>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8"/>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8"/>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8"/>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8"/>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8"/>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8"/>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8"/>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8"/>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8"/>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8"/>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8"/>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8"/>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8"/>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8"/>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8"/>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8"/>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8"/>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8"/>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8"/>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8"/>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8"/>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8"/>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8"/>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8"/>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88"/>
          <p:cNvGrpSpPr/>
          <p:nvPr/>
        </p:nvGrpSpPr>
        <p:grpSpPr>
          <a:xfrm>
            <a:off x="7959464" y="2289568"/>
            <a:ext cx="370428" cy="261926"/>
            <a:chOff x="7959464" y="2474216"/>
            <a:chExt cx="370428" cy="261926"/>
          </a:xfrm>
        </p:grpSpPr>
        <p:sp>
          <p:nvSpPr>
            <p:cNvPr id="14350" name="Google Shape;14350;p88"/>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8"/>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8"/>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8"/>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8"/>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8"/>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8"/>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8"/>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8"/>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8"/>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8"/>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8"/>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2" name="Google Shape;14362;p88"/>
          <p:cNvGrpSpPr/>
          <p:nvPr/>
        </p:nvGrpSpPr>
        <p:grpSpPr>
          <a:xfrm>
            <a:off x="7518687" y="2273262"/>
            <a:ext cx="360629" cy="294461"/>
            <a:chOff x="7518687" y="2457909"/>
            <a:chExt cx="360629" cy="294461"/>
          </a:xfrm>
        </p:grpSpPr>
        <p:sp>
          <p:nvSpPr>
            <p:cNvPr id="14363" name="Google Shape;14363;p88"/>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8"/>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8"/>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8"/>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8"/>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8"/>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8"/>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8"/>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8"/>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8"/>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8"/>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8"/>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8"/>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8"/>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8"/>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8"/>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8"/>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8"/>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8"/>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2" name="Google Shape;14382;p88"/>
          <p:cNvGrpSpPr/>
          <p:nvPr/>
        </p:nvGrpSpPr>
        <p:grpSpPr>
          <a:xfrm>
            <a:off x="7086220" y="1796919"/>
            <a:ext cx="343799" cy="360524"/>
            <a:chOff x="7086220" y="1981566"/>
            <a:chExt cx="343799" cy="360524"/>
          </a:xfrm>
        </p:grpSpPr>
        <p:sp>
          <p:nvSpPr>
            <p:cNvPr id="14383" name="Google Shape;14383;p88"/>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8"/>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8"/>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8"/>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8"/>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8"/>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8"/>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8"/>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8"/>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8"/>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8"/>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8"/>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8"/>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8"/>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8"/>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8"/>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88"/>
          <p:cNvGrpSpPr/>
          <p:nvPr/>
        </p:nvGrpSpPr>
        <p:grpSpPr>
          <a:xfrm>
            <a:off x="6141112" y="2742915"/>
            <a:ext cx="368416" cy="311369"/>
            <a:chOff x="6141112" y="2927563"/>
            <a:chExt cx="368416" cy="311369"/>
          </a:xfrm>
        </p:grpSpPr>
        <p:sp>
          <p:nvSpPr>
            <p:cNvPr id="14400" name="Google Shape;14400;p88"/>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8"/>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8"/>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8"/>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8"/>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8"/>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8"/>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7" name="Google Shape;14407;p88"/>
          <p:cNvGrpSpPr/>
          <p:nvPr/>
        </p:nvGrpSpPr>
        <p:grpSpPr>
          <a:xfrm>
            <a:off x="7520699" y="2718298"/>
            <a:ext cx="335489" cy="360629"/>
            <a:chOff x="7520699" y="2902946"/>
            <a:chExt cx="335489" cy="360629"/>
          </a:xfrm>
        </p:grpSpPr>
        <p:sp>
          <p:nvSpPr>
            <p:cNvPr id="14408" name="Google Shape;14408;p88"/>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8"/>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8"/>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8"/>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8"/>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8"/>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8"/>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8"/>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8"/>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8"/>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8"/>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8"/>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8"/>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8"/>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8"/>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3" name="Google Shape;14423;p88"/>
          <p:cNvGrpSpPr/>
          <p:nvPr/>
        </p:nvGrpSpPr>
        <p:grpSpPr>
          <a:xfrm>
            <a:off x="7988340" y="2718298"/>
            <a:ext cx="308886" cy="360628"/>
            <a:chOff x="7988340" y="2902946"/>
            <a:chExt cx="308886" cy="360628"/>
          </a:xfrm>
        </p:grpSpPr>
        <p:sp>
          <p:nvSpPr>
            <p:cNvPr id="14424" name="Google Shape;14424;p88"/>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8"/>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8"/>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8"/>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8"/>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8"/>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8"/>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8"/>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8"/>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8"/>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8"/>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8"/>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8"/>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8"/>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8"/>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8"/>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8"/>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8"/>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8"/>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8"/>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8"/>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8"/>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8"/>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7" name="Google Shape;14447;p88"/>
          <p:cNvGrpSpPr/>
          <p:nvPr/>
        </p:nvGrpSpPr>
        <p:grpSpPr>
          <a:xfrm>
            <a:off x="5690039" y="2718351"/>
            <a:ext cx="362902" cy="360498"/>
            <a:chOff x="5690039" y="2902998"/>
            <a:chExt cx="362902" cy="360498"/>
          </a:xfrm>
        </p:grpSpPr>
        <p:sp>
          <p:nvSpPr>
            <p:cNvPr id="14448" name="Google Shape;14448;p88"/>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8"/>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8"/>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8"/>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8"/>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8"/>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8"/>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88"/>
          <p:cNvGrpSpPr/>
          <p:nvPr/>
        </p:nvGrpSpPr>
        <p:grpSpPr>
          <a:xfrm>
            <a:off x="4871935" y="1316342"/>
            <a:ext cx="258503" cy="360890"/>
            <a:chOff x="4871935" y="1500990"/>
            <a:chExt cx="258503" cy="360890"/>
          </a:xfrm>
        </p:grpSpPr>
        <p:sp>
          <p:nvSpPr>
            <p:cNvPr id="14456" name="Google Shape;14456;p88"/>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8"/>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8"/>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8"/>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8"/>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8"/>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8"/>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8"/>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8"/>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8"/>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0" name="Google Shape;14470;p88"/>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71" name="Google Shape;14471;p88"/>
          <p:cNvGrpSpPr/>
          <p:nvPr/>
        </p:nvGrpSpPr>
        <p:grpSpPr>
          <a:xfrm>
            <a:off x="6265764" y="1316603"/>
            <a:ext cx="234983" cy="360628"/>
            <a:chOff x="6265764" y="1501251"/>
            <a:chExt cx="234983" cy="360628"/>
          </a:xfrm>
        </p:grpSpPr>
        <p:sp>
          <p:nvSpPr>
            <p:cNvPr id="14472" name="Google Shape;14472;p88"/>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8"/>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8"/>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8"/>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8"/>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8"/>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8"/>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8"/>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8"/>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8"/>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4" name="Google Shape;14484;p88"/>
          <p:cNvGrpSpPr/>
          <p:nvPr/>
        </p:nvGrpSpPr>
        <p:grpSpPr>
          <a:xfrm>
            <a:off x="6193639" y="3217351"/>
            <a:ext cx="360628" cy="238250"/>
            <a:chOff x="6193639" y="3401998"/>
            <a:chExt cx="360628" cy="238250"/>
          </a:xfrm>
        </p:grpSpPr>
        <p:sp>
          <p:nvSpPr>
            <p:cNvPr id="14485" name="Google Shape;14485;p88"/>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8"/>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8"/>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8"/>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8"/>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8"/>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8"/>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8"/>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8"/>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8"/>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8"/>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88"/>
          <p:cNvGrpSpPr/>
          <p:nvPr/>
        </p:nvGrpSpPr>
        <p:grpSpPr>
          <a:xfrm>
            <a:off x="5801625" y="1316603"/>
            <a:ext cx="246037" cy="360629"/>
            <a:chOff x="5801625" y="1501251"/>
            <a:chExt cx="246037" cy="360629"/>
          </a:xfrm>
        </p:grpSpPr>
        <p:sp>
          <p:nvSpPr>
            <p:cNvPr id="14497" name="Google Shape;14497;p88"/>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8"/>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8"/>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8"/>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8"/>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8"/>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8"/>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8"/>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8"/>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8"/>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8"/>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8"/>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8"/>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8"/>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8"/>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8"/>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8"/>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8"/>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8"/>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6" name="Google Shape;14516;p88"/>
          <p:cNvGrpSpPr/>
          <p:nvPr/>
        </p:nvGrpSpPr>
        <p:grpSpPr>
          <a:xfrm>
            <a:off x="6641680" y="1796814"/>
            <a:ext cx="352083" cy="360864"/>
            <a:chOff x="6641680" y="1981462"/>
            <a:chExt cx="352083" cy="360864"/>
          </a:xfrm>
        </p:grpSpPr>
        <p:sp>
          <p:nvSpPr>
            <p:cNvPr id="14517" name="Google Shape;14517;p88"/>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8"/>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8"/>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8"/>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8"/>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8"/>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8"/>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8"/>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8"/>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8"/>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8"/>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8"/>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8"/>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8"/>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8"/>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8"/>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8"/>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8"/>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8"/>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8"/>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8"/>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8"/>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8"/>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8"/>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8"/>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8"/>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8"/>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8"/>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5" name="Google Shape;14545;p88"/>
          <p:cNvGrpSpPr/>
          <p:nvPr/>
        </p:nvGrpSpPr>
        <p:grpSpPr>
          <a:xfrm>
            <a:off x="7205332" y="1316603"/>
            <a:ext cx="198032" cy="360629"/>
            <a:chOff x="7205332" y="1501251"/>
            <a:chExt cx="198032" cy="360629"/>
          </a:xfrm>
        </p:grpSpPr>
        <p:sp>
          <p:nvSpPr>
            <p:cNvPr id="14546" name="Google Shape;14546;p88"/>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8"/>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8"/>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8"/>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8"/>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8"/>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8"/>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8"/>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8"/>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8"/>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8"/>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8"/>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8"/>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8"/>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8"/>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8"/>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8"/>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8"/>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8"/>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8"/>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88"/>
          <p:cNvGrpSpPr/>
          <p:nvPr/>
        </p:nvGrpSpPr>
        <p:grpSpPr>
          <a:xfrm>
            <a:off x="7688313" y="1316603"/>
            <a:ext cx="153058" cy="360628"/>
            <a:chOff x="7688313" y="1501251"/>
            <a:chExt cx="153058" cy="360628"/>
          </a:xfrm>
        </p:grpSpPr>
        <p:sp>
          <p:nvSpPr>
            <p:cNvPr id="14567" name="Google Shape;14567;p88"/>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8"/>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8"/>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8"/>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8"/>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8"/>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8"/>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8"/>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8"/>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8"/>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8"/>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8"/>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8"/>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8"/>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8"/>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8"/>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3" name="Google Shape;14583;p88"/>
          <p:cNvGrpSpPr/>
          <p:nvPr/>
        </p:nvGrpSpPr>
        <p:grpSpPr>
          <a:xfrm>
            <a:off x="8150179" y="1316603"/>
            <a:ext cx="150811" cy="360628"/>
            <a:chOff x="8150179" y="1501251"/>
            <a:chExt cx="150811" cy="360628"/>
          </a:xfrm>
        </p:grpSpPr>
        <p:sp>
          <p:nvSpPr>
            <p:cNvPr id="14584" name="Google Shape;14584;p88"/>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8"/>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8"/>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8"/>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8"/>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8"/>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8"/>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8"/>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8"/>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93" name="Google Shape;14593;p88"/>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4" name="Google Shape;14594;p88"/>
          <p:cNvGrpSpPr/>
          <p:nvPr/>
        </p:nvGrpSpPr>
        <p:grpSpPr>
          <a:xfrm>
            <a:off x="4877867" y="2718298"/>
            <a:ext cx="170149" cy="360629"/>
            <a:chOff x="4877867" y="2902946"/>
            <a:chExt cx="170149" cy="360629"/>
          </a:xfrm>
        </p:grpSpPr>
        <p:sp>
          <p:nvSpPr>
            <p:cNvPr id="14595" name="Google Shape;14595;p88"/>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8"/>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8"/>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8"/>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8"/>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8"/>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8"/>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8"/>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8"/>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8"/>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8"/>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8"/>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8"/>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8" name="Google Shape;14608;p88"/>
          <p:cNvGrpSpPr/>
          <p:nvPr/>
        </p:nvGrpSpPr>
        <p:grpSpPr>
          <a:xfrm>
            <a:off x="6741689" y="1316028"/>
            <a:ext cx="207962" cy="361203"/>
            <a:chOff x="6741689" y="1500676"/>
            <a:chExt cx="207962" cy="361203"/>
          </a:xfrm>
        </p:grpSpPr>
        <p:sp>
          <p:nvSpPr>
            <p:cNvPr id="14609" name="Google Shape;14609;p88"/>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8"/>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8"/>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8"/>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8"/>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8"/>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8"/>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8"/>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8"/>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8"/>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8"/>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8"/>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8"/>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8"/>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8"/>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8"/>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8"/>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8"/>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8"/>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8" name="Google Shape;14628;p88"/>
          <p:cNvGrpSpPr/>
          <p:nvPr/>
        </p:nvGrpSpPr>
        <p:grpSpPr>
          <a:xfrm>
            <a:off x="5752627" y="3245757"/>
            <a:ext cx="360628" cy="181464"/>
            <a:chOff x="5752627" y="3430404"/>
            <a:chExt cx="360628" cy="181464"/>
          </a:xfrm>
        </p:grpSpPr>
        <p:sp>
          <p:nvSpPr>
            <p:cNvPr id="14629" name="Google Shape;14629;p88"/>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8"/>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8"/>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8"/>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8"/>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8"/>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8"/>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8"/>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8"/>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8"/>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8"/>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8"/>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8"/>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8"/>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8"/>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8"/>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8"/>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8"/>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8"/>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8"/>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8"/>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8"/>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8"/>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8"/>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8"/>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8"/>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8"/>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8"/>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7" name="Google Shape;14657;p88"/>
          <p:cNvGrpSpPr/>
          <p:nvPr/>
        </p:nvGrpSpPr>
        <p:grpSpPr>
          <a:xfrm>
            <a:off x="5235700" y="2718351"/>
            <a:ext cx="361909" cy="360759"/>
            <a:chOff x="5235700" y="2902998"/>
            <a:chExt cx="361909" cy="360759"/>
          </a:xfrm>
        </p:grpSpPr>
        <p:sp>
          <p:nvSpPr>
            <p:cNvPr id="14658" name="Google Shape;14658;p88"/>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8"/>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8"/>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8"/>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8"/>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8"/>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8"/>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5" name="Google Shape;14665;p88"/>
          <p:cNvGrpSpPr/>
          <p:nvPr/>
        </p:nvGrpSpPr>
        <p:grpSpPr>
          <a:xfrm>
            <a:off x="6634912" y="3210321"/>
            <a:ext cx="360367" cy="252309"/>
            <a:chOff x="6634912" y="3394969"/>
            <a:chExt cx="360367" cy="252309"/>
          </a:xfrm>
        </p:grpSpPr>
        <p:sp>
          <p:nvSpPr>
            <p:cNvPr id="14666" name="Google Shape;14666;p88"/>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8"/>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8"/>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8"/>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8"/>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8"/>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8"/>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8"/>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8"/>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8"/>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8"/>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8"/>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8"/>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9" name="Google Shape;14679;p88"/>
          <p:cNvGrpSpPr/>
          <p:nvPr/>
        </p:nvGrpSpPr>
        <p:grpSpPr>
          <a:xfrm>
            <a:off x="7059330" y="3156148"/>
            <a:ext cx="377170" cy="360655"/>
            <a:chOff x="7059330" y="3340796"/>
            <a:chExt cx="377170" cy="360655"/>
          </a:xfrm>
        </p:grpSpPr>
        <p:sp>
          <p:nvSpPr>
            <p:cNvPr id="14680" name="Google Shape;14680;p88"/>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8"/>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8"/>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8"/>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8"/>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8"/>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8"/>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8"/>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8"/>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8"/>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8"/>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8"/>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2" name="Google Shape;14692;p88"/>
          <p:cNvGrpSpPr/>
          <p:nvPr/>
        </p:nvGrpSpPr>
        <p:grpSpPr>
          <a:xfrm>
            <a:off x="7957948" y="3190983"/>
            <a:ext cx="360629" cy="291012"/>
            <a:chOff x="7957948" y="3375631"/>
            <a:chExt cx="360629" cy="291012"/>
          </a:xfrm>
        </p:grpSpPr>
        <p:sp>
          <p:nvSpPr>
            <p:cNvPr id="14693" name="Google Shape;14693;p88"/>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8"/>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8"/>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8"/>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8"/>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8"/>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8"/>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8"/>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8"/>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8"/>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8"/>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8"/>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8"/>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8"/>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8"/>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8"/>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8"/>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8"/>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1" name="Google Shape;14711;p88"/>
          <p:cNvGrpSpPr/>
          <p:nvPr/>
        </p:nvGrpSpPr>
        <p:grpSpPr>
          <a:xfrm>
            <a:off x="6198656" y="3683241"/>
            <a:ext cx="347562" cy="227954"/>
            <a:chOff x="6198656" y="3867888"/>
            <a:chExt cx="347562" cy="227954"/>
          </a:xfrm>
        </p:grpSpPr>
        <p:sp>
          <p:nvSpPr>
            <p:cNvPr id="14712" name="Google Shape;14712;p88"/>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8"/>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8"/>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8"/>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8"/>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8"/>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8"/>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8"/>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8"/>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8"/>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8"/>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3" name="Google Shape;14723;p88"/>
          <p:cNvGrpSpPr/>
          <p:nvPr/>
        </p:nvGrpSpPr>
        <p:grpSpPr>
          <a:xfrm>
            <a:off x="5706895" y="3634504"/>
            <a:ext cx="349392" cy="325454"/>
            <a:chOff x="5706895" y="3819151"/>
            <a:chExt cx="349392" cy="325454"/>
          </a:xfrm>
        </p:grpSpPr>
        <p:sp>
          <p:nvSpPr>
            <p:cNvPr id="14724" name="Google Shape;14724;p88"/>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8"/>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8"/>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8"/>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8"/>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8"/>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8"/>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8"/>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8"/>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8"/>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8"/>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8"/>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8"/>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8"/>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8"/>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9" name="Google Shape;14739;p88"/>
          <p:cNvGrpSpPr/>
          <p:nvPr/>
        </p:nvGrpSpPr>
        <p:grpSpPr>
          <a:xfrm>
            <a:off x="7648618" y="3156096"/>
            <a:ext cx="97265" cy="360393"/>
            <a:chOff x="7648618" y="3340744"/>
            <a:chExt cx="97265" cy="360393"/>
          </a:xfrm>
        </p:grpSpPr>
        <p:sp>
          <p:nvSpPr>
            <p:cNvPr id="14740" name="Google Shape;14740;p88"/>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8"/>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8"/>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3" name="Google Shape;14743;p88"/>
          <p:cNvGrpSpPr/>
          <p:nvPr/>
        </p:nvGrpSpPr>
        <p:grpSpPr>
          <a:xfrm>
            <a:off x="7164356" y="3606019"/>
            <a:ext cx="385507" cy="382501"/>
            <a:chOff x="7164356" y="3790667"/>
            <a:chExt cx="385507" cy="382501"/>
          </a:xfrm>
        </p:grpSpPr>
        <p:sp>
          <p:nvSpPr>
            <p:cNvPr id="14744" name="Google Shape;14744;p88"/>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8"/>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8"/>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8"/>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8"/>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8"/>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8"/>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8"/>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8"/>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8"/>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8"/>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8"/>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8"/>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8"/>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8"/>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8"/>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8"/>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8"/>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8"/>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8"/>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8"/>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8"/>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8"/>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8"/>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8" name="Google Shape;14768;p88"/>
          <p:cNvGrpSpPr/>
          <p:nvPr/>
        </p:nvGrpSpPr>
        <p:grpSpPr>
          <a:xfrm>
            <a:off x="6670400" y="3641821"/>
            <a:ext cx="387911" cy="310846"/>
            <a:chOff x="6670400" y="3826468"/>
            <a:chExt cx="387911" cy="310846"/>
          </a:xfrm>
        </p:grpSpPr>
        <p:sp>
          <p:nvSpPr>
            <p:cNvPr id="14769" name="Google Shape;14769;p88"/>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8"/>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8"/>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8"/>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8"/>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8"/>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8"/>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8"/>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8"/>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8"/>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8"/>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8"/>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8"/>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8"/>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8"/>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8"/>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8"/>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8"/>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7" name="Google Shape;14787;p88"/>
          <p:cNvGrpSpPr/>
          <p:nvPr/>
        </p:nvGrpSpPr>
        <p:grpSpPr>
          <a:xfrm>
            <a:off x="7662181" y="3618798"/>
            <a:ext cx="302823" cy="360498"/>
            <a:chOff x="7662181" y="3803446"/>
            <a:chExt cx="302823" cy="360498"/>
          </a:xfrm>
        </p:grpSpPr>
        <p:sp>
          <p:nvSpPr>
            <p:cNvPr id="14788" name="Google Shape;14788;p88"/>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8"/>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8"/>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8"/>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8"/>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8"/>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8"/>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8"/>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8"/>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8"/>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88"/>
          <p:cNvGrpSpPr/>
          <p:nvPr/>
        </p:nvGrpSpPr>
        <p:grpSpPr>
          <a:xfrm>
            <a:off x="5206562" y="3619347"/>
            <a:ext cx="363895" cy="355663"/>
            <a:chOff x="5206562" y="3803994"/>
            <a:chExt cx="363895" cy="355663"/>
          </a:xfrm>
        </p:grpSpPr>
        <p:sp>
          <p:nvSpPr>
            <p:cNvPr id="14799" name="Google Shape;14799;p88"/>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8"/>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8"/>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8"/>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8"/>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8"/>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8"/>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8"/>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8"/>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8"/>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8"/>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8"/>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8"/>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8"/>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3" name="Google Shape;14813;p88"/>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814" name="Google Shape;14814;p88"/>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18"/>
        <p:cNvGrpSpPr/>
        <p:nvPr/>
      </p:nvGrpSpPr>
      <p:grpSpPr>
        <a:xfrm>
          <a:off x="0" y="0"/>
          <a:ext cx="0" cy="0"/>
          <a:chOff x="0" y="0"/>
          <a:chExt cx="0" cy="0"/>
        </a:xfrm>
      </p:grpSpPr>
      <p:grpSp>
        <p:nvGrpSpPr>
          <p:cNvPr id="14819" name="Google Shape;14819;p89"/>
          <p:cNvGrpSpPr/>
          <p:nvPr/>
        </p:nvGrpSpPr>
        <p:grpSpPr>
          <a:xfrm>
            <a:off x="4682526" y="1512217"/>
            <a:ext cx="369948" cy="370132"/>
            <a:chOff x="4682526" y="1512217"/>
            <a:chExt cx="369948" cy="370132"/>
          </a:xfrm>
        </p:grpSpPr>
        <p:sp>
          <p:nvSpPr>
            <p:cNvPr id="14820" name="Google Shape;14820;p89"/>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9"/>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9"/>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9"/>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9"/>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9"/>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9"/>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9"/>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9"/>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9"/>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9"/>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9"/>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9"/>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9"/>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9"/>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89"/>
          <p:cNvGrpSpPr/>
          <p:nvPr/>
        </p:nvGrpSpPr>
        <p:grpSpPr>
          <a:xfrm>
            <a:off x="3592433" y="1980212"/>
            <a:ext cx="381542" cy="370079"/>
            <a:chOff x="3592433" y="1980212"/>
            <a:chExt cx="381542" cy="370079"/>
          </a:xfrm>
        </p:grpSpPr>
        <p:sp>
          <p:nvSpPr>
            <p:cNvPr id="14836" name="Google Shape;14836;p89"/>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9"/>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9"/>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9"/>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9"/>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9"/>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9"/>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9"/>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9"/>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9"/>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9"/>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9"/>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8" name="Google Shape;14848;p89"/>
          <p:cNvGrpSpPr/>
          <p:nvPr/>
        </p:nvGrpSpPr>
        <p:grpSpPr>
          <a:xfrm>
            <a:off x="1398582" y="2973490"/>
            <a:ext cx="371391" cy="235126"/>
            <a:chOff x="1398582" y="2973490"/>
            <a:chExt cx="371391" cy="235126"/>
          </a:xfrm>
        </p:grpSpPr>
        <p:sp>
          <p:nvSpPr>
            <p:cNvPr id="14849" name="Google Shape;14849;p89"/>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9"/>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9"/>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9"/>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9"/>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9"/>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9"/>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9"/>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9"/>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9"/>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9"/>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9"/>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9"/>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9"/>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9"/>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89"/>
          <p:cNvGrpSpPr/>
          <p:nvPr/>
        </p:nvGrpSpPr>
        <p:grpSpPr>
          <a:xfrm>
            <a:off x="850795" y="1512217"/>
            <a:ext cx="370132" cy="370132"/>
            <a:chOff x="850795" y="1512217"/>
            <a:chExt cx="370132" cy="370132"/>
          </a:xfrm>
        </p:grpSpPr>
        <p:sp>
          <p:nvSpPr>
            <p:cNvPr id="14865" name="Google Shape;14865;p89"/>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9"/>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9"/>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9"/>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9"/>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9"/>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9"/>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9"/>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9"/>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9"/>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9"/>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9"/>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9"/>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9"/>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9"/>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9"/>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9"/>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9"/>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3" name="Google Shape;14883;p89"/>
          <p:cNvGrpSpPr/>
          <p:nvPr/>
        </p:nvGrpSpPr>
        <p:grpSpPr>
          <a:xfrm>
            <a:off x="8038497" y="2906079"/>
            <a:ext cx="236568" cy="370105"/>
            <a:chOff x="8038497" y="2906079"/>
            <a:chExt cx="236568" cy="370105"/>
          </a:xfrm>
        </p:grpSpPr>
        <p:sp>
          <p:nvSpPr>
            <p:cNvPr id="14884" name="Google Shape;14884;p89"/>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9"/>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9"/>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9"/>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9"/>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9"/>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9"/>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89"/>
          <p:cNvGrpSpPr/>
          <p:nvPr/>
        </p:nvGrpSpPr>
        <p:grpSpPr>
          <a:xfrm>
            <a:off x="6324130" y="1566303"/>
            <a:ext cx="370630" cy="261802"/>
            <a:chOff x="6324130" y="1566303"/>
            <a:chExt cx="370630" cy="261802"/>
          </a:xfrm>
        </p:grpSpPr>
        <p:sp>
          <p:nvSpPr>
            <p:cNvPr id="14892" name="Google Shape;14892;p89"/>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9"/>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9"/>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9"/>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9"/>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9"/>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9"/>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9"/>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9"/>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9"/>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9"/>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9"/>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9"/>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9"/>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9"/>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9"/>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9"/>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9" name="Google Shape;14909;p89"/>
          <p:cNvGrpSpPr/>
          <p:nvPr/>
        </p:nvGrpSpPr>
        <p:grpSpPr>
          <a:xfrm>
            <a:off x="5232280" y="2026587"/>
            <a:ext cx="370840" cy="353213"/>
            <a:chOff x="5232280" y="2026587"/>
            <a:chExt cx="370840" cy="353213"/>
          </a:xfrm>
        </p:grpSpPr>
        <p:sp>
          <p:nvSpPr>
            <p:cNvPr id="14910" name="Google Shape;14910;p89"/>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9"/>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9"/>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9"/>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9"/>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9"/>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9"/>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9"/>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9"/>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9"/>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89"/>
          <p:cNvGrpSpPr/>
          <p:nvPr/>
        </p:nvGrpSpPr>
        <p:grpSpPr>
          <a:xfrm>
            <a:off x="7968961" y="2435329"/>
            <a:ext cx="379548" cy="365331"/>
            <a:chOff x="7968961" y="2435329"/>
            <a:chExt cx="379548" cy="365331"/>
          </a:xfrm>
        </p:grpSpPr>
        <p:sp>
          <p:nvSpPr>
            <p:cNvPr id="14921" name="Google Shape;14921;p89"/>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9"/>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9"/>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9"/>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9"/>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9"/>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89"/>
          <p:cNvGrpSpPr/>
          <p:nvPr/>
        </p:nvGrpSpPr>
        <p:grpSpPr>
          <a:xfrm>
            <a:off x="4136679" y="2115323"/>
            <a:ext cx="373305" cy="223217"/>
            <a:chOff x="4136679" y="2115323"/>
            <a:chExt cx="373305" cy="223217"/>
          </a:xfrm>
        </p:grpSpPr>
        <p:sp>
          <p:nvSpPr>
            <p:cNvPr id="14928" name="Google Shape;14928;p89"/>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9"/>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9"/>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9"/>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9"/>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9"/>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9"/>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9"/>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9"/>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9"/>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89"/>
          <p:cNvGrpSpPr/>
          <p:nvPr/>
        </p:nvGrpSpPr>
        <p:grpSpPr>
          <a:xfrm>
            <a:off x="7423823" y="2464077"/>
            <a:ext cx="372046" cy="307730"/>
            <a:chOff x="7423823" y="2464077"/>
            <a:chExt cx="372046" cy="307730"/>
          </a:xfrm>
        </p:grpSpPr>
        <p:sp>
          <p:nvSpPr>
            <p:cNvPr id="14939" name="Google Shape;14939;p89"/>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9"/>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9"/>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9"/>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9"/>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9"/>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9"/>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9"/>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9"/>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9"/>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9"/>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9"/>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9"/>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2" name="Google Shape;14952;p89"/>
          <p:cNvGrpSpPr/>
          <p:nvPr/>
        </p:nvGrpSpPr>
        <p:grpSpPr>
          <a:xfrm>
            <a:off x="3882511" y="3365156"/>
            <a:ext cx="295061" cy="370263"/>
            <a:chOff x="3882511" y="3365156"/>
            <a:chExt cx="295061" cy="370263"/>
          </a:xfrm>
        </p:grpSpPr>
        <p:sp>
          <p:nvSpPr>
            <p:cNvPr id="14953" name="Google Shape;14953;p89"/>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9"/>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9"/>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9"/>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9"/>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8" name="Google Shape;14958;p89"/>
          <p:cNvGrpSpPr/>
          <p:nvPr/>
        </p:nvGrpSpPr>
        <p:grpSpPr>
          <a:xfrm>
            <a:off x="5229788" y="1512217"/>
            <a:ext cx="370132" cy="370132"/>
            <a:chOff x="5229788" y="1512217"/>
            <a:chExt cx="370132" cy="370132"/>
          </a:xfrm>
        </p:grpSpPr>
        <p:sp>
          <p:nvSpPr>
            <p:cNvPr id="14959" name="Google Shape;14959;p89"/>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9"/>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9"/>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9"/>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9"/>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9"/>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9"/>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9"/>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9"/>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9"/>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9"/>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9"/>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9"/>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9"/>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9"/>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9"/>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9"/>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89"/>
          <p:cNvGrpSpPr/>
          <p:nvPr/>
        </p:nvGrpSpPr>
        <p:grpSpPr>
          <a:xfrm>
            <a:off x="6041869" y="3365392"/>
            <a:ext cx="373882" cy="370053"/>
            <a:chOff x="6041869" y="3365392"/>
            <a:chExt cx="373882" cy="370053"/>
          </a:xfrm>
        </p:grpSpPr>
        <p:sp>
          <p:nvSpPr>
            <p:cNvPr id="14977" name="Google Shape;14977;p89"/>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9"/>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9"/>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9"/>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9"/>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9"/>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9"/>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9"/>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9"/>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9"/>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89"/>
          <p:cNvGrpSpPr/>
          <p:nvPr/>
        </p:nvGrpSpPr>
        <p:grpSpPr>
          <a:xfrm>
            <a:off x="4684309" y="2087493"/>
            <a:ext cx="374748" cy="279140"/>
            <a:chOff x="4684309" y="2087493"/>
            <a:chExt cx="374748" cy="279140"/>
          </a:xfrm>
        </p:grpSpPr>
        <p:sp>
          <p:nvSpPr>
            <p:cNvPr id="14988" name="Google Shape;14988;p89"/>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9"/>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9"/>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9"/>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9"/>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9"/>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9"/>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9"/>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9"/>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9"/>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9"/>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9"/>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0" name="Google Shape;15000;p89"/>
          <p:cNvGrpSpPr/>
          <p:nvPr/>
        </p:nvGrpSpPr>
        <p:grpSpPr>
          <a:xfrm>
            <a:off x="7521110" y="2906131"/>
            <a:ext cx="175400" cy="370053"/>
            <a:chOff x="7521110" y="2906131"/>
            <a:chExt cx="175400" cy="370053"/>
          </a:xfrm>
        </p:grpSpPr>
        <p:sp>
          <p:nvSpPr>
            <p:cNvPr id="15001" name="Google Shape;15001;p89"/>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9"/>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9"/>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9"/>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9"/>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9"/>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9"/>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9"/>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9"/>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0" name="Google Shape;15010;p89"/>
          <p:cNvGrpSpPr/>
          <p:nvPr/>
        </p:nvGrpSpPr>
        <p:grpSpPr>
          <a:xfrm>
            <a:off x="3586925" y="1523286"/>
            <a:ext cx="371023" cy="347915"/>
            <a:chOff x="3586925" y="1523286"/>
            <a:chExt cx="371023" cy="347915"/>
          </a:xfrm>
        </p:grpSpPr>
        <p:sp>
          <p:nvSpPr>
            <p:cNvPr id="15011" name="Google Shape;15011;p89"/>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9"/>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9"/>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9"/>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9"/>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9"/>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9"/>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9"/>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9"/>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9"/>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9"/>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9"/>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9"/>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9"/>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9"/>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9"/>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9"/>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9"/>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9"/>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0" name="Google Shape;15030;p89"/>
          <p:cNvGrpSpPr/>
          <p:nvPr/>
        </p:nvGrpSpPr>
        <p:grpSpPr>
          <a:xfrm>
            <a:off x="6876009" y="2475461"/>
            <a:ext cx="370158" cy="285120"/>
            <a:chOff x="6876009" y="2475461"/>
            <a:chExt cx="370158" cy="285120"/>
          </a:xfrm>
        </p:grpSpPr>
        <p:sp>
          <p:nvSpPr>
            <p:cNvPr id="15031" name="Google Shape;15031;p89"/>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9"/>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9"/>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9"/>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9"/>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9"/>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9"/>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9"/>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9"/>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89"/>
          <p:cNvGrpSpPr/>
          <p:nvPr/>
        </p:nvGrpSpPr>
        <p:grpSpPr>
          <a:xfrm>
            <a:off x="6328222" y="2445847"/>
            <a:ext cx="370158" cy="344269"/>
            <a:chOff x="6328222" y="2445847"/>
            <a:chExt cx="370158" cy="344269"/>
          </a:xfrm>
        </p:grpSpPr>
        <p:sp>
          <p:nvSpPr>
            <p:cNvPr id="15041" name="Google Shape;15041;p89"/>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9"/>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9"/>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9"/>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9"/>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9"/>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9"/>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9"/>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89"/>
          <p:cNvGrpSpPr/>
          <p:nvPr/>
        </p:nvGrpSpPr>
        <p:grpSpPr>
          <a:xfrm>
            <a:off x="5249540" y="2432942"/>
            <a:ext cx="351639" cy="370184"/>
            <a:chOff x="5249540" y="2432942"/>
            <a:chExt cx="351639" cy="370184"/>
          </a:xfrm>
        </p:grpSpPr>
        <p:sp>
          <p:nvSpPr>
            <p:cNvPr id="15050" name="Google Shape;15050;p89"/>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9"/>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9"/>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9"/>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9"/>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9"/>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9"/>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7" name="Google Shape;15057;p89"/>
          <p:cNvGrpSpPr/>
          <p:nvPr/>
        </p:nvGrpSpPr>
        <p:grpSpPr>
          <a:xfrm>
            <a:off x="4137047" y="2482176"/>
            <a:ext cx="371102" cy="271585"/>
            <a:chOff x="4137047" y="2482176"/>
            <a:chExt cx="371102" cy="271585"/>
          </a:xfrm>
        </p:grpSpPr>
        <p:sp>
          <p:nvSpPr>
            <p:cNvPr id="15058" name="Google Shape;15058;p89"/>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9"/>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9"/>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9"/>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9"/>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9"/>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9"/>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9"/>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9"/>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9"/>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9"/>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89"/>
          <p:cNvGrpSpPr/>
          <p:nvPr/>
        </p:nvGrpSpPr>
        <p:grpSpPr>
          <a:xfrm>
            <a:off x="4686434" y="2432916"/>
            <a:ext cx="367377" cy="370079"/>
            <a:chOff x="4686434" y="2432916"/>
            <a:chExt cx="367377" cy="370079"/>
          </a:xfrm>
        </p:grpSpPr>
        <p:sp>
          <p:nvSpPr>
            <p:cNvPr id="15070" name="Google Shape;15070;p89"/>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9"/>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9"/>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9"/>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9"/>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9"/>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9"/>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9"/>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9"/>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9"/>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9"/>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1" name="Google Shape;15081;p89"/>
          <p:cNvGrpSpPr/>
          <p:nvPr/>
        </p:nvGrpSpPr>
        <p:grpSpPr>
          <a:xfrm>
            <a:off x="6328222" y="2056306"/>
            <a:ext cx="372099" cy="293986"/>
            <a:chOff x="6328222" y="2056306"/>
            <a:chExt cx="372099" cy="293986"/>
          </a:xfrm>
        </p:grpSpPr>
        <p:sp>
          <p:nvSpPr>
            <p:cNvPr id="15082" name="Google Shape;15082;p89"/>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9"/>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9"/>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9"/>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9"/>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9"/>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9"/>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9"/>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9"/>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1" name="Google Shape;15091;p89"/>
          <p:cNvGrpSpPr/>
          <p:nvPr/>
        </p:nvGrpSpPr>
        <p:grpSpPr>
          <a:xfrm>
            <a:off x="5789327" y="2432968"/>
            <a:ext cx="352531" cy="370132"/>
            <a:chOff x="5789327" y="2432968"/>
            <a:chExt cx="352531" cy="370132"/>
          </a:xfrm>
        </p:grpSpPr>
        <p:sp>
          <p:nvSpPr>
            <p:cNvPr id="15092" name="Google Shape;15092;p89"/>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9"/>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9"/>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9"/>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9"/>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9"/>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9"/>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9"/>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9"/>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9"/>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2" name="Google Shape;15102;p89"/>
          <p:cNvGrpSpPr/>
          <p:nvPr/>
        </p:nvGrpSpPr>
        <p:grpSpPr>
          <a:xfrm>
            <a:off x="874612" y="1980134"/>
            <a:ext cx="322314" cy="370158"/>
            <a:chOff x="874612" y="1980134"/>
            <a:chExt cx="322314" cy="370158"/>
          </a:xfrm>
        </p:grpSpPr>
        <p:sp>
          <p:nvSpPr>
            <p:cNvPr id="15103" name="Google Shape;15103;p89"/>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9"/>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9"/>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9"/>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9"/>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9"/>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9"/>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9"/>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9"/>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9"/>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9"/>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9"/>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9"/>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9"/>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9"/>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9"/>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9"/>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0" name="Google Shape;15120;p89"/>
          <p:cNvGrpSpPr/>
          <p:nvPr/>
        </p:nvGrpSpPr>
        <p:grpSpPr>
          <a:xfrm>
            <a:off x="3039662" y="2514780"/>
            <a:ext cx="374223" cy="329764"/>
            <a:chOff x="3039662" y="2514780"/>
            <a:chExt cx="374223" cy="329764"/>
          </a:xfrm>
        </p:grpSpPr>
        <p:sp>
          <p:nvSpPr>
            <p:cNvPr id="15121" name="Google Shape;15121;p89"/>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9"/>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9"/>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9"/>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9"/>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9"/>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9"/>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9"/>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9"/>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9"/>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9"/>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9"/>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9"/>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9"/>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9"/>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9"/>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9"/>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9"/>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9" name="Google Shape;15139;p89"/>
          <p:cNvGrpSpPr/>
          <p:nvPr/>
        </p:nvGrpSpPr>
        <p:grpSpPr>
          <a:xfrm>
            <a:off x="1946369" y="2563122"/>
            <a:ext cx="374066" cy="233395"/>
            <a:chOff x="1946369" y="2563122"/>
            <a:chExt cx="374066" cy="233395"/>
          </a:xfrm>
        </p:grpSpPr>
        <p:sp>
          <p:nvSpPr>
            <p:cNvPr id="15140" name="Google Shape;15140;p89"/>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9"/>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9"/>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9"/>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9"/>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9"/>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9"/>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9"/>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89"/>
          <p:cNvGrpSpPr/>
          <p:nvPr/>
        </p:nvGrpSpPr>
        <p:grpSpPr>
          <a:xfrm>
            <a:off x="4135263" y="2906184"/>
            <a:ext cx="374040" cy="370184"/>
            <a:chOff x="4135263" y="2906184"/>
            <a:chExt cx="374040" cy="370184"/>
          </a:xfrm>
        </p:grpSpPr>
        <p:sp>
          <p:nvSpPr>
            <p:cNvPr id="15149" name="Google Shape;15149;p89"/>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9"/>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9"/>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89"/>
          <p:cNvGrpSpPr/>
          <p:nvPr/>
        </p:nvGrpSpPr>
        <p:grpSpPr>
          <a:xfrm>
            <a:off x="4683601" y="2906184"/>
            <a:ext cx="372676" cy="370184"/>
            <a:chOff x="4683601" y="2906184"/>
            <a:chExt cx="372676" cy="370184"/>
          </a:xfrm>
        </p:grpSpPr>
        <p:sp>
          <p:nvSpPr>
            <p:cNvPr id="15153" name="Google Shape;15153;p89"/>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9"/>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9"/>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9"/>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9"/>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9"/>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89"/>
          <p:cNvGrpSpPr/>
          <p:nvPr/>
        </p:nvGrpSpPr>
        <p:grpSpPr>
          <a:xfrm>
            <a:off x="870808" y="2906053"/>
            <a:ext cx="329134" cy="370132"/>
            <a:chOff x="870808" y="2906053"/>
            <a:chExt cx="329134" cy="370132"/>
          </a:xfrm>
        </p:grpSpPr>
        <p:sp>
          <p:nvSpPr>
            <p:cNvPr id="15160" name="Google Shape;15160;p89"/>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9"/>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9"/>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9"/>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9"/>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9"/>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9"/>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9"/>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9"/>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9"/>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9"/>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9"/>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9"/>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9"/>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9"/>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9"/>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9"/>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9"/>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9"/>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9" name="Google Shape;15179;p89"/>
          <p:cNvGrpSpPr/>
          <p:nvPr/>
        </p:nvGrpSpPr>
        <p:grpSpPr>
          <a:xfrm>
            <a:off x="1943878" y="2909069"/>
            <a:ext cx="374774" cy="364282"/>
            <a:chOff x="1943878" y="2909069"/>
            <a:chExt cx="374774" cy="364282"/>
          </a:xfrm>
        </p:grpSpPr>
        <p:sp>
          <p:nvSpPr>
            <p:cNvPr id="15180" name="Google Shape;15180;p89"/>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9"/>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9"/>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9"/>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9"/>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9"/>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9"/>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9"/>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9"/>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9"/>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9"/>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9"/>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9"/>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9"/>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9"/>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9"/>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9"/>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9"/>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9"/>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9"/>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9"/>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1" name="Google Shape;15201;p89"/>
          <p:cNvGrpSpPr/>
          <p:nvPr/>
        </p:nvGrpSpPr>
        <p:grpSpPr>
          <a:xfrm>
            <a:off x="1128072" y="3365261"/>
            <a:ext cx="328872" cy="370158"/>
            <a:chOff x="1128072" y="3365261"/>
            <a:chExt cx="328872" cy="370158"/>
          </a:xfrm>
        </p:grpSpPr>
        <p:sp>
          <p:nvSpPr>
            <p:cNvPr id="15202" name="Google Shape;15202;p89"/>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9"/>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9"/>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9"/>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9"/>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9"/>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9"/>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9"/>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9"/>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9"/>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9"/>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9"/>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9"/>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9"/>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9"/>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9"/>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9"/>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9"/>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9"/>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9"/>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9"/>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9"/>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9"/>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9"/>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9"/>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9"/>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9"/>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9"/>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9"/>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9"/>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9"/>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9"/>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9"/>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9"/>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9"/>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9"/>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9"/>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9"/>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9"/>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9"/>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9"/>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9"/>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9"/>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9"/>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6" name="Google Shape;15246;p89"/>
          <p:cNvGrpSpPr/>
          <p:nvPr/>
        </p:nvGrpSpPr>
        <p:grpSpPr>
          <a:xfrm>
            <a:off x="5776868" y="1515181"/>
            <a:ext cx="370866" cy="364151"/>
            <a:chOff x="5776868" y="1515181"/>
            <a:chExt cx="370866" cy="364151"/>
          </a:xfrm>
        </p:grpSpPr>
        <p:sp>
          <p:nvSpPr>
            <p:cNvPr id="15247" name="Google Shape;15247;p89"/>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9"/>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9"/>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9"/>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9"/>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9"/>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9"/>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9"/>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9"/>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9"/>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9"/>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9"/>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9"/>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9"/>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9"/>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9"/>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9"/>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4" name="Google Shape;15264;p89"/>
          <p:cNvGrpSpPr/>
          <p:nvPr/>
        </p:nvGrpSpPr>
        <p:grpSpPr>
          <a:xfrm>
            <a:off x="3577849" y="2432942"/>
            <a:ext cx="393660" cy="370079"/>
            <a:chOff x="3577849" y="2432942"/>
            <a:chExt cx="393660" cy="370079"/>
          </a:xfrm>
        </p:grpSpPr>
        <p:sp>
          <p:nvSpPr>
            <p:cNvPr id="15265" name="Google Shape;15265;p89"/>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9"/>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9"/>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9"/>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9"/>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9"/>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9"/>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9"/>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9"/>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9"/>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89"/>
          <p:cNvGrpSpPr/>
          <p:nvPr/>
        </p:nvGrpSpPr>
        <p:grpSpPr>
          <a:xfrm>
            <a:off x="2493999" y="2927037"/>
            <a:ext cx="370132" cy="328164"/>
            <a:chOff x="2493999" y="2927037"/>
            <a:chExt cx="370132" cy="328164"/>
          </a:xfrm>
        </p:grpSpPr>
        <p:sp>
          <p:nvSpPr>
            <p:cNvPr id="15276" name="Google Shape;15276;p89"/>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9"/>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9"/>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9"/>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9"/>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9"/>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9"/>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9"/>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9"/>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9"/>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9"/>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9"/>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8" name="Google Shape;15288;p89"/>
          <p:cNvGrpSpPr/>
          <p:nvPr/>
        </p:nvGrpSpPr>
        <p:grpSpPr>
          <a:xfrm>
            <a:off x="3589417" y="2950696"/>
            <a:ext cx="370315" cy="281028"/>
            <a:chOff x="3589417" y="2950696"/>
            <a:chExt cx="370315" cy="281028"/>
          </a:xfrm>
        </p:grpSpPr>
        <p:sp>
          <p:nvSpPr>
            <p:cNvPr id="15289" name="Google Shape;15289;p89"/>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9"/>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9"/>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9"/>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9"/>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9"/>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9"/>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9"/>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9"/>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9"/>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9"/>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9"/>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9"/>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9"/>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9"/>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9"/>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9"/>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9"/>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9"/>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9"/>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9" name="Google Shape;15309;p89"/>
          <p:cNvGrpSpPr/>
          <p:nvPr/>
        </p:nvGrpSpPr>
        <p:grpSpPr>
          <a:xfrm>
            <a:off x="3032711" y="2911718"/>
            <a:ext cx="396125" cy="359062"/>
            <a:chOff x="3032711" y="2911718"/>
            <a:chExt cx="396125" cy="359062"/>
          </a:xfrm>
        </p:grpSpPr>
        <p:sp>
          <p:nvSpPr>
            <p:cNvPr id="15310" name="Google Shape;15310;p89"/>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9"/>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9"/>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9"/>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9"/>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9"/>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9"/>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9"/>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9"/>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9"/>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9"/>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9"/>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2" name="Google Shape;15322;p89"/>
          <p:cNvGrpSpPr/>
          <p:nvPr/>
        </p:nvGrpSpPr>
        <p:grpSpPr>
          <a:xfrm>
            <a:off x="7417764" y="1513397"/>
            <a:ext cx="373174" cy="367692"/>
            <a:chOff x="7417764" y="1513397"/>
            <a:chExt cx="373174" cy="367692"/>
          </a:xfrm>
        </p:grpSpPr>
        <p:sp>
          <p:nvSpPr>
            <p:cNvPr id="15323" name="Google Shape;15323;p89"/>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9"/>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9"/>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9"/>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9"/>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9"/>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9"/>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9"/>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9"/>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9"/>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9"/>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9"/>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9"/>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9"/>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9"/>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9"/>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9"/>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9"/>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9"/>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2" name="Google Shape;15342;p89"/>
          <p:cNvGrpSpPr/>
          <p:nvPr/>
        </p:nvGrpSpPr>
        <p:grpSpPr>
          <a:xfrm>
            <a:off x="6871944" y="1514368"/>
            <a:ext cx="370132" cy="365672"/>
            <a:chOff x="6871944" y="1514368"/>
            <a:chExt cx="370132" cy="365672"/>
          </a:xfrm>
        </p:grpSpPr>
        <p:sp>
          <p:nvSpPr>
            <p:cNvPr id="15343" name="Google Shape;15343;p89"/>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9"/>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9"/>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9"/>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9"/>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9"/>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9"/>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9"/>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9"/>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9"/>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9"/>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9"/>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9"/>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9"/>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9"/>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9"/>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9"/>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9"/>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89"/>
          <p:cNvGrpSpPr/>
          <p:nvPr/>
        </p:nvGrpSpPr>
        <p:grpSpPr>
          <a:xfrm>
            <a:off x="6561931" y="3365261"/>
            <a:ext cx="400375" cy="370184"/>
            <a:chOff x="6561931" y="3365261"/>
            <a:chExt cx="400375" cy="370184"/>
          </a:xfrm>
        </p:grpSpPr>
        <p:sp>
          <p:nvSpPr>
            <p:cNvPr id="15362" name="Google Shape;15362;p89"/>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9"/>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9"/>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9"/>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9"/>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9"/>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9"/>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9"/>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9"/>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9"/>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9"/>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9"/>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4" name="Google Shape;15374;p89"/>
          <p:cNvGrpSpPr/>
          <p:nvPr/>
        </p:nvGrpSpPr>
        <p:grpSpPr>
          <a:xfrm>
            <a:off x="1942120" y="1985852"/>
            <a:ext cx="378315" cy="358695"/>
            <a:chOff x="1942120" y="1985852"/>
            <a:chExt cx="378315" cy="358695"/>
          </a:xfrm>
        </p:grpSpPr>
        <p:sp>
          <p:nvSpPr>
            <p:cNvPr id="15375" name="Google Shape;15375;p89"/>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9"/>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9"/>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9"/>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9"/>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9"/>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9"/>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9"/>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9"/>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9"/>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9"/>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9"/>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9"/>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9"/>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9"/>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9"/>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9"/>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9"/>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9"/>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9"/>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5" name="Google Shape;15395;p89"/>
          <p:cNvGrpSpPr/>
          <p:nvPr/>
        </p:nvGrpSpPr>
        <p:grpSpPr>
          <a:xfrm>
            <a:off x="1401415" y="2429218"/>
            <a:ext cx="364282" cy="374197"/>
            <a:chOff x="1401415" y="2429218"/>
            <a:chExt cx="364282" cy="374197"/>
          </a:xfrm>
        </p:grpSpPr>
        <p:sp>
          <p:nvSpPr>
            <p:cNvPr id="15396" name="Google Shape;15396;p89"/>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9"/>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9"/>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9"/>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9"/>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9"/>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9"/>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9"/>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9"/>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9"/>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9"/>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9"/>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9"/>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9"/>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9"/>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1" name="Google Shape;15411;p89"/>
          <p:cNvGrpSpPr/>
          <p:nvPr/>
        </p:nvGrpSpPr>
        <p:grpSpPr>
          <a:xfrm>
            <a:off x="7110427" y="3365261"/>
            <a:ext cx="400401" cy="370184"/>
            <a:chOff x="7110427" y="3365261"/>
            <a:chExt cx="400401" cy="370184"/>
          </a:xfrm>
        </p:grpSpPr>
        <p:sp>
          <p:nvSpPr>
            <p:cNvPr id="15412" name="Google Shape;15412;p89"/>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9"/>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9"/>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9"/>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9"/>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9"/>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9"/>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9" name="Google Shape;15419;p89"/>
          <p:cNvGrpSpPr/>
          <p:nvPr/>
        </p:nvGrpSpPr>
        <p:grpSpPr>
          <a:xfrm>
            <a:off x="7658949" y="3363137"/>
            <a:ext cx="400375" cy="370132"/>
            <a:chOff x="7658949" y="3363137"/>
            <a:chExt cx="400375" cy="370132"/>
          </a:xfrm>
        </p:grpSpPr>
        <p:sp>
          <p:nvSpPr>
            <p:cNvPr id="15420" name="Google Shape;15420;p89"/>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9"/>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9"/>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9"/>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9"/>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5" name="Google Shape;15425;p89"/>
          <p:cNvGrpSpPr/>
          <p:nvPr/>
        </p:nvGrpSpPr>
        <p:grpSpPr>
          <a:xfrm>
            <a:off x="3304481" y="3379389"/>
            <a:ext cx="356623" cy="370105"/>
            <a:chOff x="3307156" y="3365314"/>
            <a:chExt cx="356623" cy="370105"/>
          </a:xfrm>
        </p:grpSpPr>
        <p:sp>
          <p:nvSpPr>
            <p:cNvPr id="15426" name="Google Shape;15426;p89"/>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9"/>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9"/>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9"/>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9"/>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9"/>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9"/>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9"/>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9"/>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9"/>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9"/>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9"/>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9"/>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9"/>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9"/>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1" name="Google Shape;15441;p89"/>
          <p:cNvGrpSpPr/>
          <p:nvPr/>
        </p:nvGrpSpPr>
        <p:grpSpPr>
          <a:xfrm>
            <a:off x="7422407" y="1980107"/>
            <a:ext cx="372807" cy="370079"/>
            <a:chOff x="7422407" y="1980107"/>
            <a:chExt cx="372807" cy="370079"/>
          </a:xfrm>
        </p:grpSpPr>
        <p:sp>
          <p:nvSpPr>
            <p:cNvPr id="15442" name="Google Shape;15442;p89"/>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9"/>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9"/>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9"/>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9"/>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9"/>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9"/>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9"/>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9"/>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9"/>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9"/>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9"/>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9"/>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5" name="Google Shape;15455;p89"/>
          <p:cNvGrpSpPr/>
          <p:nvPr/>
        </p:nvGrpSpPr>
        <p:grpSpPr>
          <a:xfrm>
            <a:off x="6916141" y="2906184"/>
            <a:ext cx="289737" cy="370394"/>
            <a:chOff x="6916141" y="2906184"/>
            <a:chExt cx="289737" cy="370394"/>
          </a:xfrm>
        </p:grpSpPr>
        <p:sp>
          <p:nvSpPr>
            <p:cNvPr id="15456" name="Google Shape;15456;p89"/>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9"/>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9"/>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9"/>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9"/>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9"/>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9"/>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9"/>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9"/>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9"/>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9"/>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9"/>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9"/>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9"/>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9"/>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9"/>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9"/>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9"/>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9"/>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9"/>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9"/>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89"/>
          <p:cNvGrpSpPr/>
          <p:nvPr/>
        </p:nvGrpSpPr>
        <p:grpSpPr>
          <a:xfrm>
            <a:off x="7970194" y="2013577"/>
            <a:ext cx="372676" cy="331731"/>
            <a:chOff x="7970194" y="2013577"/>
            <a:chExt cx="372676" cy="331731"/>
          </a:xfrm>
        </p:grpSpPr>
        <p:sp>
          <p:nvSpPr>
            <p:cNvPr id="15478" name="Google Shape;15478;p89"/>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9"/>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9"/>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9"/>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9"/>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9"/>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9"/>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9"/>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9"/>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9"/>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89"/>
          <p:cNvGrpSpPr/>
          <p:nvPr/>
        </p:nvGrpSpPr>
        <p:grpSpPr>
          <a:xfrm>
            <a:off x="1416733" y="1512190"/>
            <a:ext cx="332964" cy="370158"/>
            <a:chOff x="1416733" y="1512190"/>
            <a:chExt cx="332964" cy="370158"/>
          </a:xfrm>
        </p:grpSpPr>
        <p:sp>
          <p:nvSpPr>
            <p:cNvPr id="15489" name="Google Shape;15489;p89"/>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9"/>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9"/>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9"/>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9"/>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9"/>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9"/>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9"/>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9"/>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9"/>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9"/>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9"/>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9"/>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9"/>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9"/>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9"/>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9"/>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9"/>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9"/>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8" name="Google Shape;15508;p89"/>
          <p:cNvGrpSpPr/>
          <p:nvPr/>
        </p:nvGrpSpPr>
        <p:grpSpPr>
          <a:xfrm>
            <a:off x="5246366" y="2906105"/>
            <a:ext cx="342852" cy="370079"/>
            <a:chOff x="5246366" y="2906105"/>
            <a:chExt cx="342852" cy="370079"/>
          </a:xfrm>
        </p:grpSpPr>
        <p:sp>
          <p:nvSpPr>
            <p:cNvPr id="15509" name="Google Shape;15509;p89"/>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9"/>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9"/>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9"/>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9"/>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9"/>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5" name="Google Shape;15515;p89"/>
          <p:cNvGrpSpPr/>
          <p:nvPr/>
        </p:nvGrpSpPr>
        <p:grpSpPr>
          <a:xfrm>
            <a:off x="849667" y="2434883"/>
            <a:ext cx="371259" cy="366249"/>
            <a:chOff x="849667" y="2434883"/>
            <a:chExt cx="371259" cy="366249"/>
          </a:xfrm>
        </p:grpSpPr>
        <p:sp>
          <p:nvSpPr>
            <p:cNvPr id="15516" name="Google Shape;15516;p89"/>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9"/>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9"/>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9"/>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9"/>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9"/>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9"/>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9"/>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9"/>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9"/>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9"/>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9"/>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9"/>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89"/>
          <p:cNvGrpSpPr/>
          <p:nvPr/>
        </p:nvGrpSpPr>
        <p:grpSpPr>
          <a:xfrm>
            <a:off x="4417026" y="3365366"/>
            <a:ext cx="332728" cy="370053"/>
            <a:chOff x="4417026" y="3365366"/>
            <a:chExt cx="332728" cy="370053"/>
          </a:xfrm>
        </p:grpSpPr>
        <p:sp>
          <p:nvSpPr>
            <p:cNvPr id="15530" name="Google Shape;15530;p89"/>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9"/>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9"/>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9"/>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9"/>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9"/>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9"/>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9"/>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9"/>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9"/>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9"/>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9"/>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9"/>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9"/>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9"/>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9"/>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9"/>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9"/>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89"/>
          <p:cNvGrpSpPr/>
          <p:nvPr/>
        </p:nvGrpSpPr>
        <p:grpSpPr>
          <a:xfrm>
            <a:off x="2497068" y="1980186"/>
            <a:ext cx="363994" cy="370105"/>
            <a:chOff x="2497068" y="1980186"/>
            <a:chExt cx="363994" cy="370105"/>
          </a:xfrm>
        </p:grpSpPr>
        <p:sp>
          <p:nvSpPr>
            <p:cNvPr id="15549" name="Google Shape;15549;p89"/>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9"/>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9"/>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9"/>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9"/>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9"/>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9"/>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9"/>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9"/>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9"/>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9"/>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9"/>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9"/>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9"/>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9"/>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9"/>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9"/>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9"/>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9"/>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9"/>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9"/>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0" name="Google Shape;15570;p89"/>
          <p:cNvGrpSpPr/>
          <p:nvPr/>
        </p:nvGrpSpPr>
        <p:grpSpPr>
          <a:xfrm>
            <a:off x="5820278" y="2906158"/>
            <a:ext cx="294904" cy="370027"/>
            <a:chOff x="5820278" y="2906158"/>
            <a:chExt cx="294904" cy="370027"/>
          </a:xfrm>
        </p:grpSpPr>
        <p:sp>
          <p:nvSpPr>
            <p:cNvPr id="15571" name="Google Shape;15571;p89"/>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9"/>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9"/>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9"/>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9"/>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9"/>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9"/>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8" name="Google Shape;15578;p89"/>
          <p:cNvGrpSpPr/>
          <p:nvPr/>
        </p:nvGrpSpPr>
        <p:grpSpPr>
          <a:xfrm>
            <a:off x="4946819" y="3383229"/>
            <a:ext cx="370132" cy="334223"/>
            <a:chOff x="4946819" y="3383229"/>
            <a:chExt cx="370132" cy="334223"/>
          </a:xfrm>
        </p:grpSpPr>
        <p:sp>
          <p:nvSpPr>
            <p:cNvPr id="15579" name="Google Shape;15579;p89"/>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9"/>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9"/>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9"/>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9"/>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9"/>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9"/>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9"/>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9"/>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89"/>
          <p:cNvGrpSpPr/>
          <p:nvPr/>
        </p:nvGrpSpPr>
        <p:grpSpPr>
          <a:xfrm>
            <a:off x="3038403" y="1539234"/>
            <a:ext cx="375482" cy="316072"/>
            <a:chOff x="3038403" y="1539234"/>
            <a:chExt cx="375482" cy="316072"/>
          </a:xfrm>
        </p:grpSpPr>
        <p:sp>
          <p:nvSpPr>
            <p:cNvPr id="15589" name="Google Shape;15589;p8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90" name="Google Shape;15590;p89"/>
            <p:cNvGrpSpPr/>
            <p:nvPr/>
          </p:nvGrpSpPr>
          <p:grpSpPr>
            <a:xfrm>
              <a:off x="3038403" y="1539234"/>
              <a:ext cx="375482" cy="316072"/>
              <a:chOff x="3038403" y="1539234"/>
              <a:chExt cx="375482" cy="316072"/>
            </a:xfrm>
          </p:grpSpPr>
          <p:sp>
            <p:nvSpPr>
              <p:cNvPr id="15591" name="Google Shape;15591;p89"/>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9"/>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9"/>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9"/>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9"/>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9"/>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9"/>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9"/>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9"/>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00" name="Google Shape;15600;p89"/>
          <p:cNvGrpSpPr/>
          <p:nvPr/>
        </p:nvGrpSpPr>
        <p:grpSpPr>
          <a:xfrm>
            <a:off x="6332865" y="2906131"/>
            <a:ext cx="360846" cy="370184"/>
            <a:chOff x="6332865" y="2906131"/>
            <a:chExt cx="360846" cy="370184"/>
          </a:xfrm>
        </p:grpSpPr>
        <p:sp>
          <p:nvSpPr>
            <p:cNvPr id="15601" name="Google Shape;15601;p89"/>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9"/>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9"/>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9"/>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9"/>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9"/>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9"/>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9"/>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9"/>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9"/>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9"/>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2" name="Google Shape;15612;p89"/>
          <p:cNvGrpSpPr/>
          <p:nvPr/>
        </p:nvGrpSpPr>
        <p:grpSpPr>
          <a:xfrm>
            <a:off x="4135079" y="1518066"/>
            <a:ext cx="370132" cy="358223"/>
            <a:chOff x="4135079" y="1518066"/>
            <a:chExt cx="370132" cy="358223"/>
          </a:xfrm>
        </p:grpSpPr>
        <p:sp>
          <p:nvSpPr>
            <p:cNvPr id="15613" name="Google Shape;15613;p89"/>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9"/>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9"/>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9"/>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9"/>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9"/>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9"/>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9"/>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9"/>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9"/>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9"/>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9"/>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9"/>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9"/>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9"/>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9"/>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9"/>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9"/>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9"/>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2" name="Google Shape;15632;p89"/>
          <p:cNvGrpSpPr/>
          <p:nvPr/>
        </p:nvGrpSpPr>
        <p:grpSpPr>
          <a:xfrm>
            <a:off x="6878869" y="1980134"/>
            <a:ext cx="361240" cy="370158"/>
            <a:chOff x="6878869" y="1980134"/>
            <a:chExt cx="361240" cy="370158"/>
          </a:xfrm>
        </p:grpSpPr>
        <p:sp>
          <p:nvSpPr>
            <p:cNvPr id="15633" name="Google Shape;15633;p89"/>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9"/>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9"/>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9"/>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9"/>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9"/>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89"/>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9"/>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9"/>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9"/>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9"/>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9"/>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9"/>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6" name="Google Shape;15646;p89"/>
          <p:cNvGrpSpPr/>
          <p:nvPr/>
        </p:nvGrpSpPr>
        <p:grpSpPr>
          <a:xfrm>
            <a:off x="2493999" y="2550033"/>
            <a:ext cx="370132" cy="259467"/>
            <a:chOff x="2493999" y="2550033"/>
            <a:chExt cx="370132" cy="259467"/>
          </a:xfrm>
        </p:grpSpPr>
        <p:sp>
          <p:nvSpPr>
            <p:cNvPr id="15647" name="Google Shape;15647;p89"/>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9"/>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89"/>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9"/>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9"/>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9"/>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9"/>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9"/>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9"/>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9"/>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9"/>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9"/>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9"/>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9"/>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9"/>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9"/>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9"/>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9"/>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9"/>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89"/>
          <p:cNvGrpSpPr/>
          <p:nvPr/>
        </p:nvGrpSpPr>
        <p:grpSpPr>
          <a:xfrm>
            <a:off x="1699703" y="3365261"/>
            <a:ext cx="281054" cy="370158"/>
            <a:chOff x="1699703" y="3365261"/>
            <a:chExt cx="281054" cy="370158"/>
          </a:xfrm>
        </p:grpSpPr>
        <p:sp>
          <p:nvSpPr>
            <p:cNvPr id="15667" name="Google Shape;15667;p89"/>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89"/>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89"/>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9"/>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9"/>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9"/>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9"/>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9"/>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9"/>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9"/>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9"/>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9"/>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9"/>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89"/>
          <p:cNvGrpSpPr/>
          <p:nvPr/>
        </p:nvGrpSpPr>
        <p:grpSpPr>
          <a:xfrm>
            <a:off x="7966810" y="1519430"/>
            <a:ext cx="369974" cy="355626"/>
            <a:chOff x="7966810" y="1519430"/>
            <a:chExt cx="369974" cy="355626"/>
          </a:xfrm>
        </p:grpSpPr>
        <p:sp>
          <p:nvSpPr>
            <p:cNvPr id="15681" name="Google Shape;15681;p89"/>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9"/>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9"/>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9"/>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9"/>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9"/>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9"/>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9"/>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9"/>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9"/>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9"/>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9"/>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9"/>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9"/>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9"/>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9"/>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89"/>
          <p:cNvGrpSpPr/>
          <p:nvPr/>
        </p:nvGrpSpPr>
        <p:grpSpPr>
          <a:xfrm>
            <a:off x="2792628" y="3365340"/>
            <a:ext cx="290445" cy="370079"/>
            <a:chOff x="2792628" y="3365340"/>
            <a:chExt cx="290445" cy="370079"/>
          </a:xfrm>
        </p:grpSpPr>
        <p:sp>
          <p:nvSpPr>
            <p:cNvPr id="15698" name="Google Shape;15698;p89"/>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89"/>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9"/>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9"/>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9"/>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9"/>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9"/>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9"/>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9"/>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9"/>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9"/>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9"/>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9"/>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9"/>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2" name="Google Shape;15712;p89"/>
          <p:cNvGrpSpPr/>
          <p:nvPr/>
        </p:nvGrpSpPr>
        <p:grpSpPr>
          <a:xfrm>
            <a:off x="1389585" y="1988317"/>
            <a:ext cx="388125" cy="353790"/>
            <a:chOff x="1389585" y="1988317"/>
            <a:chExt cx="388125" cy="353790"/>
          </a:xfrm>
        </p:grpSpPr>
        <p:sp>
          <p:nvSpPr>
            <p:cNvPr id="15713" name="Google Shape;15713;p89"/>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9"/>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9"/>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9"/>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9"/>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9"/>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9"/>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9"/>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9"/>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9"/>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9"/>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9"/>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9"/>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9"/>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9"/>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9"/>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9"/>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9"/>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9"/>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9"/>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9"/>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89"/>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5" name="Google Shape;15735;p89"/>
          <p:cNvGrpSpPr/>
          <p:nvPr/>
        </p:nvGrpSpPr>
        <p:grpSpPr>
          <a:xfrm>
            <a:off x="2492924" y="1512190"/>
            <a:ext cx="370158" cy="370158"/>
            <a:chOff x="2492924" y="1512190"/>
            <a:chExt cx="370158" cy="370158"/>
          </a:xfrm>
        </p:grpSpPr>
        <p:sp>
          <p:nvSpPr>
            <p:cNvPr id="15736" name="Google Shape;15736;p89"/>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9"/>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9"/>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9"/>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9"/>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9"/>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9"/>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9"/>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9"/>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9"/>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9"/>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9"/>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9"/>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9"/>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9"/>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9"/>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9"/>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9"/>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9"/>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9"/>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9"/>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9"/>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8" name="Google Shape;15758;p89"/>
          <p:cNvGrpSpPr/>
          <p:nvPr/>
        </p:nvGrpSpPr>
        <p:grpSpPr>
          <a:xfrm>
            <a:off x="1933569" y="1512243"/>
            <a:ext cx="393975" cy="370105"/>
            <a:chOff x="1933569" y="1512243"/>
            <a:chExt cx="393975" cy="370105"/>
          </a:xfrm>
        </p:grpSpPr>
        <p:sp>
          <p:nvSpPr>
            <p:cNvPr id="15759" name="Google Shape;15759;p89"/>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9"/>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9"/>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9"/>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9"/>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9"/>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9"/>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9"/>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9"/>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9"/>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9"/>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9"/>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9"/>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9"/>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9"/>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9"/>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9"/>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9"/>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9"/>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89"/>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9"/>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9"/>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9"/>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9"/>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9"/>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9"/>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9"/>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9"/>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7" name="Google Shape;15787;p89"/>
          <p:cNvGrpSpPr/>
          <p:nvPr/>
        </p:nvGrpSpPr>
        <p:grpSpPr>
          <a:xfrm>
            <a:off x="2236106" y="3365392"/>
            <a:ext cx="306471" cy="370000"/>
            <a:chOff x="2236106" y="3365392"/>
            <a:chExt cx="306471" cy="370000"/>
          </a:xfrm>
        </p:grpSpPr>
        <p:sp>
          <p:nvSpPr>
            <p:cNvPr id="15788" name="Google Shape;15788;p89"/>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89"/>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9"/>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9"/>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9"/>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9"/>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9"/>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9"/>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9"/>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9"/>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9"/>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9"/>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9"/>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9"/>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2" name="Google Shape;15802;p89"/>
          <p:cNvGrpSpPr/>
          <p:nvPr/>
        </p:nvGrpSpPr>
        <p:grpSpPr>
          <a:xfrm>
            <a:off x="5492823" y="3385563"/>
            <a:ext cx="375325" cy="329606"/>
            <a:chOff x="5492823" y="3385563"/>
            <a:chExt cx="375325" cy="329606"/>
          </a:xfrm>
        </p:grpSpPr>
        <p:sp>
          <p:nvSpPr>
            <p:cNvPr id="15803" name="Google Shape;15803;p89"/>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9"/>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9"/>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9"/>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9"/>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9"/>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9"/>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9"/>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9"/>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9"/>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9"/>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9"/>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9"/>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9"/>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9"/>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9"/>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9"/>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9"/>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9"/>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9"/>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3" name="Google Shape;15823;p89"/>
          <p:cNvGrpSpPr/>
          <p:nvPr/>
        </p:nvGrpSpPr>
        <p:grpSpPr>
          <a:xfrm>
            <a:off x="3041787" y="2001118"/>
            <a:ext cx="370158" cy="328164"/>
            <a:chOff x="3041787" y="2001118"/>
            <a:chExt cx="370158" cy="328164"/>
          </a:xfrm>
        </p:grpSpPr>
        <p:sp>
          <p:nvSpPr>
            <p:cNvPr id="15824" name="Google Shape;15824;p89"/>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9"/>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9"/>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9"/>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9"/>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9"/>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9"/>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9"/>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9"/>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9"/>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9"/>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9"/>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9"/>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9"/>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9"/>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9"/>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9"/>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9"/>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89"/>
          <p:cNvGrpSpPr/>
          <p:nvPr/>
        </p:nvGrpSpPr>
        <p:grpSpPr>
          <a:xfrm>
            <a:off x="5779884" y="2039125"/>
            <a:ext cx="372309" cy="328216"/>
            <a:chOff x="5779884" y="2039125"/>
            <a:chExt cx="372309" cy="328216"/>
          </a:xfrm>
        </p:grpSpPr>
        <p:sp>
          <p:nvSpPr>
            <p:cNvPr id="15843" name="Google Shape;15843;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9"/>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9"/>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9"/>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9"/>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9"/>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9"/>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9"/>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9"/>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9"/>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6" name="Google Shape;15856;p89"/>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60"/>
        <p:cNvGrpSpPr/>
        <p:nvPr/>
      </p:nvGrpSpPr>
      <p:grpSpPr>
        <a:xfrm>
          <a:off x="0" y="0"/>
          <a:ext cx="0" cy="0"/>
          <a:chOff x="0" y="0"/>
          <a:chExt cx="0" cy="0"/>
        </a:xfrm>
      </p:grpSpPr>
      <p:grpSp>
        <p:nvGrpSpPr>
          <p:cNvPr id="15861" name="Google Shape;15861;p90"/>
          <p:cNvGrpSpPr/>
          <p:nvPr/>
        </p:nvGrpSpPr>
        <p:grpSpPr>
          <a:xfrm>
            <a:off x="878066" y="1981993"/>
            <a:ext cx="354610" cy="372358"/>
            <a:chOff x="878066" y="1981993"/>
            <a:chExt cx="354610" cy="372358"/>
          </a:xfrm>
        </p:grpSpPr>
        <p:sp>
          <p:nvSpPr>
            <p:cNvPr id="15862" name="Google Shape;15862;p90"/>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0"/>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0"/>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0"/>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0"/>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0"/>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90"/>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0"/>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0"/>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0"/>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0"/>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0"/>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0"/>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0"/>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6" name="Google Shape;15876;p90"/>
          <p:cNvGrpSpPr/>
          <p:nvPr/>
        </p:nvGrpSpPr>
        <p:grpSpPr>
          <a:xfrm>
            <a:off x="1345794" y="1982386"/>
            <a:ext cx="371650" cy="371624"/>
            <a:chOff x="1345794" y="1982386"/>
            <a:chExt cx="371650" cy="371624"/>
          </a:xfrm>
        </p:grpSpPr>
        <p:sp>
          <p:nvSpPr>
            <p:cNvPr id="15877" name="Google Shape;15877;p90"/>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0"/>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0"/>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0"/>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0"/>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0"/>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0"/>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0"/>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0"/>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0"/>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0"/>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0"/>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0"/>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0"/>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0"/>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0"/>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0"/>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0"/>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0"/>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0"/>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0"/>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0"/>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0"/>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0"/>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0"/>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0"/>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0"/>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0"/>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0"/>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0"/>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0"/>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0"/>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0"/>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0"/>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0"/>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0"/>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0"/>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4" name="Google Shape;15914;p90"/>
          <p:cNvGrpSpPr/>
          <p:nvPr/>
        </p:nvGrpSpPr>
        <p:grpSpPr>
          <a:xfrm>
            <a:off x="1821465" y="1981993"/>
            <a:ext cx="372410" cy="372410"/>
            <a:chOff x="1821465" y="1981993"/>
            <a:chExt cx="372410" cy="372410"/>
          </a:xfrm>
        </p:grpSpPr>
        <p:sp>
          <p:nvSpPr>
            <p:cNvPr id="15915" name="Google Shape;15915;p90"/>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0"/>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0"/>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0"/>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0"/>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90"/>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0"/>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0"/>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0"/>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0"/>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0"/>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0"/>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0"/>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0"/>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9" name="Google Shape;15929;p90"/>
          <p:cNvGrpSpPr/>
          <p:nvPr/>
        </p:nvGrpSpPr>
        <p:grpSpPr>
          <a:xfrm>
            <a:off x="2276348" y="1981809"/>
            <a:ext cx="415901" cy="372699"/>
            <a:chOff x="2276348" y="1981809"/>
            <a:chExt cx="415901" cy="372699"/>
          </a:xfrm>
        </p:grpSpPr>
        <p:sp>
          <p:nvSpPr>
            <p:cNvPr id="15930" name="Google Shape;15930;p90"/>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0"/>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0"/>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90"/>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0"/>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0"/>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0"/>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7" name="Google Shape;15937;p90"/>
          <p:cNvGrpSpPr/>
          <p:nvPr/>
        </p:nvGrpSpPr>
        <p:grpSpPr>
          <a:xfrm>
            <a:off x="2774354" y="2009990"/>
            <a:ext cx="372017" cy="316310"/>
            <a:chOff x="2774354" y="2009990"/>
            <a:chExt cx="372017" cy="316310"/>
          </a:xfrm>
        </p:grpSpPr>
        <p:sp>
          <p:nvSpPr>
            <p:cNvPr id="15938" name="Google Shape;15938;p90"/>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0"/>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0"/>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0"/>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0"/>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0"/>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0"/>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0"/>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0"/>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0"/>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0"/>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0"/>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0"/>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0"/>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0"/>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0"/>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0"/>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0"/>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0"/>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0"/>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0"/>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0"/>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0"/>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0"/>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0"/>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90"/>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4" name="Google Shape;15964;p90"/>
          <p:cNvGrpSpPr/>
          <p:nvPr/>
        </p:nvGrpSpPr>
        <p:grpSpPr>
          <a:xfrm>
            <a:off x="3722682" y="1981993"/>
            <a:ext cx="375818" cy="372043"/>
            <a:chOff x="3722682" y="1981993"/>
            <a:chExt cx="375818" cy="372043"/>
          </a:xfrm>
        </p:grpSpPr>
        <p:sp>
          <p:nvSpPr>
            <p:cNvPr id="15965" name="Google Shape;15965;p90"/>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90"/>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0"/>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0"/>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0"/>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0"/>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0"/>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0"/>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0"/>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0"/>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0"/>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0"/>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0"/>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0"/>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0"/>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0" name="Google Shape;15980;p90"/>
          <p:cNvGrpSpPr/>
          <p:nvPr/>
        </p:nvGrpSpPr>
        <p:grpSpPr>
          <a:xfrm>
            <a:off x="4201394" y="1981809"/>
            <a:ext cx="373538" cy="372305"/>
            <a:chOff x="4201394" y="1981809"/>
            <a:chExt cx="373538" cy="372305"/>
          </a:xfrm>
        </p:grpSpPr>
        <p:sp>
          <p:nvSpPr>
            <p:cNvPr id="15981" name="Google Shape;15981;p90"/>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0"/>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0"/>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0"/>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0"/>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90"/>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0"/>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0"/>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0"/>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0"/>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0"/>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0"/>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0"/>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0"/>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0"/>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90"/>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90"/>
          <p:cNvGrpSpPr/>
          <p:nvPr/>
        </p:nvGrpSpPr>
        <p:grpSpPr>
          <a:xfrm>
            <a:off x="4659658" y="1500266"/>
            <a:ext cx="422743" cy="377784"/>
            <a:chOff x="4659658" y="1500266"/>
            <a:chExt cx="422743" cy="377784"/>
          </a:xfrm>
        </p:grpSpPr>
        <p:sp>
          <p:nvSpPr>
            <p:cNvPr id="15998" name="Google Shape;15998;p90"/>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0"/>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0"/>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0"/>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0"/>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0"/>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0"/>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0"/>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0"/>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0"/>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0"/>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0"/>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0"/>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0"/>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0"/>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0"/>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0"/>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5" name="Google Shape;16015;p90"/>
          <p:cNvGrpSpPr/>
          <p:nvPr/>
        </p:nvGrpSpPr>
        <p:grpSpPr>
          <a:xfrm>
            <a:off x="5211406" y="1513504"/>
            <a:ext cx="260394" cy="351202"/>
            <a:chOff x="5211406" y="1513504"/>
            <a:chExt cx="260394" cy="351202"/>
          </a:xfrm>
        </p:grpSpPr>
        <p:sp>
          <p:nvSpPr>
            <p:cNvPr id="16016" name="Google Shape;16016;p90"/>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90"/>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0"/>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0"/>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90"/>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0"/>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0"/>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0"/>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0"/>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0"/>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0"/>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0"/>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0"/>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9" name="Google Shape;16029;p90"/>
          <p:cNvGrpSpPr/>
          <p:nvPr/>
        </p:nvGrpSpPr>
        <p:grpSpPr>
          <a:xfrm>
            <a:off x="5632602" y="1513216"/>
            <a:ext cx="366722" cy="351779"/>
            <a:chOff x="5632602" y="1513216"/>
            <a:chExt cx="366722" cy="351779"/>
          </a:xfrm>
        </p:grpSpPr>
        <p:sp>
          <p:nvSpPr>
            <p:cNvPr id="16030" name="Google Shape;16030;p90"/>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0"/>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0"/>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0"/>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0"/>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0"/>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0"/>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0"/>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8" name="Google Shape;16038;p90"/>
          <p:cNvGrpSpPr/>
          <p:nvPr/>
        </p:nvGrpSpPr>
        <p:grpSpPr>
          <a:xfrm>
            <a:off x="6089372" y="1527136"/>
            <a:ext cx="401902" cy="323965"/>
            <a:chOff x="6089372" y="1527136"/>
            <a:chExt cx="401902" cy="323965"/>
          </a:xfrm>
        </p:grpSpPr>
        <p:sp>
          <p:nvSpPr>
            <p:cNvPr id="16039" name="Google Shape;16039;p90"/>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0"/>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0"/>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0"/>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90"/>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90"/>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0"/>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0"/>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0"/>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0"/>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0"/>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0"/>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0"/>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0"/>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0"/>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0"/>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0"/>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0"/>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0"/>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0"/>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0"/>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0"/>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0"/>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0"/>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0"/>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0"/>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0"/>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0"/>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0"/>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0"/>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9" name="Google Shape;16069;p90"/>
          <p:cNvGrpSpPr/>
          <p:nvPr/>
        </p:nvGrpSpPr>
        <p:grpSpPr>
          <a:xfrm>
            <a:off x="6579435" y="1527897"/>
            <a:ext cx="370103" cy="322445"/>
            <a:chOff x="6579435" y="1527897"/>
            <a:chExt cx="370103" cy="322445"/>
          </a:xfrm>
        </p:grpSpPr>
        <p:sp>
          <p:nvSpPr>
            <p:cNvPr id="16070" name="Google Shape;16070;p90"/>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90"/>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0"/>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90"/>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90"/>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0"/>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0"/>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0"/>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0"/>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0"/>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0"/>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0"/>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0"/>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0"/>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0"/>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0"/>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0"/>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0"/>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0"/>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0"/>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0"/>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1" name="Google Shape;16091;p90"/>
          <p:cNvGrpSpPr/>
          <p:nvPr/>
        </p:nvGrpSpPr>
        <p:grpSpPr>
          <a:xfrm>
            <a:off x="6988887" y="1538854"/>
            <a:ext cx="499920" cy="300136"/>
            <a:chOff x="6988887" y="1538854"/>
            <a:chExt cx="499920" cy="300136"/>
          </a:xfrm>
        </p:grpSpPr>
        <p:sp>
          <p:nvSpPr>
            <p:cNvPr id="16092" name="Google Shape;16092;p90"/>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90"/>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90"/>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0"/>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90"/>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90"/>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0"/>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0"/>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0"/>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0"/>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0"/>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0"/>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0"/>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5" name="Google Shape;16105;p90"/>
          <p:cNvGrpSpPr/>
          <p:nvPr/>
        </p:nvGrpSpPr>
        <p:grpSpPr>
          <a:xfrm>
            <a:off x="8050359" y="1520687"/>
            <a:ext cx="279321" cy="336837"/>
            <a:chOff x="8050359" y="1520687"/>
            <a:chExt cx="279321" cy="336837"/>
          </a:xfrm>
        </p:grpSpPr>
        <p:sp>
          <p:nvSpPr>
            <p:cNvPr id="16106" name="Google Shape;16106;p90"/>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0"/>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0"/>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0"/>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0"/>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0"/>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0"/>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0"/>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0"/>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90"/>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90"/>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0"/>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0"/>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9" name="Google Shape;16119;p90"/>
          <p:cNvGrpSpPr/>
          <p:nvPr/>
        </p:nvGrpSpPr>
        <p:grpSpPr>
          <a:xfrm>
            <a:off x="6093907" y="2461832"/>
            <a:ext cx="364441" cy="339091"/>
            <a:chOff x="6093907" y="2461832"/>
            <a:chExt cx="364441" cy="339091"/>
          </a:xfrm>
        </p:grpSpPr>
        <p:sp>
          <p:nvSpPr>
            <p:cNvPr id="16120" name="Google Shape;16120;p90"/>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0"/>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0"/>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0"/>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0"/>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0"/>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0"/>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0"/>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0"/>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90"/>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0" name="Google Shape;16130;p90"/>
          <p:cNvGrpSpPr/>
          <p:nvPr/>
        </p:nvGrpSpPr>
        <p:grpSpPr>
          <a:xfrm>
            <a:off x="4676331" y="1980866"/>
            <a:ext cx="377680" cy="377680"/>
            <a:chOff x="4676331" y="1980866"/>
            <a:chExt cx="377680" cy="377680"/>
          </a:xfrm>
        </p:grpSpPr>
        <p:sp>
          <p:nvSpPr>
            <p:cNvPr id="16131" name="Google Shape;16131;p90"/>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90"/>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90"/>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0"/>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0"/>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0"/>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0"/>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0"/>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0"/>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0"/>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0"/>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0"/>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0"/>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0"/>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0"/>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0"/>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0"/>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0"/>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0"/>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0" name="Google Shape;16150;p90"/>
          <p:cNvGrpSpPr/>
          <p:nvPr/>
        </p:nvGrpSpPr>
        <p:grpSpPr>
          <a:xfrm>
            <a:off x="7526242" y="1522968"/>
            <a:ext cx="357651" cy="332275"/>
            <a:chOff x="7526242" y="1522968"/>
            <a:chExt cx="357651" cy="332275"/>
          </a:xfrm>
        </p:grpSpPr>
        <p:sp>
          <p:nvSpPr>
            <p:cNvPr id="16151" name="Google Shape;16151;p90"/>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0"/>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0"/>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0"/>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0"/>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0"/>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0"/>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0"/>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90"/>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90"/>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0"/>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0"/>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0"/>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0"/>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0"/>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0"/>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90"/>
          <p:cNvGrpSpPr/>
          <p:nvPr/>
        </p:nvGrpSpPr>
        <p:grpSpPr>
          <a:xfrm>
            <a:off x="3250786" y="1982386"/>
            <a:ext cx="371650" cy="371624"/>
            <a:chOff x="3250786" y="1982386"/>
            <a:chExt cx="371650" cy="371624"/>
          </a:xfrm>
        </p:grpSpPr>
        <p:sp>
          <p:nvSpPr>
            <p:cNvPr id="16168" name="Google Shape;16168;p90"/>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0"/>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0"/>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0"/>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0"/>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0"/>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0"/>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0"/>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0"/>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0"/>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0"/>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0"/>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90"/>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0"/>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0"/>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0"/>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0"/>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0"/>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0"/>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0"/>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0"/>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0"/>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0"/>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0"/>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0"/>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0"/>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90"/>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0"/>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0"/>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0"/>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8" name="Google Shape;16198;p90"/>
          <p:cNvGrpSpPr/>
          <p:nvPr/>
        </p:nvGrpSpPr>
        <p:grpSpPr>
          <a:xfrm>
            <a:off x="1342386" y="2916322"/>
            <a:ext cx="373538" cy="331515"/>
            <a:chOff x="1342386" y="2916322"/>
            <a:chExt cx="373538" cy="331515"/>
          </a:xfrm>
        </p:grpSpPr>
        <p:sp>
          <p:nvSpPr>
            <p:cNvPr id="16199" name="Google Shape;16199;p90"/>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0"/>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90"/>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90"/>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0"/>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0"/>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0"/>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0"/>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0"/>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0"/>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0"/>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0" name="Google Shape;16210;p90"/>
          <p:cNvGrpSpPr/>
          <p:nvPr/>
        </p:nvGrpSpPr>
        <p:grpSpPr>
          <a:xfrm>
            <a:off x="2294122" y="2946600"/>
            <a:ext cx="373931" cy="271351"/>
            <a:chOff x="2294122" y="2946600"/>
            <a:chExt cx="373931" cy="271351"/>
          </a:xfrm>
        </p:grpSpPr>
        <p:sp>
          <p:nvSpPr>
            <p:cNvPr id="16211" name="Google Shape;16211;p90"/>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0"/>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0"/>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0"/>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0"/>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0"/>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0"/>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0"/>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0"/>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0"/>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0"/>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0"/>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0"/>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0"/>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0"/>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0"/>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0"/>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0"/>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0"/>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0"/>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0"/>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0"/>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0"/>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0"/>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0"/>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0"/>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0"/>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0"/>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0"/>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0"/>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1" name="Google Shape;16241;p90"/>
          <p:cNvGrpSpPr/>
          <p:nvPr/>
        </p:nvGrpSpPr>
        <p:grpSpPr>
          <a:xfrm>
            <a:off x="2769819" y="2907251"/>
            <a:ext cx="373905" cy="349682"/>
            <a:chOff x="2769819" y="2907251"/>
            <a:chExt cx="373905" cy="349682"/>
          </a:xfrm>
        </p:grpSpPr>
        <p:sp>
          <p:nvSpPr>
            <p:cNvPr id="16242" name="Google Shape;16242;p90"/>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0"/>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0"/>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0"/>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90"/>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0"/>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0"/>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0"/>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0"/>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0"/>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0"/>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0"/>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0"/>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90"/>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90"/>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0"/>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0"/>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9" name="Google Shape;16259;p90"/>
          <p:cNvGrpSpPr/>
          <p:nvPr/>
        </p:nvGrpSpPr>
        <p:grpSpPr>
          <a:xfrm>
            <a:off x="3246251" y="2895245"/>
            <a:ext cx="375792" cy="373800"/>
            <a:chOff x="3246251" y="2895245"/>
            <a:chExt cx="375792" cy="373800"/>
          </a:xfrm>
        </p:grpSpPr>
        <p:sp>
          <p:nvSpPr>
            <p:cNvPr id="16260" name="Google Shape;16260;p90"/>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0"/>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0"/>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0"/>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90"/>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0"/>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0"/>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0"/>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0"/>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0"/>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0"/>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0"/>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0"/>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0"/>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4" name="Google Shape;16274;p90"/>
          <p:cNvGrpSpPr/>
          <p:nvPr/>
        </p:nvGrpSpPr>
        <p:grpSpPr>
          <a:xfrm>
            <a:off x="3791182" y="2895454"/>
            <a:ext cx="234650" cy="373590"/>
            <a:chOff x="3791182" y="2895454"/>
            <a:chExt cx="234650" cy="373590"/>
          </a:xfrm>
        </p:grpSpPr>
        <p:sp>
          <p:nvSpPr>
            <p:cNvPr id="16275" name="Google Shape;16275;p90"/>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0"/>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0"/>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0"/>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0"/>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0"/>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0"/>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0"/>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90"/>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4" name="Google Shape;16284;p90"/>
          <p:cNvGrpSpPr/>
          <p:nvPr/>
        </p:nvGrpSpPr>
        <p:grpSpPr>
          <a:xfrm>
            <a:off x="7042995" y="2489463"/>
            <a:ext cx="364441" cy="256225"/>
            <a:chOff x="7042995" y="2489463"/>
            <a:chExt cx="364441" cy="256225"/>
          </a:xfrm>
        </p:grpSpPr>
        <p:sp>
          <p:nvSpPr>
            <p:cNvPr id="16285" name="Google Shape;16285;p90"/>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0"/>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0"/>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0"/>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0"/>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0"/>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0"/>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0"/>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0"/>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4" name="Google Shape;16294;p90"/>
          <p:cNvGrpSpPr/>
          <p:nvPr/>
        </p:nvGrpSpPr>
        <p:grpSpPr>
          <a:xfrm>
            <a:off x="7517172" y="2437007"/>
            <a:ext cx="364284" cy="361243"/>
            <a:chOff x="7517172" y="2437007"/>
            <a:chExt cx="364284" cy="361243"/>
          </a:xfrm>
        </p:grpSpPr>
        <p:sp>
          <p:nvSpPr>
            <p:cNvPr id="16295" name="Google Shape;16295;p90"/>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0"/>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0"/>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0"/>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0"/>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0"/>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0"/>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0"/>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0"/>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0"/>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0"/>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90"/>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0"/>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0"/>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0"/>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0"/>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0"/>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0"/>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0"/>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6" name="Google Shape;16316;p90"/>
          <p:cNvGrpSpPr/>
          <p:nvPr/>
        </p:nvGrpSpPr>
        <p:grpSpPr>
          <a:xfrm>
            <a:off x="8006475" y="2436954"/>
            <a:ext cx="335290" cy="361321"/>
            <a:chOff x="8006475" y="2436954"/>
            <a:chExt cx="335290" cy="361321"/>
          </a:xfrm>
        </p:grpSpPr>
        <p:sp>
          <p:nvSpPr>
            <p:cNvPr id="16317" name="Google Shape;16317;p90"/>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0"/>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90"/>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0"/>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0"/>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0"/>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0"/>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0"/>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0"/>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0"/>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0"/>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0"/>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0"/>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0"/>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0"/>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0"/>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0"/>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0"/>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0"/>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6" name="Google Shape;16336;p90"/>
          <p:cNvGrpSpPr/>
          <p:nvPr/>
        </p:nvGrpSpPr>
        <p:grpSpPr>
          <a:xfrm>
            <a:off x="5596661" y="2909139"/>
            <a:ext cx="394326" cy="349682"/>
            <a:chOff x="5596661" y="2909139"/>
            <a:chExt cx="394326" cy="349682"/>
          </a:xfrm>
        </p:grpSpPr>
        <p:sp>
          <p:nvSpPr>
            <p:cNvPr id="16337" name="Google Shape;16337;p90"/>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0"/>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0"/>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0"/>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0"/>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0"/>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0"/>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0"/>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0"/>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0"/>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0"/>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0"/>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0"/>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0"/>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0"/>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0"/>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90"/>
          <p:cNvGrpSpPr/>
          <p:nvPr/>
        </p:nvGrpSpPr>
        <p:grpSpPr>
          <a:xfrm>
            <a:off x="874658" y="2914408"/>
            <a:ext cx="356891" cy="335709"/>
            <a:chOff x="874658" y="2914408"/>
            <a:chExt cx="356891" cy="335709"/>
          </a:xfrm>
        </p:grpSpPr>
        <p:sp>
          <p:nvSpPr>
            <p:cNvPr id="16354" name="Google Shape;16354;p90"/>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0"/>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0"/>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0"/>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0"/>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0"/>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0"/>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0"/>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0"/>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0"/>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0"/>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0"/>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0"/>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0"/>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0"/>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0"/>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0"/>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0"/>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0"/>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0"/>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4" name="Google Shape;16374;p90"/>
          <p:cNvGrpSpPr/>
          <p:nvPr/>
        </p:nvGrpSpPr>
        <p:grpSpPr>
          <a:xfrm>
            <a:off x="4230912" y="2929193"/>
            <a:ext cx="308813" cy="306165"/>
            <a:chOff x="4230912" y="2929193"/>
            <a:chExt cx="308813" cy="306165"/>
          </a:xfrm>
        </p:grpSpPr>
        <p:sp>
          <p:nvSpPr>
            <p:cNvPr id="16375" name="Google Shape;16375;p90"/>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0"/>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0"/>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0"/>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0"/>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0"/>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0"/>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0"/>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0"/>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0"/>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0"/>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0"/>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0"/>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0"/>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0"/>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0" name="Google Shape;16390;p90"/>
          <p:cNvGrpSpPr/>
          <p:nvPr/>
        </p:nvGrpSpPr>
        <p:grpSpPr>
          <a:xfrm>
            <a:off x="4627886" y="3401089"/>
            <a:ext cx="409111" cy="267944"/>
            <a:chOff x="4627886" y="3401089"/>
            <a:chExt cx="409111" cy="267944"/>
          </a:xfrm>
        </p:grpSpPr>
        <p:sp>
          <p:nvSpPr>
            <p:cNvPr id="16391" name="Google Shape;16391;p90"/>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0"/>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0"/>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0"/>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0"/>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0"/>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0"/>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0"/>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0"/>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0"/>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0"/>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2" name="Google Shape;16402;p90"/>
          <p:cNvGrpSpPr/>
          <p:nvPr/>
        </p:nvGrpSpPr>
        <p:grpSpPr>
          <a:xfrm>
            <a:off x="4652476" y="2898915"/>
            <a:ext cx="386016" cy="384495"/>
            <a:chOff x="4652476" y="2898915"/>
            <a:chExt cx="386016" cy="384495"/>
          </a:xfrm>
        </p:grpSpPr>
        <p:sp>
          <p:nvSpPr>
            <p:cNvPr id="16403" name="Google Shape;16403;p90"/>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0"/>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0"/>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0"/>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0"/>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90"/>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0"/>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0"/>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0"/>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2" name="Google Shape;16412;p90"/>
          <p:cNvGrpSpPr/>
          <p:nvPr/>
        </p:nvGrpSpPr>
        <p:grpSpPr>
          <a:xfrm>
            <a:off x="5156931" y="2922194"/>
            <a:ext cx="324699" cy="347611"/>
            <a:chOff x="5156931" y="2922194"/>
            <a:chExt cx="324699" cy="347611"/>
          </a:xfrm>
        </p:grpSpPr>
        <p:sp>
          <p:nvSpPr>
            <p:cNvPr id="16413" name="Google Shape;16413;p90"/>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0"/>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0"/>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0"/>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0"/>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0"/>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0"/>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0"/>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0"/>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0"/>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0"/>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0"/>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0"/>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0"/>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0"/>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0"/>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9" name="Google Shape;16429;p90"/>
          <p:cNvGrpSpPr/>
          <p:nvPr/>
        </p:nvGrpSpPr>
        <p:grpSpPr>
          <a:xfrm>
            <a:off x="6086331" y="2905337"/>
            <a:ext cx="364441" cy="364834"/>
            <a:chOff x="6086331" y="2905337"/>
            <a:chExt cx="364441" cy="364834"/>
          </a:xfrm>
        </p:grpSpPr>
        <p:sp>
          <p:nvSpPr>
            <p:cNvPr id="16430" name="Google Shape;16430;p90"/>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0"/>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0"/>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0"/>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0"/>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0"/>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6" name="Google Shape;16436;p90"/>
          <p:cNvGrpSpPr/>
          <p:nvPr/>
        </p:nvGrpSpPr>
        <p:grpSpPr>
          <a:xfrm>
            <a:off x="6554059" y="2907251"/>
            <a:ext cx="377706" cy="377680"/>
            <a:chOff x="6554059" y="2907251"/>
            <a:chExt cx="377706" cy="377680"/>
          </a:xfrm>
        </p:grpSpPr>
        <p:sp>
          <p:nvSpPr>
            <p:cNvPr id="16437" name="Google Shape;16437;p90"/>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0"/>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0"/>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0"/>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0"/>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0"/>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0"/>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0"/>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0"/>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0"/>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0"/>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0"/>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0"/>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0"/>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0"/>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0"/>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0"/>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0"/>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0"/>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0"/>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0"/>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8" name="Google Shape;16458;p90"/>
          <p:cNvGrpSpPr/>
          <p:nvPr/>
        </p:nvGrpSpPr>
        <p:grpSpPr>
          <a:xfrm>
            <a:off x="7491796" y="2945446"/>
            <a:ext cx="400801" cy="317542"/>
            <a:chOff x="7491796" y="2945446"/>
            <a:chExt cx="400801" cy="317542"/>
          </a:xfrm>
        </p:grpSpPr>
        <p:sp>
          <p:nvSpPr>
            <p:cNvPr id="16459" name="Google Shape;16459;p90"/>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0"/>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0"/>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0"/>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0"/>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0"/>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0"/>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0"/>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0"/>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90"/>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0"/>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0"/>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0"/>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0"/>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0"/>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0"/>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0"/>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0"/>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0"/>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0"/>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0"/>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0"/>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1" name="Google Shape;16481;p90"/>
          <p:cNvGrpSpPr/>
          <p:nvPr/>
        </p:nvGrpSpPr>
        <p:grpSpPr>
          <a:xfrm>
            <a:off x="7045643" y="2907723"/>
            <a:ext cx="345304" cy="365857"/>
            <a:chOff x="7045643" y="2907723"/>
            <a:chExt cx="345304" cy="365857"/>
          </a:xfrm>
        </p:grpSpPr>
        <p:sp>
          <p:nvSpPr>
            <p:cNvPr id="16482" name="Google Shape;16482;p90"/>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0"/>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0"/>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0"/>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0"/>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0"/>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90"/>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0"/>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0"/>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0"/>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0"/>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0"/>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0"/>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0"/>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0"/>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0"/>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0"/>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0"/>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0"/>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1" name="Google Shape;16501;p90"/>
          <p:cNvGrpSpPr/>
          <p:nvPr/>
        </p:nvGrpSpPr>
        <p:grpSpPr>
          <a:xfrm>
            <a:off x="7992843" y="2907251"/>
            <a:ext cx="347794" cy="366328"/>
            <a:chOff x="7992843" y="2907251"/>
            <a:chExt cx="347794" cy="366328"/>
          </a:xfrm>
        </p:grpSpPr>
        <p:sp>
          <p:nvSpPr>
            <p:cNvPr id="16502" name="Google Shape;16502;p90"/>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0"/>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0"/>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0"/>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0"/>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0"/>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0"/>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0"/>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0"/>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0"/>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0"/>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0"/>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0"/>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0"/>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0"/>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0"/>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0"/>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0"/>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0"/>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0"/>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0"/>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0"/>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0"/>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0"/>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0"/>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0"/>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0"/>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0"/>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0"/>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0"/>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0"/>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0"/>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0"/>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5" name="Google Shape;16535;p90"/>
          <p:cNvGrpSpPr/>
          <p:nvPr/>
        </p:nvGrpSpPr>
        <p:grpSpPr>
          <a:xfrm>
            <a:off x="873898" y="1512377"/>
            <a:ext cx="398127" cy="353457"/>
            <a:chOff x="873898" y="1512377"/>
            <a:chExt cx="398127" cy="353457"/>
          </a:xfrm>
        </p:grpSpPr>
        <p:sp>
          <p:nvSpPr>
            <p:cNvPr id="16536" name="Google Shape;16536;p90"/>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0"/>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90"/>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0"/>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0"/>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0"/>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0"/>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0"/>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0"/>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0"/>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0"/>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0"/>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0"/>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0"/>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0"/>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0"/>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0"/>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0"/>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0"/>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5" name="Google Shape;16555;p90"/>
          <p:cNvGrpSpPr/>
          <p:nvPr/>
        </p:nvGrpSpPr>
        <p:grpSpPr>
          <a:xfrm>
            <a:off x="1424125" y="1515680"/>
            <a:ext cx="246762" cy="347139"/>
            <a:chOff x="1424125" y="1515680"/>
            <a:chExt cx="246762" cy="347139"/>
          </a:xfrm>
        </p:grpSpPr>
        <p:sp>
          <p:nvSpPr>
            <p:cNvPr id="16556" name="Google Shape;16556;p90"/>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0"/>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0"/>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0"/>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0"/>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0"/>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0"/>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0"/>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0"/>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0"/>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0"/>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0"/>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0"/>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0"/>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90"/>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0"/>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0"/>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0"/>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0"/>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0"/>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90"/>
          <p:cNvGrpSpPr/>
          <p:nvPr/>
        </p:nvGrpSpPr>
        <p:grpSpPr>
          <a:xfrm>
            <a:off x="2319498" y="1512744"/>
            <a:ext cx="352697" cy="352723"/>
            <a:chOff x="2319498" y="1512744"/>
            <a:chExt cx="352697" cy="352723"/>
          </a:xfrm>
        </p:grpSpPr>
        <p:sp>
          <p:nvSpPr>
            <p:cNvPr id="16577" name="Google Shape;16577;p90"/>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0"/>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0"/>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0"/>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0"/>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0"/>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0"/>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0"/>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0"/>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0"/>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0"/>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0"/>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0"/>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0"/>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0"/>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0"/>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0"/>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0"/>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0"/>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6" name="Google Shape;16596;p90"/>
          <p:cNvGrpSpPr/>
          <p:nvPr/>
        </p:nvGrpSpPr>
        <p:grpSpPr>
          <a:xfrm>
            <a:off x="4236601" y="1512666"/>
            <a:ext cx="312981" cy="352697"/>
            <a:chOff x="4236601" y="1512666"/>
            <a:chExt cx="312981" cy="352697"/>
          </a:xfrm>
        </p:grpSpPr>
        <p:sp>
          <p:nvSpPr>
            <p:cNvPr id="16597" name="Google Shape;16597;p90"/>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0"/>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0"/>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0"/>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0"/>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0"/>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0"/>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0"/>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0"/>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0"/>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0"/>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0"/>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0"/>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0"/>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1" name="Google Shape;16611;p90"/>
          <p:cNvGrpSpPr/>
          <p:nvPr/>
        </p:nvGrpSpPr>
        <p:grpSpPr>
          <a:xfrm>
            <a:off x="849675" y="3347716"/>
            <a:ext cx="346300" cy="375818"/>
            <a:chOff x="849675" y="3347716"/>
            <a:chExt cx="346300" cy="375818"/>
          </a:xfrm>
        </p:grpSpPr>
        <p:sp>
          <p:nvSpPr>
            <p:cNvPr id="16612" name="Google Shape;16612;p90"/>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0"/>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0"/>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0"/>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0"/>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0"/>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0"/>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0"/>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90"/>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0"/>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0"/>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0"/>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0"/>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0"/>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0"/>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0"/>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0"/>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9" name="Google Shape;16629;p90"/>
          <p:cNvGrpSpPr/>
          <p:nvPr/>
        </p:nvGrpSpPr>
        <p:grpSpPr>
          <a:xfrm>
            <a:off x="1324219" y="3399202"/>
            <a:ext cx="376578" cy="272846"/>
            <a:chOff x="1324219" y="3399202"/>
            <a:chExt cx="376578" cy="272846"/>
          </a:xfrm>
        </p:grpSpPr>
        <p:sp>
          <p:nvSpPr>
            <p:cNvPr id="16630" name="Google Shape;16630;p90"/>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0"/>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0"/>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0"/>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0"/>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0"/>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0"/>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0"/>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0"/>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0"/>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0"/>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0"/>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0"/>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0"/>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0"/>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0"/>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0"/>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0"/>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0"/>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0"/>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0"/>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0"/>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90"/>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0"/>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0"/>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0"/>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0"/>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0"/>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0"/>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0"/>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0"/>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0"/>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0"/>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3" name="Google Shape;16663;p90"/>
          <p:cNvGrpSpPr/>
          <p:nvPr/>
        </p:nvGrpSpPr>
        <p:grpSpPr>
          <a:xfrm>
            <a:off x="1798763" y="3395401"/>
            <a:ext cx="376185" cy="280448"/>
            <a:chOff x="1798763" y="3395401"/>
            <a:chExt cx="376185" cy="280448"/>
          </a:xfrm>
        </p:grpSpPr>
        <p:sp>
          <p:nvSpPr>
            <p:cNvPr id="16664" name="Google Shape;16664;p90"/>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0"/>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0"/>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90"/>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0"/>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0"/>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0"/>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0"/>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0"/>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0"/>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0"/>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90"/>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0"/>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0"/>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0"/>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0"/>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0"/>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0"/>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0"/>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0"/>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0"/>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0"/>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0"/>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0"/>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0"/>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0"/>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0"/>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0"/>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0"/>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0"/>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0"/>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5" name="Google Shape;16695;p90"/>
          <p:cNvGrpSpPr/>
          <p:nvPr/>
        </p:nvGrpSpPr>
        <p:grpSpPr>
          <a:xfrm>
            <a:off x="2273307" y="3378754"/>
            <a:ext cx="375818" cy="313374"/>
            <a:chOff x="2273307" y="3378754"/>
            <a:chExt cx="375818" cy="313374"/>
          </a:xfrm>
        </p:grpSpPr>
        <p:sp>
          <p:nvSpPr>
            <p:cNvPr id="16696" name="Google Shape;16696;p90"/>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0"/>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0"/>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0"/>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0"/>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0"/>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90"/>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90"/>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0"/>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0"/>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0"/>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0"/>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0"/>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0"/>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0"/>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0"/>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0"/>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0"/>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0"/>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0"/>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0"/>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0"/>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0"/>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0"/>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0"/>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0"/>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0"/>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0"/>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0"/>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0"/>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0"/>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0"/>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90"/>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0"/>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0"/>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0"/>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0"/>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0"/>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0"/>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0"/>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0"/>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0"/>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0"/>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0"/>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0"/>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0"/>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0"/>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0"/>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0"/>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0"/>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0"/>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0"/>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0"/>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0"/>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0"/>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0"/>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0"/>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0"/>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0"/>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0"/>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0"/>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0"/>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0"/>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0"/>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0"/>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0"/>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0"/>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0"/>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0"/>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0"/>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0"/>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0"/>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0"/>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0"/>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0"/>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0"/>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0"/>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0"/>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0"/>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0"/>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90"/>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0"/>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0"/>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0"/>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0" name="Google Shape;16780;p90"/>
          <p:cNvGrpSpPr/>
          <p:nvPr/>
        </p:nvGrpSpPr>
        <p:grpSpPr>
          <a:xfrm>
            <a:off x="2747484" y="3359460"/>
            <a:ext cx="377706" cy="352330"/>
            <a:chOff x="2747484" y="3359460"/>
            <a:chExt cx="377706" cy="352330"/>
          </a:xfrm>
        </p:grpSpPr>
        <p:sp>
          <p:nvSpPr>
            <p:cNvPr id="16781" name="Google Shape;16781;p90"/>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0"/>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0"/>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0"/>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0"/>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0"/>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0"/>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0"/>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0"/>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0"/>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0"/>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0"/>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0"/>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0"/>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0"/>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6" name="Google Shape;16796;p90"/>
          <p:cNvGrpSpPr/>
          <p:nvPr/>
        </p:nvGrpSpPr>
        <p:grpSpPr>
          <a:xfrm>
            <a:off x="3696205" y="3371938"/>
            <a:ext cx="375792" cy="327373"/>
            <a:chOff x="3696205" y="3371938"/>
            <a:chExt cx="375792" cy="327373"/>
          </a:xfrm>
        </p:grpSpPr>
        <p:sp>
          <p:nvSpPr>
            <p:cNvPr id="16797" name="Google Shape;16797;p90"/>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0"/>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0"/>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0"/>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0"/>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90"/>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0"/>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0"/>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0"/>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0"/>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90"/>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90"/>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0"/>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0"/>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0"/>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0"/>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90"/>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0"/>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0"/>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0"/>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0"/>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0"/>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0"/>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0" name="Google Shape;16820;p90"/>
          <p:cNvGrpSpPr/>
          <p:nvPr/>
        </p:nvGrpSpPr>
        <p:grpSpPr>
          <a:xfrm>
            <a:off x="6567324" y="2436849"/>
            <a:ext cx="366722" cy="342892"/>
            <a:chOff x="6567324" y="2436849"/>
            <a:chExt cx="366722" cy="342892"/>
          </a:xfrm>
        </p:grpSpPr>
        <p:sp>
          <p:nvSpPr>
            <p:cNvPr id="16821" name="Google Shape;16821;p90"/>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0"/>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0"/>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0"/>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0"/>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0"/>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0"/>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0"/>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0"/>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0"/>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0"/>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0"/>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3" name="Google Shape;16833;p90"/>
          <p:cNvGrpSpPr/>
          <p:nvPr/>
        </p:nvGrpSpPr>
        <p:grpSpPr>
          <a:xfrm>
            <a:off x="4208970" y="3361347"/>
            <a:ext cx="299349" cy="348188"/>
            <a:chOff x="4208970" y="3361347"/>
            <a:chExt cx="299349" cy="348188"/>
          </a:xfrm>
        </p:grpSpPr>
        <p:sp>
          <p:nvSpPr>
            <p:cNvPr id="16834" name="Google Shape;16834;p90"/>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0"/>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0"/>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0"/>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0"/>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0"/>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0"/>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0"/>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0"/>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0"/>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0"/>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0"/>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0"/>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0"/>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8" name="Google Shape;16848;p90"/>
          <p:cNvGrpSpPr/>
          <p:nvPr/>
        </p:nvGrpSpPr>
        <p:grpSpPr>
          <a:xfrm>
            <a:off x="2786833" y="1512351"/>
            <a:ext cx="366722" cy="353667"/>
            <a:chOff x="2786833" y="1512351"/>
            <a:chExt cx="366722" cy="353667"/>
          </a:xfrm>
        </p:grpSpPr>
        <p:sp>
          <p:nvSpPr>
            <p:cNvPr id="16849" name="Google Shape;16849;p90"/>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90"/>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0"/>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0"/>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90"/>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90"/>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0"/>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0"/>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0"/>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0"/>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0"/>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0"/>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90"/>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0"/>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0"/>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0"/>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0"/>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0"/>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0"/>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0"/>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9" name="Google Shape;16869;p90"/>
          <p:cNvGrpSpPr/>
          <p:nvPr/>
        </p:nvGrpSpPr>
        <p:grpSpPr>
          <a:xfrm>
            <a:off x="1845321" y="1512744"/>
            <a:ext cx="352723" cy="353090"/>
            <a:chOff x="1845321" y="1512744"/>
            <a:chExt cx="352723" cy="353090"/>
          </a:xfrm>
        </p:grpSpPr>
        <p:sp>
          <p:nvSpPr>
            <p:cNvPr id="16870" name="Google Shape;16870;p90"/>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90"/>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0"/>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0"/>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0"/>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0"/>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0"/>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0"/>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0"/>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0"/>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0"/>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1" name="Google Shape;16881;p90"/>
          <p:cNvGrpSpPr/>
          <p:nvPr/>
        </p:nvGrpSpPr>
        <p:grpSpPr>
          <a:xfrm>
            <a:off x="3214452" y="3340533"/>
            <a:ext cx="392465" cy="389896"/>
            <a:chOff x="3214452" y="3340533"/>
            <a:chExt cx="392465" cy="389896"/>
          </a:xfrm>
        </p:grpSpPr>
        <p:sp>
          <p:nvSpPr>
            <p:cNvPr id="16882" name="Google Shape;16882;p90"/>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0"/>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0"/>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0"/>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90"/>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90"/>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0"/>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0"/>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0"/>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0"/>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0"/>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0"/>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0"/>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0"/>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0"/>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90"/>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0"/>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0"/>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0"/>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0"/>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0"/>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0"/>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0"/>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0"/>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0"/>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7" name="Google Shape;16907;p90"/>
          <p:cNvGrpSpPr/>
          <p:nvPr/>
        </p:nvGrpSpPr>
        <p:grpSpPr>
          <a:xfrm>
            <a:off x="3327229" y="1499899"/>
            <a:ext cx="234650" cy="378440"/>
            <a:chOff x="3327229" y="1499899"/>
            <a:chExt cx="234650" cy="378440"/>
          </a:xfrm>
        </p:grpSpPr>
        <p:sp>
          <p:nvSpPr>
            <p:cNvPr id="16908" name="Google Shape;16908;p90"/>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0"/>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0"/>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90"/>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90"/>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90"/>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90"/>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90"/>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0"/>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0"/>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0"/>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0"/>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0"/>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0"/>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0"/>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0"/>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0"/>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90"/>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0"/>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0"/>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90"/>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9" name="Google Shape;16929;p90"/>
          <p:cNvGrpSpPr/>
          <p:nvPr/>
        </p:nvGrpSpPr>
        <p:grpSpPr>
          <a:xfrm>
            <a:off x="3735553" y="1530151"/>
            <a:ext cx="366722" cy="317962"/>
            <a:chOff x="3735553" y="1530151"/>
            <a:chExt cx="366722" cy="317962"/>
          </a:xfrm>
        </p:grpSpPr>
        <p:sp>
          <p:nvSpPr>
            <p:cNvPr id="16930" name="Google Shape;16930;p90"/>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0"/>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0"/>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0"/>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0"/>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90"/>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0"/>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0"/>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0"/>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90"/>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90"/>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90"/>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2" name="Google Shape;16942;p90"/>
          <p:cNvGrpSpPr/>
          <p:nvPr/>
        </p:nvGrpSpPr>
        <p:grpSpPr>
          <a:xfrm>
            <a:off x="866322" y="2469775"/>
            <a:ext cx="379226" cy="322733"/>
            <a:chOff x="866322" y="2469775"/>
            <a:chExt cx="379226" cy="322733"/>
          </a:xfrm>
        </p:grpSpPr>
        <p:sp>
          <p:nvSpPr>
            <p:cNvPr id="16943" name="Google Shape;16943;p90"/>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90"/>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0"/>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0"/>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0"/>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0"/>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0"/>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0"/>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90"/>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0"/>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90"/>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0"/>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0"/>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0"/>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0"/>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0"/>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0"/>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0"/>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90"/>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0"/>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0"/>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0"/>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0"/>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0"/>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0"/>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0"/>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9" name="Google Shape;16969;p90"/>
          <p:cNvGrpSpPr/>
          <p:nvPr/>
        </p:nvGrpSpPr>
        <p:grpSpPr>
          <a:xfrm>
            <a:off x="1328387" y="2500814"/>
            <a:ext cx="404183" cy="289151"/>
            <a:chOff x="1328387" y="2500814"/>
            <a:chExt cx="404183" cy="289151"/>
          </a:xfrm>
        </p:grpSpPr>
        <p:sp>
          <p:nvSpPr>
            <p:cNvPr id="16970" name="Google Shape;16970;p90"/>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0"/>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0"/>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0"/>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0"/>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90"/>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0"/>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0"/>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0"/>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0"/>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0"/>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90"/>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0"/>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0"/>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0"/>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0"/>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0"/>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0"/>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0"/>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0"/>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0"/>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0"/>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90"/>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90"/>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0"/>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0"/>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0"/>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0"/>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0"/>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9" name="Google Shape;16999;p90"/>
          <p:cNvGrpSpPr/>
          <p:nvPr/>
        </p:nvGrpSpPr>
        <p:grpSpPr>
          <a:xfrm>
            <a:off x="1821465" y="2495702"/>
            <a:ext cx="365988" cy="270801"/>
            <a:chOff x="1821465" y="2495702"/>
            <a:chExt cx="365988" cy="270801"/>
          </a:xfrm>
        </p:grpSpPr>
        <p:sp>
          <p:nvSpPr>
            <p:cNvPr id="17000" name="Google Shape;17000;p90"/>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0"/>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90"/>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90"/>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0"/>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90"/>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90"/>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7" name="Google Shape;17007;p90"/>
          <p:cNvGrpSpPr/>
          <p:nvPr/>
        </p:nvGrpSpPr>
        <p:grpSpPr>
          <a:xfrm>
            <a:off x="3725723" y="2455776"/>
            <a:ext cx="354977" cy="351202"/>
            <a:chOff x="3725723" y="2455776"/>
            <a:chExt cx="354977" cy="351202"/>
          </a:xfrm>
        </p:grpSpPr>
        <p:sp>
          <p:nvSpPr>
            <p:cNvPr id="17008" name="Google Shape;17008;p90"/>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0"/>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0"/>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0"/>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90"/>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90"/>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0"/>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0"/>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0"/>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0"/>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0"/>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0"/>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90"/>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1" name="Google Shape;17021;p90"/>
          <p:cNvGrpSpPr/>
          <p:nvPr/>
        </p:nvGrpSpPr>
        <p:grpSpPr>
          <a:xfrm>
            <a:off x="5226165" y="1977641"/>
            <a:ext cx="230482" cy="388847"/>
            <a:chOff x="5226165" y="1977641"/>
            <a:chExt cx="230482" cy="388847"/>
          </a:xfrm>
        </p:grpSpPr>
        <p:sp>
          <p:nvSpPr>
            <p:cNvPr id="17022" name="Google Shape;17022;p90"/>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0"/>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90"/>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0"/>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0"/>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0"/>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0"/>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0"/>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0"/>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0"/>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0"/>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0"/>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4" name="Google Shape;17034;p90"/>
          <p:cNvGrpSpPr/>
          <p:nvPr/>
        </p:nvGrpSpPr>
        <p:grpSpPr>
          <a:xfrm>
            <a:off x="5632602" y="2025510"/>
            <a:ext cx="370130" cy="287264"/>
            <a:chOff x="5632602" y="2025510"/>
            <a:chExt cx="370130" cy="287264"/>
          </a:xfrm>
        </p:grpSpPr>
        <p:sp>
          <p:nvSpPr>
            <p:cNvPr id="17035" name="Google Shape;17035;p90"/>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0"/>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0"/>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0"/>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0"/>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90"/>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0"/>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0"/>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0"/>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0"/>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0"/>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0"/>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0"/>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90"/>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0"/>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0"/>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0"/>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0"/>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3" name="Google Shape;17053;p90"/>
          <p:cNvGrpSpPr/>
          <p:nvPr/>
        </p:nvGrpSpPr>
        <p:grpSpPr>
          <a:xfrm>
            <a:off x="4212378" y="2456537"/>
            <a:ext cx="331515" cy="330021"/>
            <a:chOff x="4212378" y="2456537"/>
            <a:chExt cx="331515" cy="330021"/>
          </a:xfrm>
        </p:grpSpPr>
        <p:sp>
          <p:nvSpPr>
            <p:cNvPr id="17054" name="Google Shape;17054;p90"/>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0"/>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0"/>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0"/>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0"/>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0"/>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0"/>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0"/>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0"/>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3" name="Google Shape;17063;p90"/>
          <p:cNvGrpSpPr/>
          <p:nvPr/>
        </p:nvGrpSpPr>
        <p:grpSpPr>
          <a:xfrm>
            <a:off x="6176013" y="1977825"/>
            <a:ext cx="235411" cy="347427"/>
            <a:chOff x="6176013" y="1977825"/>
            <a:chExt cx="235411" cy="347427"/>
          </a:xfrm>
        </p:grpSpPr>
        <p:sp>
          <p:nvSpPr>
            <p:cNvPr id="17064" name="Google Shape;17064;p90"/>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0"/>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0"/>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0"/>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90"/>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90"/>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0"/>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0"/>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0"/>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0"/>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0"/>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90"/>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0"/>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0"/>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0"/>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0"/>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0"/>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1" name="Google Shape;17081;p90"/>
          <p:cNvGrpSpPr/>
          <p:nvPr/>
        </p:nvGrpSpPr>
        <p:grpSpPr>
          <a:xfrm>
            <a:off x="6652077" y="1977458"/>
            <a:ext cx="235778" cy="347794"/>
            <a:chOff x="6652077" y="1977458"/>
            <a:chExt cx="235778" cy="347794"/>
          </a:xfrm>
        </p:grpSpPr>
        <p:sp>
          <p:nvSpPr>
            <p:cNvPr id="17082" name="Google Shape;17082;p90"/>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0"/>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0"/>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90"/>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90"/>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0"/>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0"/>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0"/>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90"/>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90"/>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0"/>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90"/>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90"/>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0"/>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0"/>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0"/>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8" name="Google Shape;17098;p90"/>
          <p:cNvGrpSpPr/>
          <p:nvPr/>
        </p:nvGrpSpPr>
        <p:grpSpPr>
          <a:xfrm>
            <a:off x="7072513" y="1997512"/>
            <a:ext cx="394352" cy="308052"/>
            <a:chOff x="7072513" y="1997512"/>
            <a:chExt cx="394352" cy="308052"/>
          </a:xfrm>
        </p:grpSpPr>
        <p:sp>
          <p:nvSpPr>
            <p:cNvPr id="17099" name="Google Shape;17099;p90"/>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0"/>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0"/>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0"/>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0"/>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90"/>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0"/>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0"/>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0"/>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0"/>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0"/>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90"/>
          <p:cNvGrpSpPr/>
          <p:nvPr/>
        </p:nvGrpSpPr>
        <p:grpSpPr>
          <a:xfrm>
            <a:off x="7576208" y="1977825"/>
            <a:ext cx="292533" cy="347454"/>
            <a:chOff x="7576208" y="1977825"/>
            <a:chExt cx="292533" cy="347454"/>
          </a:xfrm>
        </p:grpSpPr>
        <p:sp>
          <p:nvSpPr>
            <p:cNvPr id="17111" name="Google Shape;17111;p90"/>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90"/>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90"/>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0"/>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0"/>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90"/>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0"/>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0"/>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0"/>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0"/>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0"/>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0"/>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0"/>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4" name="Google Shape;17124;p90"/>
          <p:cNvGrpSpPr/>
          <p:nvPr/>
        </p:nvGrpSpPr>
        <p:grpSpPr>
          <a:xfrm>
            <a:off x="8023882" y="1977458"/>
            <a:ext cx="320557" cy="347794"/>
            <a:chOff x="8023882" y="1977458"/>
            <a:chExt cx="320557" cy="347794"/>
          </a:xfrm>
        </p:grpSpPr>
        <p:sp>
          <p:nvSpPr>
            <p:cNvPr id="17125" name="Google Shape;17125;p90"/>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0"/>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0"/>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0"/>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0"/>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0"/>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90"/>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0"/>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0"/>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90"/>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0"/>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0"/>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90"/>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0"/>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0"/>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0"/>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0"/>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0"/>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0"/>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0"/>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0"/>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0"/>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0"/>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0"/>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0"/>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0"/>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0"/>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0"/>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0"/>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0"/>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0"/>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0"/>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90"/>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0"/>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0"/>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0"/>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0"/>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0"/>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0"/>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0"/>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5" name="Google Shape;17165;p90"/>
          <p:cNvGrpSpPr/>
          <p:nvPr/>
        </p:nvGrpSpPr>
        <p:grpSpPr>
          <a:xfrm>
            <a:off x="5627674" y="2444819"/>
            <a:ext cx="345147" cy="342630"/>
            <a:chOff x="5627674" y="2444819"/>
            <a:chExt cx="345147" cy="342630"/>
          </a:xfrm>
        </p:grpSpPr>
        <p:sp>
          <p:nvSpPr>
            <p:cNvPr id="17166" name="Google Shape;17166;p90"/>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0"/>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0"/>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0"/>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0"/>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1" name="Google Shape;17171;p90"/>
          <p:cNvGrpSpPr/>
          <p:nvPr/>
        </p:nvGrpSpPr>
        <p:grpSpPr>
          <a:xfrm>
            <a:off x="4653996" y="2440257"/>
            <a:ext cx="396607" cy="348555"/>
            <a:chOff x="4653996" y="2440257"/>
            <a:chExt cx="396607" cy="348555"/>
          </a:xfrm>
        </p:grpSpPr>
        <p:sp>
          <p:nvSpPr>
            <p:cNvPr id="17172" name="Google Shape;17172;p90"/>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0"/>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0"/>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0"/>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0"/>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0"/>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0"/>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0"/>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0"/>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0"/>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0"/>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0"/>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0"/>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0"/>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0"/>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0"/>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0"/>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0"/>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0" name="Google Shape;17190;p90"/>
          <p:cNvGrpSpPr/>
          <p:nvPr/>
        </p:nvGrpSpPr>
        <p:grpSpPr>
          <a:xfrm>
            <a:off x="1854391" y="2895140"/>
            <a:ext cx="301630" cy="374272"/>
            <a:chOff x="1854391" y="2895140"/>
            <a:chExt cx="301630" cy="374272"/>
          </a:xfrm>
        </p:grpSpPr>
        <p:sp>
          <p:nvSpPr>
            <p:cNvPr id="17191" name="Google Shape;17191;p90"/>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0"/>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0"/>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0"/>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0"/>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0"/>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0"/>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0"/>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0"/>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0"/>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0"/>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0"/>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0"/>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0"/>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0"/>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0"/>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0"/>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0"/>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0"/>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0"/>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0"/>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0"/>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0"/>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0"/>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0"/>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0"/>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0"/>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0"/>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0"/>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0"/>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0"/>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0"/>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0"/>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0"/>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0"/>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0"/>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0"/>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0"/>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0"/>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0"/>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0"/>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0"/>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0"/>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0"/>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0"/>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0"/>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0"/>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0"/>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0"/>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0" name="Google Shape;17240;p90"/>
          <p:cNvGrpSpPr/>
          <p:nvPr/>
        </p:nvGrpSpPr>
        <p:grpSpPr>
          <a:xfrm>
            <a:off x="5172817" y="2438370"/>
            <a:ext cx="289518" cy="357651"/>
            <a:chOff x="5172817" y="2438370"/>
            <a:chExt cx="289518" cy="357651"/>
          </a:xfrm>
        </p:grpSpPr>
        <p:sp>
          <p:nvSpPr>
            <p:cNvPr id="17241" name="Google Shape;17241;p90"/>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0"/>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0"/>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0"/>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0"/>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90"/>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0"/>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0"/>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0"/>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0"/>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0"/>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2" name="Google Shape;17252;p90"/>
          <p:cNvGrpSpPr/>
          <p:nvPr/>
        </p:nvGrpSpPr>
        <p:grpSpPr>
          <a:xfrm>
            <a:off x="3234506" y="2484534"/>
            <a:ext cx="388297" cy="293320"/>
            <a:chOff x="3234506" y="2484534"/>
            <a:chExt cx="388297" cy="293320"/>
          </a:xfrm>
        </p:grpSpPr>
        <p:sp>
          <p:nvSpPr>
            <p:cNvPr id="17253" name="Google Shape;17253;p90"/>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0"/>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0"/>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0"/>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90"/>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90"/>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0"/>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0"/>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0"/>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0"/>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0"/>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0"/>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0"/>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0"/>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0"/>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0"/>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90"/>
          <p:cNvGrpSpPr/>
          <p:nvPr/>
        </p:nvGrpSpPr>
        <p:grpSpPr>
          <a:xfrm>
            <a:off x="6065149" y="3367036"/>
            <a:ext cx="362553" cy="356498"/>
            <a:chOff x="6065149" y="3367036"/>
            <a:chExt cx="362553" cy="356498"/>
          </a:xfrm>
        </p:grpSpPr>
        <p:sp>
          <p:nvSpPr>
            <p:cNvPr id="17270" name="Google Shape;17270;p90"/>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0"/>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0"/>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0"/>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0"/>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5" name="Google Shape;17275;p90"/>
          <p:cNvGrpSpPr/>
          <p:nvPr/>
        </p:nvGrpSpPr>
        <p:grpSpPr>
          <a:xfrm>
            <a:off x="6540821" y="3367036"/>
            <a:ext cx="362553" cy="356498"/>
            <a:chOff x="6540821" y="3367036"/>
            <a:chExt cx="362553" cy="356498"/>
          </a:xfrm>
        </p:grpSpPr>
        <p:sp>
          <p:nvSpPr>
            <p:cNvPr id="17276" name="Google Shape;17276;p90"/>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0"/>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0"/>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0"/>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0"/>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90"/>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0"/>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3" name="Google Shape;17283;p90"/>
          <p:cNvGrpSpPr/>
          <p:nvPr/>
        </p:nvGrpSpPr>
        <p:grpSpPr>
          <a:xfrm>
            <a:off x="2302458" y="2474704"/>
            <a:ext cx="354479" cy="312561"/>
            <a:chOff x="2302458" y="2474704"/>
            <a:chExt cx="354479" cy="312561"/>
          </a:xfrm>
        </p:grpSpPr>
        <p:sp>
          <p:nvSpPr>
            <p:cNvPr id="17284" name="Google Shape;17284;p90"/>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90"/>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0"/>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0"/>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0"/>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90"/>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0"/>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0"/>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0"/>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0"/>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90"/>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0"/>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90"/>
          <p:cNvGrpSpPr/>
          <p:nvPr/>
        </p:nvGrpSpPr>
        <p:grpSpPr>
          <a:xfrm>
            <a:off x="2831110" y="2442538"/>
            <a:ext cx="246002" cy="348922"/>
            <a:chOff x="2831110" y="2442538"/>
            <a:chExt cx="246002" cy="348922"/>
          </a:xfrm>
        </p:grpSpPr>
        <p:sp>
          <p:nvSpPr>
            <p:cNvPr id="17297" name="Google Shape;17297;p90"/>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0"/>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0"/>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0"/>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0"/>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0"/>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0"/>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0"/>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0"/>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90"/>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0"/>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0"/>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0"/>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0"/>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1" name="Google Shape;17311;p90"/>
          <p:cNvGrpSpPr/>
          <p:nvPr/>
        </p:nvGrpSpPr>
        <p:grpSpPr>
          <a:xfrm>
            <a:off x="7016492" y="3367036"/>
            <a:ext cx="362947" cy="356498"/>
            <a:chOff x="7016492" y="3367036"/>
            <a:chExt cx="362947" cy="356498"/>
          </a:xfrm>
        </p:grpSpPr>
        <p:sp>
          <p:nvSpPr>
            <p:cNvPr id="17312" name="Google Shape;17312;p90"/>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0"/>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90"/>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0"/>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90"/>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90"/>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8" name="Google Shape;17318;p90"/>
          <p:cNvGrpSpPr/>
          <p:nvPr/>
        </p:nvGrpSpPr>
        <p:grpSpPr>
          <a:xfrm>
            <a:off x="4831774" y="3817357"/>
            <a:ext cx="362947" cy="356576"/>
            <a:chOff x="5108852" y="3817357"/>
            <a:chExt cx="362947" cy="356576"/>
          </a:xfrm>
        </p:grpSpPr>
        <p:sp>
          <p:nvSpPr>
            <p:cNvPr id="17319" name="Google Shape;17319;p90"/>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0"/>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0"/>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0"/>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3" name="Google Shape;17323;p90"/>
          <p:cNvGrpSpPr/>
          <p:nvPr/>
        </p:nvGrpSpPr>
        <p:grpSpPr>
          <a:xfrm>
            <a:off x="5728642" y="3817357"/>
            <a:ext cx="362947" cy="356576"/>
            <a:chOff x="6005720" y="3817357"/>
            <a:chExt cx="362947" cy="356576"/>
          </a:xfrm>
        </p:grpSpPr>
        <p:sp>
          <p:nvSpPr>
            <p:cNvPr id="17324" name="Google Shape;17324;p90"/>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0"/>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0"/>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0"/>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8" name="Google Shape;17328;p90"/>
          <p:cNvGrpSpPr/>
          <p:nvPr/>
        </p:nvGrpSpPr>
        <p:grpSpPr>
          <a:xfrm>
            <a:off x="5589452" y="3367036"/>
            <a:ext cx="362580" cy="356498"/>
            <a:chOff x="5589452" y="3367036"/>
            <a:chExt cx="362580" cy="356498"/>
          </a:xfrm>
        </p:grpSpPr>
        <p:sp>
          <p:nvSpPr>
            <p:cNvPr id="17329" name="Google Shape;17329;p90"/>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0"/>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0"/>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2" name="Google Shape;17332;p90"/>
          <p:cNvGrpSpPr/>
          <p:nvPr/>
        </p:nvGrpSpPr>
        <p:grpSpPr>
          <a:xfrm>
            <a:off x="7488021" y="3362475"/>
            <a:ext cx="372017" cy="365621"/>
            <a:chOff x="7488021" y="3362475"/>
            <a:chExt cx="372017" cy="365621"/>
          </a:xfrm>
        </p:grpSpPr>
        <p:sp>
          <p:nvSpPr>
            <p:cNvPr id="17333" name="Google Shape;17333;p90"/>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0"/>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0"/>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0"/>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0"/>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0"/>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0"/>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0"/>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0"/>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0"/>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90"/>
          <p:cNvGrpSpPr/>
          <p:nvPr/>
        </p:nvGrpSpPr>
        <p:grpSpPr>
          <a:xfrm>
            <a:off x="5113781" y="3367036"/>
            <a:ext cx="362553" cy="356498"/>
            <a:chOff x="5113781" y="3367036"/>
            <a:chExt cx="362553" cy="356498"/>
          </a:xfrm>
        </p:grpSpPr>
        <p:sp>
          <p:nvSpPr>
            <p:cNvPr id="17344" name="Google Shape;17344;p90"/>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0"/>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6" name="Google Shape;17346;p90"/>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47" name="Google Shape;17347;p90"/>
          <p:cNvGrpSpPr/>
          <p:nvPr/>
        </p:nvGrpSpPr>
        <p:grpSpPr>
          <a:xfrm>
            <a:off x="7968621" y="3365489"/>
            <a:ext cx="375818" cy="357651"/>
            <a:chOff x="7968621" y="3365489"/>
            <a:chExt cx="375818" cy="357651"/>
          </a:xfrm>
        </p:grpSpPr>
        <p:sp>
          <p:nvSpPr>
            <p:cNvPr id="17348" name="Google Shape;17348;p90"/>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0"/>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0"/>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90"/>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90"/>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0"/>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0"/>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0"/>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0"/>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0"/>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0"/>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0"/>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0" name="Google Shape;17360;p90"/>
          <p:cNvGrpSpPr/>
          <p:nvPr/>
        </p:nvGrpSpPr>
        <p:grpSpPr>
          <a:xfrm>
            <a:off x="5280208" y="3817357"/>
            <a:ext cx="362947" cy="356576"/>
            <a:chOff x="5557286" y="3817357"/>
            <a:chExt cx="362947" cy="356576"/>
          </a:xfrm>
        </p:grpSpPr>
        <p:grpSp>
          <p:nvGrpSpPr>
            <p:cNvPr id="17361" name="Google Shape;17361;p90"/>
            <p:cNvGrpSpPr/>
            <p:nvPr/>
          </p:nvGrpSpPr>
          <p:grpSpPr>
            <a:xfrm>
              <a:off x="5557286" y="3817357"/>
              <a:ext cx="362947" cy="356576"/>
              <a:chOff x="5557286" y="3817357"/>
              <a:chExt cx="362947" cy="356576"/>
            </a:xfrm>
          </p:grpSpPr>
          <p:sp>
            <p:nvSpPr>
              <p:cNvPr id="17362" name="Google Shape;17362;p90"/>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0"/>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0"/>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65" name="Google Shape;17365;p90"/>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6" name="Google Shape;17366;p90"/>
          <p:cNvGrpSpPr/>
          <p:nvPr/>
        </p:nvGrpSpPr>
        <p:grpSpPr>
          <a:xfrm>
            <a:off x="4383341" y="3817357"/>
            <a:ext cx="362947" cy="356576"/>
            <a:chOff x="4660419" y="3817357"/>
            <a:chExt cx="362947" cy="356576"/>
          </a:xfrm>
        </p:grpSpPr>
        <p:grpSp>
          <p:nvGrpSpPr>
            <p:cNvPr id="17367" name="Google Shape;17367;p90"/>
            <p:cNvGrpSpPr/>
            <p:nvPr/>
          </p:nvGrpSpPr>
          <p:grpSpPr>
            <a:xfrm>
              <a:off x="4660419" y="3817357"/>
              <a:ext cx="362947" cy="356576"/>
              <a:chOff x="4660419" y="3817357"/>
              <a:chExt cx="362947" cy="356576"/>
            </a:xfrm>
          </p:grpSpPr>
          <p:sp>
            <p:nvSpPr>
              <p:cNvPr id="17368" name="Google Shape;17368;p90"/>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0"/>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0" name="Google Shape;17370;p90"/>
            <p:cNvGrpSpPr/>
            <p:nvPr/>
          </p:nvGrpSpPr>
          <p:grpSpPr>
            <a:xfrm>
              <a:off x="4694459" y="3856408"/>
              <a:ext cx="282308" cy="265356"/>
              <a:chOff x="4690600" y="3853050"/>
              <a:chExt cx="289488" cy="272132"/>
            </a:xfrm>
          </p:grpSpPr>
          <p:sp>
            <p:nvSpPr>
              <p:cNvPr id="17371" name="Google Shape;17371;p90"/>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0"/>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373" name="Google Shape;17373;p90"/>
          <p:cNvGrpSpPr/>
          <p:nvPr/>
        </p:nvGrpSpPr>
        <p:grpSpPr>
          <a:xfrm>
            <a:off x="6184880" y="3813323"/>
            <a:ext cx="369882" cy="364325"/>
            <a:chOff x="1190200" y="238125"/>
            <a:chExt cx="5306767" cy="5212083"/>
          </a:xfrm>
        </p:grpSpPr>
        <p:grpSp>
          <p:nvGrpSpPr>
            <p:cNvPr id="17374" name="Google Shape;17374;p90"/>
            <p:cNvGrpSpPr/>
            <p:nvPr/>
          </p:nvGrpSpPr>
          <p:grpSpPr>
            <a:xfrm>
              <a:off x="1190200" y="238125"/>
              <a:ext cx="5212075" cy="5212075"/>
              <a:chOff x="1190200" y="238125"/>
              <a:chExt cx="5212075" cy="5212075"/>
            </a:xfrm>
          </p:grpSpPr>
          <p:sp>
            <p:nvSpPr>
              <p:cNvPr id="17375" name="Google Shape;17375;p90"/>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0"/>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77" name="Google Shape;17377;p90"/>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78" name="Google Shape;17378;p90"/>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7379" name="Google Shape;17379;p90"/>
          <p:cNvGrpSpPr/>
          <p:nvPr/>
        </p:nvGrpSpPr>
        <p:grpSpPr>
          <a:xfrm>
            <a:off x="3486106" y="3817357"/>
            <a:ext cx="363314" cy="356576"/>
            <a:chOff x="3763184" y="3817357"/>
            <a:chExt cx="363314" cy="356576"/>
          </a:xfrm>
        </p:grpSpPr>
        <p:sp>
          <p:nvSpPr>
            <p:cNvPr id="17380" name="Google Shape;17380;p9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9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9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5" name="Google Shape;17385;p90"/>
          <p:cNvGrpSpPr/>
          <p:nvPr/>
        </p:nvGrpSpPr>
        <p:grpSpPr>
          <a:xfrm>
            <a:off x="3934907" y="3817357"/>
            <a:ext cx="362947" cy="356576"/>
            <a:chOff x="4211985" y="3817357"/>
            <a:chExt cx="362947" cy="356576"/>
          </a:xfrm>
        </p:grpSpPr>
        <p:sp>
          <p:nvSpPr>
            <p:cNvPr id="17386" name="Google Shape;17386;p9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9" name="Google Shape;17389;p90"/>
          <p:cNvGrpSpPr/>
          <p:nvPr/>
        </p:nvGrpSpPr>
        <p:grpSpPr>
          <a:xfrm>
            <a:off x="3037672" y="3817357"/>
            <a:ext cx="362920" cy="356865"/>
            <a:chOff x="3314750" y="3817357"/>
            <a:chExt cx="362920" cy="356865"/>
          </a:xfrm>
        </p:grpSpPr>
        <p:grpSp>
          <p:nvGrpSpPr>
            <p:cNvPr id="17390" name="Google Shape;17390;p90"/>
            <p:cNvGrpSpPr/>
            <p:nvPr/>
          </p:nvGrpSpPr>
          <p:grpSpPr>
            <a:xfrm>
              <a:off x="3314750" y="3817357"/>
              <a:ext cx="362920" cy="356865"/>
              <a:chOff x="3314750" y="3817357"/>
              <a:chExt cx="362920" cy="356865"/>
            </a:xfrm>
          </p:grpSpPr>
          <p:sp>
            <p:nvSpPr>
              <p:cNvPr id="17391" name="Google Shape;17391;p9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3" name="Google Shape;17393;p90"/>
            <p:cNvGrpSpPr/>
            <p:nvPr/>
          </p:nvGrpSpPr>
          <p:grpSpPr>
            <a:xfrm>
              <a:off x="3394986" y="3894612"/>
              <a:ext cx="202339" cy="202323"/>
              <a:chOff x="935197" y="1793977"/>
              <a:chExt cx="256451" cy="256430"/>
            </a:xfrm>
          </p:grpSpPr>
          <p:sp>
            <p:nvSpPr>
              <p:cNvPr id="17394" name="Google Shape;17394;p9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396" name="Google Shape;17396;p90"/>
          <p:cNvGrpSpPr/>
          <p:nvPr/>
        </p:nvGrpSpPr>
        <p:grpSpPr>
          <a:xfrm>
            <a:off x="2589238" y="3817357"/>
            <a:ext cx="362920" cy="356865"/>
            <a:chOff x="2866317" y="3817357"/>
            <a:chExt cx="362920" cy="356865"/>
          </a:xfrm>
        </p:grpSpPr>
        <p:sp>
          <p:nvSpPr>
            <p:cNvPr id="17397" name="Google Shape;17397;p9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9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403"/>
        <p:cNvGrpSpPr/>
        <p:nvPr/>
      </p:nvGrpSpPr>
      <p:grpSpPr>
        <a:xfrm>
          <a:off x="0" y="0"/>
          <a:ext cx="0" cy="0"/>
          <a:chOff x="0" y="0"/>
          <a:chExt cx="0" cy="0"/>
        </a:xfrm>
      </p:grpSpPr>
      <p:pic>
        <p:nvPicPr>
          <p:cNvPr id="17404" name="Google Shape;17404;p9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95"/>
        <p:cNvGrpSpPr/>
        <p:nvPr/>
      </p:nvGrpSpPr>
      <p:grpSpPr>
        <a:xfrm>
          <a:off x="0" y="0"/>
          <a:ext cx="0" cy="0"/>
          <a:chOff x="0" y="0"/>
          <a:chExt cx="0" cy="0"/>
        </a:xfrm>
      </p:grpSpPr>
      <p:sp>
        <p:nvSpPr>
          <p:cNvPr id="796" name="Google Shape;796;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ABOUT THIS </a:t>
            </a:r>
            <a:r>
              <a:rPr lang="en">
                <a:solidFill>
                  <a:schemeClr val="accent6"/>
                </a:solidFill>
              </a:rPr>
              <a:t>COURSE</a:t>
            </a:r>
            <a:endParaRPr>
              <a:solidFill>
                <a:schemeClr val="accent6"/>
              </a:solidFill>
            </a:endParaRPr>
          </a:p>
        </p:txBody>
      </p:sp>
      <p:sp>
        <p:nvSpPr>
          <p:cNvPr id="797" name="Google Shape;797;p41"/>
          <p:cNvSpPr txBox="1">
            <a:spLocks noGrp="1"/>
          </p:cNvSpPr>
          <p:nvPr>
            <p:ph type="body" idx="1"/>
          </p:nvPr>
        </p:nvSpPr>
        <p:spPr>
          <a:xfrm>
            <a:off x="720000" y="1598550"/>
            <a:ext cx="4163400" cy="247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Do you know what helps you make your point clear?</a:t>
            </a:r>
            <a:endParaRPr/>
          </a:p>
          <a:p>
            <a:pPr marL="0" lvl="0" indent="0" algn="l" rtl="0">
              <a:spcBef>
                <a:spcPts val="1200"/>
              </a:spcBef>
              <a:spcAft>
                <a:spcPts val="0"/>
              </a:spcAft>
              <a:buNone/>
            </a:pPr>
            <a:r>
              <a:rPr lang="en"/>
              <a:t>Lists like this one:</a:t>
            </a:r>
            <a:endParaRPr/>
          </a:p>
          <a:p>
            <a:pPr marL="457200" lvl="0" indent="-330200" algn="l" rtl="0">
              <a:spcBef>
                <a:spcPts val="1200"/>
              </a:spcBef>
              <a:spcAft>
                <a:spcPts val="0"/>
              </a:spcAft>
              <a:buSzPts val="1600"/>
              <a:buChar char="●"/>
            </a:pPr>
            <a:r>
              <a:rPr lang="en"/>
              <a:t>They’re simple </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1200"/>
              </a:spcBef>
              <a:spcAft>
                <a:spcPts val="1200"/>
              </a:spcAft>
              <a:buNone/>
            </a:pPr>
            <a:r>
              <a:rPr lang="en"/>
              <a:t>And the most important thing: the audience won’t miss the point of your presentation</a:t>
            </a:r>
            <a:endParaRPr/>
          </a:p>
        </p:txBody>
      </p:sp>
      <p:sp>
        <p:nvSpPr>
          <p:cNvPr id="798" name="Google Shape;798;p41"/>
          <p:cNvSpPr/>
          <p:nvPr/>
        </p:nvSpPr>
        <p:spPr>
          <a:xfrm>
            <a:off x="6315250" y="4612550"/>
            <a:ext cx="909600" cy="202800"/>
          </a:xfrm>
          <a:prstGeom prst="ellipse">
            <a:avLst/>
          </a:prstGeom>
          <a:solidFill>
            <a:srgbClr val="17253A">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 name="Google Shape;799;p41"/>
          <p:cNvGrpSpPr/>
          <p:nvPr/>
        </p:nvGrpSpPr>
        <p:grpSpPr>
          <a:xfrm>
            <a:off x="5433734" y="1559219"/>
            <a:ext cx="2514780" cy="3179299"/>
            <a:chOff x="9067720" y="2225730"/>
            <a:chExt cx="575715" cy="727811"/>
          </a:xfrm>
        </p:grpSpPr>
        <p:sp>
          <p:nvSpPr>
            <p:cNvPr id="800" name="Google Shape;800;p41"/>
            <p:cNvSpPr/>
            <p:nvPr/>
          </p:nvSpPr>
          <p:spPr>
            <a:xfrm>
              <a:off x="9067720" y="2537235"/>
              <a:ext cx="268493" cy="95922"/>
            </a:xfrm>
            <a:custGeom>
              <a:avLst/>
              <a:gdLst/>
              <a:ahLst/>
              <a:cxnLst/>
              <a:rect l="l" t="t" r="r" b="b"/>
              <a:pathLst>
                <a:path w="6018" h="2150" extrusionOk="0">
                  <a:moveTo>
                    <a:pt x="5639" y="0"/>
                  </a:moveTo>
                  <a:cubicBezTo>
                    <a:pt x="5202" y="0"/>
                    <a:pt x="3644" y="750"/>
                    <a:pt x="3224" y="861"/>
                  </a:cubicBezTo>
                  <a:cubicBezTo>
                    <a:pt x="2794" y="974"/>
                    <a:pt x="1743" y="1539"/>
                    <a:pt x="1369" y="1663"/>
                  </a:cubicBezTo>
                  <a:cubicBezTo>
                    <a:pt x="1369" y="1663"/>
                    <a:pt x="205" y="1618"/>
                    <a:pt x="103" y="1595"/>
                  </a:cubicBezTo>
                  <a:cubicBezTo>
                    <a:pt x="97" y="1595"/>
                    <a:pt x="91" y="1594"/>
                    <a:pt x="85" y="1594"/>
                  </a:cubicBezTo>
                  <a:cubicBezTo>
                    <a:pt x="1" y="1594"/>
                    <a:pt x="1" y="1668"/>
                    <a:pt x="171" y="1743"/>
                  </a:cubicBezTo>
                  <a:cubicBezTo>
                    <a:pt x="341" y="1822"/>
                    <a:pt x="612" y="1833"/>
                    <a:pt x="770" y="1889"/>
                  </a:cubicBezTo>
                  <a:cubicBezTo>
                    <a:pt x="804" y="1901"/>
                    <a:pt x="838" y="1912"/>
                    <a:pt x="884" y="1935"/>
                  </a:cubicBezTo>
                  <a:cubicBezTo>
                    <a:pt x="770" y="1980"/>
                    <a:pt x="635" y="2025"/>
                    <a:pt x="578" y="2048"/>
                  </a:cubicBezTo>
                  <a:cubicBezTo>
                    <a:pt x="500" y="2076"/>
                    <a:pt x="484" y="2149"/>
                    <a:pt x="682" y="2149"/>
                  </a:cubicBezTo>
                  <a:cubicBezTo>
                    <a:pt x="799" y="2149"/>
                    <a:pt x="992" y="2123"/>
                    <a:pt x="1291" y="2048"/>
                  </a:cubicBezTo>
                  <a:cubicBezTo>
                    <a:pt x="1381" y="2048"/>
                    <a:pt x="1460" y="2025"/>
                    <a:pt x="1528" y="1969"/>
                  </a:cubicBezTo>
                  <a:cubicBezTo>
                    <a:pt x="1528" y="1969"/>
                    <a:pt x="3269" y="1585"/>
                    <a:pt x="3552" y="1414"/>
                  </a:cubicBezTo>
                  <a:cubicBezTo>
                    <a:pt x="3846" y="1256"/>
                    <a:pt x="5033" y="1143"/>
                    <a:pt x="5520" y="906"/>
                  </a:cubicBezTo>
                  <a:cubicBezTo>
                    <a:pt x="5837" y="748"/>
                    <a:pt x="6017" y="24"/>
                    <a:pt x="5666" y="1"/>
                  </a:cubicBezTo>
                  <a:cubicBezTo>
                    <a:pt x="5658" y="1"/>
                    <a:pt x="5649" y="0"/>
                    <a:pt x="5639" y="0"/>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1"/>
            <p:cNvSpPr/>
            <p:nvPr/>
          </p:nvSpPr>
          <p:spPr>
            <a:xfrm>
              <a:off x="9169666" y="2537235"/>
              <a:ext cx="166548" cy="79816"/>
            </a:xfrm>
            <a:custGeom>
              <a:avLst/>
              <a:gdLst/>
              <a:ahLst/>
              <a:cxnLst/>
              <a:rect l="l" t="t" r="r" b="b"/>
              <a:pathLst>
                <a:path w="3733" h="1789" extrusionOk="0">
                  <a:moveTo>
                    <a:pt x="3356" y="0"/>
                  </a:moveTo>
                  <a:cubicBezTo>
                    <a:pt x="3211" y="0"/>
                    <a:pt x="2932" y="87"/>
                    <a:pt x="2613" y="205"/>
                  </a:cubicBezTo>
                  <a:cubicBezTo>
                    <a:pt x="2748" y="306"/>
                    <a:pt x="2884" y="419"/>
                    <a:pt x="2873" y="532"/>
                  </a:cubicBezTo>
                  <a:cubicBezTo>
                    <a:pt x="2839" y="736"/>
                    <a:pt x="2341" y="793"/>
                    <a:pt x="2195" y="816"/>
                  </a:cubicBezTo>
                  <a:cubicBezTo>
                    <a:pt x="1380" y="1019"/>
                    <a:pt x="747" y="1449"/>
                    <a:pt x="1" y="1788"/>
                  </a:cubicBezTo>
                  <a:cubicBezTo>
                    <a:pt x="509" y="1663"/>
                    <a:pt x="1109" y="1505"/>
                    <a:pt x="1267" y="1414"/>
                  </a:cubicBezTo>
                  <a:cubicBezTo>
                    <a:pt x="1561" y="1256"/>
                    <a:pt x="2748" y="1143"/>
                    <a:pt x="3235" y="906"/>
                  </a:cubicBezTo>
                  <a:cubicBezTo>
                    <a:pt x="3552" y="748"/>
                    <a:pt x="3732" y="24"/>
                    <a:pt x="3381" y="1"/>
                  </a:cubicBezTo>
                  <a:cubicBezTo>
                    <a:pt x="3374" y="1"/>
                    <a:pt x="3365" y="0"/>
                    <a:pt x="3356"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1"/>
            <p:cNvSpPr/>
            <p:nvPr/>
          </p:nvSpPr>
          <p:spPr>
            <a:xfrm>
              <a:off x="9366911" y="2535763"/>
              <a:ext cx="276524" cy="59293"/>
            </a:xfrm>
            <a:custGeom>
              <a:avLst/>
              <a:gdLst/>
              <a:ahLst/>
              <a:cxnLst/>
              <a:rect l="l" t="t" r="r" b="b"/>
              <a:pathLst>
                <a:path w="6198" h="1329" extrusionOk="0">
                  <a:moveTo>
                    <a:pt x="462" y="1"/>
                  </a:moveTo>
                  <a:cubicBezTo>
                    <a:pt x="413" y="1"/>
                    <a:pt x="372" y="4"/>
                    <a:pt x="340" y="12"/>
                  </a:cubicBezTo>
                  <a:cubicBezTo>
                    <a:pt x="1" y="91"/>
                    <a:pt x="295" y="781"/>
                    <a:pt x="634" y="882"/>
                  </a:cubicBezTo>
                  <a:cubicBezTo>
                    <a:pt x="1154" y="1030"/>
                    <a:pt x="2342" y="950"/>
                    <a:pt x="2659" y="1063"/>
                  </a:cubicBezTo>
                  <a:cubicBezTo>
                    <a:pt x="2975" y="1176"/>
                    <a:pt x="4750" y="1278"/>
                    <a:pt x="4750" y="1278"/>
                  </a:cubicBezTo>
                  <a:cubicBezTo>
                    <a:pt x="4795" y="1308"/>
                    <a:pt x="4850" y="1318"/>
                    <a:pt x="4905" y="1318"/>
                  </a:cubicBezTo>
                  <a:cubicBezTo>
                    <a:pt x="4933" y="1318"/>
                    <a:pt x="4961" y="1316"/>
                    <a:pt x="4988" y="1312"/>
                  </a:cubicBezTo>
                  <a:cubicBezTo>
                    <a:pt x="5132" y="1324"/>
                    <a:pt x="5251" y="1329"/>
                    <a:pt x="5349" y="1329"/>
                  </a:cubicBezTo>
                  <a:cubicBezTo>
                    <a:pt x="5813" y="1329"/>
                    <a:pt x="5803" y="1217"/>
                    <a:pt x="5700" y="1199"/>
                  </a:cubicBezTo>
                  <a:cubicBezTo>
                    <a:pt x="5632" y="1188"/>
                    <a:pt x="5497" y="1153"/>
                    <a:pt x="5373" y="1143"/>
                  </a:cubicBezTo>
                  <a:cubicBezTo>
                    <a:pt x="5418" y="1108"/>
                    <a:pt x="5451" y="1086"/>
                    <a:pt x="5474" y="1075"/>
                  </a:cubicBezTo>
                  <a:cubicBezTo>
                    <a:pt x="5621" y="984"/>
                    <a:pt x="5893" y="939"/>
                    <a:pt x="6051" y="826"/>
                  </a:cubicBezTo>
                  <a:cubicBezTo>
                    <a:pt x="6184" y="740"/>
                    <a:pt x="6197" y="671"/>
                    <a:pt x="6131" y="671"/>
                  </a:cubicBezTo>
                  <a:cubicBezTo>
                    <a:pt x="6118" y="671"/>
                    <a:pt x="6103" y="673"/>
                    <a:pt x="6085" y="679"/>
                  </a:cubicBezTo>
                  <a:cubicBezTo>
                    <a:pt x="5983" y="713"/>
                    <a:pt x="4853" y="950"/>
                    <a:pt x="4853" y="950"/>
                  </a:cubicBezTo>
                  <a:cubicBezTo>
                    <a:pt x="4456" y="882"/>
                    <a:pt x="3325" y="498"/>
                    <a:pt x="2896" y="452"/>
                  </a:cubicBezTo>
                  <a:cubicBezTo>
                    <a:pt x="2492" y="422"/>
                    <a:pt x="1003" y="1"/>
                    <a:pt x="462"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1"/>
            <p:cNvSpPr/>
            <p:nvPr/>
          </p:nvSpPr>
          <p:spPr>
            <a:xfrm>
              <a:off x="9366911" y="2535763"/>
              <a:ext cx="89364" cy="44437"/>
            </a:xfrm>
            <a:custGeom>
              <a:avLst/>
              <a:gdLst/>
              <a:ahLst/>
              <a:cxnLst/>
              <a:rect l="l" t="t" r="r" b="b"/>
              <a:pathLst>
                <a:path w="2003" h="996" extrusionOk="0">
                  <a:moveTo>
                    <a:pt x="453" y="0"/>
                  </a:moveTo>
                  <a:cubicBezTo>
                    <a:pt x="408" y="0"/>
                    <a:pt x="363" y="0"/>
                    <a:pt x="340" y="12"/>
                  </a:cubicBezTo>
                  <a:cubicBezTo>
                    <a:pt x="1" y="91"/>
                    <a:pt x="295" y="781"/>
                    <a:pt x="634" y="882"/>
                  </a:cubicBezTo>
                  <a:cubicBezTo>
                    <a:pt x="962" y="973"/>
                    <a:pt x="1539" y="973"/>
                    <a:pt x="2003" y="995"/>
                  </a:cubicBezTo>
                  <a:cubicBezTo>
                    <a:pt x="1822" y="894"/>
                    <a:pt x="1641" y="769"/>
                    <a:pt x="1460" y="633"/>
                  </a:cubicBezTo>
                  <a:cubicBezTo>
                    <a:pt x="1143" y="396"/>
                    <a:pt x="782" y="215"/>
                    <a:pt x="453"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1"/>
            <p:cNvSpPr/>
            <p:nvPr/>
          </p:nvSpPr>
          <p:spPr>
            <a:xfrm>
              <a:off x="9350314" y="2693657"/>
              <a:ext cx="64067" cy="259882"/>
            </a:xfrm>
            <a:custGeom>
              <a:avLst/>
              <a:gdLst/>
              <a:ahLst/>
              <a:cxnLst/>
              <a:rect l="l" t="t" r="r" b="b"/>
              <a:pathLst>
                <a:path w="1436" h="5825" extrusionOk="0">
                  <a:moveTo>
                    <a:pt x="1334" y="1"/>
                  </a:moveTo>
                  <a:lnTo>
                    <a:pt x="45" y="758"/>
                  </a:lnTo>
                  <a:cubicBezTo>
                    <a:pt x="45" y="758"/>
                    <a:pt x="169" y="2681"/>
                    <a:pt x="169" y="3190"/>
                  </a:cubicBezTo>
                  <a:cubicBezTo>
                    <a:pt x="169" y="3190"/>
                    <a:pt x="68" y="4897"/>
                    <a:pt x="101" y="5485"/>
                  </a:cubicBezTo>
                  <a:cubicBezTo>
                    <a:pt x="101" y="5485"/>
                    <a:pt x="0" y="5666"/>
                    <a:pt x="169" y="5734"/>
                  </a:cubicBezTo>
                  <a:cubicBezTo>
                    <a:pt x="282" y="5782"/>
                    <a:pt x="808" y="5825"/>
                    <a:pt x="1126" y="5825"/>
                  </a:cubicBezTo>
                  <a:cubicBezTo>
                    <a:pt x="1254" y="5825"/>
                    <a:pt x="1348" y="5818"/>
                    <a:pt x="1368" y="5802"/>
                  </a:cubicBezTo>
                  <a:cubicBezTo>
                    <a:pt x="1436" y="5756"/>
                    <a:pt x="644" y="5361"/>
                    <a:pt x="644" y="5361"/>
                  </a:cubicBezTo>
                  <a:cubicBezTo>
                    <a:pt x="644" y="5361"/>
                    <a:pt x="916" y="3959"/>
                    <a:pt x="1074" y="2839"/>
                  </a:cubicBezTo>
                  <a:cubicBezTo>
                    <a:pt x="1300" y="1290"/>
                    <a:pt x="1334" y="1"/>
                    <a:pt x="1334"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1"/>
            <p:cNvSpPr/>
            <p:nvPr/>
          </p:nvSpPr>
          <p:spPr>
            <a:xfrm>
              <a:off x="9352322" y="2693657"/>
              <a:ext cx="57553" cy="90345"/>
            </a:xfrm>
            <a:custGeom>
              <a:avLst/>
              <a:gdLst/>
              <a:ahLst/>
              <a:cxnLst/>
              <a:rect l="l" t="t" r="r" b="b"/>
              <a:pathLst>
                <a:path w="1290" h="2025" extrusionOk="0">
                  <a:moveTo>
                    <a:pt x="1289" y="1"/>
                  </a:moveTo>
                  <a:lnTo>
                    <a:pt x="0" y="758"/>
                  </a:lnTo>
                  <a:lnTo>
                    <a:pt x="68" y="2025"/>
                  </a:lnTo>
                  <a:cubicBezTo>
                    <a:pt x="159" y="1810"/>
                    <a:pt x="272" y="1595"/>
                    <a:pt x="396" y="1391"/>
                  </a:cubicBezTo>
                  <a:cubicBezTo>
                    <a:pt x="667" y="962"/>
                    <a:pt x="1006" y="555"/>
                    <a:pt x="1289" y="125"/>
                  </a:cubicBezTo>
                  <a:lnTo>
                    <a:pt x="1289" y="1"/>
                  </a:ln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1"/>
            <p:cNvSpPr/>
            <p:nvPr/>
          </p:nvSpPr>
          <p:spPr>
            <a:xfrm>
              <a:off x="9352322" y="2939889"/>
              <a:ext cx="60587" cy="13652"/>
            </a:xfrm>
            <a:custGeom>
              <a:avLst/>
              <a:gdLst/>
              <a:ahLst/>
              <a:cxnLst/>
              <a:rect l="l" t="t" r="r" b="b"/>
              <a:pathLst>
                <a:path w="1358" h="306" extrusionOk="0">
                  <a:moveTo>
                    <a:pt x="46" y="0"/>
                  </a:moveTo>
                  <a:lnTo>
                    <a:pt x="46" y="0"/>
                  </a:lnTo>
                  <a:cubicBezTo>
                    <a:pt x="23" y="56"/>
                    <a:pt x="0" y="159"/>
                    <a:pt x="124" y="215"/>
                  </a:cubicBezTo>
                  <a:cubicBezTo>
                    <a:pt x="237" y="263"/>
                    <a:pt x="763" y="306"/>
                    <a:pt x="1081" y="306"/>
                  </a:cubicBezTo>
                  <a:cubicBezTo>
                    <a:pt x="1209" y="306"/>
                    <a:pt x="1303" y="299"/>
                    <a:pt x="1323" y="283"/>
                  </a:cubicBezTo>
                  <a:cubicBezTo>
                    <a:pt x="1357" y="260"/>
                    <a:pt x="1210" y="181"/>
                    <a:pt x="1052" y="79"/>
                  </a:cubicBezTo>
                  <a:cubicBezTo>
                    <a:pt x="963" y="122"/>
                    <a:pt x="856" y="138"/>
                    <a:pt x="743" y="138"/>
                  </a:cubicBezTo>
                  <a:cubicBezTo>
                    <a:pt x="465" y="138"/>
                    <a:pt x="158" y="40"/>
                    <a:pt x="46"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1"/>
            <p:cNvSpPr/>
            <p:nvPr/>
          </p:nvSpPr>
          <p:spPr>
            <a:xfrm>
              <a:off x="9350760" y="2888894"/>
              <a:ext cx="40421" cy="49478"/>
            </a:xfrm>
            <a:custGeom>
              <a:avLst/>
              <a:gdLst/>
              <a:ahLst/>
              <a:cxnLst/>
              <a:rect l="l" t="t" r="r" b="b"/>
              <a:pathLst>
                <a:path w="906" h="1109" extrusionOk="0">
                  <a:moveTo>
                    <a:pt x="815" y="1"/>
                  </a:moveTo>
                  <a:cubicBezTo>
                    <a:pt x="815" y="1"/>
                    <a:pt x="612" y="23"/>
                    <a:pt x="103" y="23"/>
                  </a:cubicBezTo>
                  <a:cubicBezTo>
                    <a:pt x="35" y="23"/>
                    <a:pt x="1" y="307"/>
                    <a:pt x="1" y="566"/>
                  </a:cubicBezTo>
                  <a:cubicBezTo>
                    <a:pt x="1" y="725"/>
                    <a:pt x="1" y="1098"/>
                    <a:pt x="91" y="1109"/>
                  </a:cubicBezTo>
                  <a:cubicBezTo>
                    <a:pt x="194" y="1109"/>
                    <a:pt x="556" y="1019"/>
                    <a:pt x="634" y="985"/>
                  </a:cubicBezTo>
                  <a:cubicBezTo>
                    <a:pt x="714" y="940"/>
                    <a:pt x="906" y="1"/>
                    <a:pt x="815" y="1"/>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1"/>
            <p:cNvSpPr/>
            <p:nvPr/>
          </p:nvSpPr>
          <p:spPr>
            <a:xfrm>
              <a:off x="9353303" y="2890946"/>
              <a:ext cx="7138" cy="46980"/>
            </a:xfrm>
            <a:custGeom>
              <a:avLst/>
              <a:gdLst/>
              <a:ahLst/>
              <a:cxnLst/>
              <a:rect l="l" t="t" r="r" b="b"/>
              <a:pathLst>
                <a:path w="160" h="1053" extrusionOk="0">
                  <a:moveTo>
                    <a:pt x="114" y="0"/>
                  </a:moveTo>
                  <a:cubicBezTo>
                    <a:pt x="91" y="0"/>
                    <a:pt x="80" y="0"/>
                    <a:pt x="69" y="23"/>
                  </a:cubicBezTo>
                  <a:cubicBezTo>
                    <a:pt x="12" y="181"/>
                    <a:pt x="12" y="351"/>
                    <a:pt x="24" y="520"/>
                  </a:cubicBezTo>
                  <a:cubicBezTo>
                    <a:pt x="24" y="690"/>
                    <a:pt x="1" y="849"/>
                    <a:pt x="24" y="1018"/>
                  </a:cubicBezTo>
                  <a:cubicBezTo>
                    <a:pt x="34" y="1040"/>
                    <a:pt x="46" y="1052"/>
                    <a:pt x="57" y="1052"/>
                  </a:cubicBezTo>
                  <a:cubicBezTo>
                    <a:pt x="80" y="1052"/>
                    <a:pt x="102" y="1030"/>
                    <a:pt x="102" y="1007"/>
                  </a:cubicBezTo>
                  <a:cubicBezTo>
                    <a:pt x="69" y="837"/>
                    <a:pt x="91" y="679"/>
                    <a:pt x="91" y="520"/>
                  </a:cubicBezTo>
                  <a:cubicBezTo>
                    <a:pt x="91" y="351"/>
                    <a:pt x="91" y="193"/>
                    <a:pt x="148" y="45"/>
                  </a:cubicBezTo>
                  <a:cubicBezTo>
                    <a:pt x="159" y="12"/>
                    <a:pt x="137" y="0"/>
                    <a:pt x="114" y="0"/>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1"/>
            <p:cNvSpPr/>
            <p:nvPr/>
          </p:nvSpPr>
          <p:spPr>
            <a:xfrm>
              <a:off x="9360888" y="2890946"/>
              <a:ext cx="7629" cy="43946"/>
            </a:xfrm>
            <a:custGeom>
              <a:avLst/>
              <a:gdLst/>
              <a:ahLst/>
              <a:cxnLst/>
              <a:rect l="l" t="t" r="r" b="b"/>
              <a:pathLst>
                <a:path w="171" h="985" extrusionOk="0">
                  <a:moveTo>
                    <a:pt x="125" y="0"/>
                  </a:moveTo>
                  <a:cubicBezTo>
                    <a:pt x="102" y="0"/>
                    <a:pt x="91" y="12"/>
                    <a:pt x="91" y="34"/>
                  </a:cubicBezTo>
                  <a:cubicBezTo>
                    <a:pt x="0" y="317"/>
                    <a:pt x="23" y="656"/>
                    <a:pt x="35" y="950"/>
                  </a:cubicBezTo>
                  <a:cubicBezTo>
                    <a:pt x="35" y="973"/>
                    <a:pt x="57" y="984"/>
                    <a:pt x="80" y="984"/>
                  </a:cubicBezTo>
                  <a:cubicBezTo>
                    <a:pt x="91" y="984"/>
                    <a:pt x="113" y="973"/>
                    <a:pt x="113" y="950"/>
                  </a:cubicBezTo>
                  <a:cubicBezTo>
                    <a:pt x="102" y="656"/>
                    <a:pt x="68" y="328"/>
                    <a:pt x="158" y="45"/>
                  </a:cubicBezTo>
                  <a:cubicBezTo>
                    <a:pt x="170" y="23"/>
                    <a:pt x="148" y="0"/>
                    <a:pt x="125" y="0"/>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1"/>
            <p:cNvSpPr/>
            <p:nvPr/>
          </p:nvSpPr>
          <p:spPr>
            <a:xfrm>
              <a:off x="9368473" y="2891437"/>
              <a:ext cx="8566" cy="42920"/>
            </a:xfrm>
            <a:custGeom>
              <a:avLst/>
              <a:gdLst/>
              <a:ahLst/>
              <a:cxnLst/>
              <a:rect l="l" t="t" r="r" b="b"/>
              <a:pathLst>
                <a:path w="192" h="962" extrusionOk="0">
                  <a:moveTo>
                    <a:pt x="136" y="1"/>
                  </a:moveTo>
                  <a:cubicBezTo>
                    <a:pt x="113" y="1"/>
                    <a:pt x="102" y="12"/>
                    <a:pt x="102" y="34"/>
                  </a:cubicBezTo>
                  <a:cubicBezTo>
                    <a:pt x="113" y="170"/>
                    <a:pt x="79" y="283"/>
                    <a:pt x="68" y="419"/>
                  </a:cubicBezTo>
                  <a:cubicBezTo>
                    <a:pt x="45" y="589"/>
                    <a:pt x="45" y="747"/>
                    <a:pt x="11" y="916"/>
                  </a:cubicBezTo>
                  <a:cubicBezTo>
                    <a:pt x="0" y="951"/>
                    <a:pt x="34" y="962"/>
                    <a:pt x="56" y="962"/>
                  </a:cubicBezTo>
                  <a:cubicBezTo>
                    <a:pt x="68" y="962"/>
                    <a:pt x="79" y="962"/>
                    <a:pt x="79" y="939"/>
                  </a:cubicBezTo>
                  <a:cubicBezTo>
                    <a:pt x="113" y="792"/>
                    <a:pt x="124" y="634"/>
                    <a:pt x="136" y="476"/>
                  </a:cubicBezTo>
                  <a:cubicBezTo>
                    <a:pt x="147" y="328"/>
                    <a:pt x="192" y="182"/>
                    <a:pt x="169" y="34"/>
                  </a:cubicBezTo>
                  <a:cubicBezTo>
                    <a:pt x="169" y="12"/>
                    <a:pt x="147" y="1"/>
                    <a:pt x="136" y="1"/>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1"/>
            <p:cNvSpPr/>
            <p:nvPr/>
          </p:nvSpPr>
          <p:spPr>
            <a:xfrm>
              <a:off x="9381054" y="2888894"/>
              <a:ext cx="2052" cy="580"/>
            </a:xfrm>
            <a:custGeom>
              <a:avLst/>
              <a:gdLst/>
              <a:ahLst/>
              <a:cxnLst/>
              <a:rect l="l" t="t" r="r" b="b"/>
              <a:pathLst>
                <a:path w="46" h="13" extrusionOk="0">
                  <a:moveTo>
                    <a:pt x="23" y="1"/>
                  </a:moveTo>
                  <a:cubicBezTo>
                    <a:pt x="23" y="1"/>
                    <a:pt x="12" y="1"/>
                    <a:pt x="0" y="13"/>
                  </a:cubicBezTo>
                  <a:cubicBezTo>
                    <a:pt x="23" y="13"/>
                    <a:pt x="35" y="1"/>
                    <a:pt x="46" y="1"/>
                  </a:cubicBezTo>
                  <a:close/>
                </a:path>
              </a:pathLst>
            </a:custGeom>
            <a:solidFill>
              <a:srgbClr val="8066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1"/>
            <p:cNvSpPr/>
            <p:nvPr/>
          </p:nvSpPr>
          <p:spPr>
            <a:xfrm>
              <a:off x="9377039" y="2888894"/>
              <a:ext cx="7629" cy="41938"/>
            </a:xfrm>
            <a:custGeom>
              <a:avLst/>
              <a:gdLst/>
              <a:ahLst/>
              <a:cxnLst/>
              <a:rect l="l" t="t" r="r" b="b"/>
              <a:pathLst>
                <a:path w="171" h="940" extrusionOk="0">
                  <a:moveTo>
                    <a:pt x="136" y="1"/>
                  </a:moveTo>
                  <a:cubicBezTo>
                    <a:pt x="125" y="1"/>
                    <a:pt x="113" y="13"/>
                    <a:pt x="90" y="13"/>
                  </a:cubicBezTo>
                  <a:cubicBezTo>
                    <a:pt x="90" y="13"/>
                    <a:pt x="80" y="23"/>
                    <a:pt x="80" y="35"/>
                  </a:cubicBezTo>
                  <a:cubicBezTo>
                    <a:pt x="90" y="204"/>
                    <a:pt x="102" y="374"/>
                    <a:pt x="80" y="544"/>
                  </a:cubicBezTo>
                  <a:cubicBezTo>
                    <a:pt x="57" y="657"/>
                    <a:pt x="23" y="782"/>
                    <a:pt x="12" y="905"/>
                  </a:cubicBezTo>
                  <a:cubicBezTo>
                    <a:pt x="0" y="928"/>
                    <a:pt x="23" y="940"/>
                    <a:pt x="45" y="940"/>
                  </a:cubicBezTo>
                  <a:cubicBezTo>
                    <a:pt x="57" y="940"/>
                    <a:pt x="80" y="928"/>
                    <a:pt x="80" y="905"/>
                  </a:cubicBezTo>
                  <a:cubicBezTo>
                    <a:pt x="102" y="759"/>
                    <a:pt x="147" y="623"/>
                    <a:pt x="158" y="487"/>
                  </a:cubicBezTo>
                  <a:cubicBezTo>
                    <a:pt x="170" y="340"/>
                    <a:pt x="170" y="182"/>
                    <a:pt x="158" y="35"/>
                  </a:cubicBezTo>
                  <a:cubicBezTo>
                    <a:pt x="158" y="23"/>
                    <a:pt x="147" y="13"/>
                    <a:pt x="136" y="1"/>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1"/>
            <p:cNvSpPr/>
            <p:nvPr/>
          </p:nvSpPr>
          <p:spPr>
            <a:xfrm>
              <a:off x="9222268" y="2690668"/>
              <a:ext cx="142188" cy="140850"/>
            </a:xfrm>
            <a:custGeom>
              <a:avLst/>
              <a:gdLst/>
              <a:ahLst/>
              <a:cxnLst/>
              <a:rect l="l" t="t" r="r" b="b"/>
              <a:pathLst>
                <a:path w="3187" h="3157" extrusionOk="0">
                  <a:moveTo>
                    <a:pt x="1750" y="0"/>
                  </a:moveTo>
                  <a:cubicBezTo>
                    <a:pt x="1750" y="0"/>
                    <a:pt x="66" y="1232"/>
                    <a:pt x="31" y="1583"/>
                  </a:cubicBezTo>
                  <a:cubicBezTo>
                    <a:pt x="1" y="1916"/>
                    <a:pt x="810" y="2201"/>
                    <a:pt x="2339" y="2201"/>
                  </a:cubicBezTo>
                  <a:cubicBezTo>
                    <a:pt x="2473" y="2201"/>
                    <a:pt x="2612" y="2198"/>
                    <a:pt x="2757" y="2194"/>
                  </a:cubicBezTo>
                  <a:cubicBezTo>
                    <a:pt x="2757" y="2194"/>
                    <a:pt x="2919" y="3156"/>
                    <a:pt x="3022" y="3156"/>
                  </a:cubicBezTo>
                  <a:cubicBezTo>
                    <a:pt x="3024" y="3156"/>
                    <a:pt x="3026" y="3156"/>
                    <a:pt x="3028" y="3155"/>
                  </a:cubicBezTo>
                  <a:cubicBezTo>
                    <a:pt x="3130" y="3109"/>
                    <a:pt x="3187" y="1628"/>
                    <a:pt x="3142" y="1628"/>
                  </a:cubicBezTo>
                  <a:cubicBezTo>
                    <a:pt x="3085" y="1628"/>
                    <a:pt x="1501" y="1504"/>
                    <a:pt x="1501" y="1504"/>
                  </a:cubicBezTo>
                  <a:lnTo>
                    <a:pt x="2723" y="814"/>
                  </a:lnTo>
                  <a:lnTo>
                    <a:pt x="1750" y="0"/>
                  </a:ln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1"/>
            <p:cNvSpPr/>
            <p:nvPr/>
          </p:nvSpPr>
          <p:spPr>
            <a:xfrm>
              <a:off x="9266526" y="2690668"/>
              <a:ext cx="91372" cy="72678"/>
            </a:xfrm>
            <a:custGeom>
              <a:avLst/>
              <a:gdLst/>
              <a:ahLst/>
              <a:cxnLst/>
              <a:rect l="l" t="t" r="r" b="b"/>
              <a:pathLst>
                <a:path w="2048" h="1629" extrusionOk="0">
                  <a:moveTo>
                    <a:pt x="758" y="0"/>
                  </a:moveTo>
                  <a:cubicBezTo>
                    <a:pt x="758" y="0"/>
                    <a:pt x="713" y="11"/>
                    <a:pt x="509" y="192"/>
                  </a:cubicBezTo>
                  <a:cubicBezTo>
                    <a:pt x="679" y="373"/>
                    <a:pt x="894" y="837"/>
                    <a:pt x="906" y="905"/>
                  </a:cubicBezTo>
                  <a:cubicBezTo>
                    <a:pt x="928" y="1018"/>
                    <a:pt x="1" y="1583"/>
                    <a:pt x="1" y="1583"/>
                  </a:cubicBezTo>
                  <a:lnTo>
                    <a:pt x="2036" y="1628"/>
                  </a:lnTo>
                  <a:lnTo>
                    <a:pt x="2047" y="1617"/>
                  </a:lnTo>
                  <a:cubicBezTo>
                    <a:pt x="1685" y="1594"/>
                    <a:pt x="509" y="1504"/>
                    <a:pt x="509" y="1504"/>
                  </a:cubicBezTo>
                  <a:lnTo>
                    <a:pt x="1731" y="814"/>
                  </a:lnTo>
                  <a:lnTo>
                    <a:pt x="758" y="0"/>
                  </a:ln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1"/>
            <p:cNvSpPr/>
            <p:nvPr/>
          </p:nvSpPr>
          <p:spPr>
            <a:xfrm>
              <a:off x="9297846" y="2511090"/>
              <a:ext cx="117561" cy="220086"/>
            </a:xfrm>
            <a:custGeom>
              <a:avLst/>
              <a:gdLst/>
              <a:ahLst/>
              <a:cxnLst/>
              <a:rect l="l" t="t" r="r" b="b"/>
              <a:pathLst>
                <a:path w="2635" h="4933" extrusionOk="0">
                  <a:moveTo>
                    <a:pt x="1346" y="0"/>
                  </a:moveTo>
                  <a:cubicBezTo>
                    <a:pt x="930" y="0"/>
                    <a:pt x="563" y="422"/>
                    <a:pt x="498" y="655"/>
                  </a:cubicBezTo>
                  <a:cubicBezTo>
                    <a:pt x="407" y="972"/>
                    <a:pt x="0" y="4059"/>
                    <a:pt x="0" y="4059"/>
                  </a:cubicBezTo>
                  <a:cubicBezTo>
                    <a:pt x="0" y="4059"/>
                    <a:pt x="667" y="4794"/>
                    <a:pt x="961" y="4907"/>
                  </a:cubicBezTo>
                  <a:cubicBezTo>
                    <a:pt x="1012" y="4924"/>
                    <a:pt x="1088" y="4932"/>
                    <a:pt x="1165" y="4932"/>
                  </a:cubicBezTo>
                  <a:cubicBezTo>
                    <a:pt x="1241" y="4932"/>
                    <a:pt x="1317" y="4924"/>
                    <a:pt x="1368" y="4907"/>
                  </a:cubicBezTo>
                  <a:cubicBezTo>
                    <a:pt x="1707" y="4782"/>
                    <a:pt x="2510" y="4126"/>
                    <a:pt x="2510" y="4126"/>
                  </a:cubicBezTo>
                  <a:cubicBezTo>
                    <a:pt x="2510" y="4126"/>
                    <a:pt x="2634" y="1480"/>
                    <a:pt x="2036" y="485"/>
                  </a:cubicBezTo>
                  <a:cubicBezTo>
                    <a:pt x="1819" y="128"/>
                    <a:pt x="1575" y="0"/>
                    <a:pt x="1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1"/>
            <p:cNvSpPr/>
            <p:nvPr/>
          </p:nvSpPr>
          <p:spPr>
            <a:xfrm>
              <a:off x="9328096" y="2547854"/>
              <a:ext cx="86285" cy="183323"/>
            </a:xfrm>
            <a:custGeom>
              <a:avLst/>
              <a:gdLst/>
              <a:ahLst/>
              <a:cxnLst/>
              <a:rect l="l" t="t" r="r" b="b"/>
              <a:pathLst>
                <a:path w="1934" h="4109" extrusionOk="0">
                  <a:moveTo>
                    <a:pt x="1516" y="0"/>
                  </a:moveTo>
                  <a:cubicBezTo>
                    <a:pt x="1481" y="702"/>
                    <a:pt x="1323" y="1414"/>
                    <a:pt x="1120" y="2081"/>
                  </a:cubicBezTo>
                  <a:cubicBezTo>
                    <a:pt x="893" y="2839"/>
                    <a:pt x="498" y="3416"/>
                    <a:pt x="1" y="3890"/>
                  </a:cubicBezTo>
                  <a:cubicBezTo>
                    <a:pt x="102" y="3981"/>
                    <a:pt x="204" y="4049"/>
                    <a:pt x="283" y="4083"/>
                  </a:cubicBezTo>
                  <a:cubicBezTo>
                    <a:pt x="334" y="4100"/>
                    <a:pt x="410" y="4108"/>
                    <a:pt x="487" y="4108"/>
                  </a:cubicBezTo>
                  <a:cubicBezTo>
                    <a:pt x="563" y="4108"/>
                    <a:pt x="639" y="4100"/>
                    <a:pt x="690" y="4083"/>
                  </a:cubicBezTo>
                  <a:cubicBezTo>
                    <a:pt x="1029" y="3958"/>
                    <a:pt x="1832" y="3302"/>
                    <a:pt x="1832" y="3302"/>
                  </a:cubicBezTo>
                  <a:cubicBezTo>
                    <a:pt x="1832" y="3302"/>
                    <a:pt x="1934" y="1166"/>
                    <a:pt x="15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1"/>
            <p:cNvSpPr/>
            <p:nvPr/>
          </p:nvSpPr>
          <p:spPr>
            <a:xfrm>
              <a:off x="9326088" y="2503417"/>
              <a:ext cx="56527" cy="67681"/>
            </a:xfrm>
            <a:custGeom>
              <a:avLst/>
              <a:gdLst/>
              <a:ahLst/>
              <a:cxnLst/>
              <a:rect l="l" t="t" r="r" b="b"/>
              <a:pathLst>
                <a:path w="1267" h="1517" extrusionOk="0">
                  <a:moveTo>
                    <a:pt x="760" y="0"/>
                  </a:moveTo>
                  <a:cubicBezTo>
                    <a:pt x="476" y="0"/>
                    <a:pt x="169" y="81"/>
                    <a:pt x="169" y="81"/>
                  </a:cubicBezTo>
                  <a:cubicBezTo>
                    <a:pt x="169" y="81"/>
                    <a:pt x="0" y="1506"/>
                    <a:pt x="622" y="1517"/>
                  </a:cubicBezTo>
                  <a:cubicBezTo>
                    <a:pt x="626" y="1517"/>
                    <a:pt x="631" y="1517"/>
                    <a:pt x="635" y="1517"/>
                  </a:cubicBezTo>
                  <a:cubicBezTo>
                    <a:pt x="1245" y="1517"/>
                    <a:pt x="1267" y="711"/>
                    <a:pt x="1232" y="262"/>
                  </a:cubicBezTo>
                  <a:cubicBezTo>
                    <a:pt x="1217" y="56"/>
                    <a:pt x="996" y="0"/>
                    <a:pt x="760"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1"/>
            <p:cNvSpPr/>
            <p:nvPr/>
          </p:nvSpPr>
          <p:spPr>
            <a:xfrm>
              <a:off x="9200942" y="2274539"/>
              <a:ext cx="294682" cy="271304"/>
            </a:xfrm>
            <a:custGeom>
              <a:avLst/>
              <a:gdLst/>
              <a:ahLst/>
              <a:cxnLst/>
              <a:rect l="l" t="t" r="r" b="b"/>
              <a:pathLst>
                <a:path w="6605" h="6081" extrusionOk="0">
                  <a:moveTo>
                    <a:pt x="3318" y="1"/>
                  </a:moveTo>
                  <a:cubicBezTo>
                    <a:pt x="3238" y="1"/>
                    <a:pt x="3158" y="3"/>
                    <a:pt x="3077" y="9"/>
                  </a:cubicBezTo>
                  <a:cubicBezTo>
                    <a:pt x="1324" y="145"/>
                    <a:pt x="1" y="1603"/>
                    <a:pt x="114" y="3277"/>
                  </a:cubicBezTo>
                  <a:cubicBezTo>
                    <a:pt x="232" y="4867"/>
                    <a:pt x="1617" y="6080"/>
                    <a:pt x="3258" y="6080"/>
                  </a:cubicBezTo>
                  <a:cubicBezTo>
                    <a:pt x="3344" y="6080"/>
                    <a:pt x="3430" y="6077"/>
                    <a:pt x="3517" y="6070"/>
                  </a:cubicBezTo>
                  <a:cubicBezTo>
                    <a:pt x="5281" y="5946"/>
                    <a:pt x="6605" y="4487"/>
                    <a:pt x="6480" y="2814"/>
                  </a:cubicBezTo>
                  <a:cubicBezTo>
                    <a:pt x="6362" y="1217"/>
                    <a:pt x="4977" y="1"/>
                    <a:pt x="3318"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1"/>
            <p:cNvSpPr/>
            <p:nvPr/>
          </p:nvSpPr>
          <p:spPr>
            <a:xfrm>
              <a:off x="9346254" y="2274896"/>
              <a:ext cx="148880" cy="268493"/>
            </a:xfrm>
            <a:custGeom>
              <a:avLst/>
              <a:gdLst/>
              <a:ahLst/>
              <a:cxnLst/>
              <a:rect l="l" t="t" r="r" b="b"/>
              <a:pathLst>
                <a:path w="3337" h="6018" extrusionOk="0">
                  <a:moveTo>
                    <a:pt x="70" y="0"/>
                  </a:moveTo>
                  <a:cubicBezTo>
                    <a:pt x="47" y="0"/>
                    <a:pt x="24" y="1"/>
                    <a:pt x="1" y="1"/>
                  </a:cubicBezTo>
                  <a:cubicBezTo>
                    <a:pt x="645" y="408"/>
                    <a:pt x="1290" y="849"/>
                    <a:pt x="1730" y="1482"/>
                  </a:cubicBezTo>
                  <a:cubicBezTo>
                    <a:pt x="2228" y="2195"/>
                    <a:pt x="2364" y="3088"/>
                    <a:pt x="2172" y="3947"/>
                  </a:cubicBezTo>
                  <a:cubicBezTo>
                    <a:pt x="1934" y="4897"/>
                    <a:pt x="1380" y="5553"/>
                    <a:pt x="667" y="6017"/>
                  </a:cubicBezTo>
                  <a:cubicBezTo>
                    <a:pt x="2217" y="5711"/>
                    <a:pt x="3336" y="4354"/>
                    <a:pt x="3223" y="2806"/>
                  </a:cubicBezTo>
                  <a:cubicBezTo>
                    <a:pt x="3112" y="1210"/>
                    <a:pt x="1724" y="0"/>
                    <a:pt x="70" y="0"/>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1"/>
            <p:cNvSpPr/>
            <p:nvPr/>
          </p:nvSpPr>
          <p:spPr>
            <a:xfrm>
              <a:off x="9179258" y="2225730"/>
              <a:ext cx="132016" cy="110244"/>
            </a:xfrm>
            <a:custGeom>
              <a:avLst/>
              <a:gdLst/>
              <a:ahLst/>
              <a:cxnLst/>
              <a:rect l="l" t="t" r="r" b="b"/>
              <a:pathLst>
                <a:path w="2959" h="2471" extrusionOk="0">
                  <a:moveTo>
                    <a:pt x="1936" y="1"/>
                  </a:moveTo>
                  <a:cubicBezTo>
                    <a:pt x="1803" y="1"/>
                    <a:pt x="1652" y="20"/>
                    <a:pt x="1482" y="63"/>
                  </a:cubicBezTo>
                  <a:cubicBezTo>
                    <a:pt x="0" y="447"/>
                    <a:pt x="804" y="2121"/>
                    <a:pt x="1233" y="2471"/>
                  </a:cubicBezTo>
                  <a:lnTo>
                    <a:pt x="2940" y="1126"/>
                  </a:lnTo>
                  <a:cubicBezTo>
                    <a:pt x="2940" y="1126"/>
                    <a:pt x="2958" y="1"/>
                    <a:pt x="1936"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1"/>
            <p:cNvSpPr/>
            <p:nvPr/>
          </p:nvSpPr>
          <p:spPr>
            <a:xfrm>
              <a:off x="9238775" y="2246655"/>
              <a:ext cx="580" cy="45"/>
            </a:xfrm>
            <a:custGeom>
              <a:avLst/>
              <a:gdLst/>
              <a:ahLst/>
              <a:cxnLst/>
              <a:rect l="l" t="t" r="r" b="b"/>
              <a:pathLst>
                <a:path w="13" h="1" extrusionOk="0">
                  <a:moveTo>
                    <a:pt x="12" y="1"/>
                  </a:moveTo>
                  <a:lnTo>
                    <a:pt x="12" y="1"/>
                  </a:lnTo>
                  <a:cubicBezTo>
                    <a:pt x="1" y="1"/>
                    <a:pt x="1" y="1"/>
                    <a:pt x="12"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1"/>
            <p:cNvSpPr/>
            <p:nvPr/>
          </p:nvSpPr>
          <p:spPr>
            <a:xfrm>
              <a:off x="9212542" y="2250492"/>
              <a:ext cx="21549" cy="70224"/>
            </a:xfrm>
            <a:custGeom>
              <a:avLst/>
              <a:gdLst/>
              <a:ahLst/>
              <a:cxnLst/>
              <a:rect l="l" t="t" r="r" b="b"/>
              <a:pathLst>
                <a:path w="483" h="1574" extrusionOk="0">
                  <a:moveTo>
                    <a:pt x="128" y="0"/>
                  </a:moveTo>
                  <a:cubicBezTo>
                    <a:pt x="127" y="0"/>
                    <a:pt x="125" y="1"/>
                    <a:pt x="125" y="5"/>
                  </a:cubicBezTo>
                  <a:cubicBezTo>
                    <a:pt x="1" y="526"/>
                    <a:pt x="12" y="1159"/>
                    <a:pt x="419" y="1566"/>
                  </a:cubicBezTo>
                  <a:cubicBezTo>
                    <a:pt x="425" y="1571"/>
                    <a:pt x="431" y="1573"/>
                    <a:pt x="438" y="1573"/>
                  </a:cubicBezTo>
                  <a:cubicBezTo>
                    <a:pt x="459" y="1573"/>
                    <a:pt x="482" y="1549"/>
                    <a:pt x="465" y="1532"/>
                  </a:cubicBezTo>
                  <a:cubicBezTo>
                    <a:pt x="216" y="1023"/>
                    <a:pt x="91" y="571"/>
                    <a:pt x="136" y="5"/>
                  </a:cubicBezTo>
                  <a:cubicBezTo>
                    <a:pt x="136" y="5"/>
                    <a:pt x="131" y="0"/>
                    <a:pt x="128"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1"/>
            <p:cNvSpPr/>
            <p:nvPr/>
          </p:nvSpPr>
          <p:spPr>
            <a:xfrm>
              <a:off x="9268668" y="2229389"/>
              <a:ext cx="37254" cy="51887"/>
            </a:xfrm>
            <a:custGeom>
              <a:avLst/>
              <a:gdLst/>
              <a:ahLst/>
              <a:cxnLst/>
              <a:rect l="l" t="t" r="r" b="b"/>
              <a:pathLst>
                <a:path w="835" h="1163" extrusionOk="0">
                  <a:moveTo>
                    <a:pt x="14" y="0"/>
                  </a:moveTo>
                  <a:cubicBezTo>
                    <a:pt x="6" y="0"/>
                    <a:pt x="0" y="17"/>
                    <a:pt x="9" y="26"/>
                  </a:cubicBezTo>
                  <a:cubicBezTo>
                    <a:pt x="224" y="150"/>
                    <a:pt x="383" y="320"/>
                    <a:pt x="507" y="534"/>
                  </a:cubicBezTo>
                  <a:cubicBezTo>
                    <a:pt x="620" y="727"/>
                    <a:pt x="642" y="953"/>
                    <a:pt x="745" y="1145"/>
                  </a:cubicBezTo>
                  <a:cubicBezTo>
                    <a:pt x="748" y="1157"/>
                    <a:pt x="756" y="1162"/>
                    <a:pt x="765" y="1162"/>
                  </a:cubicBezTo>
                  <a:cubicBezTo>
                    <a:pt x="782" y="1162"/>
                    <a:pt x="801" y="1145"/>
                    <a:pt x="801" y="1122"/>
                  </a:cubicBezTo>
                  <a:cubicBezTo>
                    <a:pt x="835" y="659"/>
                    <a:pt x="405" y="195"/>
                    <a:pt x="21" y="3"/>
                  </a:cubicBezTo>
                  <a:cubicBezTo>
                    <a:pt x="19" y="1"/>
                    <a:pt x="16" y="0"/>
                    <a:pt x="14"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1"/>
            <p:cNvSpPr/>
            <p:nvPr/>
          </p:nvSpPr>
          <p:spPr>
            <a:xfrm>
              <a:off x="9256086" y="2233850"/>
              <a:ext cx="30160" cy="56973"/>
            </a:xfrm>
            <a:custGeom>
              <a:avLst/>
              <a:gdLst/>
              <a:ahLst/>
              <a:cxnLst/>
              <a:rect l="l" t="t" r="r" b="b"/>
              <a:pathLst>
                <a:path w="676" h="1277" extrusionOk="0">
                  <a:moveTo>
                    <a:pt x="7" y="0"/>
                  </a:moveTo>
                  <a:cubicBezTo>
                    <a:pt x="4" y="0"/>
                    <a:pt x="0" y="8"/>
                    <a:pt x="9" y="17"/>
                  </a:cubicBezTo>
                  <a:cubicBezTo>
                    <a:pt x="393" y="367"/>
                    <a:pt x="449" y="774"/>
                    <a:pt x="562" y="1260"/>
                  </a:cubicBezTo>
                  <a:cubicBezTo>
                    <a:pt x="568" y="1271"/>
                    <a:pt x="580" y="1276"/>
                    <a:pt x="591" y="1276"/>
                  </a:cubicBezTo>
                  <a:cubicBezTo>
                    <a:pt x="606" y="1276"/>
                    <a:pt x="619" y="1268"/>
                    <a:pt x="619" y="1249"/>
                  </a:cubicBezTo>
                  <a:cubicBezTo>
                    <a:pt x="676" y="751"/>
                    <a:pt x="404" y="288"/>
                    <a:pt x="9" y="5"/>
                  </a:cubicBezTo>
                  <a:cubicBezTo>
                    <a:pt x="9" y="2"/>
                    <a:pt x="8" y="0"/>
                    <a:pt x="7"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1"/>
            <p:cNvSpPr/>
            <p:nvPr/>
          </p:nvSpPr>
          <p:spPr>
            <a:xfrm>
              <a:off x="9226685" y="2243130"/>
              <a:ext cx="28197" cy="72276"/>
            </a:xfrm>
            <a:custGeom>
              <a:avLst/>
              <a:gdLst/>
              <a:ahLst/>
              <a:cxnLst/>
              <a:rect l="l" t="t" r="r" b="b"/>
              <a:pathLst>
                <a:path w="632" h="1620" extrusionOk="0">
                  <a:moveTo>
                    <a:pt x="102" y="0"/>
                  </a:moveTo>
                  <a:cubicBezTo>
                    <a:pt x="0" y="532"/>
                    <a:pt x="23" y="1324"/>
                    <a:pt x="566" y="1618"/>
                  </a:cubicBezTo>
                  <a:cubicBezTo>
                    <a:pt x="570" y="1619"/>
                    <a:pt x="575" y="1620"/>
                    <a:pt x="579" y="1620"/>
                  </a:cubicBezTo>
                  <a:cubicBezTo>
                    <a:pt x="608" y="1620"/>
                    <a:pt x="632" y="1591"/>
                    <a:pt x="623" y="1561"/>
                  </a:cubicBezTo>
                  <a:cubicBezTo>
                    <a:pt x="452" y="1335"/>
                    <a:pt x="294" y="1165"/>
                    <a:pt x="193" y="894"/>
                  </a:cubicBezTo>
                  <a:cubicBezTo>
                    <a:pt x="102" y="611"/>
                    <a:pt x="91" y="294"/>
                    <a:pt x="113" y="12"/>
                  </a:cubicBezTo>
                  <a:cubicBezTo>
                    <a:pt x="113" y="0"/>
                    <a:pt x="102" y="0"/>
                    <a:pt x="102"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1"/>
            <p:cNvSpPr/>
            <p:nvPr/>
          </p:nvSpPr>
          <p:spPr>
            <a:xfrm>
              <a:off x="9239311" y="2239739"/>
              <a:ext cx="32212" cy="60007"/>
            </a:xfrm>
            <a:custGeom>
              <a:avLst/>
              <a:gdLst/>
              <a:ahLst/>
              <a:cxnLst/>
              <a:rect l="l" t="t" r="r" b="b"/>
              <a:pathLst>
                <a:path w="722" h="1345" extrusionOk="0">
                  <a:moveTo>
                    <a:pt x="51" y="0"/>
                  </a:moveTo>
                  <a:cubicBezTo>
                    <a:pt x="48" y="0"/>
                    <a:pt x="46" y="3"/>
                    <a:pt x="46" y="8"/>
                  </a:cubicBezTo>
                  <a:cubicBezTo>
                    <a:pt x="0" y="473"/>
                    <a:pt x="192" y="1139"/>
                    <a:pt x="656" y="1343"/>
                  </a:cubicBezTo>
                  <a:cubicBezTo>
                    <a:pt x="660" y="1344"/>
                    <a:pt x="664" y="1345"/>
                    <a:pt x="667" y="1345"/>
                  </a:cubicBezTo>
                  <a:cubicBezTo>
                    <a:pt x="697" y="1345"/>
                    <a:pt x="722" y="1307"/>
                    <a:pt x="701" y="1287"/>
                  </a:cubicBezTo>
                  <a:cubicBezTo>
                    <a:pt x="328" y="958"/>
                    <a:pt x="68" y="506"/>
                    <a:pt x="56" y="8"/>
                  </a:cubicBezTo>
                  <a:cubicBezTo>
                    <a:pt x="56" y="3"/>
                    <a:pt x="54" y="0"/>
                    <a:pt x="51"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1"/>
            <p:cNvSpPr/>
            <p:nvPr/>
          </p:nvSpPr>
          <p:spPr>
            <a:xfrm>
              <a:off x="9220126" y="2270881"/>
              <a:ext cx="90345" cy="65629"/>
            </a:xfrm>
            <a:custGeom>
              <a:avLst/>
              <a:gdLst/>
              <a:ahLst/>
              <a:cxnLst/>
              <a:rect l="l" t="t" r="r" b="b"/>
              <a:pathLst>
                <a:path w="2025" h="1471" extrusionOk="0">
                  <a:moveTo>
                    <a:pt x="1991" y="1"/>
                  </a:moveTo>
                  <a:cubicBezTo>
                    <a:pt x="735" y="34"/>
                    <a:pt x="1" y="1323"/>
                    <a:pt x="1" y="1323"/>
                  </a:cubicBezTo>
                  <a:lnTo>
                    <a:pt x="192" y="1471"/>
                  </a:lnTo>
                  <a:lnTo>
                    <a:pt x="2024" y="408"/>
                  </a:lnTo>
                  <a:lnTo>
                    <a:pt x="1991" y="1"/>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1"/>
            <p:cNvSpPr/>
            <p:nvPr/>
          </p:nvSpPr>
          <p:spPr>
            <a:xfrm>
              <a:off x="9292760" y="2238089"/>
              <a:ext cx="43946" cy="52512"/>
            </a:xfrm>
            <a:custGeom>
              <a:avLst/>
              <a:gdLst/>
              <a:ahLst/>
              <a:cxnLst/>
              <a:rect l="l" t="t" r="r" b="b"/>
              <a:pathLst>
                <a:path w="985" h="1177" extrusionOk="0">
                  <a:moveTo>
                    <a:pt x="984" y="0"/>
                  </a:moveTo>
                  <a:lnTo>
                    <a:pt x="453" y="690"/>
                  </a:lnTo>
                  <a:lnTo>
                    <a:pt x="532" y="35"/>
                  </a:lnTo>
                  <a:lnTo>
                    <a:pt x="1" y="102"/>
                  </a:lnTo>
                  <a:lnTo>
                    <a:pt x="215" y="973"/>
                  </a:lnTo>
                  <a:cubicBezTo>
                    <a:pt x="215" y="973"/>
                    <a:pt x="916" y="1176"/>
                    <a:pt x="928" y="1176"/>
                  </a:cubicBezTo>
                  <a:cubicBezTo>
                    <a:pt x="939" y="1165"/>
                    <a:pt x="984" y="0"/>
                    <a:pt x="984"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1"/>
            <p:cNvSpPr/>
            <p:nvPr/>
          </p:nvSpPr>
          <p:spPr>
            <a:xfrm>
              <a:off x="9177741" y="2269141"/>
              <a:ext cx="301240" cy="191978"/>
            </a:xfrm>
            <a:custGeom>
              <a:avLst/>
              <a:gdLst/>
              <a:ahLst/>
              <a:cxnLst/>
              <a:rect l="l" t="t" r="r" b="b"/>
              <a:pathLst>
                <a:path w="6752" h="4303" extrusionOk="0">
                  <a:moveTo>
                    <a:pt x="4079" y="0"/>
                  </a:moveTo>
                  <a:cubicBezTo>
                    <a:pt x="3899" y="0"/>
                    <a:pt x="3708" y="16"/>
                    <a:pt x="3506" y="51"/>
                  </a:cubicBezTo>
                  <a:cubicBezTo>
                    <a:pt x="3506" y="51"/>
                    <a:pt x="1742" y="51"/>
                    <a:pt x="826" y="1724"/>
                  </a:cubicBezTo>
                  <a:cubicBezTo>
                    <a:pt x="1" y="3229"/>
                    <a:pt x="860" y="4302"/>
                    <a:pt x="860" y="4302"/>
                  </a:cubicBezTo>
                  <a:cubicBezTo>
                    <a:pt x="860" y="4302"/>
                    <a:pt x="1233" y="3986"/>
                    <a:pt x="1335" y="2980"/>
                  </a:cubicBezTo>
                  <a:cubicBezTo>
                    <a:pt x="1335" y="2980"/>
                    <a:pt x="3031" y="1939"/>
                    <a:pt x="3653" y="831"/>
                  </a:cubicBezTo>
                  <a:cubicBezTo>
                    <a:pt x="3653" y="831"/>
                    <a:pt x="4965" y="1882"/>
                    <a:pt x="6751" y="1950"/>
                  </a:cubicBezTo>
                  <a:cubicBezTo>
                    <a:pt x="6751" y="1950"/>
                    <a:pt x="6076" y="0"/>
                    <a:pt x="4079" y="0"/>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1"/>
            <p:cNvSpPr/>
            <p:nvPr/>
          </p:nvSpPr>
          <p:spPr>
            <a:xfrm>
              <a:off x="9213077" y="2293099"/>
              <a:ext cx="114527" cy="104979"/>
            </a:xfrm>
            <a:custGeom>
              <a:avLst/>
              <a:gdLst/>
              <a:ahLst/>
              <a:cxnLst/>
              <a:rect l="l" t="t" r="r" b="b"/>
              <a:pathLst>
                <a:path w="2567" h="2353" extrusionOk="0">
                  <a:moveTo>
                    <a:pt x="2567" y="0"/>
                  </a:moveTo>
                  <a:cubicBezTo>
                    <a:pt x="2069" y="1029"/>
                    <a:pt x="1074" y="1877"/>
                    <a:pt x="23" y="2307"/>
                  </a:cubicBezTo>
                  <a:cubicBezTo>
                    <a:pt x="0" y="2318"/>
                    <a:pt x="11" y="2352"/>
                    <a:pt x="46" y="2352"/>
                  </a:cubicBezTo>
                  <a:cubicBezTo>
                    <a:pt x="1131" y="2069"/>
                    <a:pt x="2160" y="1018"/>
                    <a:pt x="2567"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1"/>
            <p:cNvSpPr/>
            <p:nvPr/>
          </p:nvSpPr>
          <p:spPr>
            <a:xfrm>
              <a:off x="9221643" y="2282972"/>
              <a:ext cx="105470" cy="97439"/>
            </a:xfrm>
            <a:custGeom>
              <a:avLst/>
              <a:gdLst/>
              <a:ahLst/>
              <a:cxnLst/>
              <a:rect l="l" t="t" r="r" b="b"/>
              <a:pathLst>
                <a:path w="2364" h="2184" extrusionOk="0">
                  <a:moveTo>
                    <a:pt x="2316" y="0"/>
                  </a:moveTo>
                  <a:cubicBezTo>
                    <a:pt x="1833" y="0"/>
                    <a:pt x="1179" y="427"/>
                    <a:pt x="849" y="747"/>
                  </a:cubicBezTo>
                  <a:cubicBezTo>
                    <a:pt x="452" y="1120"/>
                    <a:pt x="80" y="1607"/>
                    <a:pt x="0" y="2150"/>
                  </a:cubicBezTo>
                  <a:cubicBezTo>
                    <a:pt x="0" y="2171"/>
                    <a:pt x="15" y="2184"/>
                    <a:pt x="28" y="2184"/>
                  </a:cubicBezTo>
                  <a:cubicBezTo>
                    <a:pt x="35" y="2184"/>
                    <a:pt x="41" y="2180"/>
                    <a:pt x="45" y="2172"/>
                  </a:cubicBezTo>
                  <a:cubicBezTo>
                    <a:pt x="249" y="1686"/>
                    <a:pt x="475" y="1278"/>
                    <a:pt x="849" y="894"/>
                  </a:cubicBezTo>
                  <a:cubicBezTo>
                    <a:pt x="1256" y="464"/>
                    <a:pt x="1821" y="238"/>
                    <a:pt x="2364" y="12"/>
                  </a:cubicBezTo>
                  <a:cubicBezTo>
                    <a:pt x="2364" y="12"/>
                    <a:pt x="2364" y="1"/>
                    <a:pt x="2352" y="1"/>
                  </a:cubicBezTo>
                  <a:cubicBezTo>
                    <a:pt x="2340" y="1"/>
                    <a:pt x="2328" y="0"/>
                    <a:pt x="2316"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1"/>
            <p:cNvSpPr/>
            <p:nvPr/>
          </p:nvSpPr>
          <p:spPr>
            <a:xfrm>
              <a:off x="9235251" y="2294572"/>
              <a:ext cx="87847" cy="90881"/>
            </a:xfrm>
            <a:custGeom>
              <a:avLst/>
              <a:gdLst/>
              <a:ahLst/>
              <a:cxnLst/>
              <a:rect l="l" t="t" r="r" b="b"/>
              <a:pathLst>
                <a:path w="1969" h="2037" extrusionOk="0">
                  <a:moveTo>
                    <a:pt x="1934" y="1"/>
                  </a:moveTo>
                  <a:cubicBezTo>
                    <a:pt x="1132" y="442"/>
                    <a:pt x="238" y="1064"/>
                    <a:pt x="1" y="2003"/>
                  </a:cubicBezTo>
                  <a:cubicBezTo>
                    <a:pt x="1" y="2024"/>
                    <a:pt x="20" y="2037"/>
                    <a:pt x="36" y="2037"/>
                  </a:cubicBezTo>
                  <a:cubicBezTo>
                    <a:pt x="45" y="2037"/>
                    <a:pt x="53" y="2033"/>
                    <a:pt x="57" y="2025"/>
                  </a:cubicBezTo>
                  <a:cubicBezTo>
                    <a:pt x="464" y="1143"/>
                    <a:pt x="1132" y="521"/>
                    <a:pt x="1946" y="35"/>
                  </a:cubicBezTo>
                  <a:cubicBezTo>
                    <a:pt x="1968" y="23"/>
                    <a:pt x="1946" y="1"/>
                    <a:pt x="1934"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1"/>
            <p:cNvSpPr/>
            <p:nvPr/>
          </p:nvSpPr>
          <p:spPr>
            <a:xfrm>
              <a:off x="9340677" y="2293590"/>
              <a:ext cx="128714" cy="51263"/>
            </a:xfrm>
            <a:custGeom>
              <a:avLst/>
              <a:gdLst/>
              <a:ahLst/>
              <a:cxnLst/>
              <a:rect l="l" t="t" r="r" b="b"/>
              <a:pathLst>
                <a:path w="2885" h="1149" extrusionOk="0">
                  <a:moveTo>
                    <a:pt x="23" y="0"/>
                  </a:moveTo>
                  <a:cubicBezTo>
                    <a:pt x="13" y="0"/>
                    <a:pt x="1" y="12"/>
                    <a:pt x="13" y="12"/>
                  </a:cubicBezTo>
                  <a:cubicBezTo>
                    <a:pt x="625" y="546"/>
                    <a:pt x="1555" y="1148"/>
                    <a:pt x="2429" y="1148"/>
                  </a:cubicBezTo>
                  <a:cubicBezTo>
                    <a:pt x="2572" y="1148"/>
                    <a:pt x="2713" y="1132"/>
                    <a:pt x="2850" y="1097"/>
                  </a:cubicBezTo>
                  <a:cubicBezTo>
                    <a:pt x="2885" y="1086"/>
                    <a:pt x="2873" y="1052"/>
                    <a:pt x="2850" y="1040"/>
                  </a:cubicBezTo>
                  <a:cubicBezTo>
                    <a:pt x="2319" y="995"/>
                    <a:pt x="1855" y="973"/>
                    <a:pt x="1347" y="781"/>
                  </a:cubicBezTo>
                  <a:cubicBezTo>
                    <a:pt x="883" y="588"/>
                    <a:pt x="431" y="306"/>
                    <a:pt x="23"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1"/>
            <p:cNvSpPr/>
            <p:nvPr/>
          </p:nvSpPr>
          <p:spPr>
            <a:xfrm>
              <a:off x="9343711" y="2277395"/>
              <a:ext cx="111805" cy="54430"/>
            </a:xfrm>
            <a:custGeom>
              <a:avLst/>
              <a:gdLst/>
              <a:ahLst/>
              <a:cxnLst/>
              <a:rect l="l" t="t" r="r" b="b"/>
              <a:pathLst>
                <a:path w="2506" h="1220" extrusionOk="0">
                  <a:moveTo>
                    <a:pt x="380" y="1"/>
                  </a:moveTo>
                  <a:cubicBezTo>
                    <a:pt x="257" y="1"/>
                    <a:pt x="134" y="12"/>
                    <a:pt x="12" y="36"/>
                  </a:cubicBezTo>
                  <a:cubicBezTo>
                    <a:pt x="1" y="46"/>
                    <a:pt x="1" y="58"/>
                    <a:pt x="12" y="58"/>
                  </a:cubicBezTo>
                  <a:cubicBezTo>
                    <a:pt x="71" y="54"/>
                    <a:pt x="129" y="52"/>
                    <a:pt x="186" y="52"/>
                  </a:cubicBezTo>
                  <a:cubicBezTo>
                    <a:pt x="616" y="52"/>
                    <a:pt x="1014" y="165"/>
                    <a:pt x="1403" y="375"/>
                  </a:cubicBezTo>
                  <a:cubicBezTo>
                    <a:pt x="1799" y="589"/>
                    <a:pt x="2093" y="929"/>
                    <a:pt x="2443" y="1212"/>
                  </a:cubicBezTo>
                  <a:cubicBezTo>
                    <a:pt x="2448" y="1217"/>
                    <a:pt x="2455" y="1219"/>
                    <a:pt x="2461" y="1219"/>
                  </a:cubicBezTo>
                  <a:cubicBezTo>
                    <a:pt x="2483" y="1219"/>
                    <a:pt x="2506" y="1195"/>
                    <a:pt x="2488" y="1177"/>
                  </a:cubicBezTo>
                  <a:cubicBezTo>
                    <a:pt x="2036" y="499"/>
                    <a:pt x="1200" y="1"/>
                    <a:pt x="380"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1"/>
            <p:cNvSpPr/>
            <p:nvPr/>
          </p:nvSpPr>
          <p:spPr>
            <a:xfrm>
              <a:off x="9356337" y="2291538"/>
              <a:ext cx="95922" cy="37387"/>
            </a:xfrm>
            <a:custGeom>
              <a:avLst/>
              <a:gdLst/>
              <a:ahLst/>
              <a:cxnLst/>
              <a:rect l="l" t="t" r="r" b="b"/>
              <a:pathLst>
                <a:path w="2150" h="838" extrusionOk="0">
                  <a:moveTo>
                    <a:pt x="12" y="1"/>
                  </a:moveTo>
                  <a:cubicBezTo>
                    <a:pt x="12" y="1"/>
                    <a:pt x="1" y="13"/>
                    <a:pt x="12" y="13"/>
                  </a:cubicBezTo>
                  <a:cubicBezTo>
                    <a:pt x="328" y="227"/>
                    <a:pt x="668" y="420"/>
                    <a:pt x="1019" y="566"/>
                  </a:cubicBezTo>
                  <a:cubicBezTo>
                    <a:pt x="1304" y="685"/>
                    <a:pt x="1659" y="837"/>
                    <a:pt x="1977" y="837"/>
                  </a:cubicBezTo>
                  <a:cubicBezTo>
                    <a:pt x="2024" y="837"/>
                    <a:pt x="2070" y="834"/>
                    <a:pt x="2115" y="827"/>
                  </a:cubicBezTo>
                  <a:cubicBezTo>
                    <a:pt x="2138" y="815"/>
                    <a:pt x="2149" y="770"/>
                    <a:pt x="2115" y="770"/>
                  </a:cubicBezTo>
                  <a:cubicBezTo>
                    <a:pt x="1358" y="612"/>
                    <a:pt x="725" y="295"/>
                    <a:pt x="12"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1"/>
            <p:cNvSpPr/>
            <p:nvPr/>
          </p:nvSpPr>
          <p:spPr>
            <a:xfrm>
              <a:off x="9221822" y="2397143"/>
              <a:ext cx="8432" cy="46087"/>
            </a:xfrm>
            <a:custGeom>
              <a:avLst/>
              <a:gdLst/>
              <a:ahLst/>
              <a:cxnLst/>
              <a:rect l="l" t="t" r="r" b="b"/>
              <a:pathLst>
                <a:path w="189" h="1033" extrusionOk="0">
                  <a:moveTo>
                    <a:pt x="132" y="0"/>
                  </a:moveTo>
                  <a:cubicBezTo>
                    <a:pt x="127" y="0"/>
                    <a:pt x="121" y="3"/>
                    <a:pt x="121" y="9"/>
                  </a:cubicBezTo>
                  <a:cubicBezTo>
                    <a:pt x="144" y="348"/>
                    <a:pt x="64" y="676"/>
                    <a:pt x="8" y="1004"/>
                  </a:cubicBezTo>
                  <a:cubicBezTo>
                    <a:pt x="0" y="1018"/>
                    <a:pt x="16" y="1032"/>
                    <a:pt x="31" y="1032"/>
                  </a:cubicBezTo>
                  <a:cubicBezTo>
                    <a:pt x="40" y="1032"/>
                    <a:pt x="49" y="1028"/>
                    <a:pt x="53" y="1015"/>
                  </a:cubicBezTo>
                  <a:cubicBezTo>
                    <a:pt x="177" y="699"/>
                    <a:pt x="189" y="348"/>
                    <a:pt x="144" y="9"/>
                  </a:cubicBezTo>
                  <a:cubicBezTo>
                    <a:pt x="144" y="3"/>
                    <a:pt x="138" y="0"/>
                    <a:pt x="132"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1"/>
            <p:cNvSpPr/>
            <p:nvPr/>
          </p:nvSpPr>
          <p:spPr>
            <a:xfrm>
              <a:off x="9207500" y="2401470"/>
              <a:ext cx="6915" cy="40377"/>
            </a:xfrm>
            <a:custGeom>
              <a:avLst/>
              <a:gdLst/>
              <a:ahLst/>
              <a:cxnLst/>
              <a:rect l="l" t="t" r="r" b="b"/>
              <a:pathLst>
                <a:path w="155" h="905" extrusionOk="0">
                  <a:moveTo>
                    <a:pt x="103" y="1"/>
                  </a:moveTo>
                  <a:cubicBezTo>
                    <a:pt x="97" y="1"/>
                    <a:pt x="91" y="4"/>
                    <a:pt x="91" y="14"/>
                  </a:cubicBezTo>
                  <a:cubicBezTo>
                    <a:pt x="0" y="285"/>
                    <a:pt x="0" y="602"/>
                    <a:pt x="91" y="884"/>
                  </a:cubicBezTo>
                  <a:cubicBezTo>
                    <a:pt x="96" y="899"/>
                    <a:pt x="109" y="905"/>
                    <a:pt x="121" y="905"/>
                  </a:cubicBezTo>
                  <a:cubicBezTo>
                    <a:pt x="138" y="905"/>
                    <a:pt x="154" y="893"/>
                    <a:pt x="148" y="873"/>
                  </a:cubicBezTo>
                  <a:cubicBezTo>
                    <a:pt x="103" y="590"/>
                    <a:pt x="46" y="308"/>
                    <a:pt x="114" y="14"/>
                  </a:cubicBezTo>
                  <a:cubicBezTo>
                    <a:pt x="120" y="7"/>
                    <a:pt x="112" y="1"/>
                    <a:pt x="103" y="1"/>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1"/>
            <p:cNvSpPr/>
            <p:nvPr/>
          </p:nvSpPr>
          <p:spPr>
            <a:xfrm>
              <a:off x="9215085" y="2408252"/>
              <a:ext cx="4551" cy="44213"/>
            </a:xfrm>
            <a:custGeom>
              <a:avLst/>
              <a:gdLst/>
              <a:ahLst/>
              <a:cxnLst/>
              <a:rect l="l" t="t" r="r" b="b"/>
              <a:pathLst>
                <a:path w="102" h="991" extrusionOk="0">
                  <a:moveTo>
                    <a:pt x="96" y="0"/>
                  </a:moveTo>
                  <a:cubicBezTo>
                    <a:pt x="94" y="0"/>
                    <a:pt x="91" y="3"/>
                    <a:pt x="91" y="8"/>
                  </a:cubicBezTo>
                  <a:cubicBezTo>
                    <a:pt x="11" y="325"/>
                    <a:pt x="1" y="631"/>
                    <a:pt x="23" y="958"/>
                  </a:cubicBezTo>
                  <a:cubicBezTo>
                    <a:pt x="28" y="980"/>
                    <a:pt x="46" y="991"/>
                    <a:pt x="64" y="991"/>
                  </a:cubicBezTo>
                  <a:cubicBezTo>
                    <a:pt x="83" y="991"/>
                    <a:pt x="102" y="977"/>
                    <a:pt x="102" y="947"/>
                  </a:cubicBezTo>
                  <a:cubicBezTo>
                    <a:pt x="91" y="642"/>
                    <a:pt x="57" y="325"/>
                    <a:pt x="102" y="8"/>
                  </a:cubicBezTo>
                  <a:cubicBezTo>
                    <a:pt x="102" y="3"/>
                    <a:pt x="99" y="0"/>
                    <a:pt x="96" y="0"/>
                  </a:cubicBezTo>
                  <a:close/>
                </a:path>
              </a:pathLst>
            </a:custGeom>
            <a:solidFill>
              <a:srgbClr val="561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1"/>
            <p:cNvSpPr/>
            <p:nvPr/>
          </p:nvSpPr>
          <p:spPr>
            <a:xfrm>
              <a:off x="9176403" y="2442606"/>
              <a:ext cx="70001" cy="58178"/>
            </a:xfrm>
            <a:custGeom>
              <a:avLst/>
              <a:gdLst/>
              <a:ahLst/>
              <a:cxnLst/>
              <a:rect l="l" t="t" r="r" b="b"/>
              <a:pathLst>
                <a:path w="1569" h="1304" extrusionOk="0">
                  <a:moveTo>
                    <a:pt x="669" y="1"/>
                  </a:moveTo>
                  <a:cubicBezTo>
                    <a:pt x="543" y="1"/>
                    <a:pt x="414" y="44"/>
                    <a:pt x="302" y="166"/>
                  </a:cubicBezTo>
                  <a:cubicBezTo>
                    <a:pt x="0" y="495"/>
                    <a:pt x="423" y="1304"/>
                    <a:pt x="1073" y="1304"/>
                  </a:cubicBezTo>
                  <a:cubicBezTo>
                    <a:pt x="1228" y="1304"/>
                    <a:pt x="1395" y="1258"/>
                    <a:pt x="1569" y="1150"/>
                  </a:cubicBezTo>
                  <a:lnTo>
                    <a:pt x="1240" y="233"/>
                  </a:lnTo>
                  <a:cubicBezTo>
                    <a:pt x="1240" y="233"/>
                    <a:pt x="963" y="1"/>
                    <a:pt x="669" y="1"/>
                  </a:cubicBezTo>
                  <a:close/>
                </a:path>
              </a:pathLst>
            </a:custGeom>
            <a:solidFill>
              <a:srgbClr val="A9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1"/>
            <p:cNvSpPr/>
            <p:nvPr/>
          </p:nvSpPr>
          <p:spPr>
            <a:xfrm>
              <a:off x="9197551" y="2464155"/>
              <a:ext cx="41804" cy="30918"/>
            </a:xfrm>
            <a:custGeom>
              <a:avLst/>
              <a:gdLst/>
              <a:ahLst/>
              <a:cxnLst/>
              <a:rect l="l" t="t" r="r" b="b"/>
              <a:pathLst>
                <a:path w="937" h="693" extrusionOk="0">
                  <a:moveTo>
                    <a:pt x="698" y="271"/>
                  </a:moveTo>
                  <a:cubicBezTo>
                    <a:pt x="766" y="350"/>
                    <a:pt x="801" y="441"/>
                    <a:pt x="846" y="519"/>
                  </a:cubicBezTo>
                  <a:cubicBezTo>
                    <a:pt x="793" y="559"/>
                    <a:pt x="714" y="591"/>
                    <a:pt x="639" y="591"/>
                  </a:cubicBezTo>
                  <a:cubicBezTo>
                    <a:pt x="585" y="591"/>
                    <a:pt x="533" y="574"/>
                    <a:pt x="495" y="531"/>
                  </a:cubicBezTo>
                  <a:cubicBezTo>
                    <a:pt x="416" y="452"/>
                    <a:pt x="472" y="350"/>
                    <a:pt x="552" y="316"/>
                  </a:cubicBezTo>
                  <a:cubicBezTo>
                    <a:pt x="597" y="293"/>
                    <a:pt x="653" y="282"/>
                    <a:pt x="698" y="271"/>
                  </a:cubicBezTo>
                  <a:close/>
                  <a:moveTo>
                    <a:pt x="327" y="0"/>
                  </a:moveTo>
                  <a:cubicBezTo>
                    <a:pt x="223" y="0"/>
                    <a:pt x="117" y="28"/>
                    <a:pt x="20" y="90"/>
                  </a:cubicBezTo>
                  <a:cubicBezTo>
                    <a:pt x="0" y="100"/>
                    <a:pt x="6" y="126"/>
                    <a:pt x="23" y="126"/>
                  </a:cubicBezTo>
                  <a:cubicBezTo>
                    <a:pt x="26" y="126"/>
                    <a:pt x="29" y="126"/>
                    <a:pt x="32" y="124"/>
                  </a:cubicBezTo>
                  <a:cubicBezTo>
                    <a:pt x="105" y="103"/>
                    <a:pt x="180" y="92"/>
                    <a:pt x="255" y="92"/>
                  </a:cubicBezTo>
                  <a:cubicBezTo>
                    <a:pt x="386" y="92"/>
                    <a:pt x="515" y="128"/>
                    <a:pt x="631" y="215"/>
                  </a:cubicBezTo>
                  <a:cubicBezTo>
                    <a:pt x="642" y="215"/>
                    <a:pt x="642" y="225"/>
                    <a:pt x="653" y="225"/>
                  </a:cubicBezTo>
                  <a:cubicBezTo>
                    <a:pt x="585" y="225"/>
                    <a:pt x="517" y="225"/>
                    <a:pt x="450" y="271"/>
                  </a:cubicBezTo>
                  <a:cubicBezTo>
                    <a:pt x="371" y="328"/>
                    <a:pt x="348" y="441"/>
                    <a:pt x="382" y="542"/>
                  </a:cubicBezTo>
                  <a:cubicBezTo>
                    <a:pt x="415" y="651"/>
                    <a:pt x="503" y="692"/>
                    <a:pt x="602" y="692"/>
                  </a:cubicBezTo>
                  <a:cubicBezTo>
                    <a:pt x="708" y="692"/>
                    <a:pt x="826" y="646"/>
                    <a:pt x="902" y="587"/>
                  </a:cubicBezTo>
                  <a:cubicBezTo>
                    <a:pt x="905" y="590"/>
                    <a:pt x="909" y="592"/>
                    <a:pt x="913" y="592"/>
                  </a:cubicBezTo>
                  <a:cubicBezTo>
                    <a:pt x="924" y="592"/>
                    <a:pt x="936" y="581"/>
                    <a:pt x="936" y="565"/>
                  </a:cubicBezTo>
                  <a:cubicBezTo>
                    <a:pt x="911" y="230"/>
                    <a:pt x="625" y="0"/>
                    <a:pt x="327" y="0"/>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1"/>
            <p:cNvSpPr/>
            <p:nvPr/>
          </p:nvSpPr>
          <p:spPr>
            <a:xfrm>
              <a:off x="9267552" y="2429801"/>
              <a:ext cx="51976" cy="48452"/>
            </a:xfrm>
            <a:custGeom>
              <a:avLst/>
              <a:gdLst/>
              <a:ahLst/>
              <a:cxnLst/>
              <a:rect l="l" t="t" r="r" b="b"/>
              <a:pathLst>
                <a:path w="1165" h="1086" extrusionOk="0">
                  <a:moveTo>
                    <a:pt x="623" y="0"/>
                  </a:moveTo>
                  <a:cubicBezTo>
                    <a:pt x="541" y="0"/>
                    <a:pt x="459" y="20"/>
                    <a:pt x="385" y="57"/>
                  </a:cubicBezTo>
                  <a:cubicBezTo>
                    <a:pt x="136" y="148"/>
                    <a:pt x="1" y="397"/>
                    <a:pt x="68" y="656"/>
                  </a:cubicBezTo>
                  <a:cubicBezTo>
                    <a:pt x="102" y="792"/>
                    <a:pt x="182" y="939"/>
                    <a:pt x="317" y="1007"/>
                  </a:cubicBezTo>
                  <a:cubicBezTo>
                    <a:pt x="408" y="1052"/>
                    <a:pt x="521" y="1086"/>
                    <a:pt x="622" y="1086"/>
                  </a:cubicBezTo>
                  <a:lnTo>
                    <a:pt x="634" y="1086"/>
                  </a:lnTo>
                  <a:cubicBezTo>
                    <a:pt x="747" y="1075"/>
                    <a:pt x="770" y="1063"/>
                    <a:pt x="871" y="1018"/>
                  </a:cubicBezTo>
                  <a:cubicBezTo>
                    <a:pt x="1041" y="950"/>
                    <a:pt x="1165" y="736"/>
                    <a:pt x="1154" y="555"/>
                  </a:cubicBezTo>
                  <a:cubicBezTo>
                    <a:pt x="1142" y="362"/>
                    <a:pt x="1074" y="181"/>
                    <a:pt x="893" y="80"/>
                  </a:cubicBezTo>
                  <a:cubicBezTo>
                    <a:pt x="809" y="26"/>
                    <a:pt x="716"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1"/>
            <p:cNvSpPr/>
            <p:nvPr/>
          </p:nvSpPr>
          <p:spPr>
            <a:xfrm>
              <a:off x="9431514" y="2419450"/>
              <a:ext cx="36897" cy="36897"/>
            </a:xfrm>
            <a:custGeom>
              <a:avLst/>
              <a:gdLst/>
              <a:ahLst/>
              <a:cxnLst/>
              <a:rect l="l" t="t" r="r" b="b"/>
              <a:pathLst>
                <a:path w="827" h="827" extrusionOk="0">
                  <a:moveTo>
                    <a:pt x="388" y="0"/>
                  </a:moveTo>
                  <a:cubicBezTo>
                    <a:pt x="359" y="0"/>
                    <a:pt x="331" y="5"/>
                    <a:pt x="306" y="18"/>
                  </a:cubicBezTo>
                  <a:cubicBezTo>
                    <a:pt x="204" y="51"/>
                    <a:pt x="125" y="108"/>
                    <a:pt x="68" y="210"/>
                  </a:cubicBezTo>
                  <a:cubicBezTo>
                    <a:pt x="12" y="300"/>
                    <a:pt x="0" y="402"/>
                    <a:pt x="23" y="515"/>
                  </a:cubicBezTo>
                  <a:cubicBezTo>
                    <a:pt x="46" y="617"/>
                    <a:pt x="113" y="707"/>
                    <a:pt x="204" y="775"/>
                  </a:cubicBezTo>
                  <a:cubicBezTo>
                    <a:pt x="266" y="814"/>
                    <a:pt x="334" y="827"/>
                    <a:pt x="403" y="827"/>
                  </a:cubicBezTo>
                  <a:cubicBezTo>
                    <a:pt x="434" y="827"/>
                    <a:pt x="466" y="824"/>
                    <a:pt x="498" y="820"/>
                  </a:cubicBezTo>
                  <a:cubicBezTo>
                    <a:pt x="656" y="798"/>
                    <a:pt x="758" y="674"/>
                    <a:pt x="804" y="538"/>
                  </a:cubicBezTo>
                  <a:lnTo>
                    <a:pt x="804" y="515"/>
                  </a:lnTo>
                  <a:cubicBezTo>
                    <a:pt x="826" y="413"/>
                    <a:pt x="826" y="300"/>
                    <a:pt x="769" y="210"/>
                  </a:cubicBezTo>
                  <a:cubicBezTo>
                    <a:pt x="713" y="119"/>
                    <a:pt x="634" y="51"/>
                    <a:pt x="532" y="29"/>
                  </a:cubicBezTo>
                  <a:cubicBezTo>
                    <a:pt x="489" y="15"/>
                    <a:pt x="438"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1"/>
            <p:cNvSpPr/>
            <p:nvPr/>
          </p:nvSpPr>
          <p:spPr>
            <a:xfrm>
              <a:off x="9297846" y="2371846"/>
              <a:ext cx="14634" cy="9637"/>
            </a:xfrm>
            <a:custGeom>
              <a:avLst/>
              <a:gdLst/>
              <a:ahLst/>
              <a:cxnLst/>
              <a:rect l="l" t="t" r="r" b="b"/>
              <a:pathLst>
                <a:path w="328" h="216" extrusionOk="0">
                  <a:moveTo>
                    <a:pt x="165" y="1"/>
                  </a:moveTo>
                  <a:cubicBezTo>
                    <a:pt x="148" y="1"/>
                    <a:pt x="130" y="3"/>
                    <a:pt x="113" y="10"/>
                  </a:cubicBezTo>
                  <a:cubicBezTo>
                    <a:pt x="56" y="33"/>
                    <a:pt x="0" y="90"/>
                    <a:pt x="11" y="169"/>
                  </a:cubicBezTo>
                  <a:cubicBezTo>
                    <a:pt x="22" y="201"/>
                    <a:pt x="48" y="215"/>
                    <a:pt x="76" y="215"/>
                  </a:cubicBezTo>
                  <a:cubicBezTo>
                    <a:pt x="107" y="215"/>
                    <a:pt x="140" y="198"/>
                    <a:pt x="158" y="169"/>
                  </a:cubicBezTo>
                  <a:cubicBezTo>
                    <a:pt x="181" y="135"/>
                    <a:pt x="214" y="135"/>
                    <a:pt x="260" y="135"/>
                  </a:cubicBezTo>
                  <a:cubicBezTo>
                    <a:pt x="317" y="123"/>
                    <a:pt x="328" y="45"/>
                    <a:pt x="271" y="22"/>
                  </a:cubicBezTo>
                  <a:cubicBezTo>
                    <a:pt x="240" y="14"/>
                    <a:pt x="203" y="1"/>
                    <a:pt x="165"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1"/>
            <p:cNvSpPr/>
            <p:nvPr/>
          </p:nvSpPr>
          <p:spPr>
            <a:xfrm>
              <a:off x="9404789" y="2360781"/>
              <a:ext cx="13161" cy="7495"/>
            </a:xfrm>
            <a:custGeom>
              <a:avLst/>
              <a:gdLst/>
              <a:ahLst/>
              <a:cxnLst/>
              <a:rect l="l" t="t" r="r" b="b"/>
              <a:pathLst>
                <a:path w="295" h="168" extrusionOk="0">
                  <a:moveTo>
                    <a:pt x="133" y="1"/>
                  </a:moveTo>
                  <a:cubicBezTo>
                    <a:pt x="115" y="1"/>
                    <a:pt x="97" y="4"/>
                    <a:pt x="79" y="9"/>
                  </a:cubicBezTo>
                  <a:cubicBezTo>
                    <a:pt x="23" y="32"/>
                    <a:pt x="0" y="77"/>
                    <a:pt x="11" y="134"/>
                  </a:cubicBezTo>
                  <a:cubicBezTo>
                    <a:pt x="20" y="142"/>
                    <a:pt x="33" y="150"/>
                    <a:pt x="44" y="150"/>
                  </a:cubicBezTo>
                  <a:cubicBezTo>
                    <a:pt x="49" y="150"/>
                    <a:pt x="53" y="149"/>
                    <a:pt x="56" y="145"/>
                  </a:cubicBezTo>
                  <a:lnTo>
                    <a:pt x="113" y="145"/>
                  </a:lnTo>
                  <a:cubicBezTo>
                    <a:pt x="147" y="157"/>
                    <a:pt x="170" y="168"/>
                    <a:pt x="204" y="168"/>
                  </a:cubicBezTo>
                  <a:cubicBezTo>
                    <a:pt x="249" y="157"/>
                    <a:pt x="294" y="112"/>
                    <a:pt x="260" y="66"/>
                  </a:cubicBezTo>
                  <a:cubicBezTo>
                    <a:pt x="235" y="24"/>
                    <a:pt x="185" y="1"/>
                    <a:pt x="133"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1"/>
            <p:cNvSpPr/>
            <p:nvPr/>
          </p:nvSpPr>
          <p:spPr>
            <a:xfrm>
              <a:off x="9305877" y="2398213"/>
              <a:ext cx="40466" cy="26814"/>
            </a:xfrm>
            <a:custGeom>
              <a:avLst/>
              <a:gdLst/>
              <a:ahLst/>
              <a:cxnLst/>
              <a:rect l="l" t="t" r="r" b="b"/>
              <a:pathLst>
                <a:path w="907" h="601" extrusionOk="0">
                  <a:moveTo>
                    <a:pt x="365" y="1"/>
                  </a:moveTo>
                  <a:cubicBezTo>
                    <a:pt x="334" y="1"/>
                    <a:pt x="303" y="3"/>
                    <a:pt x="272" y="7"/>
                  </a:cubicBezTo>
                  <a:cubicBezTo>
                    <a:pt x="24" y="42"/>
                    <a:pt x="1" y="346"/>
                    <a:pt x="1" y="550"/>
                  </a:cubicBezTo>
                  <a:cubicBezTo>
                    <a:pt x="1" y="584"/>
                    <a:pt x="29" y="601"/>
                    <a:pt x="58" y="601"/>
                  </a:cubicBezTo>
                  <a:cubicBezTo>
                    <a:pt x="86" y="601"/>
                    <a:pt x="114" y="584"/>
                    <a:pt x="114" y="550"/>
                  </a:cubicBezTo>
                  <a:cubicBezTo>
                    <a:pt x="102" y="392"/>
                    <a:pt x="102" y="188"/>
                    <a:pt x="261" y="120"/>
                  </a:cubicBezTo>
                  <a:cubicBezTo>
                    <a:pt x="303" y="101"/>
                    <a:pt x="347" y="93"/>
                    <a:pt x="391" y="93"/>
                  </a:cubicBezTo>
                  <a:cubicBezTo>
                    <a:pt x="557" y="93"/>
                    <a:pt x="721" y="215"/>
                    <a:pt x="793" y="358"/>
                  </a:cubicBezTo>
                  <a:cubicBezTo>
                    <a:pt x="802" y="375"/>
                    <a:pt x="817" y="381"/>
                    <a:pt x="832" y="381"/>
                  </a:cubicBezTo>
                  <a:cubicBezTo>
                    <a:pt x="868" y="381"/>
                    <a:pt x="907" y="342"/>
                    <a:pt x="883" y="301"/>
                  </a:cubicBezTo>
                  <a:cubicBezTo>
                    <a:pt x="774" y="103"/>
                    <a:pt x="579" y="1"/>
                    <a:pt x="365"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1"/>
            <p:cNvSpPr/>
            <p:nvPr/>
          </p:nvSpPr>
          <p:spPr>
            <a:xfrm>
              <a:off x="9401220" y="2383178"/>
              <a:ext cx="30918" cy="22218"/>
            </a:xfrm>
            <a:custGeom>
              <a:avLst/>
              <a:gdLst/>
              <a:ahLst/>
              <a:cxnLst/>
              <a:rect l="l" t="t" r="r" b="b"/>
              <a:pathLst>
                <a:path w="693" h="498" extrusionOk="0">
                  <a:moveTo>
                    <a:pt x="305" y="1"/>
                  </a:moveTo>
                  <a:cubicBezTo>
                    <a:pt x="273" y="1"/>
                    <a:pt x="239" y="6"/>
                    <a:pt x="204" y="17"/>
                  </a:cubicBezTo>
                  <a:cubicBezTo>
                    <a:pt x="35" y="73"/>
                    <a:pt x="13" y="299"/>
                    <a:pt x="1" y="446"/>
                  </a:cubicBezTo>
                  <a:cubicBezTo>
                    <a:pt x="1" y="480"/>
                    <a:pt x="29" y="497"/>
                    <a:pt x="57" y="497"/>
                  </a:cubicBezTo>
                  <a:cubicBezTo>
                    <a:pt x="86" y="497"/>
                    <a:pt x="114" y="480"/>
                    <a:pt x="114" y="446"/>
                  </a:cubicBezTo>
                  <a:cubicBezTo>
                    <a:pt x="114" y="333"/>
                    <a:pt x="114" y="186"/>
                    <a:pt x="227" y="130"/>
                  </a:cubicBezTo>
                  <a:cubicBezTo>
                    <a:pt x="256" y="110"/>
                    <a:pt x="285" y="101"/>
                    <a:pt x="313" y="101"/>
                  </a:cubicBezTo>
                  <a:cubicBezTo>
                    <a:pt x="429" y="101"/>
                    <a:pt x="532" y="245"/>
                    <a:pt x="578" y="344"/>
                  </a:cubicBezTo>
                  <a:cubicBezTo>
                    <a:pt x="588" y="361"/>
                    <a:pt x="603" y="368"/>
                    <a:pt x="618" y="368"/>
                  </a:cubicBezTo>
                  <a:cubicBezTo>
                    <a:pt x="654" y="368"/>
                    <a:pt x="692" y="328"/>
                    <a:pt x="668" y="288"/>
                  </a:cubicBezTo>
                  <a:cubicBezTo>
                    <a:pt x="602" y="136"/>
                    <a:pt x="472" y="1"/>
                    <a:pt x="305" y="1"/>
                  </a:cubicBezTo>
                  <a:close/>
                </a:path>
              </a:pathLst>
            </a:custGeom>
            <a:solidFill>
              <a:srgbClr val="3111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1"/>
            <p:cNvSpPr/>
            <p:nvPr/>
          </p:nvSpPr>
          <p:spPr>
            <a:xfrm>
              <a:off x="9327560" y="2463352"/>
              <a:ext cx="54073" cy="36450"/>
            </a:xfrm>
            <a:custGeom>
              <a:avLst/>
              <a:gdLst/>
              <a:ahLst/>
              <a:cxnLst/>
              <a:rect l="l" t="t" r="r" b="b"/>
              <a:pathLst>
                <a:path w="1212" h="817" extrusionOk="0">
                  <a:moveTo>
                    <a:pt x="75" y="1"/>
                  </a:moveTo>
                  <a:cubicBezTo>
                    <a:pt x="49" y="1"/>
                    <a:pt x="23" y="18"/>
                    <a:pt x="23" y="52"/>
                  </a:cubicBezTo>
                  <a:cubicBezTo>
                    <a:pt x="1" y="311"/>
                    <a:pt x="80" y="549"/>
                    <a:pt x="284" y="708"/>
                  </a:cubicBezTo>
                  <a:cubicBezTo>
                    <a:pt x="387" y="786"/>
                    <a:pt x="495" y="816"/>
                    <a:pt x="604" y="816"/>
                  </a:cubicBezTo>
                  <a:cubicBezTo>
                    <a:pt x="792" y="816"/>
                    <a:pt x="982" y="726"/>
                    <a:pt x="1154" y="640"/>
                  </a:cubicBezTo>
                  <a:cubicBezTo>
                    <a:pt x="1212" y="611"/>
                    <a:pt x="1180" y="542"/>
                    <a:pt x="1128" y="542"/>
                  </a:cubicBezTo>
                  <a:cubicBezTo>
                    <a:pt x="1119" y="542"/>
                    <a:pt x="1109" y="544"/>
                    <a:pt x="1098" y="549"/>
                  </a:cubicBezTo>
                  <a:cubicBezTo>
                    <a:pt x="942" y="634"/>
                    <a:pt x="791" y="706"/>
                    <a:pt x="633" y="706"/>
                  </a:cubicBezTo>
                  <a:cubicBezTo>
                    <a:pt x="538" y="706"/>
                    <a:pt x="441" y="680"/>
                    <a:pt x="340" y="617"/>
                  </a:cubicBezTo>
                  <a:cubicBezTo>
                    <a:pt x="148" y="504"/>
                    <a:pt x="114" y="255"/>
                    <a:pt x="126" y="52"/>
                  </a:cubicBezTo>
                  <a:cubicBezTo>
                    <a:pt x="126" y="18"/>
                    <a:pt x="100" y="1"/>
                    <a:pt x="75"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1"/>
            <p:cNvSpPr/>
            <p:nvPr/>
          </p:nvSpPr>
          <p:spPr>
            <a:xfrm>
              <a:off x="9376949" y="2425607"/>
              <a:ext cx="32926" cy="25297"/>
            </a:xfrm>
            <a:custGeom>
              <a:avLst/>
              <a:gdLst/>
              <a:ahLst/>
              <a:cxnLst/>
              <a:rect l="l" t="t" r="r" b="b"/>
              <a:pathLst>
                <a:path w="738" h="567" extrusionOk="0">
                  <a:moveTo>
                    <a:pt x="385" y="1"/>
                  </a:moveTo>
                  <a:cubicBezTo>
                    <a:pt x="271" y="1"/>
                    <a:pt x="150" y="46"/>
                    <a:pt x="59" y="94"/>
                  </a:cubicBezTo>
                  <a:cubicBezTo>
                    <a:pt x="1" y="114"/>
                    <a:pt x="34" y="192"/>
                    <a:pt x="80" y="192"/>
                  </a:cubicBezTo>
                  <a:cubicBezTo>
                    <a:pt x="88" y="192"/>
                    <a:pt x="96" y="190"/>
                    <a:pt x="104" y="185"/>
                  </a:cubicBezTo>
                  <a:cubicBezTo>
                    <a:pt x="181" y="147"/>
                    <a:pt x="278" y="109"/>
                    <a:pt x="367" y="109"/>
                  </a:cubicBezTo>
                  <a:cubicBezTo>
                    <a:pt x="410" y="109"/>
                    <a:pt x="452" y="118"/>
                    <a:pt x="489" y="140"/>
                  </a:cubicBezTo>
                  <a:cubicBezTo>
                    <a:pt x="635" y="197"/>
                    <a:pt x="545" y="388"/>
                    <a:pt x="489" y="491"/>
                  </a:cubicBezTo>
                  <a:cubicBezTo>
                    <a:pt x="465" y="528"/>
                    <a:pt x="505" y="567"/>
                    <a:pt x="543" y="567"/>
                  </a:cubicBezTo>
                  <a:cubicBezTo>
                    <a:pt x="561" y="567"/>
                    <a:pt x="579" y="558"/>
                    <a:pt x="590" y="536"/>
                  </a:cubicBezTo>
                  <a:cubicBezTo>
                    <a:pt x="670" y="400"/>
                    <a:pt x="737" y="185"/>
                    <a:pt x="579" y="61"/>
                  </a:cubicBezTo>
                  <a:cubicBezTo>
                    <a:pt x="523" y="18"/>
                    <a:pt x="456" y="1"/>
                    <a:pt x="385" y="1"/>
                  </a:cubicBezTo>
                  <a:close/>
                </a:path>
              </a:pathLst>
            </a:custGeom>
            <a:solidFill>
              <a:srgbClr val="8E45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1"/>
            <p:cNvSpPr/>
            <p:nvPr/>
          </p:nvSpPr>
          <p:spPr>
            <a:xfrm>
              <a:off x="9348752" y="2762766"/>
              <a:ext cx="15704" cy="68707"/>
            </a:xfrm>
            <a:custGeom>
              <a:avLst/>
              <a:gdLst/>
              <a:ahLst/>
              <a:cxnLst/>
              <a:rect l="l" t="t" r="r" b="b"/>
              <a:pathLst>
                <a:path w="352" h="1540" extrusionOk="0">
                  <a:moveTo>
                    <a:pt x="126" y="1"/>
                  </a:moveTo>
                  <a:cubicBezTo>
                    <a:pt x="216" y="453"/>
                    <a:pt x="80" y="838"/>
                    <a:pt x="1" y="996"/>
                  </a:cubicBezTo>
                  <a:cubicBezTo>
                    <a:pt x="56" y="1257"/>
                    <a:pt x="131" y="1540"/>
                    <a:pt x="187" y="1540"/>
                  </a:cubicBezTo>
                  <a:cubicBezTo>
                    <a:pt x="189" y="1540"/>
                    <a:pt x="191" y="1539"/>
                    <a:pt x="193" y="1539"/>
                  </a:cubicBezTo>
                  <a:cubicBezTo>
                    <a:pt x="295" y="1493"/>
                    <a:pt x="352" y="12"/>
                    <a:pt x="307" y="12"/>
                  </a:cubicBezTo>
                  <a:cubicBezTo>
                    <a:pt x="295" y="12"/>
                    <a:pt x="227" y="1"/>
                    <a:pt x="126" y="1"/>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1"/>
            <p:cNvSpPr/>
            <p:nvPr/>
          </p:nvSpPr>
          <p:spPr>
            <a:xfrm>
              <a:off x="9292760" y="2756252"/>
              <a:ext cx="65138" cy="36941"/>
            </a:xfrm>
            <a:custGeom>
              <a:avLst/>
              <a:gdLst/>
              <a:ahLst/>
              <a:cxnLst/>
              <a:rect l="l" t="t" r="r" b="b"/>
              <a:pathLst>
                <a:path w="1460" h="828" extrusionOk="0">
                  <a:moveTo>
                    <a:pt x="333" y="0"/>
                  </a:moveTo>
                  <a:cubicBezTo>
                    <a:pt x="242" y="0"/>
                    <a:pt x="167" y="11"/>
                    <a:pt x="148" y="45"/>
                  </a:cubicBezTo>
                  <a:cubicBezTo>
                    <a:pt x="91" y="124"/>
                    <a:pt x="1" y="644"/>
                    <a:pt x="12" y="701"/>
                  </a:cubicBezTo>
                  <a:cubicBezTo>
                    <a:pt x="34" y="769"/>
                    <a:pt x="250" y="792"/>
                    <a:pt x="431" y="814"/>
                  </a:cubicBezTo>
                  <a:cubicBezTo>
                    <a:pt x="529" y="821"/>
                    <a:pt x="742" y="827"/>
                    <a:pt x="908" y="827"/>
                  </a:cubicBezTo>
                  <a:cubicBezTo>
                    <a:pt x="1027" y="827"/>
                    <a:pt x="1122" y="824"/>
                    <a:pt x="1132" y="814"/>
                  </a:cubicBezTo>
                  <a:cubicBezTo>
                    <a:pt x="1154" y="780"/>
                    <a:pt x="1177" y="724"/>
                    <a:pt x="1177" y="724"/>
                  </a:cubicBezTo>
                  <a:cubicBezTo>
                    <a:pt x="1177" y="724"/>
                    <a:pt x="1459" y="226"/>
                    <a:pt x="1459" y="147"/>
                  </a:cubicBezTo>
                  <a:cubicBezTo>
                    <a:pt x="1448" y="79"/>
                    <a:pt x="860" y="56"/>
                    <a:pt x="702" y="34"/>
                  </a:cubicBezTo>
                  <a:cubicBezTo>
                    <a:pt x="611" y="21"/>
                    <a:pt x="457" y="0"/>
                    <a:pt x="333" y="0"/>
                  </a:cubicBezTo>
                  <a:close/>
                </a:path>
              </a:pathLst>
            </a:custGeom>
            <a:solidFill>
              <a:srgbClr val="FE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1"/>
            <p:cNvSpPr/>
            <p:nvPr/>
          </p:nvSpPr>
          <p:spPr>
            <a:xfrm>
              <a:off x="9302888" y="2758751"/>
              <a:ext cx="50950" cy="8611"/>
            </a:xfrm>
            <a:custGeom>
              <a:avLst/>
              <a:gdLst/>
              <a:ahLst/>
              <a:cxnLst/>
              <a:rect l="l" t="t" r="r" b="b"/>
              <a:pathLst>
                <a:path w="1142" h="193" extrusionOk="0">
                  <a:moveTo>
                    <a:pt x="34" y="0"/>
                  </a:moveTo>
                  <a:cubicBezTo>
                    <a:pt x="0" y="0"/>
                    <a:pt x="0" y="68"/>
                    <a:pt x="45" y="68"/>
                  </a:cubicBezTo>
                  <a:cubicBezTo>
                    <a:pt x="215" y="91"/>
                    <a:pt x="385" y="102"/>
                    <a:pt x="554" y="125"/>
                  </a:cubicBezTo>
                  <a:cubicBezTo>
                    <a:pt x="724" y="148"/>
                    <a:pt x="905" y="148"/>
                    <a:pt x="1074" y="193"/>
                  </a:cubicBezTo>
                  <a:lnTo>
                    <a:pt x="1086" y="193"/>
                  </a:lnTo>
                  <a:cubicBezTo>
                    <a:pt x="1131" y="193"/>
                    <a:pt x="1142" y="136"/>
                    <a:pt x="1097" y="125"/>
                  </a:cubicBezTo>
                  <a:cubicBezTo>
                    <a:pt x="927" y="80"/>
                    <a:pt x="746" y="80"/>
                    <a:pt x="576" y="57"/>
                  </a:cubicBezTo>
                  <a:cubicBezTo>
                    <a:pt x="395" y="23"/>
                    <a:pt x="215" y="12"/>
                    <a:pt x="45" y="0"/>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1"/>
            <p:cNvSpPr/>
            <p:nvPr/>
          </p:nvSpPr>
          <p:spPr>
            <a:xfrm>
              <a:off x="9298292" y="2767317"/>
              <a:ext cx="52066" cy="7629"/>
            </a:xfrm>
            <a:custGeom>
              <a:avLst/>
              <a:gdLst/>
              <a:ahLst/>
              <a:cxnLst/>
              <a:rect l="l" t="t" r="r" b="b"/>
              <a:pathLst>
                <a:path w="1167" h="171" extrusionOk="0">
                  <a:moveTo>
                    <a:pt x="58" y="1"/>
                  </a:moveTo>
                  <a:cubicBezTo>
                    <a:pt x="13" y="1"/>
                    <a:pt x="1" y="57"/>
                    <a:pt x="46" y="69"/>
                  </a:cubicBezTo>
                  <a:cubicBezTo>
                    <a:pt x="397" y="125"/>
                    <a:pt x="747" y="102"/>
                    <a:pt x="1098" y="170"/>
                  </a:cubicBezTo>
                  <a:lnTo>
                    <a:pt x="1109" y="170"/>
                  </a:lnTo>
                  <a:cubicBezTo>
                    <a:pt x="1144" y="170"/>
                    <a:pt x="1166" y="114"/>
                    <a:pt x="1121" y="102"/>
                  </a:cubicBezTo>
                  <a:cubicBezTo>
                    <a:pt x="770" y="24"/>
                    <a:pt x="408" y="57"/>
                    <a:pt x="69" y="1"/>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1"/>
            <p:cNvSpPr/>
            <p:nvPr/>
          </p:nvSpPr>
          <p:spPr>
            <a:xfrm>
              <a:off x="9296285" y="2773875"/>
              <a:ext cx="50504" cy="10128"/>
            </a:xfrm>
            <a:custGeom>
              <a:avLst/>
              <a:gdLst/>
              <a:ahLst/>
              <a:cxnLst/>
              <a:rect l="l" t="t" r="r" b="b"/>
              <a:pathLst>
                <a:path w="1132" h="227" extrusionOk="0">
                  <a:moveTo>
                    <a:pt x="58" y="1"/>
                  </a:moveTo>
                  <a:cubicBezTo>
                    <a:pt x="23" y="1"/>
                    <a:pt x="1" y="46"/>
                    <a:pt x="35" y="68"/>
                  </a:cubicBezTo>
                  <a:cubicBezTo>
                    <a:pt x="374" y="227"/>
                    <a:pt x="702" y="171"/>
                    <a:pt x="1064" y="227"/>
                  </a:cubicBezTo>
                  <a:cubicBezTo>
                    <a:pt x="1109" y="227"/>
                    <a:pt x="1132" y="159"/>
                    <a:pt x="1086" y="148"/>
                  </a:cubicBezTo>
                  <a:cubicBezTo>
                    <a:pt x="736" y="103"/>
                    <a:pt x="408" y="148"/>
                    <a:pt x="80" y="1"/>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1"/>
            <p:cNvSpPr/>
            <p:nvPr/>
          </p:nvSpPr>
          <p:spPr>
            <a:xfrm>
              <a:off x="9296285" y="2782977"/>
              <a:ext cx="44437" cy="7629"/>
            </a:xfrm>
            <a:custGeom>
              <a:avLst/>
              <a:gdLst/>
              <a:ahLst/>
              <a:cxnLst/>
              <a:rect l="l" t="t" r="r" b="b"/>
              <a:pathLst>
                <a:path w="996" h="171" extrusionOk="0">
                  <a:moveTo>
                    <a:pt x="58" y="0"/>
                  </a:moveTo>
                  <a:cubicBezTo>
                    <a:pt x="23" y="0"/>
                    <a:pt x="1" y="68"/>
                    <a:pt x="46" y="80"/>
                  </a:cubicBezTo>
                  <a:cubicBezTo>
                    <a:pt x="352" y="148"/>
                    <a:pt x="646" y="148"/>
                    <a:pt x="951" y="170"/>
                  </a:cubicBezTo>
                  <a:cubicBezTo>
                    <a:pt x="996" y="170"/>
                    <a:pt x="996" y="91"/>
                    <a:pt x="951" y="91"/>
                  </a:cubicBezTo>
                  <a:cubicBezTo>
                    <a:pt x="657" y="68"/>
                    <a:pt x="363" y="68"/>
                    <a:pt x="69" y="0"/>
                  </a:cubicBezTo>
                  <a:close/>
                </a:path>
              </a:pathLst>
            </a:custGeom>
            <a:solidFill>
              <a:srgbClr val="17253A">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58"/>
        <p:cNvGrpSpPr/>
        <p:nvPr/>
      </p:nvGrpSpPr>
      <p:grpSpPr>
        <a:xfrm>
          <a:off x="0" y="0"/>
          <a:ext cx="0" cy="0"/>
          <a:chOff x="0" y="0"/>
          <a:chExt cx="0" cy="0"/>
        </a:xfrm>
      </p:grpSpPr>
      <p:sp>
        <p:nvSpPr>
          <p:cNvPr id="859" name="Google Shape;859;p42"/>
          <p:cNvSpPr txBox="1">
            <a:spLocks noGrp="1"/>
          </p:cNvSpPr>
          <p:nvPr>
            <p:ph type="subTitle" idx="3"/>
          </p:nvPr>
        </p:nvSpPr>
        <p:spPr>
          <a:xfrm>
            <a:off x="4797325" y="2307438"/>
            <a:ext cx="3027600" cy="6333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GIVING INSTRUCTIONS</a:t>
            </a:r>
            <a:endParaRPr/>
          </a:p>
        </p:txBody>
      </p:sp>
      <p:sp>
        <p:nvSpPr>
          <p:cNvPr id="860" name="Google Shape;860;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MAXIMIZING </a:t>
            </a:r>
            <a:r>
              <a:rPr lang="en">
                <a:solidFill>
                  <a:schemeClr val="accent6"/>
                </a:solidFill>
              </a:rPr>
              <a:t>CLASSES</a:t>
            </a:r>
            <a:endParaRPr>
              <a:solidFill>
                <a:schemeClr val="accent6"/>
              </a:solidFill>
            </a:endParaRPr>
          </a:p>
        </p:txBody>
      </p:sp>
      <p:sp>
        <p:nvSpPr>
          <p:cNvPr id="861" name="Google Shape;861;p42"/>
          <p:cNvSpPr txBox="1">
            <a:spLocks noGrp="1"/>
          </p:cNvSpPr>
          <p:nvPr>
            <p:ph type="subTitle" idx="1"/>
          </p:nvPr>
        </p:nvSpPr>
        <p:spPr>
          <a:xfrm>
            <a:off x="1319050" y="2307438"/>
            <a:ext cx="3027600" cy="6333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ESTABLISHING ROUTINES</a:t>
            </a:r>
            <a:endParaRPr/>
          </a:p>
        </p:txBody>
      </p:sp>
      <p:sp>
        <p:nvSpPr>
          <p:cNvPr id="862" name="Google Shape;862;p42"/>
          <p:cNvSpPr txBox="1">
            <a:spLocks noGrp="1"/>
          </p:cNvSpPr>
          <p:nvPr>
            <p:ph type="subTitle" idx="2"/>
          </p:nvPr>
        </p:nvSpPr>
        <p:spPr>
          <a:xfrm>
            <a:off x="1319050" y="3039300"/>
            <a:ext cx="3027600" cy="10023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Mercury is the closest planet to the Sun and the smallest one in the Solar System—it’s only a bit larger than the Moon</a:t>
            </a:r>
            <a:endParaRPr/>
          </a:p>
        </p:txBody>
      </p:sp>
      <p:sp>
        <p:nvSpPr>
          <p:cNvPr id="863" name="Google Shape;863;p42"/>
          <p:cNvSpPr txBox="1">
            <a:spLocks noGrp="1"/>
          </p:cNvSpPr>
          <p:nvPr>
            <p:ph type="subTitle" idx="4"/>
          </p:nvPr>
        </p:nvSpPr>
        <p:spPr>
          <a:xfrm>
            <a:off x="4797325" y="3039300"/>
            <a:ext cx="3027600" cy="10023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a:t>Venus has a beautiful name and is the second planet from the Sun. It’s hot and has a poisonous atmosphere</a:t>
            </a:r>
            <a:endParaRPr/>
          </a:p>
        </p:txBody>
      </p:sp>
      <p:sp>
        <p:nvSpPr>
          <p:cNvPr id="864" name="Google Shape;864;p42"/>
          <p:cNvSpPr/>
          <p:nvPr/>
        </p:nvSpPr>
        <p:spPr>
          <a:xfrm>
            <a:off x="2398900" y="1259336"/>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2"/>
          <p:cNvSpPr/>
          <p:nvPr/>
        </p:nvSpPr>
        <p:spPr>
          <a:xfrm>
            <a:off x="5877175" y="1259336"/>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 name="Google Shape;866;p42"/>
          <p:cNvGrpSpPr/>
          <p:nvPr/>
        </p:nvGrpSpPr>
        <p:grpSpPr>
          <a:xfrm>
            <a:off x="6104286" y="1487638"/>
            <a:ext cx="413679" cy="411284"/>
            <a:chOff x="2130062" y="1234900"/>
            <a:chExt cx="413679" cy="411284"/>
          </a:xfrm>
        </p:grpSpPr>
        <p:sp>
          <p:nvSpPr>
            <p:cNvPr id="867" name="Google Shape;867;p42"/>
            <p:cNvSpPr/>
            <p:nvPr/>
          </p:nvSpPr>
          <p:spPr>
            <a:xfrm>
              <a:off x="2378111" y="1271530"/>
              <a:ext cx="165630" cy="163607"/>
            </a:xfrm>
            <a:custGeom>
              <a:avLst/>
              <a:gdLst/>
              <a:ahLst/>
              <a:cxnLst/>
              <a:rect l="l" t="t" r="r" b="b"/>
              <a:pathLst>
                <a:path w="3111" h="3073" extrusionOk="0">
                  <a:moveTo>
                    <a:pt x="2182" y="0"/>
                  </a:moveTo>
                  <a:cubicBezTo>
                    <a:pt x="2123" y="0"/>
                    <a:pt x="2062" y="24"/>
                    <a:pt x="2024" y="71"/>
                  </a:cubicBezTo>
                  <a:lnTo>
                    <a:pt x="79" y="2004"/>
                  </a:lnTo>
                  <a:cubicBezTo>
                    <a:pt x="23" y="2061"/>
                    <a:pt x="1" y="2129"/>
                    <a:pt x="12" y="2208"/>
                  </a:cubicBezTo>
                  <a:cubicBezTo>
                    <a:pt x="23" y="2253"/>
                    <a:pt x="46" y="2298"/>
                    <a:pt x="79" y="2333"/>
                  </a:cubicBezTo>
                  <a:cubicBezTo>
                    <a:pt x="91" y="2344"/>
                    <a:pt x="114" y="2355"/>
                    <a:pt x="136" y="2366"/>
                  </a:cubicBezTo>
                  <a:lnTo>
                    <a:pt x="1493" y="3045"/>
                  </a:lnTo>
                  <a:cubicBezTo>
                    <a:pt x="1530" y="3063"/>
                    <a:pt x="1568" y="3072"/>
                    <a:pt x="1605" y="3072"/>
                  </a:cubicBezTo>
                  <a:cubicBezTo>
                    <a:pt x="1660" y="3072"/>
                    <a:pt x="1712" y="3052"/>
                    <a:pt x="1753" y="3011"/>
                  </a:cubicBezTo>
                  <a:lnTo>
                    <a:pt x="3020" y="1745"/>
                  </a:lnTo>
                  <a:cubicBezTo>
                    <a:pt x="3087" y="1677"/>
                    <a:pt x="3110" y="1564"/>
                    <a:pt x="3065" y="1484"/>
                  </a:cubicBezTo>
                  <a:lnTo>
                    <a:pt x="2386" y="127"/>
                  </a:lnTo>
                  <a:cubicBezTo>
                    <a:pt x="2353" y="59"/>
                    <a:pt x="2285" y="14"/>
                    <a:pt x="2217" y="3"/>
                  </a:cubicBezTo>
                  <a:cubicBezTo>
                    <a:pt x="2206" y="1"/>
                    <a:pt x="2194" y="0"/>
                    <a:pt x="2182"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2"/>
            <p:cNvSpPr/>
            <p:nvPr/>
          </p:nvSpPr>
          <p:spPr>
            <a:xfrm>
              <a:off x="2341375" y="1234900"/>
              <a:ext cx="161424" cy="160199"/>
            </a:xfrm>
            <a:custGeom>
              <a:avLst/>
              <a:gdLst/>
              <a:ahLst/>
              <a:cxnLst/>
              <a:rect l="l" t="t" r="r" b="b"/>
              <a:pathLst>
                <a:path w="3032" h="3009" extrusionOk="0">
                  <a:moveTo>
                    <a:pt x="1513" y="0"/>
                  </a:moveTo>
                  <a:cubicBezTo>
                    <a:pt x="1453" y="0"/>
                    <a:pt x="1390" y="25"/>
                    <a:pt x="1347" y="69"/>
                  </a:cubicBezTo>
                  <a:lnTo>
                    <a:pt x="80" y="1335"/>
                  </a:lnTo>
                  <a:cubicBezTo>
                    <a:pt x="12" y="1403"/>
                    <a:pt x="0" y="1505"/>
                    <a:pt x="46" y="1596"/>
                  </a:cubicBezTo>
                  <a:lnTo>
                    <a:pt x="724" y="2953"/>
                  </a:lnTo>
                  <a:cubicBezTo>
                    <a:pt x="736" y="2976"/>
                    <a:pt x="747" y="2998"/>
                    <a:pt x="759" y="3009"/>
                  </a:cubicBezTo>
                  <a:lnTo>
                    <a:pt x="3031" y="747"/>
                  </a:lnTo>
                  <a:cubicBezTo>
                    <a:pt x="3008" y="736"/>
                    <a:pt x="2986" y="714"/>
                    <a:pt x="2963" y="702"/>
                  </a:cubicBezTo>
                  <a:lnTo>
                    <a:pt x="1606" y="24"/>
                  </a:lnTo>
                  <a:cubicBezTo>
                    <a:pt x="1578" y="8"/>
                    <a:pt x="1546" y="0"/>
                    <a:pt x="1513" y="0"/>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2"/>
            <p:cNvSpPr/>
            <p:nvPr/>
          </p:nvSpPr>
          <p:spPr>
            <a:xfrm>
              <a:off x="2320345" y="1253481"/>
              <a:ext cx="205293" cy="202472"/>
            </a:xfrm>
            <a:custGeom>
              <a:avLst/>
              <a:gdLst/>
              <a:ahLst/>
              <a:cxnLst/>
              <a:rect l="l" t="t" r="r" b="b"/>
              <a:pathLst>
                <a:path w="3856" h="3803" extrusionOk="0">
                  <a:moveTo>
                    <a:pt x="3602" y="0"/>
                  </a:moveTo>
                  <a:cubicBezTo>
                    <a:pt x="3542" y="0"/>
                    <a:pt x="3483" y="20"/>
                    <a:pt x="3438" y="59"/>
                  </a:cubicBezTo>
                  <a:lnTo>
                    <a:pt x="91" y="3418"/>
                  </a:lnTo>
                  <a:cubicBezTo>
                    <a:pt x="0" y="3497"/>
                    <a:pt x="0" y="3644"/>
                    <a:pt x="91" y="3735"/>
                  </a:cubicBezTo>
                  <a:cubicBezTo>
                    <a:pt x="136" y="3780"/>
                    <a:pt x="195" y="3803"/>
                    <a:pt x="253" y="3803"/>
                  </a:cubicBezTo>
                  <a:cubicBezTo>
                    <a:pt x="311" y="3803"/>
                    <a:pt x="367" y="3780"/>
                    <a:pt x="407" y="3735"/>
                  </a:cubicBezTo>
                  <a:lnTo>
                    <a:pt x="3765" y="387"/>
                  </a:lnTo>
                  <a:cubicBezTo>
                    <a:pt x="3856" y="297"/>
                    <a:pt x="3856" y="150"/>
                    <a:pt x="3765" y="59"/>
                  </a:cubicBezTo>
                  <a:cubicBezTo>
                    <a:pt x="3720" y="20"/>
                    <a:pt x="3661" y="0"/>
                    <a:pt x="3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2"/>
            <p:cNvSpPr/>
            <p:nvPr/>
          </p:nvSpPr>
          <p:spPr>
            <a:xfrm>
              <a:off x="2130062" y="1569678"/>
              <a:ext cx="78902" cy="76506"/>
            </a:xfrm>
            <a:custGeom>
              <a:avLst/>
              <a:gdLst/>
              <a:ahLst/>
              <a:cxnLst/>
              <a:rect l="l" t="t" r="r" b="b"/>
              <a:pathLst>
                <a:path w="1482" h="1437" extrusionOk="0">
                  <a:moveTo>
                    <a:pt x="1237" y="0"/>
                  </a:moveTo>
                  <a:cubicBezTo>
                    <a:pt x="1179" y="0"/>
                    <a:pt x="1120" y="23"/>
                    <a:pt x="1075" y="68"/>
                  </a:cubicBezTo>
                  <a:lnTo>
                    <a:pt x="91" y="1052"/>
                  </a:lnTo>
                  <a:cubicBezTo>
                    <a:pt x="1" y="1131"/>
                    <a:pt x="1" y="1279"/>
                    <a:pt x="91" y="1369"/>
                  </a:cubicBezTo>
                  <a:cubicBezTo>
                    <a:pt x="136" y="1414"/>
                    <a:pt x="196" y="1437"/>
                    <a:pt x="254" y="1437"/>
                  </a:cubicBezTo>
                  <a:cubicBezTo>
                    <a:pt x="312" y="1437"/>
                    <a:pt x="368" y="1414"/>
                    <a:pt x="408" y="1369"/>
                  </a:cubicBezTo>
                  <a:lnTo>
                    <a:pt x="1391" y="385"/>
                  </a:lnTo>
                  <a:cubicBezTo>
                    <a:pt x="1482" y="294"/>
                    <a:pt x="1482" y="148"/>
                    <a:pt x="1391" y="68"/>
                  </a:cubicBezTo>
                  <a:cubicBezTo>
                    <a:pt x="1352" y="23"/>
                    <a:pt x="1295" y="0"/>
                    <a:pt x="1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2"/>
            <p:cNvSpPr/>
            <p:nvPr/>
          </p:nvSpPr>
          <p:spPr>
            <a:xfrm>
              <a:off x="2178831" y="1421136"/>
              <a:ext cx="180058" cy="175053"/>
            </a:xfrm>
            <a:custGeom>
              <a:avLst/>
              <a:gdLst/>
              <a:ahLst/>
              <a:cxnLst/>
              <a:rect l="l" t="t" r="r" b="b"/>
              <a:pathLst>
                <a:path w="3382" h="3288" extrusionOk="0">
                  <a:moveTo>
                    <a:pt x="2850" y="0"/>
                  </a:moveTo>
                  <a:cubicBezTo>
                    <a:pt x="2726" y="0"/>
                    <a:pt x="2601" y="48"/>
                    <a:pt x="2511" y="144"/>
                  </a:cubicBezTo>
                  <a:lnTo>
                    <a:pt x="1957" y="699"/>
                  </a:lnTo>
                  <a:lnTo>
                    <a:pt x="1900" y="958"/>
                  </a:lnTo>
                  <a:lnTo>
                    <a:pt x="1640" y="1015"/>
                  </a:lnTo>
                  <a:lnTo>
                    <a:pt x="1063" y="1592"/>
                  </a:lnTo>
                  <a:lnTo>
                    <a:pt x="1007" y="1852"/>
                  </a:lnTo>
                  <a:lnTo>
                    <a:pt x="736" y="1908"/>
                  </a:lnTo>
                  <a:lnTo>
                    <a:pt x="181" y="2463"/>
                  </a:lnTo>
                  <a:cubicBezTo>
                    <a:pt x="0" y="2655"/>
                    <a:pt x="0" y="2960"/>
                    <a:pt x="181" y="3152"/>
                  </a:cubicBezTo>
                  <a:cubicBezTo>
                    <a:pt x="278" y="3243"/>
                    <a:pt x="402" y="3288"/>
                    <a:pt x="526" y="3288"/>
                  </a:cubicBezTo>
                  <a:cubicBezTo>
                    <a:pt x="651" y="3288"/>
                    <a:pt x="775" y="3243"/>
                    <a:pt x="871" y="3152"/>
                  </a:cubicBezTo>
                  <a:lnTo>
                    <a:pt x="1425" y="2599"/>
                  </a:lnTo>
                  <a:lnTo>
                    <a:pt x="1448" y="2361"/>
                  </a:lnTo>
                  <a:lnTo>
                    <a:pt x="1742" y="2270"/>
                  </a:lnTo>
                  <a:lnTo>
                    <a:pt x="2319" y="1694"/>
                  </a:lnTo>
                  <a:lnTo>
                    <a:pt x="2375" y="1433"/>
                  </a:lnTo>
                  <a:lnTo>
                    <a:pt x="2636" y="1377"/>
                  </a:lnTo>
                  <a:lnTo>
                    <a:pt x="3189" y="823"/>
                  </a:lnTo>
                  <a:cubicBezTo>
                    <a:pt x="3382" y="642"/>
                    <a:pt x="3382" y="325"/>
                    <a:pt x="3189" y="144"/>
                  </a:cubicBezTo>
                  <a:cubicBezTo>
                    <a:pt x="3099" y="48"/>
                    <a:pt x="2974" y="0"/>
                    <a:pt x="2850"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2"/>
            <p:cNvSpPr/>
            <p:nvPr/>
          </p:nvSpPr>
          <p:spPr>
            <a:xfrm>
              <a:off x="2265507" y="1458298"/>
              <a:ext cx="53666" cy="53027"/>
            </a:xfrm>
            <a:custGeom>
              <a:avLst/>
              <a:gdLst/>
              <a:ahLst/>
              <a:cxnLst/>
              <a:rect l="l" t="t" r="r" b="b"/>
              <a:pathLst>
                <a:path w="1008" h="996" extrusionOk="0">
                  <a:moveTo>
                    <a:pt x="329" y="1"/>
                  </a:moveTo>
                  <a:lnTo>
                    <a:pt x="1" y="317"/>
                  </a:lnTo>
                  <a:lnTo>
                    <a:pt x="691" y="996"/>
                  </a:lnTo>
                  <a:lnTo>
                    <a:pt x="1008" y="679"/>
                  </a:lnTo>
                  <a:lnTo>
                    <a:pt x="3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2"/>
            <p:cNvSpPr/>
            <p:nvPr/>
          </p:nvSpPr>
          <p:spPr>
            <a:xfrm>
              <a:off x="2217963" y="1505843"/>
              <a:ext cx="53613" cy="53666"/>
            </a:xfrm>
            <a:custGeom>
              <a:avLst/>
              <a:gdLst/>
              <a:ahLst/>
              <a:cxnLst/>
              <a:rect l="l" t="t" r="r" b="b"/>
              <a:pathLst>
                <a:path w="1007" h="1008" extrusionOk="0">
                  <a:moveTo>
                    <a:pt x="328" y="1"/>
                  </a:moveTo>
                  <a:lnTo>
                    <a:pt x="1" y="317"/>
                  </a:lnTo>
                  <a:lnTo>
                    <a:pt x="690" y="1008"/>
                  </a:lnTo>
                  <a:lnTo>
                    <a:pt x="1007" y="679"/>
                  </a:lnTo>
                  <a:lnTo>
                    <a:pt x="3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42"/>
          <p:cNvGrpSpPr/>
          <p:nvPr/>
        </p:nvGrpSpPr>
        <p:grpSpPr>
          <a:xfrm>
            <a:off x="2661522" y="1487630"/>
            <a:ext cx="342656" cy="411284"/>
            <a:chOff x="2165574" y="1974255"/>
            <a:chExt cx="342656" cy="411284"/>
          </a:xfrm>
        </p:grpSpPr>
        <p:sp>
          <p:nvSpPr>
            <p:cNvPr id="875" name="Google Shape;875;p42"/>
            <p:cNvSpPr/>
            <p:nvPr/>
          </p:nvSpPr>
          <p:spPr>
            <a:xfrm>
              <a:off x="2165574" y="2187378"/>
              <a:ext cx="124688" cy="139755"/>
            </a:xfrm>
            <a:custGeom>
              <a:avLst/>
              <a:gdLst/>
              <a:ahLst/>
              <a:cxnLst/>
              <a:rect l="l" t="t" r="r" b="b"/>
              <a:pathLst>
                <a:path w="2342" h="2625" extrusionOk="0">
                  <a:moveTo>
                    <a:pt x="475" y="1"/>
                  </a:moveTo>
                  <a:cubicBezTo>
                    <a:pt x="216" y="1"/>
                    <a:pt x="0" y="216"/>
                    <a:pt x="0" y="487"/>
                  </a:cubicBezTo>
                  <a:lnTo>
                    <a:pt x="0" y="2036"/>
                  </a:lnTo>
                  <a:cubicBezTo>
                    <a:pt x="0" y="2364"/>
                    <a:pt x="261" y="2624"/>
                    <a:pt x="589" y="2624"/>
                  </a:cubicBezTo>
                  <a:lnTo>
                    <a:pt x="2342" y="2624"/>
                  </a:lnTo>
                  <a:lnTo>
                    <a:pt x="2048" y="1674"/>
                  </a:lnTo>
                  <a:lnTo>
                    <a:pt x="962" y="1674"/>
                  </a:lnTo>
                  <a:lnTo>
                    <a:pt x="962" y="487"/>
                  </a:lnTo>
                  <a:cubicBezTo>
                    <a:pt x="962" y="216"/>
                    <a:pt x="747" y="1"/>
                    <a:pt x="475"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2"/>
            <p:cNvSpPr/>
            <p:nvPr/>
          </p:nvSpPr>
          <p:spPr>
            <a:xfrm>
              <a:off x="2385937" y="2187378"/>
              <a:ext cx="122292" cy="139755"/>
            </a:xfrm>
            <a:custGeom>
              <a:avLst/>
              <a:gdLst/>
              <a:ahLst/>
              <a:cxnLst/>
              <a:rect l="l" t="t" r="r" b="b"/>
              <a:pathLst>
                <a:path w="2297" h="2625" extrusionOk="0">
                  <a:moveTo>
                    <a:pt x="1821" y="1"/>
                  </a:moveTo>
                  <a:cubicBezTo>
                    <a:pt x="1550" y="1"/>
                    <a:pt x="1346" y="216"/>
                    <a:pt x="1346" y="487"/>
                  </a:cubicBezTo>
                  <a:lnTo>
                    <a:pt x="1346" y="1674"/>
                  </a:lnTo>
                  <a:lnTo>
                    <a:pt x="306" y="1674"/>
                  </a:lnTo>
                  <a:lnTo>
                    <a:pt x="0" y="2624"/>
                  </a:lnTo>
                  <a:lnTo>
                    <a:pt x="1708" y="2624"/>
                  </a:lnTo>
                  <a:cubicBezTo>
                    <a:pt x="2036" y="2624"/>
                    <a:pt x="2296" y="2364"/>
                    <a:pt x="2296" y="2036"/>
                  </a:cubicBezTo>
                  <a:lnTo>
                    <a:pt x="2296" y="487"/>
                  </a:lnTo>
                  <a:cubicBezTo>
                    <a:pt x="2296" y="216"/>
                    <a:pt x="2081" y="1"/>
                    <a:pt x="1821" y="1"/>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2"/>
            <p:cNvSpPr/>
            <p:nvPr/>
          </p:nvSpPr>
          <p:spPr>
            <a:xfrm>
              <a:off x="2302243" y="1974255"/>
              <a:ext cx="72300" cy="72300"/>
            </a:xfrm>
            <a:custGeom>
              <a:avLst/>
              <a:gdLst/>
              <a:ahLst/>
              <a:cxnLst/>
              <a:rect l="l" t="t" r="r" b="b"/>
              <a:pathLst>
                <a:path w="1358" h="1358" extrusionOk="0">
                  <a:moveTo>
                    <a:pt x="679" y="0"/>
                  </a:moveTo>
                  <a:cubicBezTo>
                    <a:pt x="295" y="0"/>
                    <a:pt x="1" y="306"/>
                    <a:pt x="1" y="679"/>
                  </a:cubicBezTo>
                  <a:cubicBezTo>
                    <a:pt x="1" y="1053"/>
                    <a:pt x="295" y="1357"/>
                    <a:pt x="679" y="1357"/>
                  </a:cubicBezTo>
                  <a:cubicBezTo>
                    <a:pt x="1052" y="1357"/>
                    <a:pt x="1358" y="1053"/>
                    <a:pt x="1358" y="679"/>
                  </a:cubicBezTo>
                  <a:cubicBezTo>
                    <a:pt x="1358" y="306"/>
                    <a:pt x="1052" y="0"/>
                    <a:pt x="679" y="0"/>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2"/>
            <p:cNvSpPr/>
            <p:nvPr/>
          </p:nvSpPr>
          <p:spPr>
            <a:xfrm>
              <a:off x="2205930" y="2054329"/>
              <a:ext cx="72300" cy="72300"/>
            </a:xfrm>
            <a:custGeom>
              <a:avLst/>
              <a:gdLst/>
              <a:ahLst/>
              <a:cxnLst/>
              <a:rect l="l" t="t" r="r" b="b"/>
              <a:pathLst>
                <a:path w="1358" h="1358" extrusionOk="0">
                  <a:moveTo>
                    <a:pt x="679" y="1"/>
                  </a:moveTo>
                  <a:cubicBezTo>
                    <a:pt x="295" y="1"/>
                    <a:pt x="1" y="306"/>
                    <a:pt x="1" y="679"/>
                  </a:cubicBezTo>
                  <a:cubicBezTo>
                    <a:pt x="1" y="1064"/>
                    <a:pt x="295" y="1358"/>
                    <a:pt x="679" y="1358"/>
                  </a:cubicBezTo>
                  <a:cubicBezTo>
                    <a:pt x="1052" y="1358"/>
                    <a:pt x="1358" y="1064"/>
                    <a:pt x="1358" y="679"/>
                  </a:cubicBezTo>
                  <a:cubicBezTo>
                    <a:pt x="1358" y="306"/>
                    <a:pt x="1052" y="1"/>
                    <a:pt x="679"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2"/>
            <p:cNvSpPr/>
            <p:nvPr/>
          </p:nvSpPr>
          <p:spPr>
            <a:xfrm>
              <a:off x="2398609" y="2054329"/>
              <a:ext cx="72300" cy="72300"/>
            </a:xfrm>
            <a:custGeom>
              <a:avLst/>
              <a:gdLst/>
              <a:ahLst/>
              <a:cxnLst/>
              <a:rect l="l" t="t" r="r" b="b"/>
              <a:pathLst>
                <a:path w="1358" h="1358" extrusionOk="0">
                  <a:moveTo>
                    <a:pt x="679" y="1"/>
                  </a:moveTo>
                  <a:cubicBezTo>
                    <a:pt x="294" y="1"/>
                    <a:pt x="0" y="306"/>
                    <a:pt x="0" y="679"/>
                  </a:cubicBezTo>
                  <a:cubicBezTo>
                    <a:pt x="0" y="1064"/>
                    <a:pt x="294" y="1358"/>
                    <a:pt x="679" y="1358"/>
                  </a:cubicBezTo>
                  <a:cubicBezTo>
                    <a:pt x="1051" y="1358"/>
                    <a:pt x="1357" y="1064"/>
                    <a:pt x="1357" y="679"/>
                  </a:cubicBezTo>
                  <a:cubicBezTo>
                    <a:pt x="1357" y="306"/>
                    <a:pt x="1051" y="1"/>
                    <a:pt x="679" y="1"/>
                  </a:cubicBezTo>
                  <a:close/>
                </a:path>
              </a:pathLst>
            </a:custGeom>
            <a:solidFill>
              <a:srgbClr val="A42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2"/>
            <p:cNvSpPr/>
            <p:nvPr/>
          </p:nvSpPr>
          <p:spPr>
            <a:xfrm>
              <a:off x="2274558" y="2275918"/>
              <a:ext cx="127723" cy="109621"/>
            </a:xfrm>
            <a:custGeom>
              <a:avLst/>
              <a:gdLst/>
              <a:ahLst/>
              <a:cxnLst/>
              <a:rect l="l" t="t" r="r" b="b"/>
              <a:pathLst>
                <a:path w="2399" h="2059" extrusionOk="0">
                  <a:moveTo>
                    <a:pt x="1" y="0"/>
                  </a:moveTo>
                  <a:lnTo>
                    <a:pt x="1" y="1832"/>
                  </a:lnTo>
                  <a:cubicBezTo>
                    <a:pt x="1" y="1956"/>
                    <a:pt x="102" y="2058"/>
                    <a:pt x="227" y="2058"/>
                  </a:cubicBezTo>
                  <a:lnTo>
                    <a:pt x="2172" y="2058"/>
                  </a:lnTo>
                  <a:cubicBezTo>
                    <a:pt x="2296" y="2058"/>
                    <a:pt x="2398" y="1956"/>
                    <a:pt x="2398" y="1832"/>
                  </a:cubicBezTo>
                  <a:lnTo>
                    <a:pt x="2398" y="0"/>
                  </a:ln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2"/>
            <p:cNvSpPr/>
            <p:nvPr/>
          </p:nvSpPr>
          <p:spPr>
            <a:xfrm>
              <a:off x="2287176" y="2194033"/>
              <a:ext cx="101848" cy="102381"/>
            </a:xfrm>
            <a:custGeom>
              <a:avLst/>
              <a:gdLst/>
              <a:ahLst/>
              <a:cxnLst/>
              <a:rect l="l" t="t" r="r" b="b"/>
              <a:pathLst>
                <a:path w="1913" h="1923" extrusionOk="0">
                  <a:moveTo>
                    <a:pt x="962" y="0"/>
                  </a:moveTo>
                  <a:cubicBezTo>
                    <a:pt x="430" y="0"/>
                    <a:pt x="1" y="430"/>
                    <a:pt x="1" y="961"/>
                  </a:cubicBezTo>
                  <a:cubicBezTo>
                    <a:pt x="1" y="1493"/>
                    <a:pt x="430" y="1923"/>
                    <a:pt x="962" y="1923"/>
                  </a:cubicBezTo>
                  <a:cubicBezTo>
                    <a:pt x="1483" y="1923"/>
                    <a:pt x="1912" y="1493"/>
                    <a:pt x="1912" y="961"/>
                  </a:cubicBezTo>
                  <a:cubicBezTo>
                    <a:pt x="1912" y="430"/>
                    <a:pt x="1483" y="0"/>
                    <a:pt x="962"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85"/>
        <p:cNvGrpSpPr/>
        <p:nvPr/>
      </p:nvGrpSpPr>
      <p:grpSpPr>
        <a:xfrm>
          <a:off x="0" y="0"/>
          <a:ext cx="0" cy="0"/>
          <a:chOff x="0" y="0"/>
          <a:chExt cx="0" cy="0"/>
        </a:xfrm>
      </p:grpSpPr>
      <p:sp>
        <p:nvSpPr>
          <p:cNvPr id="886" name="Google Shape;886;p43"/>
          <p:cNvSpPr txBox="1">
            <a:spLocks noGrp="1"/>
          </p:cNvSpPr>
          <p:nvPr>
            <p:ph type="subTitle" idx="3"/>
          </p:nvPr>
        </p:nvSpPr>
        <p:spPr>
          <a:xfrm>
            <a:off x="2999350" y="2348560"/>
            <a:ext cx="4035300" cy="2802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a:t>SUMMATIVE</a:t>
            </a:r>
            <a:endParaRPr/>
          </a:p>
        </p:txBody>
      </p:sp>
      <p:sp>
        <p:nvSpPr>
          <p:cNvPr id="887" name="Google Shape;887;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TYPES OF </a:t>
            </a:r>
            <a:r>
              <a:rPr lang="en">
                <a:solidFill>
                  <a:schemeClr val="accent6"/>
                </a:solidFill>
              </a:rPr>
              <a:t>ASSESSMENT</a:t>
            </a:r>
            <a:endParaRPr>
              <a:solidFill>
                <a:schemeClr val="accent6"/>
              </a:solidFill>
            </a:endParaRPr>
          </a:p>
        </p:txBody>
      </p:sp>
      <p:sp>
        <p:nvSpPr>
          <p:cNvPr id="888" name="Google Shape;888;p43"/>
          <p:cNvSpPr txBox="1">
            <a:spLocks noGrp="1"/>
          </p:cNvSpPr>
          <p:nvPr>
            <p:ph type="subTitle" idx="1"/>
          </p:nvPr>
        </p:nvSpPr>
        <p:spPr>
          <a:xfrm>
            <a:off x="2999350" y="1237235"/>
            <a:ext cx="4035300" cy="2802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a:t>FORMATIVE</a:t>
            </a:r>
            <a:endParaRPr/>
          </a:p>
        </p:txBody>
      </p:sp>
      <p:sp>
        <p:nvSpPr>
          <p:cNvPr id="889" name="Google Shape;889;p43"/>
          <p:cNvSpPr txBox="1">
            <a:spLocks noGrp="1"/>
          </p:cNvSpPr>
          <p:nvPr>
            <p:ph type="subTitle" idx="2"/>
          </p:nvPr>
        </p:nvSpPr>
        <p:spPr>
          <a:xfrm>
            <a:off x="2999350" y="1603331"/>
            <a:ext cx="4035300" cy="492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Mercury is the closest planet to the Sun and the smallest in the Solar System</a:t>
            </a:r>
            <a:endParaRPr/>
          </a:p>
        </p:txBody>
      </p:sp>
      <p:sp>
        <p:nvSpPr>
          <p:cNvPr id="890" name="Google Shape;890;p43"/>
          <p:cNvSpPr txBox="1">
            <a:spLocks noGrp="1"/>
          </p:cNvSpPr>
          <p:nvPr>
            <p:ph type="subTitle" idx="4"/>
          </p:nvPr>
        </p:nvSpPr>
        <p:spPr>
          <a:xfrm>
            <a:off x="2999350" y="2714656"/>
            <a:ext cx="4035300" cy="492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Venus has a beautiful name and is the second planet from the Sun</a:t>
            </a:r>
            <a:endParaRPr/>
          </a:p>
        </p:txBody>
      </p:sp>
      <p:sp>
        <p:nvSpPr>
          <p:cNvPr id="891" name="Google Shape;891;p43"/>
          <p:cNvSpPr txBox="1">
            <a:spLocks noGrp="1"/>
          </p:cNvSpPr>
          <p:nvPr>
            <p:ph type="subTitle" idx="5"/>
          </p:nvPr>
        </p:nvSpPr>
        <p:spPr>
          <a:xfrm>
            <a:off x="2999350" y="3459885"/>
            <a:ext cx="4035300" cy="2802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a:t>NORM</a:t>
            </a:r>
            <a:endParaRPr/>
          </a:p>
        </p:txBody>
      </p:sp>
      <p:sp>
        <p:nvSpPr>
          <p:cNvPr id="892" name="Google Shape;892;p43"/>
          <p:cNvSpPr txBox="1">
            <a:spLocks noGrp="1"/>
          </p:cNvSpPr>
          <p:nvPr>
            <p:ph type="subTitle" idx="6"/>
          </p:nvPr>
        </p:nvSpPr>
        <p:spPr>
          <a:xfrm>
            <a:off x="2999350" y="3825981"/>
            <a:ext cx="4035300" cy="492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Despite being red, Mars is actually a cold place. It’s full of iron oxide dust</a:t>
            </a:r>
            <a:endParaRPr/>
          </a:p>
        </p:txBody>
      </p:sp>
      <p:sp>
        <p:nvSpPr>
          <p:cNvPr id="893" name="Google Shape;893;p43"/>
          <p:cNvSpPr/>
          <p:nvPr/>
        </p:nvSpPr>
        <p:spPr>
          <a:xfrm>
            <a:off x="1864878" y="1174235"/>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3"/>
          <p:cNvSpPr/>
          <p:nvPr/>
        </p:nvSpPr>
        <p:spPr>
          <a:xfrm>
            <a:off x="1864878" y="2291521"/>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3"/>
          <p:cNvSpPr/>
          <p:nvPr/>
        </p:nvSpPr>
        <p:spPr>
          <a:xfrm>
            <a:off x="1864878" y="3408808"/>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 name="Google Shape;896;p43"/>
          <p:cNvGrpSpPr/>
          <p:nvPr/>
        </p:nvGrpSpPr>
        <p:grpSpPr>
          <a:xfrm>
            <a:off x="2093186" y="1439306"/>
            <a:ext cx="411285" cy="337759"/>
            <a:chOff x="1492450" y="1271689"/>
            <a:chExt cx="411285" cy="337759"/>
          </a:xfrm>
        </p:grpSpPr>
        <p:sp>
          <p:nvSpPr>
            <p:cNvPr id="897" name="Google Shape;897;p43"/>
            <p:cNvSpPr/>
            <p:nvPr/>
          </p:nvSpPr>
          <p:spPr>
            <a:xfrm>
              <a:off x="1662874" y="1271689"/>
              <a:ext cx="71075" cy="71075"/>
            </a:xfrm>
            <a:custGeom>
              <a:avLst/>
              <a:gdLst/>
              <a:ahLst/>
              <a:cxnLst/>
              <a:rect l="l" t="t" r="r" b="b"/>
              <a:pathLst>
                <a:path w="1335" h="1335" extrusionOk="0">
                  <a:moveTo>
                    <a:pt x="667" y="0"/>
                  </a:moveTo>
                  <a:cubicBezTo>
                    <a:pt x="295" y="0"/>
                    <a:pt x="1" y="294"/>
                    <a:pt x="1" y="667"/>
                  </a:cubicBezTo>
                  <a:cubicBezTo>
                    <a:pt x="1" y="1029"/>
                    <a:pt x="295" y="1335"/>
                    <a:pt x="667" y="1335"/>
                  </a:cubicBezTo>
                  <a:cubicBezTo>
                    <a:pt x="1029" y="1335"/>
                    <a:pt x="1335" y="1029"/>
                    <a:pt x="1335" y="667"/>
                  </a:cubicBezTo>
                  <a:cubicBezTo>
                    <a:pt x="1335" y="294"/>
                    <a:pt x="1029" y="0"/>
                    <a:pt x="667"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3"/>
            <p:cNvSpPr/>
            <p:nvPr/>
          </p:nvSpPr>
          <p:spPr>
            <a:xfrm>
              <a:off x="1523756" y="1272488"/>
              <a:ext cx="354685" cy="336956"/>
            </a:xfrm>
            <a:custGeom>
              <a:avLst/>
              <a:gdLst/>
              <a:ahLst/>
              <a:cxnLst/>
              <a:rect l="l" t="t" r="r" b="b"/>
              <a:pathLst>
                <a:path w="6662" h="6329" extrusionOk="0">
                  <a:moveTo>
                    <a:pt x="721" y="1"/>
                  </a:moveTo>
                  <a:cubicBezTo>
                    <a:pt x="667" y="1"/>
                    <a:pt x="611" y="18"/>
                    <a:pt x="566" y="53"/>
                  </a:cubicBezTo>
                  <a:lnTo>
                    <a:pt x="114" y="438"/>
                  </a:lnTo>
                  <a:cubicBezTo>
                    <a:pt x="13" y="528"/>
                    <a:pt x="1" y="675"/>
                    <a:pt x="91" y="777"/>
                  </a:cubicBezTo>
                  <a:lnTo>
                    <a:pt x="4649" y="6238"/>
                  </a:lnTo>
                  <a:cubicBezTo>
                    <a:pt x="4694" y="6295"/>
                    <a:pt x="4750" y="6329"/>
                    <a:pt x="4830" y="6329"/>
                  </a:cubicBezTo>
                  <a:lnTo>
                    <a:pt x="6175" y="6329"/>
                  </a:lnTo>
                  <a:lnTo>
                    <a:pt x="6662" y="5876"/>
                  </a:lnTo>
                  <a:lnTo>
                    <a:pt x="6662" y="5447"/>
                  </a:lnTo>
                  <a:lnTo>
                    <a:pt x="6175" y="4994"/>
                  </a:lnTo>
                  <a:lnTo>
                    <a:pt x="5101" y="4994"/>
                  </a:lnTo>
                  <a:cubicBezTo>
                    <a:pt x="5034" y="4994"/>
                    <a:pt x="4966" y="4961"/>
                    <a:pt x="4920" y="4904"/>
                  </a:cubicBezTo>
                  <a:lnTo>
                    <a:pt x="906" y="87"/>
                  </a:lnTo>
                  <a:cubicBezTo>
                    <a:pt x="861" y="30"/>
                    <a:pt x="792" y="1"/>
                    <a:pt x="7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3"/>
            <p:cNvSpPr/>
            <p:nvPr/>
          </p:nvSpPr>
          <p:spPr>
            <a:xfrm>
              <a:off x="1698385" y="1428803"/>
              <a:ext cx="180058" cy="180643"/>
            </a:xfrm>
            <a:custGeom>
              <a:avLst/>
              <a:gdLst/>
              <a:ahLst/>
              <a:cxnLst/>
              <a:rect l="l" t="t" r="r" b="b"/>
              <a:pathLst>
                <a:path w="3382" h="3393" extrusionOk="0">
                  <a:moveTo>
                    <a:pt x="0" y="0"/>
                  </a:moveTo>
                  <a:lnTo>
                    <a:pt x="0" y="1674"/>
                  </a:lnTo>
                  <a:lnTo>
                    <a:pt x="1369" y="3302"/>
                  </a:lnTo>
                  <a:cubicBezTo>
                    <a:pt x="1414" y="3359"/>
                    <a:pt x="1470" y="3393"/>
                    <a:pt x="1550" y="3393"/>
                  </a:cubicBezTo>
                  <a:lnTo>
                    <a:pt x="2895" y="3393"/>
                  </a:lnTo>
                  <a:lnTo>
                    <a:pt x="3382" y="2940"/>
                  </a:lnTo>
                  <a:lnTo>
                    <a:pt x="3382" y="2511"/>
                  </a:lnTo>
                  <a:lnTo>
                    <a:pt x="2895" y="2058"/>
                  </a:lnTo>
                  <a:lnTo>
                    <a:pt x="1821" y="2058"/>
                  </a:lnTo>
                  <a:cubicBezTo>
                    <a:pt x="1754" y="2058"/>
                    <a:pt x="1686" y="2025"/>
                    <a:pt x="1640" y="1968"/>
                  </a:cubicBez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3"/>
            <p:cNvSpPr/>
            <p:nvPr/>
          </p:nvSpPr>
          <p:spPr>
            <a:xfrm>
              <a:off x="1518378" y="1272488"/>
              <a:ext cx="354046" cy="336956"/>
            </a:xfrm>
            <a:custGeom>
              <a:avLst/>
              <a:gdLst/>
              <a:ahLst/>
              <a:cxnLst/>
              <a:rect l="l" t="t" r="r" b="b"/>
              <a:pathLst>
                <a:path w="6650" h="6329" extrusionOk="0">
                  <a:moveTo>
                    <a:pt x="5934" y="1"/>
                  </a:moveTo>
                  <a:cubicBezTo>
                    <a:pt x="5867" y="1"/>
                    <a:pt x="5801" y="30"/>
                    <a:pt x="5756" y="87"/>
                  </a:cubicBezTo>
                  <a:lnTo>
                    <a:pt x="1742" y="4904"/>
                  </a:lnTo>
                  <a:cubicBezTo>
                    <a:pt x="1697" y="4961"/>
                    <a:pt x="1629" y="4994"/>
                    <a:pt x="1561" y="4994"/>
                  </a:cubicBezTo>
                  <a:lnTo>
                    <a:pt x="486" y="4994"/>
                  </a:lnTo>
                  <a:lnTo>
                    <a:pt x="1" y="5447"/>
                  </a:lnTo>
                  <a:lnTo>
                    <a:pt x="1" y="5876"/>
                  </a:lnTo>
                  <a:lnTo>
                    <a:pt x="486" y="6329"/>
                  </a:lnTo>
                  <a:lnTo>
                    <a:pt x="1833" y="6329"/>
                  </a:lnTo>
                  <a:cubicBezTo>
                    <a:pt x="1900" y="6329"/>
                    <a:pt x="1968" y="6295"/>
                    <a:pt x="2014" y="6238"/>
                  </a:cubicBezTo>
                  <a:lnTo>
                    <a:pt x="6570" y="777"/>
                  </a:lnTo>
                  <a:cubicBezTo>
                    <a:pt x="6650" y="675"/>
                    <a:pt x="6638" y="528"/>
                    <a:pt x="6537" y="438"/>
                  </a:cubicBezTo>
                  <a:lnTo>
                    <a:pt x="6084" y="53"/>
                  </a:lnTo>
                  <a:cubicBezTo>
                    <a:pt x="6040" y="18"/>
                    <a:pt x="5987" y="1"/>
                    <a:pt x="59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3"/>
            <p:cNvSpPr/>
            <p:nvPr/>
          </p:nvSpPr>
          <p:spPr>
            <a:xfrm>
              <a:off x="1492450" y="1538373"/>
              <a:ext cx="51856" cy="71075"/>
            </a:xfrm>
            <a:custGeom>
              <a:avLst/>
              <a:gdLst/>
              <a:ahLst/>
              <a:cxnLst/>
              <a:rect l="l" t="t" r="r" b="b"/>
              <a:pathLst>
                <a:path w="974" h="1335" extrusionOk="0">
                  <a:moveTo>
                    <a:pt x="465" y="0"/>
                  </a:moveTo>
                  <a:cubicBezTo>
                    <a:pt x="204" y="0"/>
                    <a:pt x="1" y="204"/>
                    <a:pt x="1" y="453"/>
                  </a:cubicBezTo>
                  <a:lnTo>
                    <a:pt x="1" y="882"/>
                  </a:lnTo>
                  <a:cubicBezTo>
                    <a:pt x="1" y="1131"/>
                    <a:pt x="204" y="1335"/>
                    <a:pt x="465" y="1335"/>
                  </a:cubicBezTo>
                  <a:lnTo>
                    <a:pt x="973" y="1335"/>
                  </a:lnTo>
                  <a:lnTo>
                    <a:pt x="973" y="0"/>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3"/>
            <p:cNvSpPr/>
            <p:nvPr/>
          </p:nvSpPr>
          <p:spPr>
            <a:xfrm>
              <a:off x="1852518" y="1538373"/>
              <a:ext cx="51217" cy="71075"/>
            </a:xfrm>
            <a:custGeom>
              <a:avLst/>
              <a:gdLst/>
              <a:ahLst/>
              <a:cxnLst/>
              <a:rect l="l" t="t" r="r" b="b"/>
              <a:pathLst>
                <a:path w="962" h="1335" extrusionOk="0">
                  <a:moveTo>
                    <a:pt x="0" y="0"/>
                  </a:moveTo>
                  <a:lnTo>
                    <a:pt x="0" y="1335"/>
                  </a:lnTo>
                  <a:lnTo>
                    <a:pt x="510" y="1335"/>
                  </a:lnTo>
                  <a:cubicBezTo>
                    <a:pt x="758" y="1335"/>
                    <a:pt x="962" y="1131"/>
                    <a:pt x="962" y="882"/>
                  </a:cubicBezTo>
                  <a:lnTo>
                    <a:pt x="962" y="453"/>
                  </a:lnTo>
                  <a:cubicBezTo>
                    <a:pt x="962" y="204"/>
                    <a:pt x="758" y="0"/>
                    <a:pt x="510"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43"/>
          <p:cNvGrpSpPr/>
          <p:nvPr/>
        </p:nvGrpSpPr>
        <p:grpSpPr>
          <a:xfrm>
            <a:off x="2093188" y="2501444"/>
            <a:ext cx="411279" cy="411284"/>
            <a:chOff x="1492450" y="1974255"/>
            <a:chExt cx="411279" cy="411284"/>
          </a:xfrm>
        </p:grpSpPr>
        <p:sp>
          <p:nvSpPr>
            <p:cNvPr id="904" name="Google Shape;904;p43"/>
            <p:cNvSpPr/>
            <p:nvPr/>
          </p:nvSpPr>
          <p:spPr>
            <a:xfrm>
              <a:off x="1540047" y="1974255"/>
              <a:ext cx="316725" cy="280468"/>
            </a:xfrm>
            <a:custGeom>
              <a:avLst/>
              <a:gdLst/>
              <a:ahLst/>
              <a:cxnLst/>
              <a:rect l="l" t="t" r="r" b="b"/>
              <a:pathLst>
                <a:path w="5949" h="5268" extrusionOk="0">
                  <a:moveTo>
                    <a:pt x="2466" y="0"/>
                  </a:moveTo>
                  <a:cubicBezTo>
                    <a:pt x="1901" y="0"/>
                    <a:pt x="1358" y="193"/>
                    <a:pt x="916" y="543"/>
                  </a:cubicBezTo>
                  <a:cubicBezTo>
                    <a:pt x="883" y="578"/>
                    <a:pt x="826" y="588"/>
                    <a:pt x="781" y="588"/>
                  </a:cubicBezTo>
                  <a:lnTo>
                    <a:pt x="227" y="588"/>
                  </a:lnTo>
                  <a:cubicBezTo>
                    <a:pt x="102" y="588"/>
                    <a:pt x="1" y="691"/>
                    <a:pt x="1" y="815"/>
                  </a:cubicBezTo>
                  <a:lnTo>
                    <a:pt x="1" y="4830"/>
                  </a:lnTo>
                  <a:lnTo>
                    <a:pt x="227" y="5214"/>
                  </a:lnTo>
                  <a:lnTo>
                    <a:pt x="5723" y="5214"/>
                  </a:lnTo>
                  <a:cubicBezTo>
                    <a:pt x="5715" y="5251"/>
                    <a:pt x="5715" y="5267"/>
                    <a:pt x="5721" y="5267"/>
                  </a:cubicBezTo>
                  <a:cubicBezTo>
                    <a:pt x="5750" y="5267"/>
                    <a:pt x="5920" y="4867"/>
                    <a:pt x="5949" y="4830"/>
                  </a:cubicBezTo>
                  <a:lnTo>
                    <a:pt x="5949" y="3936"/>
                  </a:lnTo>
                  <a:cubicBezTo>
                    <a:pt x="5949" y="3473"/>
                    <a:pt x="5632" y="3065"/>
                    <a:pt x="5191" y="2941"/>
                  </a:cubicBezTo>
                  <a:cubicBezTo>
                    <a:pt x="5180" y="2930"/>
                    <a:pt x="5168" y="2930"/>
                    <a:pt x="5157" y="2930"/>
                  </a:cubicBezTo>
                  <a:lnTo>
                    <a:pt x="3472" y="2704"/>
                  </a:lnTo>
                  <a:cubicBezTo>
                    <a:pt x="3359" y="2681"/>
                    <a:pt x="3280" y="2591"/>
                    <a:pt x="3280" y="2477"/>
                  </a:cubicBezTo>
                  <a:lnTo>
                    <a:pt x="3280" y="2466"/>
                  </a:lnTo>
                  <a:lnTo>
                    <a:pt x="3133" y="2239"/>
                  </a:lnTo>
                  <a:lnTo>
                    <a:pt x="3280" y="2013"/>
                  </a:lnTo>
                  <a:lnTo>
                    <a:pt x="3280" y="1561"/>
                  </a:lnTo>
                  <a:lnTo>
                    <a:pt x="3133" y="1335"/>
                  </a:lnTo>
                  <a:lnTo>
                    <a:pt x="3280" y="1109"/>
                  </a:lnTo>
                  <a:lnTo>
                    <a:pt x="3280" y="815"/>
                  </a:lnTo>
                  <a:cubicBezTo>
                    <a:pt x="3280" y="362"/>
                    <a:pt x="2906" y="0"/>
                    <a:pt x="2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3"/>
            <p:cNvSpPr/>
            <p:nvPr/>
          </p:nvSpPr>
          <p:spPr>
            <a:xfrm>
              <a:off x="1540047" y="2231355"/>
              <a:ext cx="316725" cy="60268"/>
            </a:xfrm>
            <a:custGeom>
              <a:avLst/>
              <a:gdLst/>
              <a:ahLst/>
              <a:cxnLst/>
              <a:rect l="l" t="t" r="r" b="b"/>
              <a:pathLst>
                <a:path w="5949" h="1132" extrusionOk="0">
                  <a:moveTo>
                    <a:pt x="1" y="1"/>
                  </a:moveTo>
                  <a:lnTo>
                    <a:pt x="1" y="905"/>
                  </a:lnTo>
                  <a:cubicBezTo>
                    <a:pt x="1" y="1029"/>
                    <a:pt x="102" y="1131"/>
                    <a:pt x="227" y="1131"/>
                  </a:cubicBezTo>
                  <a:lnTo>
                    <a:pt x="5723" y="1131"/>
                  </a:lnTo>
                  <a:cubicBezTo>
                    <a:pt x="5847" y="1131"/>
                    <a:pt x="5949" y="1029"/>
                    <a:pt x="5949" y="905"/>
                  </a:cubicBezTo>
                  <a:lnTo>
                    <a:pt x="5949" y="1"/>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3"/>
            <p:cNvSpPr/>
            <p:nvPr/>
          </p:nvSpPr>
          <p:spPr>
            <a:xfrm>
              <a:off x="1659839" y="2081429"/>
              <a:ext cx="54890" cy="24118"/>
            </a:xfrm>
            <a:custGeom>
              <a:avLst/>
              <a:gdLst/>
              <a:ahLst/>
              <a:cxnLst/>
              <a:rect l="l" t="t" r="r" b="b"/>
              <a:pathLst>
                <a:path w="1031" h="453" extrusionOk="0">
                  <a:moveTo>
                    <a:pt x="227" y="0"/>
                  </a:moveTo>
                  <a:cubicBezTo>
                    <a:pt x="103" y="0"/>
                    <a:pt x="1" y="103"/>
                    <a:pt x="1" y="226"/>
                  </a:cubicBezTo>
                  <a:cubicBezTo>
                    <a:pt x="1" y="351"/>
                    <a:pt x="103" y="453"/>
                    <a:pt x="227" y="453"/>
                  </a:cubicBezTo>
                  <a:lnTo>
                    <a:pt x="1030" y="453"/>
                  </a:lnTo>
                  <a:lnTo>
                    <a:pt x="1030" y="0"/>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3"/>
            <p:cNvSpPr/>
            <p:nvPr/>
          </p:nvSpPr>
          <p:spPr>
            <a:xfrm>
              <a:off x="1658082" y="2033246"/>
              <a:ext cx="56647" cy="24171"/>
            </a:xfrm>
            <a:custGeom>
              <a:avLst/>
              <a:gdLst/>
              <a:ahLst/>
              <a:cxnLst/>
              <a:rect l="l" t="t" r="r" b="b"/>
              <a:pathLst>
                <a:path w="1064" h="454" extrusionOk="0">
                  <a:moveTo>
                    <a:pt x="226" y="1"/>
                  </a:moveTo>
                  <a:cubicBezTo>
                    <a:pt x="101" y="1"/>
                    <a:pt x="0" y="103"/>
                    <a:pt x="0" y="227"/>
                  </a:cubicBezTo>
                  <a:cubicBezTo>
                    <a:pt x="0" y="352"/>
                    <a:pt x="101" y="453"/>
                    <a:pt x="226" y="453"/>
                  </a:cubicBezTo>
                  <a:lnTo>
                    <a:pt x="1063" y="453"/>
                  </a:lnTo>
                  <a:lnTo>
                    <a:pt x="1063" y="1"/>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3"/>
            <p:cNvSpPr/>
            <p:nvPr/>
          </p:nvSpPr>
          <p:spPr>
            <a:xfrm>
              <a:off x="1492450" y="2267506"/>
              <a:ext cx="411279" cy="118033"/>
            </a:xfrm>
            <a:custGeom>
              <a:avLst/>
              <a:gdLst/>
              <a:ahLst/>
              <a:cxnLst/>
              <a:rect l="l" t="t" r="r" b="b"/>
              <a:pathLst>
                <a:path w="7725" h="2217" extrusionOk="0">
                  <a:moveTo>
                    <a:pt x="3868" y="452"/>
                  </a:moveTo>
                  <a:cubicBezTo>
                    <a:pt x="4151" y="452"/>
                    <a:pt x="4389" y="633"/>
                    <a:pt x="4491" y="882"/>
                  </a:cubicBezTo>
                  <a:lnTo>
                    <a:pt x="3247" y="882"/>
                  </a:lnTo>
                  <a:cubicBezTo>
                    <a:pt x="3337" y="633"/>
                    <a:pt x="3586" y="452"/>
                    <a:pt x="3868" y="452"/>
                  </a:cubicBezTo>
                  <a:close/>
                  <a:moveTo>
                    <a:pt x="1121" y="452"/>
                  </a:moveTo>
                  <a:cubicBezTo>
                    <a:pt x="1403" y="452"/>
                    <a:pt x="1641" y="633"/>
                    <a:pt x="1742" y="882"/>
                  </a:cubicBezTo>
                  <a:lnTo>
                    <a:pt x="1121" y="882"/>
                  </a:lnTo>
                  <a:cubicBezTo>
                    <a:pt x="996" y="882"/>
                    <a:pt x="895" y="983"/>
                    <a:pt x="895" y="1108"/>
                  </a:cubicBezTo>
                  <a:cubicBezTo>
                    <a:pt x="895" y="1232"/>
                    <a:pt x="996" y="1334"/>
                    <a:pt x="1121" y="1334"/>
                  </a:cubicBezTo>
                  <a:lnTo>
                    <a:pt x="1742" y="1334"/>
                  </a:lnTo>
                  <a:cubicBezTo>
                    <a:pt x="1641" y="1583"/>
                    <a:pt x="1403" y="1764"/>
                    <a:pt x="1121" y="1764"/>
                  </a:cubicBezTo>
                  <a:cubicBezTo>
                    <a:pt x="759" y="1764"/>
                    <a:pt x="453" y="1470"/>
                    <a:pt x="453" y="1108"/>
                  </a:cubicBezTo>
                  <a:cubicBezTo>
                    <a:pt x="453" y="746"/>
                    <a:pt x="759" y="452"/>
                    <a:pt x="1121" y="452"/>
                  </a:cubicBezTo>
                  <a:close/>
                  <a:moveTo>
                    <a:pt x="4491" y="1334"/>
                  </a:moveTo>
                  <a:cubicBezTo>
                    <a:pt x="4389" y="1583"/>
                    <a:pt x="4151" y="1764"/>
                    <a:pt x="3868" y="1764"/>
                  </a:cubicBezTo>
                  <a:cubicBezTo>
                    <a:pt x="3586" y="1764"/>
                    <a:pt x="3337" y="1583"/>
                    <a:pt x="3247" y="1334"/>
                  </a:cubicBezTo>
                  <a:close/>
                  <a:moveTo>
                    <a:pt x="6617" y="452"/>
                  </a:moveTo>
                  <a:cubicBezTo>
                    <a:pt x="6979" y="452"/>
                    <a:pt x="7273" y="746"/>
                    <a:pt x="7273" y="1108"/>
                  </a:cubicBezTo>
                  <a:cubicBezTo>
                    <a:pt x="7273" y="1470"/>
                    <a:pt x="6979" y="1764"/>
                    <a:pt x="6617" y="1764"/>
                  </a:cubicBezTo>
                  <a:cubicBezTo>
                    <a:pt x="6334" y="1764"/>
                    <a:pt x="6085" y="1583"/>
                    <a:pt x="5994" y="1334"/>
                  </a:cubicBezTo>
                  <a:lnTo>
                    <a:pt x="6617" y="1334"/>
                  </a:lnTo>
                  <a:cubicBezTo>
                    <a:pt x="6741" y="1334"/>
                    <a:pt x="6843" y="1232"/>
                    <a:pt x="6843" y="1108"/>
                  </a:cubicBezTo>
                  <a:cubicBezTo>
                    <a:pt x="6843" y="983"/>
                    <a:pt x="6741" y="882"/>
                    <a:pt x="6617" y="882"/>
                  </a:cubicBezTo>
                  <a:lnTo>
                    <a:pt x="5994" y="882"/>
                  </a:lnTo>
                  <a:cubicBezTo>
                    <a:pt x="6085" y="633"/>
                    <a:pt x="6334" y="452"/>
                    <a:pt x="6617" y="452"/>
                  </a:cubicBezTo>
                  <a:close/>
                  <a:moveTo>
                    <a:pt x="1121" y="0"/>
                  </a:moveTo>
                  <a:cubicBezTo>
                    <a:pt x="510" y="0"/>
                    <a:pt x="1" y="498"/>
                    <a:pt x="1" y="1108"/>
                  </a:cubicBezTo>
                  <a:cubicBezTo>
                    <a:pt x="1" y="1719"/>
                    <a:pt x="510" y="2216"/>
                    <a:pt x="1121" y="2216"/>
                  </a:cubicBezTo>
                  <a:cubicBezTo>
                    <a:pt x="1652" y="2216"/>
                    <a:pt x="2104" y="1832"/>
                    <a:pt x="2206" y="1334"/>
                  </a:cubicBezTo>
                  <a:lnTo>
                    <a:pt x="2772" y="1334"/>
                  </a:lnTo>
                  <a:cubicBezTo>
                    <a:pt x="2885" y="1832"/>
                    <a:pt x="3326" y="2216"/>
                    <a:pt x="3868" y="2216"/>
                  </a:cubicBezTo>
                  <a:cubicBezTo>
                    <a:pt x="4400" y="2216"/>
                    <a:pt x="4853" y="1832"/>
                    <a:pt x="4954" y="1334"/>
                  </a:cubicBezTo>
                  <a:lnTo>
                    <a:pt x="5519" y="1334"/>
                  </a:lnTo>
                  <a:cubicBezTo>
                    <a:pt x="5632" y="1832"/>
                    <a:pt x="6074" y="2216"/>
                    <a:pt x="6617" y="2216"/>
                  </a:cubicBezTo>
                  <a:cubicBezTo>
                    <a:pt x="7227" y="2216"/>
                    <a:pt x="7725" y="1719"/>
                    <a:pt x="7725" y="1108"/>
                  </a:cubicBezTo>
                  <a:cubicBezTo>
                    <a:pt x="7725" y="498"/>
                    <a:pt x="7227" y="0"/>
                    <a:pt x="6617" y="0"/>
                  </a:cubicBezTo>
                  <a:cubicBezTo>
                    <a:pt x="6074" y="0"/>
                    <a:pt x="5632" y="384"/>
                    <a:pt x="5519" y="882"/>
                  </a:cubicBezTo>
                  <a:lnTo>
                    <a:pt x="4954" y="882"/>
                  </a:lnTo>
                  <a:cubicBezTo>
                    <a:pt x="4853" y="384"/>
                    <a:pt x="4400" y="0"/>
                    <a:pt x="3868" y="0"/>
                  </a:cubicBezTo>
                  <a:cubicBezTo>
                    <a:pt x="3326" y="0"/>
                    <a:pt x="2885" y="384"/>
                    <a:pt x="2772" y="882"/>
                  </a:cubicBezTo>
                  <a:lnTo>
                    <a:pt x="2206" y="882"/>
                  </a:lnTo>
                  <a:cubicBezTo>
                    <a:pt x="2104" y="384"/>
                    <a:pt x="1652" y="0"/>
                    <a:pt x="1121"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 name="Google Shape;909;p43"/>
          <p:cNvGrpSpPr/>
          <p:nvPr/>
        </p:nvGrpSpPr>
        <p:grpSpPr>
          <a:xfrm>
            <a:off x="2093186" y="3637107"/>
            <a:ext cx="411283" cy="411284"/>
            <a:chOff x="1492450" y="2713557"/>
            <a:chExt cx="411283" cy="411284"/>
          </a:xfrm>
        </p:grpSpPr>
        <p:sp>
          <p:nvSpPr>
            <p:cNvPr id="910" name="Google Shape;910;p43"/>
            <p:cNvSpPr/>
            <p:nvPr/>
          </p:nvSpPr>
          <p:spPr>
            <a:xfrm>
              <a:off x="1517207" y="3012824"/>
              <a:ext cx="213173" cy="112017"/>
            </a:xfrm>
            <a:custGeom>
              <a:avLst/>
              <a:gdLst/>
              <a:ahLst/>
              <a:cxnLst/>
              <a:rect l="l" t="t" r="r" b="b"/>
              <a:pathLst>
                <a:path w="4004" h="2104" extrusionOk="0">
                  <a:moveTo>
                    <a:pt x="3890" y="1"/>
                  </a:moveTo>
                  <a:lnTo>
                    <a:pt x="0" y="68"/>
                  </a:lnTo>
                  <a:cubicBezTo>
                    <a:pt x="656" y="1278"/>
                    <a:pt x="1933" y="2104"/>
                    <a:pt x="3403" y="2104"/>
                  </a:cubicBezTo>
                  <a:lnTo>
                    <a:pt x="3483" y="2104"/>
                  </a:lnTo>
                  <a:lnTo>
                    <a:pt x="4003" y="860"/>
                  </a:lnTo>
                  <a:lnTo>
                    <a:pt x="3890" y="1"/>
                  </a:ln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3"/>
            <p:cNvSpPr/>
            <p:nvPr/>
          </p:nvSpPr>
          <p:spPr>
            <a:xfrm>
              <a:off x="1493089" y="2918907"/>
              <a:ext cx="232446" cy="120376"/>
            </a:xfrm>
            <a:custGeom>
              <a:avLst/>
              <a:gdLst/>
              <a:ahLst/>
              <a:cxnLst/>
              <a:rect l="l" t="t" r="r" b="b"/>
              <a:pathLst>
                <a:path w="4366" h="2261" extrusionOk="0">
                  <a:moveTo>
                    <a:pt x="3856" y="0"/>
                  </a:moveTo>
                  <a:lnTo>
                    <a:pt x="1" y="79"/>
                  </a:lnTo>
                  <a:cubicBezTo>
                    <a:pt x="12" y="712"/>
                    <a:pt x="170" y="1312"/>
                    <a:pt x="453" y="1832"/>
                  </a:cubicBezTo>
                  <a:cubicBezTo>
                    <a:pt x="765" y="1982"/>
                    <a:pt x="1475" y="2261"/>
                    <a:pt x="2369" y="2261"/>
                  </a:cubicBezTo>
                  <a:cubicBezTo>
                    <a:pt x="2966" y="2261"/>
                    <a:pt x="3645" y="2136"/>
                    <a:pt x="4343" y="1765"/>
                  </a:cubicBezTo>
                  <a:lnTo>
                    <a:pt x="4366" y="916"/>
                  </a:lnTo>
                  <a:lnTo>
                    <a:pt x="3856" y="0"/>
                  </a:ln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3"/>
            <p:cNvSpPr/>
            <p:nvPr/>
          </p:nvSpPr>
          <p:spPr>
            <a:xfrm>
              <a:off x="1492450" y="2713557"/>
              <a:ext cx="280628" cy="230050"/>
            </a:xfrm>
            <a:custGeom>
              <a:avLst/>
              <a:gdLst/>
              <a:ahLst/>
              <a:cxnLst/>
              <a:rect l="l" t="t" r="r" b="b"/>
              <a:pathLst>
                <a:path w="5271" h="4321" extrusionOk="0">
                  <a:moveTo>
                    <a:pt x="3868" y="1"/>
                  </a:moveTo>
                  <a:cubicBezTo>
                    <a:pt x="1732" y="1"/>
                    <a:pt x="1" y="1732"/>
                    <a:pt x="1" y="3857"/>
                  </a:cubicBezTo>
                  <a:cubicBezTo>
                    <a:pt x="1" y="3891"/>
                    <a:pt x="13" y="3914"/>
                    <a:pt x="13" y="3936"/>
                  </a:cubicBezTo>
                  <a:cubicBezTo>
                    <a:pt x="227" y="4049"/>
                    <a:pt x="702" y="4242"/>
                    <a:pt x="1313" y="4321"/>
                  </a:cubicBezTo>
                  <a:lnTo>
                    <a:pt x="5271" y="261"/>
                  </a:lnTo>
                  <a:cubicBezTo>
                    <a:pt x="4830" y="91"/>
                    <a:pt x="4366" y="1"/>
                    <a:pt x="3868" y="1"/>
                  </a:cubicBezTo>
                  <a:close/>
                </a:path>
              </a:pathLst>
            </a:custGeom>
            <a:solidFill>
              <a:srgbClr val="F3D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3"/>
            <p:cNvSpPr/>
            <p:nvPr/>
          </p:nvSpPr>
          <p:spPr>
            <a:xfrm>
              <a:off x="1562302" y="2727453"/>
              <a:ext cx="278232" cy="218390"/>
            </a:xfrm>
            <a:custGeom>
              <a:avLst/>
              <a:gdLst/>
              <a:ahLst/>
              <a:cxnLst/>
              <a:rect l="l" t="t" r="r" b="b"/>
              <a:pathLst>
                <a:path w="5226" h="4102" extrusionOk="0">
                  <a:moveTo>
                    <a:pt x="3959" y="0"/>
                  </a:moveTo>
                  <a:cubicBezTo>
                    <a:pt x="3257" y="204"/>
                    <a:pt x="747" y="1120"/>
                    <a:pt x="1" y="4060"/>
                  </a:cubicBezTo>
                  <a:cubicBezTo>
                    <a:pt x="186" y="4086"/>
                    <a:pt x="383" y="4102"/>
                    <a:pt x="591" y="4102"/>
                  </a:cubicBezTo>
                  <a:cubicBezTo>
                    <a:pt x="1185" y="4102"/>
                    <a:pt x="1861" y="3973"/>
                    <a:pt x="2556" y="3596"/>
                  </a:cubicBezTo>
                  <a:lnTo>
                    <a:pt x="5225" y="815"/>
                  </a:lnTo>
                  <a:cubicBezTo>
                    <a:pt x="4863" y="464"/>
                    <a:pt x="4433" y="192"/>
                    <a:pt x="3959" y="0"/>
                  </a:cubicBezTo>
                  <a:close/>
                </a:path>
              </a:pathLst>
            </a:custGeom>
            <a:solidFill>
              <a:srgbClr val="EDB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3"/>
            <p:cNvSpPr/>
            <p:nvPr/>
          </p:nvSpPr>
          <p:spPr>
            <a:xfrm>
              <a:off x="1698385" y="2801458"/>
              <a:ext cx="145185" cy="323380"/>
            </a:xfrm>
            <a:custGeom>
              <a:avLst/>
              <a:gdLst/>
              <a:ahLst/>
              <a:cxnLst/>
              <a:rect l="l" t="t" r="r" b="b"/>
              <a:pathLst>
                <a:path w="2727" h="6074" extrusionOk="0">
                  <a:moveTo>
                    <a:pt x="1595" y="1"/>
                  </a:moveTo>
                  <a:cubicBezTo>
                    <a:pt x="995" y="431"/>
                    <a:pt x="329" y="1121"/>
                    <a:pt x="0" y="2206"/>
                  </a:cubicBezTo>
                  <a:cubicBezTo>
                    <a:pt x="329" y="2828"/>
                    <a:pt x="464" y="3428"/>
                    <a:pt x="487" y="3971"/>
                  </a:cubicBezTo>
                  <a:cubicBezTo>
                    <a:pt x="543" y="4966"/>
                    <a:pt x="227" y="5757"/>
                    <a:pt x="80" y="6074"/>
                  </a:cubicBezTo>
                  <a:cubicBezTo>
                    <a:pt x="645" y="6062"/>
                    <a:pt x="1188" y="5926"/>
                    <a:pt x="1674" y="5689"/>
                  </a:cubicBezTo>
                  <a:cubicBezTo>
                    <a:pt x="1674" y="5689"/>
                    <a:pt x="2726" y="3823"/>
                    <a:pt x="2601" y="2240"/>
                  </a:cubicBezTo>
                  <a:cubicBezTo>
                    <a:pt x="2601" y="2240"/>
                    <a:pt x="2036" y="827"/>
                    <a:pt x="1595" y="1"/>
                  </a:cubicBez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3"/>
            <p:cNvSpPr/>
            <p:nvPr/>
          </p:nvSpPr>
          <p:spPr>
            <a:xfrm>
              <a:off x="1783305" y="2770791"/>
              <a:ext cx="120429" cy="333602"/>
            </a:xfrm>
            <a:custGeom>
              <a:avLst/>
              <a:gdLst/>
              <a:ahLst/>
              <a:cxnLst/>
              <a:rect l="l" t="t" r="r" b="b"/>
              <a:pathLst>
                <a:path w="2262" h="6266" extrusionOk="0">
                  <a:moveTo>
                    <a:pt x="1074" y="1"/>
                  </a:moveTo>
                  <a:cubicBezTo>
                    <a:pt x="860" y="79"/>
                    <a:pt x="453" y="249"/>
                    <a:pt x="0" y="577"/>
                  </a:cubicBezTo>
                  <a:cubicBezTo>
                    <a:pt x="1391" y="3190"/>
                    <a:pt x="396" y="5610"/>
                    <a:pt x="79" y="6265"/>
                  </a:cubicBezTo>
                  <a:cubicBezTo>
                    <a:pt x="1368" y="5643"/>
                    <a:pt x="2262" y="4320"/>
                    <a:pt x="2262" y="2782"/>
                  </a:cubicBezTo>
                  <a:cubicBezTo>
                    <a:pt x="2262" y="1697"/>
                    <a:pt x="1810" y="702"/>
                    <a:pt x="1074" y="1"/>
                  </a:cubicBezTo>
                  <a:close/>
                </a:path>
              </a:pathLst>
            </a:custGeom>
            <a:solidFill>
              <a:srgbClr val="436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19"/>
        <p:cNvGrpSpPr/>
        <p:nvPr/>
      </p:nvGrpSpPr>
      <p:grpSpPr>
        <a:xfrm>
          <a:off x="0" y="0"/>
          <a:ext cx="0" cy="0"/>
          <a:chOff x="0" y="0"/>
          <a:chExt cx="0" cy="0"/>
        </a:xfrm>
      </p:grpSpPr>
      <p:sp>
        <p:nvSpPr>
          <p:cNvPr id="920" name="Google Shape;920;p44"/>
          <p:cNvSpPr txBox="1">
            <a:spLocks noGrp="1"/>
          </p:cNvSpPr>
          <p:nvPr>
            <p:ph type="subTitle" idx="1"/>
          </p:nvPr>
        </p:nvSpPr>
        <p:spPr>
          <a:xfrm>
            <a:off x="715200" y="1478775"/>
            <a:ext cx="2705700" cy="322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a:t>COGNITIVE</a:t>
            </a:r>
            <a:endParaRPr/>
          </a:p>
        </p:txBody>
      </p:sp>
      <p:sp>
        <p:nvSpPr>
          <p:cNvPr id="921" name="Google Shape;921;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EXPRESSING LEARNING </a:t>
            </a:r>
            <a:r>
              <a:rPr lang="en">
                <a:solidFill>
                  <a:schemeClr val="accent6"/>
                </a:solidFill>
              </a:rPr>
              <a:t>OBJECTIVES</a:t>
            </a:r>
            <a:endParaRPr>
              <a:solidFill>
                <a:schemeClr val="accent6"/>
              </a:solidFill>
            </a:endParaRPr>
          </a:p>
        </p:txBody>
      </p:sp>
      <p:sp>
        <p:nvSpPr>
          <p:cNvPr id="922" name="Google Shape;922;p44"/>
          <p:cNvSpPr txBox="1">
            <a:spLocks noGrp="1"/>
          </p:cNvSpPr>
          <p:nvPr>
            <p:ph type="subTitle" idx="2"/>
          </p:nvPr>
        </p:nvSpPr>
        <p:spPr>
          <a:xfrm>
            <a:off x="715200" y="1852625"/>
            <a:ext cx="2705700" cy="527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Venus is the second planet from the Sun</a:t>
            </a:r>
            <a:endParaRPr/>
          </a:p>
        </p:txBody>
      </p:sp>
      <p:sp>
        <p:nvSpPr>
          <p:cNvPr id="923" name="Google Shape;923;p44"/>
          <p:cNvSpPr txBox="1">
            <a:spLocks noGrp="1"/>
          </p:cNvSpPr>
          <p:nvPr>
            <p:ph type="subTitle" idx="3"/>
          </p:nvPr>
        </p:nvSpPr>
        <p:spPr>
          <a:xfrm>
            <a:off x="5533199" y="1478775"/>
            <a:ext cx="2890800" cy="322500"/>
          </a:xfrm>
          <a:prstGeom prst="rect">
            <a:avLst/>
          </a:prstGeom>
        </p:spPr>
        <p:txBody>
          <a:bodyPr spcFirstLastPara="1" wrap="square" lIns="91425" tIns="0" rIns="91425" bIns="0" anchor="b" anchorCtr="0">
            <a:noAutofit/>
          </a:bodyPr>
          <a:lstStyle/>
          <a:p>
            <a:pPr marL="0" lvl="0" indent="0" algn="r" rtl="0">
              <a:spcBef>
                <a:spcPts val="0"/>
              </a:spcBef>
              <a:spcAft>
                <a:spcPts val="1200"/>
              </a:spcAft>
              <a:buNone/>
            </a:pPr>
            <a:r>
              <a:rPr lang="en"/>
              <a:t>AFFECTIVE</a:t>
            </a:r>
            <a:endParaRPr/>
          </a:p>
        </p:txBody>
      </p:sp>
      <p:sp>
        <p:nvSpPr>
          <p:cNvPr id="924" name="Google Shape;924;p44"/>
          <p:cNvSpPr txBox="1">
            <a:spLocks noGrp="1"/>
          </p:cNvSpPr>
          <p:nvPr>
            <p:ph type="subTitle" idx="4"/>
          </p:nvPr>
        </p:nvSpPr>
        <p:spPr>
          <a:xfrm>
            <a:off x="5533199" y="1852625"/>
            <a:ext cx="2890800" cy="5274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Jupiter is the biggest planet in the Solar System</a:t>
            </a:r>
            <a:endParaRPr/>
          </a:p>
        </p:txBody>
      </p:sp>
      <p:sp>
        <p:nvSpPr>
          <p:cNvPr id="925" name="Google Shape;925;p44"/>
          <p:cNvSpPr txBox="1">
            <a:spLocks noGrp="1"/>
          </p:cNvSpPr>
          <p:nvPr>
            <p:ph type="subTitle" idx="5"/>
          </p:nvPr>
        </p:nvSpPr>
        <p:spPr>
          <a:xfrm>
            <a:off x="715200" y="3013150"/>
            <a:ext cx="2705700" cy="322500"/>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en"/>
              <a:t>INTERPERSONAL</a:t>
            </a:r>
            <a:endParaRPr/>
          </a:p>
        </p:txBody>
      </p:sp>
      <p:sp>
        <p:nvSpPr>
          <p:cNvPr id="926" name="Google Shape;926;p44"/>
          <p:cNvSpPr txBox="1">
            <a:spLocks noGrp="1"/>
          </p:cNvSpPr>
          <p:nvPr>
            <p:ph type="subTitle" idx="6"/>
          </p:nvPr>
        </p:nvSpPr>
        <p:spPr>
          <a:xfrm>
            <a:off x="715200" y="3387000"/>
            <a:ext cx="2705700" cy="5274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a:t>Despite being red, Mars is actually a cold place</a:t>
            </a:r>
            <a:endParaRPr/>
          </a:p>
        </p:txBody>
      </p:sp>
      <p:sp>
        <p:nvSpPr>
          <p:cNvPr id="927" name="Google Shape;927;p44"/>
          <p:cNvSpPr txBox="1">
            <a:spLocks noGrp="1"/>
          </p:cNvSpPr>
          <p:nvPr>
            <p:ph type="subTitle" idx="7"/>
          </p:nvPr>
        </p:nvSpPr>
        <p:spPr>
          <a:xfrm>
            <a:off x="5533199" y="3013150"/>
            <a:ext cx="2890800" cy="322500"/>
          </a:xfrm>
          <a:prstGeom prst="rect">
            <a:avLst/>
          </a:prstGeom>
        </p:spPr>
        <p:txBody>
          <a:bodyPr spcFirstLastPara="1" wrap="square" lIns="91425" tIns="0" rIns="91425" bIns="0" anchor="b" anchorCtr="0">
            <a:noAutofit/>
          </a:bodyPr>
          <a:lstStyle/>
          <a:p>
            <a:pPr marL="0" lvl="0" indent="0" algn="r" rtl="0">
              <a:spcBef>
                <a:spcPts val="0"/>
              </a:spcBef>
              <a:spcAft>
                <a:spcPts val="1200"/>
              </a:spcAft>
              <a:buNone/>
            </a:pPr>
            <a:r>
              <a:rPr lang="en"/>
              <a:t>PSYCHOMOTOR</a:t>
            </a:r>
            <a:endParaRPr/>
          </a:p>
        </p:txBody>
      </p:sp>
      <p:sp>
        <p:nvSpPr>
          <p:cNvPr id="928" name="Google Shape;928;p44"/>
          <p:cNvSpPr txBox="1">
            <a:spLocks noGrp="1"/>
          </p:cNvSpPr>
          <p:nvPr>
            <p:ph type="subTitle" idx="8"/>
          </p:nvPr>
        </p:nvSpPr>
        <p:spPr>
          <a:xfrm>
            <a:off x="5533199" y="3387000"/>
            <a:ext cx="2890800" cy="527400"/>
          </a:xfrm>
          <a:prstGeom prst="rect">
            <a:avLst/>
          </a:prstGeom>
        </p:spPr>
        <p:txBody>
          <a:bodyPr spcFirstLastPara="1" wrap="square" lIns="91425" tIns="0" rIns="91425" bIns="0" anchor="t" anchorCtr="0">
            <a:noAutofit/>
          </a:bodyPr>
          <a:lstStyle/>
          <a:p>
            <a:pPr marL="0" lvl="0" indent="0" algn="r" rtl="0">
              <a:spcBef>
                <a:spcPts val="0"/>
              </a:spcBef>
              <a:spcAft>
                <a:spcPts val="1200"/>
              </a:spcAft>
              <a:buNone/>
            </a:pPr>
            <a:r>
              <a:rPr lang="en"/>
              <a:t>Saturn is composed of hydrogen and helium</a:t>
            </a:r>
            <a:endParaRPr/>
          </a:p>
        </p:txBody>
      </p:sp>
      <p:sp>
        <p:nvSpPr>
          <p:cNvPr id="929" name="Google Shape;929;p44"/>
          <p:cNvSpPr/>
          <p:nvPr/>
        </p:nvSpPr>
        <p:spPr>
          <a:xfrm>
            <a:off x="3497103" y="1478773"/>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4"/>
          <p:cNvSpPr/>
          <p:nvPr/>
        </p:nvSpPr>
        <p:spPr>
          <a:xfrm>
            <a:off x="4589103" y="1478773"/>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4"/>
          <p:cNvSpPr/>
          <p:nvPr/>
        </p:nvSpPr>
        <p:spPr>
          <a:xfrm>
            <a:off x="3497103" y="3013148"/>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4"/>
          <p:cNvSpPr/>
          <p:nvPr/>
        </p:nvSpPr>
        <p:spPr>
          <a:xfrm>
            <a:off x="4589103" y="3013148"/>
            <a:ext cx="867900" cy="867900"/>
          </a:xfrm>
          <a:prstGeom prst="ellipse">
            <a:avLst/>
          </a:prstGeom>
          <a:solidFill>
            <a:srgbClr val="EDB95C">
              <a:alpha val="4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 name="Google Shape;933;p44"/>
          <p:cNvGrpSpPr/>
          <p:nvPr/>
        </p:nvGrpSpPr>
        <p:grpSpPr>
          <a:xfrm>
            <a:off x="4868602" y="3241456"/>
            <a:ext cx="308901" cy="411284"/>
            <a:chOff x="6013927" y="3452913"/>
            <a:chExt cx="308901" cy="411284"/>
          </a:xfrm>
        </p:grpSpPr>
        <p:sp>
          <p:nvSpPr>
            <p:cNvPr id="934" name="Google Shape;934;p44"/>
            <p:cNvSpPr/>
            <p:nvPr/>
          </p:nvSpPr>
          <p:spPr>
            <a:xfrm>
              <a:off x="6210172" y="3725665"/>
              <a:ext cx="109089" cy="138530"/>
            </a:xfrm>
            <a:custGeom>
              <a:avLst/>
              <a:gdLst/>
              <a:ahLst/>
              <a:cxnLst/>
              <a:rect l="l" t="t" r="r" b="b"/>
              <a:pathLst>
                <a:path w="2049" h="2602" extrusionOk="0">
                  <a:moveTo>
                    <a:pt x="227" y="0"/>
                  </a:moveTo>
                  <a:cubicBezTo>
                    <a:pt x="103" y="0"/>
                    <a:pt x="1" y="102"/>
                    <a:pt x="1" y="227"/>
                  </a:cubicBezTo>
                  <a:lnTo>
                    <a:pt x="1" y="803"/>
                  </a:lnTo>
                  <a:lnTo>
                    <a:pt x="453" y="1029"/>
                  </a:lnTo>
                  <a:lnTo>
                    <a:pt x="1030" y="1029"/>
                  </a:lnTo>
                  <a:lnTo>
                    <a:pt x="1030" y="2081"/>
                  </a:lnTo>
                  <a:cubicBezTo>
                    <a:pt x="1030" y="2363"/>
                    <a:pt x="1257" y="2601"/>
                    <a:pt x="1539" y="2601"/>
                  </a:cubicBezTo>
                  <a:cubicBezTo>
                    <a:pt x="1822" y="2601"/>
                    <a:pt x="2048" y="2363"/>
                    <a:pt x="2048" y="2081"/>
                  </a:cubicBezTo>
                  <a:lnTo>
                    <a:pt x="2048" y="792"/>
                  </a:lnTo>
                  <a:cubicBezTo>
                    <a:pt x="2048" y="351"/>
                    <a:pt x="1697" y="0"/>
                    <a:pt x="1267" y="0"/>
                  </a:cubicBezTo>
                  <a:close/>
                </a:path>
              </a:pathLst>
            </a:custGeom>
            <a:solidFill>
              <a:srgbClr val="E58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4"/>
            <p:cNvSpPr/>
            <p:nvPr/>
          </p:nvSpPr>
          <p:spPr>
            <a:xfrm>
              <a:off x="6039216" y="3725665"/>
              <a:ext cx="106640" cy="138530"/>
            </a:xfrm>
            <a:custGeom>
              <a:avLst/>
              <a:gdLst/>
              <a:ahLst/>
              <a:cxnLst/>
              <a:rect l="l" t="t" r="r" b="b"/>
              <a:pathLst>
                <a:path w="2003" h="2602" extrusionOk="0">
                  <a:moveTo>
                    <a:pt x="792" y="0"/>
                  </a:moveTo>
                  <a:cubicBezTo>
                    <a:pt x="351" y="0"/>
                    <a:pt x="0" y="351"/>
                    <a:pt x="0" y="792"/>
                  </a:cubicBezTo>
                  <a:lnTo>
                    <a:pt x="0" y="2081"/>
                  </a:lnTo>
                  <a:cubicBezTo>
                    <a:pt x="0" y="2363"/>
                    <a:pt x="238" y="2601"/>
                    <a:pt x="521" y="2601"/>
                  </a:cubicBezTo>
                  <a:cubicBezTo>
                    <a:pt x="804" y="2601"/>
                    <a:pt x="1030" y="2363"/>
                    <a:pt x="1030" y="2081"/>
                  </a:cubicBezTo>
                  <a:lnTo>
                    <a:pt x="1030" y="1029"/>
                  </a:lnTo>
                  <a:lnTo>
                    <a:pt x="1550" y="1029"/>
                  </a:lnTo>
                  <a:lnTo>
                    <a:pt x="2002" y="803"/>
                  </a:lnTo>
                  <a:lnTo>
                    <a:pt x="2002" y="227"/>
                  </a:lnTo>
                  <a:cubicBezTo>
                    <a:pt x="2002" y="102"/>
                    <a:pt x="1900" y="0"/>
                    <a:pt x="1776"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4"/>
            <p:cNvSpPr/>
            <p:nvPr/>
          </p:nvSpPr>
          <p:spPr>
            <a:xfrm>
              <a:off x="6178867" y="3452913"/>
              <a:ext cx="143961" cy="128308"/>
            </a:xfrm>
            <a:custGeom>
              <a:avLst/>
              <a:gdLst/>
              <a:ahLst/>
              <a:cxnLst/>
              <a:rect l="l" t="t" r="r" b="b"/>
              <a:pathLst>
                <a:path w="2704" h="2410" extrusionOk="0">
                  <a:moveTo>
                    <a:pt x="782" y="0"/>
                  </a:moveTo>
                  <a:cubicBezTo>
                    <a:pt x="352" y="0"/>
                    <a:pt x="1" y="351"/>
                    <a:pt x="1" y="781"/>
                  </a:cubicBezTo>
                  <a:lnTo>
                    <a:pt x="1" y="2183"/>
                  </a:lnTo>
                  <a:cubicBezTo>
                    <a:pt x="1" y="2307"/>
                    <a:pt x="103" y="2410"/>
                    <a:pt x="227" y="2410"/>
                  </a:cubicBezTo>
                  <a:lnTo>
                    <a:pt x="951" y="2410"/>
                  </a:lnTo>
                  <a:lnTo>
                    <a:pt x="1041" y="2104"/>
                  </a:lnTo>
                  <a:lnTo>
                    <a:pt x="1041" y="1030"/>
                  </a:lnTo>
                  <a:lnTo>
                    <a:pt x="2195" y="1030"/>
                  </a:lnTo>
                  <a:cubicBezTo>
                    <a:pt x="2478" y="1030"/>
                    <a:pt x="2704" y="792"/>
                    <a:pt x="2704" y="510"/>
                  </a:cubicBezTo>
                  <a:cubicBezTo>
                    <a:pt x="2704" y="227"/>
                    <a:pt x="2478" y="0"/>
                    <a:pt x="2195" y="0"/>
                  </a:cubicBezTo>
                  <a:close/>
                </a:path>
              </a:pathLst>
            </a:custGeom>
            <a:solidFill>
              <a:srgbClr val="3B5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4"/>
            <p:cNvSpPr/>
            <p:nvPr/>
          </p:nvSpPr>
          <p:spPr>
            <a:xfrm>
              <a:off x="6121739" y="3581170"/>
              <a:ext cx="112603" cy="199331"/>
            </a:xfrm>
            <a:custGeom>
              <a:avLst/>
              <a:gdLst/>
              <a:ahLst/>
              <a:cxnLst/>
              <a:rect l="l" t="t" r="r" b="b"/>
              <a:pathLst>
                <a:path w="2115" h="3744" extrusionOk="0">
                  <a:moveTo>
                    <a:pt x="0" y="1"/>
                  </a:moveTo>
                  <a:lnTo>
                    <a:pt x="0" y="3743"/>
                  </a:lnTo>
                  <a:lnTo>
                    <a:pt x="2114" y="3743"/>
                  </a:lnTo>
                  <a:lnTo>
                    <a:pt x="2114" y="724"/>
                  </a:lnTo>
                  <a:lnTo>
                    <a:pt x="0" y="1"/>
                  </a:lnTo>
                  <a:close/>
                </a:path>
              </a:pathLst>
            </a:custGeom>
            <a:solidFill>
              <a:srgbClr val="68A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4"/>
            <p:cNvSpPr/>
            <p:nvPr/>
          </p:nvSpPr>
          <p:spPr>
            <a:xfrm>
              <a:off x="6013927" y="3452913"/>
              <a:ext cx="220414" cy="166854"/>
            </a:xfrm>
            <a:custGeom>
              <a:avLst/>
              <a:gdLst/>
              <a:ahLst/>
              <a:cxnLst/>
              <a:rect l="l" t="t" r="r" b="b"/>
              <a:pathLst>
                <a:path w="4140" h="3134" extrusionOk="0">
                  <a:moveTo>
                    <a:pt x="521" y="0"/>
                  </a:moveTo>
                  <a:cubicBezTo>
                    <a:pt x="238" y="0"/>
                    <a:pt x="0" y="227"/>
                    <a:pt x="0" y="510"/>
                  </a:cubicBezTo>
                  <a:lnTo>
                    <a:pt x="0" y="2342"/>
                  </a:lnTo>
                  <a:cubicBezTo>
                    <a:pt x="0" y="2782"/>
                    <a:pt x="351" y="3133"/>
                    <a:pt x="792" y="3133"/>
                  </a:cubicBezTo>
                  <a:lnTo>
                    <a:pt x="4139" y="3133"/>
                  </a:lnTo>
                  <a:lnTo>
                    <a:pt x="4139" y="2104"/>
                  </a:lnTo>
                  <a:lnTo>
                    <a:pt x="1256" y="2104"/>
                  </a:lnTo>
                  <a:cubicBezTo>
                    <a:pt x="1131" y="2104"/>
                    <a:pt x="1030" y="2002"/>
                    <a:pt x="1030" y="1878"/>
                  </a:cubicBezTo>
                  <a:lnTo>
                    <a:pt x="1030" y="510"/>
                  </a:lnTo>
                  <a:cubicBezTo>
                    <a:pt x="1030" y="227"/>
                    <a:pt x="804" y="0"/>
                    <a:pt x="521" y="0"/>
                  </a:cubicBezTo>
                  <a:close/>
                </a:path>
              </a:pathLst>
            </a:custGeom>
            <a:solidFill>
              <a:srgbClr val="D83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4"/>
            <p:cNvSpPr/>
            <p:nvPr/>
          </p:nvSpPr>
          <p:spPr>
            <a:xfrm>
              <a:off x="6124135" y="3756332"/>
              <a:ext cx="107758" cy="107864"/>
            </a:xfrm>
            <a:custGeom>
              <a:avLst/>
              <a:gdLst/>
              <a:ahLst/>
              <a:cxnLst/>
              <a:rect l="l" t="t" r="r" b="b"/>
              <a:pathLst>
                <a:path w="2024" h="2026" extrusionOk="0">
                  <a:moveTo>
                    <a:pt x="1018" y="1"/>
                  </a:moveTo>
                  <a:cubicBezTo>
                    <a:pt x="453" y="1"/>
                    <a:pt x="0" y="453"/>
                    <a:pt x="0" y="1008"/>
                  </a:cubicBezTo>
                  <a:cubicBezTo>
                    <a:pt x="0" y="1573"/>
                    <a:pt x="453" y="2025"/>
                    <a:pt x="1018" y="2025"/>
                  </a:cubicBezTo>
                  <a:cubicBezTo>
                    <a:pt x="1572" y="2025"/>
                    <a:pt x="2024" y="1573"/>
                    <a:pt x="2024" y="1008"/>
                  </a:cubicBezTo>
                  <a:cubicBezTo>
                    <a:pt x="2024" y="453"/>
                    <a:pt x="1572" y="1"/>
                    <a:pt x="1018"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44"/>
          <p:cNvGrpSpPr/>
          <p:nvPr/>
        </p:nvGrpSpPr>
        <p:grpSpPr>
          <a:xfrm>
            <a:off x="3725401" y="1707093"/>
            <a:ext cx="411304" cy="411304"/>
            <a:chOff x="5782259" y="1512012"/>
            <a:chExt cx="356138" cy="356138"/>
          </a:xfrm>
        </p:grpSpPr>
        <p:sp>
          <p:nvSpPr>
            <p:cNvPr id="941" name="Google Shape;941;p4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44"/>
          <p:cNvGrpSpPr/>
          <p:nvPr/>
        </p:nvGrpSpPr>
        <p:grpSpPr>
          <a:xfrm>
            <a:off x="3725399" y="3236785"/>
            <a:ext cx="411307" cy="420626"/>
            <a:chOff x="7536427" y="2415225"/>
            <a:chExt cx="369715" cy="375492"/>
          </a:xfrm>
        </p:grpSpPr>
        <p:sp>
          <p:nvSpPr>
            <p:cNvPr id="953" name="Google Shape;953;p4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E8A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44"/>
          <p:cNvGrpSpPr/>
          <p:nvPr/>
        </p:nvGrpSpPr>
        <p:grpSpPr>
          <a:xfrm>
            <a:off x="4828781" y="1738760"/>
            <a:ext cx="388544" cy="347927"/>
            <a:chOff x="5757913" y="3227047"/>
            <a:chExt cx="388544" cy="347927"/>
          </a:xfrm>
        </p:grpSpPr>
        <p:sp>
          <p:nvSpPr>
            <p:cNvPr id="992" name="Google Shape;992;p4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Community, Family &amp; Personal Services Major for College: Physical Education by Slidesgo">
  <a:themeElements>
    <a:clrScheme name="Simple Light">
      <a:dk1>
        <a:srgbClr val="17253A"/>
      </a:dk1>
      <a:lt1>
        <a:srgbClr val="FFFFFF"/>
      </a:lt1>
      <a:dk2>
        <a:srgbClr val="3B536E"/>
      </a:dk2>
      <a:lt2>
        <a:srgbClr val="A42C3D"/>
      </a:lt2>
      <a:accent1>
        <a:srgbClr val="D83F56"/>
      </a:accent1>
      <a:accent2>
        <a:srgbClr val="436D79"/>
      </a:accent2>
      <a:accent3>
        <a:srgbClr val="68A0A1"/>
      </a:accent3>
      <a:accent4>
        <a:srgbClr val="EDB95C"/>
      </a:accent4>
      <a:accent5>
        <a:srgbClr val="F3D26B"/>
      </a:accent5>
      <a:accent6>
        <a:srgbClr val="CD6857"/>
      </a:accent6>
      <a:hlink>
        <a:srgbClr val="1725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35</TotalTime>
  <Words>2292</Words>
  <Application>Microsoft Macintosh PowerPoint</Application>
  <PresentationFormat>On-screen Show (16:9)</PresentationFormat>
  <Paragraphs>382</Paragraphs>
  <Slides>56</Slides>
  <Notes>56</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56</vt:i4>
      </vt:variant>
    </vt:vector>
  </HeadingPairs>
  <TitlesOfParts>
    <vt:vector size="65" baseType="lpstr">
      <vt:lpstr>Arvo</vt:lpstr>
      <vt:lpstr>Roboto Medium</vt:lpstr>
      <vt:lpstr>Arial</vt:lpstr>
      <vt:lpstr>Calibri</vt:lpstr>
      <vt:lpstr>Proxima Nova</vt:lpstr>
      <vt:lpstr>Encode Sans</vt:lpstr>
      <vt:lpstr>Amatic SC</vt:lpstr>
      <vt:lpstr>Community, Family &amp; Personal Services Major for College: Physical Education by Slidesgo</vt:lpstr>
      <vt:lpstr>Slidesgo Final Pages</vt:lpstr>
      <vt:lpstr>Woman in Sports Leadership</vt:lpstr>
      <vt:lpstr>CONTENTS OF THIS TEMPLATE</vt:lpstr>
      <vt:lpstr>TABLE OF CONTENTS</vt:lpstr>
      <vt:lpstr>WHOA!</vt:lpstr>
      <vt:lpstr>SYLLABUS</vt:lpstr>
      <vt:lpstr>ABOUT THIS COURSE</vt:lpstr>
      <vt:lpstr>MAXIMIZING CLASSES</vt:lpstr>
      <vt:lpstr>TYPES OF ASSESSMENT</vt:lpstr>
      <vt:lpstr>EXPRESSING LEARNING OBJECTIVES</vt:lpstr>
      <vt:lpstr>TEACHING MODELS</vt:lpstr>
      <vt:lpstr>PLANNING FOR DIFFERENTIATION</vt:lpstr>
      <vt:lpstr>WHAT DO STUDENTS SAY?</vt:lpstr>
      <vt:lpstr>AWESOME WORDS</vt:lpstr>
      <vt:lpstr>PowerPoint Presentation</vt:lpstr>
      <vt:lpstr>PowerPoint Presentation</vt:lpstr>
      <vt:lpstr>IMPORTANCE OF PHYSICAL EDUCATION</vt:lpstr>
      <vt:lpstr>150,000</vt:lpstr>
      <vt:lpstr>5 km</vt:lpstr>
      <vt:lpstr>20%</vt:lpstr>
      <vt:lpstr>PC SOFTWARE</vt:lpstr>
      <vt:lpstr>TABLET APP</vt:lpstr>
      <vt:lpstr>MOBILE APP</vt:lpstr>
      <vt:lpstr>OUR TEAM</vt:lpstr>
      <vt:lpstr>SCHEDULE</vt:lpstr>
      <vt:lpstr>WEEKLY SCHEDULE</vt:lpstr>
      <vt:lpstr>PSYCHOLOGICAL NEEDS</vt:lpstr>
      <vt:lpstr>GLOBAL CURRENTS OF PE</vt:lpstr>
      <vt:lpstr>DEVELOPMENT OF A CLASS</vt:lpstr>
      <vt:lpstr>CLASS PLANNING</vt:lpstr>
      <vt:lpstr>TEAMWORK DEVELOPMENT BY SPORT</vt:lpstr>
      <vt:lpstr>EXPECTED STUDENTS’ DEVELOPMENT</vt:lpstr>
      <vt:lpstr>REQUESTED UNIFORM FOR CLASS</vt:lpstr>
      <vt:lpstr>HOW TO PREPARE A CLASS</vt:lpstr>
      <vt:lpstr>SUGGESTED PHASED INTRODUCTION</vt:lpstr>
      <vt:lpstr>THANKS!</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Community, Family &amp; Personal Services Major for College: </dc:title>
  <cp:lastModifiedBy>Nicholson, Lasira L.</cp:lastModifiedBy>
  <cp:revision>1</cp:revision>
  <dcterms:modified xsi:type="dcterms:W3CDTF">2024-04-08T14:23:26Z</dcterms:modified>
</cp:coreProperties>
</file>