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damina" panose="02000503000000020004" pitchFamily="2" charset="0"/>
      <p:regular r:id="rId10"/>
    </p:embeddedFont>
    <p:embeddedFont>
      <p:font typeface="Albert Sans" pitchFamily="2" charset="77"/>
      <p:regular r:id="rId11"/>
      <p:bold r:id="rId12"/>
      <p:italic r:id="rId13"/>
      <p:boldItalic r:id="rId14"/>
    </p:embeddedFont>
    <p:embeddedFont>
      <p:font typeface="Albert Sans Medium" pitchFamily="2" charset="77"/>
      <p:regular r:id="rId15"/>
      <p:bold r:id="rId16"/>
      <p:italic r:id="rId17"/>
      <p:boldItalic r:id="rId18"/>
    </p:embeddedFont>
    <p:embeddedFont>
      <p:font typeface="Bebas Neue" panose="020B0606020202050201" pitchFamily="34" charset="77"/>
      <p:regular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42" d="100"/>
          <a:sy n="142"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03e2f6c32c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03e2f6c32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1c4e595cf3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1c4e595cf3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03e2f6c32c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203e2f6c32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03e2f6c32c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03e2f6c32c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03e2f6c32c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03e2f6c32c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03e2f6c32c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203e2f6c32c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363700"/>
            <a:ext cx="4753500" cy="18492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b="1">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p:nvPr/>
        </p:nvSpPr>
        <p:spPr>
          <a:xfrm rot="10800000" flipH="1">
            <a:off x="7092425" y="400537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4925" y="4477968"/>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026742" y="15490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6613" y="484346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45945" y="-856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588572" y="26589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47600" y="2046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26350" y="46085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92125" y="477947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2525" y="28136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31050" y="16291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subTitle" idx="1"/>
          </p:nvPr>
        </p:nvSpPr>
        <p:spPr>
          <a:xfrm>
            <a:off x="715100" y="3396688"/>
            <a:ext cx="4359000" cy="409500"/>
          </a:xfrm>
          <a:prstGeom prst="rect">
            <a:avLst/>
          </a:prstGeom>
          <a:solidFill>
            <a:schemeClr val="lt2"/>
          </a:solid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b="1">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1"/>
        <p:cNvGrpSpPr/>
        <p:nvPr/>
      </p:nvGrpSpPr>
      <p:grpSpPr>
        <a:xfrm>
          <a:off x="0" y="0"/>
          <a:ext cx="0" cy="0"/>
          <a:chOff x="0" y="0"/>
          <a:chExt cx="0" cy="0"/>
        </a:xfrm>
      </p:grpSpPr>
      <p:sp>
        <p:nvSpPr>
          <p:cNvPr id="132" name="Google Shape;132;p11"/>
          <p:cNvSpPr/>
          <p:nvPr/>
        </p:nvSpPr>
        <p:spPr>
          <a:xfrm>
            <a:off x="-12" y="0"/>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5206400" y="-115932"/>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rot="-1368653">
            <a:off x="4178959" y="4805105"/>
            <a:ext cx="1310611" cy="828046"/>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8669297" y="22587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151000" y="16364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8669288" y="34676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242875" y="145138"/>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1833113" y="460850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228600" y="42143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txBox="1">
            <a:spLocks noGrp="1"/>
          </p:cNvSpPr>
          <p:nvPr>
            <p:ph type="title" hasCustomPrompt="1"/>
          </p:nvPr>
        </p:nvSpPr>
        <p:spPr>
          <a:xfrm>
            <a:off x="715100" y="1502138"/>
            <a:ext cx="5103300" cy="16407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2" name="Google Shape;142;p11"/>
          <p:cNvSpPr txBox="1">
            <a:spLocks noGrp="1"/>
          </p:cNvSpPr>
          <p:nvPr>
            <p:ph type="subTitle" idx="1"/>
          </p:nvPr>
        </p:nvSpPr>
        <p:spPr>
          <a:xfrm>
            <a:off x="715100" y="3193163"/>
            <a:ext cx="5103300" cy="448200"/>
          </a:xfrm>
          <a:prstGeom prst="rect">
            <a:avLst/>
          </a:prstGeom>
          <a:solidFill>
            <a:schemeClr val="lt2"/>
          </a:solidFill>
        </p:spPr>
        <p:txBody>
          <a:bodyPr spcFirstLastPara="1" wrap="square" lIns="91425" tIns="91425" rIns="91425" bIns="91425" anchor="t" anchorCtr="0">
            <a:noAutofit/>
          </a:bodyPr>
          <a:lstStyle>
            <a:lvl1pPr lvl="0" rtl="0">
              <a:spcBef>
                <a:spcPts val="0"/>
              </a:spcBef>
              <a:spcAft>
                <a:spcPts val="0"/>
              </a:spcAft>
              <a:buSzPts val="1600"/>
              <a:buNone/>
              <a:defRPr sz="1600" b="1">
                <a:latin typeface="Albert Sans"/>
                <a:ea typeface="Albert Sans"/>
                <a:cs typeface="Albert Sans"/>
                <a:sym typeface="Albert Sans"/>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4"/>
        <p:cNvGrpSpPr/>
        <p:nvPr/>
      </p:nvGrpSpPr>
      <p:grpSpPr>
        <a:xfrm>
          <a:off x="0" y="0"/>
          <a:ext cx="0" cy="0"/>
          <a:chOff x="0" y="0"/>
          <a:chExt cx="0" cy="0"/>
        </a:xfrm>
      </p:grpSpPr>
      <p:sp>
        <p:nvSpPr>
          <p:cNvPr id="145" name="Google Shape;145;p13"/>
          <p:cNvSpPr/>
          <p:nvPr/>
        </p:nvSpPr>
        <p:spPr>
          <a:xfrm rot="10800000">
            <a:off x="29" y="4225199"/>
            <a:ext cx="1611896" cy="971379"/>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5400000">
            <a:off x="7102099" y="359118"/>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4502225" y="-41569"/>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4254711">
            <a:off x="-164803" y="530888"/>
            <a:ext cx="804301" cy="508144"/>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763638" y="479631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231858" y="42252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34600" y="-1267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8704425" y="32521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78475" y="32277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2796475" y="49151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txBox="1">
            <a:spLocks noGrp="1"/>
          </p:cNvSpPr>
          <p:nvPr>
            <p:ph type="title" hasCustomPrompt="1"/>
          </p:nvPr>
        </p:nvSpPr>
        <p:spPr>
          <a:xfrm>
            <a:off x="720000" y="1248075"/>
            <a:ext cx="780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a:spLocks noGrp="1"/>
          </p:cNvSpPr>
          <p:nvPr>
            <p:ph type="subTitle" idx="1"/>
          </p:nvPr>
        </p:nvSpPr>
        <p:spPr>
          <a:xfrm>
            <a:off x="1611050" y="1595837"/>
            <a:ext cx="4237800" cy="37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7" name="Google Shape;157;p13"/>
          <p:cNvSpPr txBox="1">
            <a:spLocks noGrp="1"/>
          </p:cNvSpPr>
          <p:nvPr>
            <p:ph type="title" idx="2"/>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13"/>
          <p:cNvSpPr txBox="1">
            <a:spLocks noGrp="1"/>
          </p:cNvSpPr>
          <p:nvPr>
            <p:ph type="subTitle" idx="3"/>
          </p:nvPr>
        </p:nvSpPr>
        <p:spPr>
          <a:xfrm>
            <a:off x="1611050" y="1160613"/>
            <a:ext cx="4237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9" name="Google Shape;159;p13"/>
          <p:cNvSpPr txBox="1">
            <a:spLocks noGrp="1"/>
          </p:cNvSpPr>
          <p:nvPr>
            <p:ph type="title" idx="4" hasCustomPrompt="1"/>
          </p:nvPr>
        </p:nvSpPr>
        <p:spPr>
          <a:xfrm>
            <a:off x="720000" y="2128700"/>
            <a:ext cx="780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 name="Google Shape;160;p13"/>
          <p:cNvSpPr txBox="1">
            <a:spLocks noGrp="1"/>
          </p:cNvSpPr>
          <p:nvPr>
            <p:ph type="subTitle" idx="5"/>
          </p:nvPr>
        </p:nvSpPr>
        <p:spPr>
          <a:xfrm>
            <a:off x="1611050" y="2476462"/>
            <a:ext cx="4237800" cy="37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1" name="Google Shape;161;p13"/>
          <p:cNvSpPr txBox="1">
            <a:spLocks noGrp="1"/>
          </p:cNvSpPr>
          <p:nvPr>
            <p:ph type="subTitle" idx="6"/>
          </p:nvPr>
        </p:nvSpPr>
        <p:spPr>
          <a:xfrm>
            <a:off x="1611050" y="2041238"/>
            <a:ext cx="4237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2" name="Google Shape;162;p13"/>
          <p:cNvSpPr txBox="1">
            <a:spLocks noGrp="1"/>
          </p:cNvSpPr>
          <p:nvPr>
            <p:ph type="title" idx="7" hasCustomPrompt="1"/>
          </p:nvPr>
        </p:nvSpPr>
        <p:spPr>
          <a:xfrm>
            <a:off x="720000" y="3009325"/>
            <a:ext cx="780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a:spLocks noGrp="1"/>
          </p:cNvSpPr>
          <p:nvPr>
            <p:ph type="subTitle" idx="8"/>
          </p:nvPr>
        </p:nvSpPr>
        <p:spPr>
          <a:xfrm>
            <a:off x="1611050" y="3357087"/>
            <a:ext cx="4237800" cy="37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4" name="Google Shape;164;p13"/>
          <p:cNvSpPr txBox="1">
            <a:spLocks noGrp="1"/>
          </p:cNvSpPr>
          <p:nvPr>
            <p:ph type="subTitle" idx="9"/>
          </p:nvPr>
        </p:nvSpPr>
        <p:spPr>
          <a:xfrm>
            <a:off x="1611050" y="2921863"/>
            <a:ext cx="4237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5" name="Google Shape;165;p13"/>
          <p:cNvSpPr txBox="1">
            <a:spLocks noGrp="1"/>
          </p:cNvSpPr>
          <p:nvPr>
            <p:ph type="title" idx="13" hasCustomPrompt="1"/>
          </p:nvPr>
        </p:nvSpPr>
        <p:spPr>
          <a:xfrm>
            <a:off x="720000" y="3889950"/>
            <a:ext cx="780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a:spLocks noGrp="1"/>
          </p:cNvSpPr>
          <p:nvPr>
            <p:ph type="subTitle" idx="14"/>
          </p:nvPr>
        </p:nvSpPr>
        <p:spPr>
          <a:xfrm>
            <a:off x="1611050" y="4237712"/>
            <a:ext cx="4237800" cy="37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7" name="Google Shape;167;p13"/>
          <p:cNvSpPr txBox="1">
            <a:spLocks noGrp="1"/>
          </p:cNvSpPr>
          <p:nvPr>
            <p:ph type="subTitle" idx="15"/>
          </p:nvPr>
        </p:nvSpPr>
        <p:spPr>
          <a:xfrm>
            <a:off x="1611050" y="3802488"/>
            <a:ext cx="4237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8" name="Google Shape;168;p13"/>
          <p:cNvSpPr/>
          <p:nvPr/>
        </p:nvSpPr>
        <p:spPr>
          <a:xfrm>
            <a:off x="6435525" y="2696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9"/>
        <p:cNvGrpSpPr/>
        <p:nvPr/>
      </p:nvGrpSpPr>
      <p:grpSpPr>
        <a:xfrm>
          <a:off x="0" y="0"/>
          <a:ext cx="0" cy="0"/>
          <a:chOff x="0" y="0"/>
          <a:chExt cx="0" cy="0"/>
        </a:xfrm>
      </p:grpSpPr>
      <p:sp>
        <p:nvSpPr>
          <p:cNvPr id="170" name="Google Shape;170;p14"/>
          <p:cNvSpPr/>
          <p:nvPr/>
        </p:nvSpPr>
        <p:spPr>
          <a:xfrm>
            <a:off x="6644025" y="4915218"/>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3670267" y="-2725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326537" y="24440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863313" y="1128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3918675" y="49709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46438" y="68062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8831050" y="35087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rot="-5400000">
            <a:off x="7449125" y="275889"/>
            <a:ext cx="2347164" cy="1795410"/>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0" y="4037675"/>
            <a:ext cx="2222521" cy="1695643"/>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0"/>
        <p:cNvGrpSpPr/>
        <p:nvPr/>
      </p:nvGrpSpPr>
      <p:grpSpPr>
        <a:xfrm>
          <a:off x="0" y="0"/>
          <a:ext cx="0" cy="0"/>
          <a:chOff x="0" y="0"/>
          <a:chExt cx="0" cy="0"/>
        </a:xfrm>
      </p:grpSpPr>
      <p:sp>
        <p:nvSpPr>
          <p:cNvPr id="181" name="Google Shape;181;p15"/>
          <p:cNvSpPr/>
          <p:nvPr/>
        </p:nvSpPr>
        <p:spPr>
          <a:xfrm rot="-5400000" flipH="1">
            <a:off x="-456713" y="3548660"/>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rot="5400000">
            <a:off x="6971569" y="538531"/>
            <a:ext cx="2710963" cy="1633900"/>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6705792" y="485790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8682888" y="36071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2677822" y="-41008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8557875" y="45907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64663" y="111580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5624850" y="1366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2685750" y="47171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91"/>
        <p:cNvGrpSpPr/>
        <p:nvPr/>
      </p:nvGrpSpPr>
      <p:grpSpPr>
        <a:xfrm>
          <a:off x="0" y="0"/>
          <a:ext cx="0" cy="0"/>
          <a:chOff x="0" y="0"/>
          <a:chExt cx="0" cy="0"/>
        </a:xfrm>
      </p:grpSpPr>
      <p:sp>
        <p:nvSpPr>
          <p:cNvPr id="192" name="Google Shape;192;p16"/>
          <p:cNvSpPr/>
          <p:nvPr/>
        </p:nvSpPr>
        <p:spPr>
          <a:xfrm>
            <a:off x="7092438" y="-3406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257050" y="1719993"/>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8428888" y="447372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723472" y="479537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549050" y="-1240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278613" y="46216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7375663" y="20810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0" y="3928775"/>
            <a:ext cx="2588826" cy="1695643"/>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8822646" y="2484650"/>
            <a:ext cx="116100" cy="11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202"/>
        <p:cNvGrpSpPr/>
        <p:nvPr/>
      </p:nvGrpSpPr>
      <p:grpSpPr>
        <a:xfrm>
          <a:off x="0" y="0"/>
          <a:ext cx="0" cy="0"/>
          <a:chOff x="0" y="0"/>
          <a:chExt cx="0" cy="0"/>
        </a:xfrm>
      </p:grpSpPr>
      <p:sp>
        <p:nvSpPr>
          <p:cNvPr id="203" name="Google Shape;203;p17"/>
          <p:cNvSpPr/>
          <p:nvPr/>
        </p:nvSpPr>
        <p:spPr>
          <a:xfrm rot="10800000" flipH="1">
            <a:off x="709243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5400000">
            <a:off x="6997173" y="588242"/>
            <a:ext cx="2720793" cy="157286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1457675" y="-250257"/>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5313092" y="-14485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1730488" y="494892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527003" y="30999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8655575" y="39240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404200" y="47022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169888" y="10562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7341225" y="2089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14"/>
        <p:cNvGrpSpPr/>
        <p:nvPr/>
      </p:nvGrpSpPr>
      <p:grpSpPr>
        <a:xfrm>
          <a:off x="0" y="0"/>
          <a:ext cx="0" cy="0"/>
          <a:chOff x="0" y="0"/>
          <a:chExt cx="0" cy="0"/>
        </a:xfrm>
      </p:grpSpPr>
      <p:sp>
        <p:nvSpPr>
          <p:cNvPr id="215" name="Google Shape;215;p18"/>
          <p:cNvSpPr/>
          <p:nvPr/>
        </p:nvSpPr>
        <p:spPr>
          <a:xfrm rot="5400000" flipH="1">
            <a:off x="754916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rot="-5400000">
            <a:off x="-476816" y="3345062"/>
            <a:ext cx="2260276" cy="130664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rot="-6300042">
            <a:off x="-465739" y="508562"/>
            <a:ext cx="1040536" cy="657406"/>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5198095" y="-3267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6556147" y="48095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8655575" y="17072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2472638" y="1250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a:off x="3370300" y="48095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329588" y="35417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8782025" y="42785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226"/>
        <p:cNvGrpSpPr/>
        <p:nvPr/>
      </p:nvGrpSpPr>
      <p:grpSpPr>
        <a:xfrm>
          <a:off x="0" y="0"/>
          <a:ext cx="0" cy="0"/>
          <a:chOff x="0" y="0"/>
          <a:chExt cx="0" cy="0"/>
        </a:xfrm>
      </p:grpSpPr>
      <p:sp>
        <p:nvSpPr>
          <p:cNvPr id="227" name="Google Shape;227;p19"/>
          <p:cNvSpPr/>
          <p:nvPr/>
        </p:nvSpPr>
        <p:spPr>
          <a:xfrm rot="10800000" flipH="1">
            <a:off x="710598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a:off x="-365258" y="33010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a:off x="2318045" y="481562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8423922" y="2219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a:off x="8655575" y="39046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a:off x="7406113" y="1261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a:off x="134225" y="25071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a:off x="4444163" y="-10872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5070375" y="493922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rot="-5400000">
            <a:off x="-250342" y="250322"/>
            <a:ext cx="1404343" cy="903655"/>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_1_1_1_1_1_1">
    <p:spTree>
      <p:nvGrpSpPr>
        <p:cNvPr id="1" name="Shape 238"/>
        <p:cNvGrpSpPr/>
        <p:nvPr/>
      </p:nvGrpSpPr>
      <p:grpSpPr>
        <a:xfrm>
          <a:off x="0" y="0"/>
          <a:ext cx="0" cy="0"/>
          <a:chOff x="0" y="0"/>
          <a:chExt cx="0" cy="0"/>
        </a:xfrm>
      </p:grpSpPr>
      <p:sp>
        <p:nvSpPr>
          <p:cNvPr id="239" name="Google Shape;239;p20"/>
          <p:cNvSpPr/>
          <p:nvPr/>
        </p:nvSpPr>
        <p:spPr>
          <a:xfrm>
            <a:off x="5655500" y="4791789"/>
            <a:ext cx="804292" cy="51303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3383667" y="-17485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316987" y="56532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266250" y="38436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7875213" y="48658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8926525" y="39450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6459788" y="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3383675" y="4791788"/>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rot="-5400000">
            <a:off x="7029174" y="310268"/>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0" y="3993175"/>
            <a:ext cx="2496902" cy="1676437"/>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p:nvPr/>
        </p:nvSpPr>
        <p:spPr>
          <a:xfrm rot="10800000">
            <a:off x="-16" y="3529117"/>
            <a:ext cx="2910061" cy="1614383"/>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193850" y="0"/>
            <a:ext cx="3950152" cy="228354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833363" y="43736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68749" y="681424"/>
            <a:ext cx="1150307" cy="773404"/>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675317" y="-15040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8100000">
            <a:off x="4592501" y="4758647"/>
            <a:ext cx="804327" cy="50816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5335425" y="2029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137213" y="3577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92975" y="27628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685113" y="331380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31225" y="47394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72400" y="16760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3169575" y="1739263"/>
            <a:ext cx="4663800" cy="1152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1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7" name="Google Shape;37;p3"/>
          <p:cNvSpPr txBox="1">
            <a:spLocks noGrp="1"/>
          </p:cNvSpPr>
          <p:nvPr>
            <p:ph type="title" idx="2" hasCustomPrompt="1"/>
          </p:nvPr>
        </p:nvSpPr>
        <p:spPr>
          <a:xfrm>
            <a:off x="1430025" y="2082438"/>
            <a:ext cx="1245300" cy="97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 name="Google Shape;38;p3"/>
          <p:cNvSpPr txBox="1">
            <a:spLocks noGrp="1"/>
          </p:cNvSpPr>
          <p:nvPr>
            <p:ph type="subTitle" idx="1"/>
          </p:nvPr>
        </p:nvSpPr>
        <p:spPr>
          <a:xfrm>
            <a:off x="3169575" y="2961138"/>
            <a:ext cx="4663800" cy="443100"/>
          </a:xfrm>
          <a:prstGeom prst="rect">
            <a:avLst/>
          </a:prstGeom>
          <a:solidFill>
            <a:schemeClr val="lt2"/>
          </a:solidFill>
        </p:spPr>
        <p:txBody>
          <a:bodyPr spcFirstLastPara="1" wrap="square" lIns="91425" tIns="91425" rIns="91425" bIns="91425" anchor="t" anchorCtr="0">
            <a:noAutofit/>
          </a:bodyPr>
          <a:lstStyle>
            <a:lvl1pPr lvl="0" rtl="0">
              <a:spcBef>
                <a:spcPts val="0"/>
              </a:spcBef>
              <a:spcAft>
                <a:spcPts val="0"/>
              </a:spcAft>
              <a:buSzPts val="1400"/>
              <a:buNone/>
              <a:defRPr sz="1600" b="1">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50"/>
        <p:cNvGrpSpPr/>
        <p:nvPr/>
      </p:nvGrpSpPr>
      <p:grpSpPr>
        <a:xfrm>
          <a:off x="0" y="0"/>
          <a:ext cx="0" cy="0"/>
          <a:chOff x="0" y="0"/>
          <a:chExt cx="0" cy="0"/>
        </a:xfrm>
      </p:grpSpPr>
      <p:sp>
        <p:nvSpPr>
          <p:cNvPr id="251" name="Google Shape;251;p21"/>
          <p:cNvSpPr/>
          <p:nvPr/>
        </p:nvSpPr>
        <p:spPr>
          <a:xfrm rot="10800000" flipH="1">
            <a:off x="26" y="3025717"/>
            <a:ext cx="3663415" cy="211778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5641100" y="-71357"/>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7577138" y="480234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2069672" y="-307071"/>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150850" y="29611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8712738" y="22288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5116550" y="473882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482938" y="1677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8759850" y="428762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rot="-5400000">
            <a:off x="6605637" y="428619"/>
            <a:ext cx="3646531" cy="2789283"/>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3887450" y="4410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txBox="1">
            <a:spLocks noGrp="1"/>
          </p:cNvSpPr>
          <p:nvPr>
            <p:ph type="title"/>
          </p:nvPr>
        </p:nvSpPr>
        <p:spPr>
          <a:xfrm>
            <a:off x="1426700" y="1739263"/>
            <a:ext cx="4663800" cy="115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3" name="Google Shape;263;p21"/>
          <p:cNvSpPr txBox="1">
            <a:spLocks noGrp="1"/>
          </p:cNvSpPr>
          <p:nvPr>
            <p:ph type="title" idx="2" hasCustomPrompt="1"/>
          </p:nvPr>
        </p:nvSpPr>
        <p:spPr>
          <a:xfrm>
            <a:off x="6472000" y="2082438"/>
            <a:ext cx="1245300" cy="97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4" name="Google Shape;264;p21"/>
          <p:cNvSpPr txBox="1">
            <a:spLocks noGrp="1"/>
          </p:cNvSpPr>
          <p:nvPr>
            <p:ph type="subTitle" idx="1"/>
          </p:nvPr>
        </p:nvSpPr>
        <p:spPr>
          <a:xfrm>
            <a:off x="1426700" y="2961138"/>
            <a:ext cx="4663800" cy="443100"/>
          </a:xfrm>
          <a:prstGeom prst="rect">
            <a:avLst/>
          </a:prstGeom>
          <a:solidFill>
            <a:schemeClr val="lt2"/>
          </a:solidFill>
        </p:spPr>
        <p:txBody>
          <a:bodyPr spcFirstLastPara="1" wrap="square" lIns="91425" tIns="91425" rIns="91425" bIns="91425" anchor="t" anchorCtr="0">
            <a:noAutofit/>
          </a:bodyPr>
          <a:lstStyle>
            <a:lvl1pPr lvl="0" algn="r" rtl="0">
              <a:spcBef>
                <a:spcPts val="0"/>
              </a:spcBef>
              <a:spcAft>
                <a:spcPts val="0"/>
              </a:spcAft>
              <a:buSzPts val="1400"/>
              <a:buNone/>
              <a:defRPr sz="1600" b="1">
                <a:latin typeface="Albert Sans"/>
                <a:ea typeface="Albert Sans"/>
                <a:cs typeface="Albert Sans"/>
                <a:sym typeface="Albert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65"/>
        <p:cNvGrpSpPr/>
        <p:nvPr/>
      </p:nvGrpSpPr>
      <p:grpSpPr>
        <a:xfrm>
          <a:off x="0" y="0"/>
          <a:ext cx="0" cy="0"/>
          <a:chOff x="0" y="0"/>
          <a:chExt cx="0" cy="0"/>
        </a:xfrm>
      </p:grpSpPr>
      <p:sp>
        <p:nvSpPr>
          <p:cNvPr id="266" name="Google Shape;266;p22"/>
          <p:cNvSpPr/>
          <p:nvPr/>
        </p:nvSpPr>
        <p:spPr>
          <a:xfrm rot="10800000" flipH="1">
            <a:off x="709243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4971167" y="-21145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284880" y="423727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8453897" y="96292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112300" y="26347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1568988" y="1861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1990375" y="48083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5803988" y="480837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7902975" y="2334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rot="5400000">
            <a:off x="-557555" y="-2591"/>
            <a:ext cx="2259118" cy="2264292"/>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8879900" y="32618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txBox="1">
            <a:spLocks noGrp="1"/>
          </p:cNvSpPr>
          <p:nvPr>
            <p:ph type="title"/>
          </p:nvPr>
        </p:nvSpPr>
        <p:spPr>
          <a:xfrm>
            <a:off x="3865000" y="3215300"/>
            <a:ext cx="45639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8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78" name="Google Shape;278;p22"/>
          <p:cNvSpPr txBox="1">
            <a:spLocks noGrp="1"/>
          </p:cNvSpPr>
          <p:nvPr>
            <p:ph type="subTitle" idx="1"/>
          </p:nvPr>
        </p:nvSpPr>
        <p:spPr>
          <a:xfrm>
            <a:off x="3865000" y="1396300"/>
            <a:ext cx="4563900" cy="17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79"/>
        <p:cNvGrpSpPr/>
        <p:nvPr/>
      </p:nvGrpSpPr>
      <p:grpSpPr>
        <a:xfrm>
          <a:off x="0" y="0"/>
          <a:ext cx="0" cy="0"/>
          <a:chOff x="0" y="0"/>
          <a:chExt cx="0" cy="0"/>
        </a:xfrm>
      </p:grpSpPr>
      <p:sp>
        <p:nvSpPr>
          <p:cNvPr id="280" name="Google Shape;280;p23"/>
          <p:cNvSpPr/>
          <p:nvPr/>
        </p:nvSpPr>
        <p:spPr>
          <a:xfrm>
            <a:off x="7092438" y="-2"/>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rot="-5400000">
            <a:off x="-443155" y="1203568"/>
            <a:ext cx="962237" cy="607925"/>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1233838" y="-20685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5016547" y="47485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8618950" y="9007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4112838" y="1623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3394725" y="46192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8779988" y="44910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262725" y="260242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2" y="3720878"/>
            <a:ext cx="2905198" cy="1775235"/>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txBox="1">
            <a:spLocks noGrp="1"/>
          </p:cNvSpPr>
          <p:nvPr>
            <p:ph type="subTitle" idx="1"/>
          </p:nvPr>
        </p:nvSpPr>
        <p:spPr>
          <a:xfrm>
            <a:off x="934650" y="2453250"/>
            <a:ext cx="2903700" cy="105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3"/>
          <p:cNvSpPr txBox="1">
            <a:spLocks noGrp="1"/>
          </p:cNvSpPr>
          <p:nvPr>
            <p:ph type="title"/>
          </p:nvPr>
        </p:nvSpPr>
        <p:spPr>
          <a:xfrm>
            <a:off x="934650" y="1697950"/>
            <a:ext cx="2903700" cy="75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92"/>
        <p:cNvGrpSpPr/>
        <p:nvPr/>
      </p:nvGrpSpPr>
      <p:grpSpPr>
        <a:xfrm>
          <a:off x="0" y="0"/>
          <a:ext cx="0" cy="0"/>
          <a:chOff x="0" y="0"/>
          <a:chExt cx="0" cy="0"/>
        </a:xfrm>
      </p:grpSpPr>
      <p:sp>
        <p:nvSpPr>
          <p:cNvPr id="293" name="Google Shape;293;p24"/>
          <p:cNvSpPr/>
          <p:nvPr/>
        </p:nvSpPr>
        <p:spPr>
          <a:xfrm>
            <a:off x="13" y="0"/>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4"/>
          <p:cNvSpPr/>
          <p:nvPr/>
        </p:nvSpPr>
        <p:spPr>
          <a:xfrm>
            <a:off x="8646263" y="138914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a:off x="5222495" y="-8582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131925" y="15821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3844188" y="47611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8853275" y="37497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a:off x="8311738" y="8227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258375" y="42661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5397498" y="3932101"/>
            <a:ext cx="3746477" cy="1831753"/>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rot="5400000">
            <a:off x="564214" y="4501075"/>
            <a:ext cx="1103061" cy="79149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3396725" y="15082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txBox="1">
            <a:spLocks noGrp="1"/>
          </p:cNvSpPr>
          <p:nvPr>
            <p:ph type="subTitle" idx="1"/>
          </p:nvPr>
        </p:nvSpPr>
        <p:spPr>
          <a:xfrm>
            <a:off x="4354800" y="1447650"/>
            <a:ext cx="4069200" cy="224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24"/>
          <p:cNvSpPr txBox="1">
            <a:spLocks noGrp="1"/>
          </p:cNvSpPr>
          <p:nvPr>
            <p:ph type="title"/>
          </p:nvPr>
        </p:nvSpPr>
        <p:spPr>
          <a:xfrm>
            <a:off x="720000" y="2237700"/>
            <a:ext cx="32976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306"/>
        <p:cNvGrpSpPr/>
        <p:nvPr/>
      </p:nvGrpSpPr>
      <p:grpSpPr>
        <a:xfrm>
          <a:off x="0" y="0"/>
          <a:ext cx="0" cy="0"/>
          <a:chOff x="0" y="0"/>
          <a:chExt cx="0" cy="0"/>
        </a:xfrm>
      </p:grpSpPr>
      <p:sp>
        <p:nvSpPr>
          <p:cNvPr id="307" name="Google Shape;307;p25"/>
          <p:cNvSpPr/>
          <p:nvPr/>
        </p:nvSpPr>
        <p:spPr>
          <a:xfrm>
            <a:off x="6088561" y="3155593"/>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rot="-5400000">
            <a:off x="-45671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7875800" y="-176994"/>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a:off x="342413" y="48389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a:off x="3282472" y="-294846"/>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a:off x="925675" y="1069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a:off x="342413" y="38984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a:off x="3870975" y="48390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a:off x="6238363" y="1069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a:off x="8831050" y="20497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txBox="1">
            <a:spLocks noGrp="1"/>
          </p:cNvSpPr>
          <p:nvPr>
            <p:ph type="subTitle" idx="1"/>
          </p:nvPr>
        </p:nvSpPr>
        <p:spPr>
          <a:xfrm>
            <a:off x="715100" y="3071125"/>
            <a:ext cx="3675900" cy="89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25"/>
          <p:cNvSpPr txBox="1">
            <a:spLocks noGrp="1"/>
          </p:cNvSpPr>
          <p:nvPr>
            <p:ph type="title"/>
          </p:nvPr>
        </p:nvSpPr>
        <p:spPr>
          <a:xfrm>
            <a:off x="715100" y="1179575"/>
            <a:ext cx="3675900" cy="1819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9" name="Google Shape;319;p25"/>
          <p:cNvSpPr>
            <a:spLocks noGrp="1"/>
          </p:cNvSpPr>
          <p:nvPr>
            <p:ph type="pic" idx="2"/>
          </p:nvPr>
        </p:nvSpPr>
        <p:spPr>
          <a:xfrm>
            <a:off x="4845900" y="830375"/>
            <a:ext cx="3399000" cy="3482700"/>
          </a:xfrm>
          <a:prstGeom prst="ellipse">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320"/>
        <p:cNvGrpSpPr/>
        <p:nvPr/>
      </p:nvGrpSpPr>
      <p:grpSpPr>
        <a:xfrm>
          <a:off x="0" y="0"/>
          <a:ext cx="0" cy="0"/>
          <a:chOff x="0" y="0"/>
          <a:chExt cx="0" cy="0"/>
        </a:xfrm>
      </p:grpSpPr>
      <p:sp>
        <p:nvSpPr>
          <p:cNvPr id="321" name="Google Shape;321;p26"/>
          <p:cNvSpPr/>
          <p:nvPr/>
        </p:nvSpPr>
        <p:spPr>
          <a:xfrm flipH="1">
            <a:off x="-39794" y="0"/>
            <a:ext cx="1505170"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rot="10800000">
            <a:off x="3328758" y="4880862"/>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rot="10800000">
            <a:off x="8593216" y="369179"/>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rot="10800000">
            <a:off x="-280867" y="3588532"/>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rot="10800000">
            <a:off x="8884436" y="2210738"/>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rot="10800000">
            <a:off x="7361849" y="4817713"/>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rot="10800000">
            <a:off x="6984861" y="239888"/>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rot="10800000">
            <a:off x="3065949" y="134288"/>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rot="10800000">
            <a:off x="1122061" y="4864963"/>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rot="-5400000">
            <a:off x="7744598" y="2915862"/>
            <a:ext cx="2259118" cy="2264292"/>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10800000">
            <a:off x="145136" y="1836488"/>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26"/>
          <p:cNvSpPr txBox="1">
            <a:spLocks noGrp="1"/>
          </p:cNvSpPr>
          <p:nvPr>
            <p:ph type="subTitle" idx="1"/>
          </p:nvPr>
        </p:nvSpPr>
        <p:spPr>
          <a:xfrm>
            <a:off x="720000" y="1134425"/>
            <a:ext cx="7704000" cy="78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34"/>
        <p:cNvGrpSpPr/>
        <p:nvPr/>
      </p:nvGrpSpPr>
      <p:grpSpPr>
        <a:xfrm>
          <a:off x="0" y="0"/>
          <a:ext cx="0" cy="0"/>
          <a:chOff x="0" y="0"/>
          <a:chExt cx="0" cy="0"/>
        </a:xfrm>
      </p:grpSpPr>
      <p:sp>
        <p:nvSpPr>
          <p:cNvPr id="335" name="Google Shape;335;p27"/>
          <p:cNvSpPr/>
          <p:nvPr/>
        </p:nvSpPr>
        <p:spPr>
          <a:xfrm rot="5400000" flipH="1">
            <a:off x="754916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323849" y="2125347"/>
            <a:ext cx="795899" cy="507685"/>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5279213" y="-23790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5894170" y="48315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139950" y="-1004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7931188" y="23170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8803550" y="29389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8569238" y="483150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2539900" y="47523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0" y="3455877"/>
            <a:ext cx="2184387" cy="2189390"/>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6" name="Google Shape;346;p27"/>
          <p:cNvSpPr txBox="1">
            <a:spLocks noGrp="1"/>
          </p:cNvSpPr>
          <p:nvPr>
            <p:ph type="subTitle" idx="1"/>
          </p:nvPr>
        </p:nvSpPr>
        <p:spPr>
          <a:xfrm>
            <a:off x="720000" y="1998375"/>
            <a:ext cx="2288400" cy="12111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7" name="Google Shape;347;p27"/>
          <p:cNvSpPr txBox="1">
            <a:spLocks noGrp="1"/>
          </p:cNvSpPr>
          <p:nvPr>
            <p:ph type="subTitle" idx="2"/>
          </p:nvPr>
        </p:nvSpPr>
        <p:spPr>
          <a:xfrm>
            <a:off x="720000" y="1563200"/>
            <a:ext cx="2288400" cy="5040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48" name="Google Shape;348;p27"/>
          <p:cNvSpPr txBox="1">
            <a:spLocks noGrp="1"/>
          </p:cNvSpPr>
          <p:nvPr>
            <p:ph type="subTitle" idx="3"/>
          </p:nvPr>
        </p:nvSpPr>
        <p:spPr>
          <a:xfrm>
            <a:off x="6135603" y="3068200"/>
            <a:ext cx="2288400" cy="1211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49" name="Google Shape;349;p27"/>
          <p:cNvSpPr txBox="1">
            <a:spLocks noGrp="1"/>
          </p:cNvSpPr>
          <p:nvPr>
            <p:ph type="subTitle" idx="4"/>
          </p:nvPr>
        </p:nvSpPr>
        <p:spPr>
          <a:xfrm>
            <a:off x="6135609" y="2633025"/>
            <a:ext cx="22884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50"/>
        <p:cNvGrpSpPr/>
        <p:nvPr/>
      </p:nvGrpSpPr>
      <p:grpSpPr>
        <a:xfrm>
          <a:off x="0" y="0"/>
          <a:ext cx="0" cy="0"/>
          <a:chOff x="0" y="0"/>
          <a:chExt cx="0" cy="0"/>
        </a:xfrm>
      </p:grpSpPr>
      <p:sp>
        <p:nvSpPr>
          <p:cNvPr id="351" name="Google Shape;351;p28"/>
          <p:cNvSpPr/>
          <p:nvPr/>
        </p:nvSpPr>
        <p:spPr>
          <a:xfrm rot="5400000" flipH="1">
            <a:off x="754916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rot="10800000" flipH="1">
            <a:off x="25" y="3968745"/>
            <a:ext cx="3311380" cy="1179901"/>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3868388" y="-155526"/>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251222" y="469802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168575" y="32343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4658488" y="47473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8779975" y="34371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217463" y="4175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6709175" y="2348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1" name="Google Shape;361;p28"/>
          <p:cNvSpPr txBox="1">
            <a:spLocks noGrp="1"/>
          </p:cNvSpPr>
          <p:nvPr>
            <p:ph type="subTitle" idx="1"/>
          </p:nvPr>
        </p:nvSpPr>
        <p:spPr>
          <a:xfrm>
            <a:off x="4155600" y="1444425"/>
            <a:ext cx="3940800" cy="88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2" name="Google Shape;362;p28"/>
          <p:cNvSpPr txBox="1">
            <a:spLocks noGrp="1"/>
          </p:cNvSpPr>
          <p:nvPr>
            <p:ph type="subTitle" idx="2"/>
          </p:nvPr>
        </p:nvSpPr>
        <p:spPr>
          <a:xfrm>
            <a:off x="4155600" y="2278718"/>
            <a:ext cx="3940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3" name="Google Shape;363;p28"/>
          <p:cNvSpPr txBox="1">
            <a:spLocks noGrp="1"/>
          </p:cNvSpPr>
          <p:nvPr>
            <p:ph type="subTitle" idx="3"/>
          </p:nvPr>
        </p:nvSpPr>
        <p:spPr>
          <a:xfrm>
            <a:off x="4155600" y="3105200"/>
            <a:ext cx="3940800" cy="88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4" name="Google Shape;364;p28"/>
          <p:cNvSpPr txBox="1">
            <a:spLocks noGrp="1"/>
          </p:cNvSpPr>
          <p:nvPr>
            <p:ph type="subTitle" idx="4"/>
          </p:nvPr>
        </p:nvSpPr>
        <p:spPr>
          <a:xfrm>
            <a:off x="4155600" y="3939493"/>
            <a:ext cx="39408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365"/>
        <p:cNvGrpSpPr/>
        <p:nvPr/>
      </p:nvGrpSpPr>
      <p:grpSpPr>
        <a:xfrm>
          <a:off x="0" y="0"/>
          <a:ext cx="0" cy="0"/>
          <a:chOff x="0" y="0"/>
          <a:chExt cx="0" cy="0"/>
        </a:xfrm>
      </p:grpSpPr>
      <p:sp>
        <p:nvSpPr>
          <p:cNvPr id="366" name="Google Shape;366;p29"/>
          <p:cNvSpPr/>
          <p:nvPr/>
        </p:nvSpPr>
        <p:spPr>
          <a:xfrm>
            <a:off x="7436826" y="-1"/>
            <a:ext cx="1707189" cy="900678"/>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rot="-5400000">
            <a:off x="-443155" y="1203568"/>
            <a:ext cx="962237" cy="607925"/>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1184988" y="-33805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715097" y="46915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8731100" y="7241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4198338" y="1315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4626875" y="46915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8594938" y="44910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262725" y="30664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6" name="Google Shape;376;p29"/>
          <p:cNvSpPr txBox="1">
            <a:spLocks noGrp="1"/>
          </p:cNvSpPr>
          <p:nvPr>
            <p:ph type="subTitle" idx="1"/>
          </p:nvPr>
        </p:nvSpPr>
        <p:spPr>
          <a:xfrm>
            <a:off x="720000" y="1056250"/>
            <a:ext cx="3797100" cy="3552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377" name="Google Shape;377;p29"/>
          <p:cNvSpPr txBox="1">
            <a:spLocks noGrp="1"/>
          </p:cNvSpPr>
          <p:nvPr>
            <p:ph type="subTitle" idx="2"/>
          </p:nvPr>
        </p:nvSpPr>
        <p:spPr>
          <a:xfrm>
            <a:off x="4626873" y="1056250"/>
            <a:ext cx="3797100" cy="3552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78"/>
        <p:cNvGrpSpPr/>
        <p:nvPr/>
      </p:nvGrpSpPr>
      <p:grpSpPr>
        <a:xfrm>
          <a:off x="0" y="0"/>
          <a:ext cx="0" cy="0"/>
          <a:chOff x="0" y="0"/>
          <a:chExt cx="0" cy="0"/>
        </a:xfrm>
      </p:grpSpPr>
      <p:sp>
        <p:nvSpPr>
          <p:cNvPr id="379" name="Google Shape;379;p30"/>
          <p:cNvSpPr/>
          <p:nvPr/>
        </p:nvSpPr>
        <p:spPr>
          <a:xfrm rot="5400000" flipH="1">
            <a:off x="754916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rot="10800000" flipH="1">
            <a:off x="-18500" y="3229225"/>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rot="-2579182">
            <a:off x="7401292" y="4888651"/>
            <a:ext cx="804310"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5104913" y="-263276"/>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8605120" y="29223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315328" y="446941"/>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5808400" y="49766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189088" y="24722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3956450" y="48200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8605113" y="10730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2929200" y="782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txBox="1">
            <a:spLocks noGrp="1"/>
          </p:cNvSpPr>
          <p:nvPr>
            <p:ph type="title"/>
          </p:nvPr>
        </p:nvSpPr>
        <p:spPr>
          <a:xfrm>
            <a:off x="720000" y="388150"/>
            <a:ext cx="7708800" cy="743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1" name="Google Shape;391;p30"/>
          <p:cNvSpPr txBox="1">
            <a:spLocks noGrp="1"/>
          </p:cNvSpPr>
          <p:nvPr>
            <p:ph type="subTitle" idx="1"/>
          </p:nvPr>
        </p:nvSpPr>
        <p:spPr>
          <a:xfrm>
            <a:off x="720000" y="2157075"/>
            <a:ext cx="2288400" cy="804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2" name="Google Shape;392;p30"/>
          <p:cNvSpPr txBox="1">
            <a:spLocks noGrp="1"/>
          </p:cNvSpPr>
          <p:nvPr>
            <p:ph type="subTitle" idx="2"/>
          </p:nvPr>
        </p:nvSpPr>
        <p:spPr>
          <a:xfrm>
            <a:off x="720000" y="1721900"/>
            <a:ext cx="22884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3" name="Google Shape;393;p30"/>
          <p:cNvSpPr txBox="1">
            <a:spLocks noGrp="1"/>
          </p:cNvSpPr>
          <p:nvPr>
            <p:ph type="subTitle" idx="3"/>
          </p:nvPr>
        </p:nvSpPr>
        <p:spPr>
          <a:xfrm>
            <a:off x="3430250" y="2805850"/>
            <a:ext cx="2288400" cy="80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4" name="Google Shape;394;p30"/>
          <p:cNvSpPr txBox="1">
            <a:spLocks noGrp="1"/>
          </p:cNvSpPr>
          <p:nvPr>
            <p:ph type="subTitle" idx="4"/>
          </p:nvPr>
        </p:nvSpPr>
        <p:spPr>
          <a:xfrm>
            <a:off x="3430250" y="2370675"/>
            <a:ext cx="22884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5" name="Google Shape;395;p30"/>
          <p:cNvSpPr txBox="1">
            <a:spLocks noGrp="1"/>
          </p:cNvSpPr>
          <p:nvPr>
            <p:ph type="subTitle" idx="5"/>
          </p:nvPr>
        </p:nvSpPr>
        <p:spPr>
          <a:xfrm>
            <a:off x="6140500" y="3454450"/>
            <a:ext cx="2288400" cy="804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6" name="Google Shape;396;p30"/>
          <p:cNvSpPr txBox="1">
            <a:spLocks noGrp="1"/>
          </p:cNvSpPr>
          <p:nvPr>
            <p:ph type="subTitle" idx="6"/>
          </p:nvPr>
        </p:nvSpPr>
        <p:spPr>
          <a:xfrm>
            <a:off x="6140500" y="3019275"/>
            <a:ext cx="22884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4"/>
          <p:cNvSpPr/>
          <p:nvPr/>
        </p:nvSpPr>
        <p:spPr>
          <a:xfrm rot="-5400000">
            <a:off x="-636223" y="3029702"/>
            <a:ext cx="2750019" cy="1477577"/>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5400000">
            <a:off x="7893191" y="3381804"/>
            <a:ext cx="1887481" cy="1889060"/>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186550" y="4879693"/>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8695692" y="135160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52312" y="-13710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6726122" y="-293596"/>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17925" y="30010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750213" y="3681638"/>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695700" y="7578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994413" y="47226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3018350" y="1479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09700" y="10271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a:spLocks noGrp="1"/>
          </p:cNvSpPr>
          <p:nvPr>
            <p:ph type="body" idx="1"/>
          </p:nvPr>
        </p:nvSpPr>
        <p:spPr>
          <a:xfrm>
            <a:off x="720000" y="1111888"/>
            <a:ext cx="7704000" cy="44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3" name="Google Shape;53;p4"/>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97"/>
        <p:cNvGrpSpPr/>
        <p:nvPr/>
      </p:nvGrpSpPr>
      <p:grpSpPr>
        <a:xfrm>
          <a:off x="0" y="0"/>
          <a:ext cx="0" cy="0"/>
          <a:chOff x="0" y="0"/>
          <a:chExt cx="0" cy="0"/>
        </a:xfrm>
      </p:grpSpPr>
      <p:sp>
        <p:nvSpPr>
          <p:cNvPr id="398" name="Google Shape;398;p31"/>
          <p:cNvSpPr/>
          <p:nvPr/>
        </p:nvSpPr>
        <p:spPr>
          <a:xfrm>
            <a:off x="6230797" y="-34075"/>
            <a:ext cx="2913223" cy="1138171"/>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2271375" y="-189207"/>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8177695" y="48890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879597" y="48340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180775" y="35017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8737163" y="24231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5280700" y="1472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2981700" y="4696938"/>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0" y="3598252"/>
            <a:ext cx="2271365" cy="2276567"/>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txBox="1">
            <a:spLocks noGrp="1"/>
          </p:cNvSpPr>
          <p:nvPr>
            <p:ph type="subTitle" idx="1"/>
          </p:nvPr>
        </p:nvSpPr>
        <p:spPr>
          <a:xfrm>
            <a:off x="3746625" y="2019084"/>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8" name="Google Shape;408;p31"/>
          <p:cNvSpPr txBox="1">
            <a:spLocks noGrp="1"/>
          </p:cNvSpPr>
          <p:nvPr>
            <p:ph type="subTitle" idx="2"/>
          </p:nvPr>
        </p:nvSpPr>
        <p:spPr>
          <a:xfrm>
            <a:off x="3746625" y="1583888"/>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09" name="Google Shape;409;p31"/>
          <p:cNvSpPr txBox="1">
            <a:spLocks noGrp="1"/>
          </p:cNvSpPr>
          <p:nvPr>
            <p:ph type="subTitle" idx="3"/>
          </p:nvPr>
        </p:nvSpPr>
        <p:spPr>
          <a:xfrm>
            <a:off x="3746625" y="3598246"/>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0" name="Google Shape;410;p31"/>
          <p:cNvSpPr txBox="1">
            <a:spLocks noGrp="1"/>
          </p:cNvSpPr>
          <p:nvPr>
            <p:ph type="subTitle" idx="4"/>
          </p:nvPr>
        </p:nvSpPr>
        <p:spPr>
          <a:xfrm>
            <a:off x="3746625" y="3163050"/>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11" name="Google Shape;411;p31"/>
          <p:cNvSpPr txBox="1">
            <a:spLocks noGrp="1"/>
          </p:cNvSpPr>
          <p:nvPr>
            <p:ph type="subTitle" idx="5"/>
          </p:nvPr>
        </p:nvSpPr>
        <p:spPr>
          <a:xfrm>
            <a:off x="6230800" y="2019084"/>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2" name="Google Shape;412;p31"/>
          <p:cNvSpPr txBox="1">
            <a:spLocks noGrp="1"/>
          </p:cNvSpPr>
          <p:nvPr>
            <p:ph type="subTitle" idx="6"/>
          </p:nvPr>
        </p:nvSpPr>
        <p:spPr>
          <a:xfrm>
            <a:off x="6230800" y="1583888"/>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13" name="Google Shape;413;p31"/>
          <p:cNvSpPr txBox="1">
            <a:spLocks noGrp="1"/>
          </p:cNvSpPr>
          <p:nvPr>
            <p:ph type="subTitle" idx="7"/>
          </p:nvPr>
        </p:nvSpPr>
        <p:spPr>
          <a:xfrm>
            <a:off x="6230800" y="3598246"/>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4" name="Google Shape;414;p31"/>
          <p:cNvSpPr txBox="1">
            <a:spLocks noGrp="1"/>
          </p:cNvSpPr>
          <p:nvPr>
            <p:ph type="subTitle" idx="8"/>
          </p:nvPr>
        </p:nvSpPr>
        <p:spPr>
          <a:xfrm>
            <a:off x="6230800" y="3163050"/>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15" name="Google Shape;415;p31"/>
          <p:cNvSpPr txBox="1">
            <a:spLocks noGrp="1"/>
          </p:cNvSpPr>
          <p:nvPr>
            <p:ph type="title"/>
          </p:nvPr>
        </p:nvSpPr>
        <p:spPr>
          <a:xfrm>
            <a:off x="720000" y="388150"/>
            <a:ext cx="7708800" cy="743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416"/>
        <p:cNvGrpSpPr/>
        <p:nvPr/>
      </p:nvGrpSpPr>
      <p:grpSpPr>
        <a:xfrm>
          <a:off x="0" y="0"/>
          <a:ext cx="0" cy="0"/>
          <a:chOff x="0" y="0"/>
          <a:chExt cx="0" cy="0"/>
        </a:xfrm>
      </p:grpSpPr>
      <p:sp>
        <p:nvSpPr>
          <p:cNvPr id="417" name="Google Shape;417;p32"/>
          <p:cNvSpPr/>
          <p:nvPr/>
        </p:nvSpPr>
        <p:spPr>
          <a:xfrm>
            <a:off x="3183025" y="-115957"/>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838388" y="47656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52128" y="143277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2336800" y="46593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8749388" y="36049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148150" y="39006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864113" y="13107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173050" y="4954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rot="-5400000">
            <a:off x="7175911" y="350368"/>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0" y="3900675"/>
            <a:ext cx="1691769" cy="1695643"/>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txBox="1">
            <a:spLocks noGrp="1"/>
          </p:cNvSpPr>
          <p:nvPr>
            <p:ph type="title"/>
          </p:nvPr>
        </p:nvSpPr>
        <p:spPr>
          <a:xfrm>
            <a:off x="720000" y="445025"/>
            <a:ext cx="7704000" cy="672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32"/>
          <p:cNvSpPr txBox="1">
            <a:spLocks noGrp="1"/>
          </p:cNvSpPr>
          <p:nvPr>
            <p:ph type="subTitle" idx="1"/>
          </p:nvPr>
        </p:nvSpPr>
        <p:spPr>
          <a:xfrm>
            <a:off x="2223100" y="1977659"/>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9" name="Google Shape;429;p32"/>
          <p:cNvSpPr txBox="1">
            <a:spLocks noGrp="1"/>
          </p:cNvSpPr>
          <p:nvPr>
            <p:ph type="subTitle" idx="2"/>
          </p:nvPr>
        </p:nvSpPr>
        <p:spPr>
          <a:xfrm>
            <a:off x="2223100" y="1542463"/>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0" name="Google Shape;430;p32"/>
          <p:cNvSpPr txBox="1">
            <a:spLocks noGrp="1"/>
          </p:cNvSpPr>
          <p:nvPr>
            <p:ph type="subTitle" idx="3"/>
          </p:nvPr>
        </p:nvSpPr>
        <p:spPr>
          <a:xfrm>
            <a:off x="2223100" y="3536121"/>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1" name="Google Shape;431;p32"/>
          <p:cNvSpPr txBox="1">
            <a:spLocks noGrp="1"/>
          </p:cNvSpPr>
          <p:nvPr>
            <p:ph type="subTitle" idx="4"/>
          </p:nvPr>
        </p:nvSpPr>
        <p:spPr>
          <a:xfrm>
            <a:off x="2223100" y="3100925"/>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2" name="Google Shape;432;p32"/>
          <p:cNvSpPr txBox="1">
            <a:spLocks noGrp="1"/>
          </p:cNvSpPr>
          <p:nvPr>
            <p:ph type="subTitle" idx="5"/>
          </p:nvPr>
        </p:nvSpPr>
        <p:spPr>
          <a:xfrm>
            <a:off x="6165225" y="1977659"/>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3" name="Google Shape;433;p32"/>
          <p:cNvSpPr txBox="1">
            <a:spLocks noGrp="1"/>
          </p:cNvSpPr>
          <p:nvPr>
            <p:ph type="subTitle" idx="6"/>
          </p:nvPr>
        </p:nvSpPr>
        <p:spPr>
          <a:xfrm>
            <a:off x="6165225" y="1542463"/>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 name="Google Shape;434;p32"/>
          <p:cNvSpPr txBox="1">
            <a:spLocks noGrp="1"/>
          </p:cNvSpPr>
          <p:nvPr>
            <p:ph type="subTitle" idx="7"/>
          </p:nvPr>
        </p:nvSpPr>
        <p:spPr>
          <a:xfrm>
            <a:off x="6165225" y="3536121"/>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5" name="Google Shape;435;p32"/>
          <p:cNvSpPr txBox="1">
            <a:spLocks noGrp="1"/>
          </p:cNvSpPr>
          <p:nvPr>
            <p:ph type="subTitle" idx="8"/>
          </p:nvPr>
        </p:nvSpPr>
        <p:spPr>
          <a:xfrm>
            <a:off x="6165225" y="3100925"/>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6" name="Google Shape;436;p32"/>
          <p:cNvSpPr>
            <a:spLocks noGrp="1"/>
          </p:cNvSpPr>
          <p:nvPr>
            <p:ph type="pic" idx="9"/>
          </p:nvPr>
        </p:nvSpPr>
        <p:spPr>
          <a:xfrm>
            <a:off x="780675" y="1432775"/>
            <a:ext cx="1352700" cy="1352700"/>
          </a:xfrm>
          <a:prstGeom prst="ellipse">
            <a:avLst/>
          </a:prstGeom>
          <a:noFill/>
          <a:ln>
            <a:noFill/>
          </a:ln>
        </p:spPr>
      </p:sp>
      <p:sp>
        <p:nvSpPr>
          <p:cNvPr id="437" name="Google Shape;437;p32"/>
          <p:cNvSpPr>
            <a:spLocks noGrp="1"/>
          </p:cNvSpPr>
          <p:nvPr>
            <p:ph type="pic" idx="13"/>
          </p:nvPr>
        </p:nvSpPr>
        <p:spPr>
          <a:xfrm>
            <a:off x="780675" y="2951250"/>
            <a:ext cx="1352700" cy="1352700"/>
          </a:xfrm>
          <a:prstGeom prst="ellipse">
            <a:avLst/>
          </a:prstGeom>
          <a:noFill/>
          <a:ln>
            <a:noFill/>
          </a:ln>
        </p:spPr>
      </p:sp>
      <p:sp>
        <p:nvSpPr>
          <p:cNvPr id="438" name="Google Shape;438;p32"/>
          <p:cNvSpPr>
            <a:spLocks noGrp="1"/>
          </p:cNvSpPr>
          <p:nvPr>
            <p:ph type="pic" idx="14"/>
          </p:nvPr>
        </p:nvSpPr>
        <p:spPr>
          <a:xfrm>
            <a:off x="4722525" y="1432775"/>
            <a:ext cx="1352700" cy="1352700"/>
          </a:xfrm>
          <a:prstGeom prst="ellipse">
            <a:avLst/>
          </a:prstGeom>
          <a:noFill/>
          <a:ln>
            <a:noFill/>
          </a:ln>
        </p:spPr>
      </p:sp>
      <p:sp>
        <p:nvSpPr>
          <p:cNvPr id="439" name="Google Shape;439;p32"/>
          <p:cNvSpPr>
            <a:spLocks noGrp="1"/>
          </p:cNvSpPr>
          <p:nvPr>
            <p:ph type="pic" idx="15"/>
          </p:nvPr>
        </p:nvSpPr>
        <p:spPr>
          <a:xfrm>
            <a:off x="4722525" y="2951250"/>
            <a:ext cx="1352700" cy="1352700"/>
          </a:xfrm>
          <a:prstGeom prst="ellipse">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40"/>
        <p:cNvGrpSpPr/>
        <p:nvPr/>
      </p:nvGrpSpPr>
      <p:grpSpPr>
        <a:xfrm>
          <a:off x="0" y="0"/>
          <a:ext cx="0" cy="0"/>
          <a:chOff x="0" y="0"/>
          <a:chExt cx="0" cy="0"/>
        </a:xfrm>
      </p:grpSpPr>
      <p:sp>
        <p:nvSpPr>
          <p:cNvPr id="441" name="Google Shape;441;p33"/>
          <p:cNvSpPr/>
          <p:nvPr/>
        </p:nvSpPr>
        <p:spPr>
          <a:xfrm>
            <a:off x="6496546" y="-34075"/>
            <a:ext cx="2647472" cy="1138171"/>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rot="5400000">
            <a:off x="-1708435" y="2252004"/>
            <a:ext cx="3909837"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650625" y="-155482"/>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43133" y="4681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5063795" y="48938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8586622" y="41961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8936450" y="22150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1133988" y="686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2332300" y="48938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6765088" y="1532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7285350" y="49188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239300" y="25009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txBox="1">
            <a:spLocks noGrp="1"/>
          </p:cNvSpPr>
          <p:nvPr>
            <p:ph type="subTitle" idx="1"/>
          </p:nvPr>
        </p:nvSpPr>
        <p:spPr>
          <a:xfrm>
            <a:off x="720000" y="1637246"/>
            <a:ext cx="2198100" cy="577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4" name="Google Shape;454;p33"/>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5" name="Google Shape;455;p33"/>
          <p:cNvSpPr txBox="1">
            <a:spLocks noGrp="1"/>
          </p:cNvSpPr>
          <p:nvPr>
            <p:ph type="subTitle" idx="2"/>
          </p:nvPr>
        </p:nvSpPr>
        <p:spPr>
          <a:xfrm>
            <a:off x="720000" y="1202050"/>
            <a:ext cx="2198100" cy="5040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56" name="Google Shape;456;p33"/>
          <p:cNvSpPr txBox="1">
            <a:spLocks noGrp="1"/>
          </p:cNvSpPr>
          <p:nvPr>
            <p:ph type="subTitle" idx="3"/>
          </p:nvPr>
        </p:nvSpPr>
        <p:spPr>
          <a:xfrm>
            <a:off x="720000" y="2833971"/>
            <a:ext cx="2198100" cy="577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7" name="Google Shape;457;p33"/>
          <p:cNvSpPr txBox="1">
            <a:spLocks noGrp="1"/>
          </p:cNvSpPr>
          <p:nvPr>
            <p:ph type="subTitle" idx="4"/>
          </p:nvPr>
        </p:nvSpPr>
        <p:spPr>
          <a:xfrm>
            <a:off x="720000" y="2398775"/>
            <a:ext cx="2198100" cy="5040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58" name="Google Shape;458;p33"/>
          <p:cNvSpPr txBox="1">
            <a:spLocks noGrp="1"/>
          </p:cNvSpPr>
          <p:nvPr>
            <p:ph type="subTitle" idx="5"/>
          </p:nvPr>
        </p:nvSpPr>
        <p:spPr>
          <a:xfrm>
            <a:off x="720000" y="4030696"/>
            <a:ext cx="2198100" cy="577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9" name="Google Shape;459;p33"/>
          <p:cNvSpPr txBox="1">
            <a:spLocks noGrp="1"/>
          </p:cNvSpPr>
          <p:nvPr>
            <p:ph type="subTitle" idx="6"/>
          </p:nvPr>
        </p:nvSpPr>
        <p:spPr>
          <a:xfrm>
            <a:off x="720000" y="3595500"/>
            <a:ext cx="2198100" cy="5040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0" name="Google Shape;460;p33"/>
          <p:cNvSpPr txBox="1">
            <a:spLocks noGrp="1"/>
          </p:cNvSpPr>
          <p:nvPr>
            <p:ph type="subTitle" idx="7"/>
          </p:nvPr>
        </p:nvSpPr>
        <p:spPr>
          <a:xfrm>
            <a:off x="6225900" y="1637246"/>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61" name="Google Shape;461;p33"/>
          <p:cNvSpPr txBox="1">
            <a:spLocks noGrp="1"/>
          </p:cNvSpPr>
          <p:nvPr>
            <p:ph type="subTitle" idx="8"/>
          </p:nvPr>
        </p:nvSpPr>
        <p:spPr>
          <a:xfrm>
            <a:off x="6225900" y="1202050"/>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2" name="Google Shape;462;p33"/>
          <p:cNvSpPr txBox="1">
            <a:spLocks noGrp="1"/>
          </p:cNvSpPr>
          <p:nvPr>
            <p:ph type="subTitle" idx="9"/>
          </p:nvPr>
        </p:nvSpPr>
        <p:spPr>
          <a:xfrm>
            <a:off x="6225900" y="2833971"/>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63" name="Google Shape;463;p33"/>
          <p:cNvSpPr txBox="1">
            <a:spLocks noGrp="1"/>
          </p:cNvSpPr>
          <p:nvPr>
            <p:ph type="subTitle" idx="13"/>
          </p:nvPr>
        </p:nvSpPr>
        <p:spPr>
          <a:xfrm>
            <a:off x="6225900" y="2398775"/>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4" name="Google Shape;464;p33"/>
          <p:cNvSpPr txBox="1">
            <a:spLocks noGrp="1"/>
          </p:cNvSpPr>
          <p:nvPr>
            <p:ph type="subTitle" idx="14"/>
          </p:nvPr>
        </p:nvSpPr>
        <p:spPr>
          <a:xfrm>
            <a:off x="6225900" y="4030696"/>
            <a:ext cx="2198100" cy="577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65" name="Google Shape;465;p33"/>
          <p:cNvSpPr txBox="1">
            <a:spLocks noGrp="1"/>
          </p:cNvSpPr>
          <p:nvPr>
            <p:ph type="subTitle" idx="15"/>
          </p:nvPr>
        </p:nvSpPr>
        <p:spPr>
          <a:xfrm>
            <a:off x="6225900" y="3595500"/>
            <a:ext cx="21981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66"/>
        <p:cNvGrpSpPr/>
        <p:nvPr/>
      </p:nvGrpSpPr>
      <p:grpSpPr>
        <a:xfrm>
          <a:off x="0" y="0"/>
          <a:ext cx="0" cy="0"/>
          <a:chOff x="0" y="0"/>
          <a:chExt cx="0" cy="0"/>
        </a:xfrm>
      </p:grpSpPr>
      <p:sp>
        <p:nvSpPr>
          <p:cNvPr id="467" name="Google Shape;467;p34"/>
          <p:cNvSpPr/>
          <p:nvPr/>
        </p:nvSpPr>
        <p:spPr>
          <a:xfrm>
            <a:off x="6031713" y="4963218"/>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3253992" y="-1295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334417" y="98252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8264609" y="404022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4344738" y="46663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8822450" y="27345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2087913" y="483392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940000" y="700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5533738" y="2257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rot="5400000">
            <a:off x="-974651" y="2447181"/>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rot="-5400000" flipH="1">
            <a:off x="7406271" y="-2525"/>
            <a:ext cx="2201677" cy="2206719"/>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txBox="1">
            <a:spLocks noGrp="1"/>
          </p:cNvSpPr>
          <p:nvPr>
            <p:ph type="title" hasCustomPrompt="1"/>
          </p:nvPr>
        </p:nvSpPr>
        <p:spPr>
          <a:xfrm>
            <a:off x="1675663" y="982525"/>
            <a:ext cx="2536800" cy="9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9" name="Google Shape;479;p34"/>
          <p:cNvSpPr txBox="1">
            <a:spLocks noGrp="1"/>
          </p:cNvSpPr>
          <p:nvPr>
            <p:ph type="subTitle" idx="1"/>
          </p:nvPr>
        </p:nvSpPr>
        <p:spPr>
          <a:xfrm>
            <a:off x="1675663" y="1885227"/>
            <a:ext cx="2536800" cy="4191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34"/>
          <p:cNvSpPr txBox="1">
            <a:spLocks noGrp="1"/>
          </p:cNvSpPr>
          <p:nvPr>
            <p:ph type="title" idx="2" hasCustomPrompt="1"/>
          </p:nvPr>
        </p:nvSpPr>
        <p:spPr>
          <a:xfrm>
            <a:off x="1675663" y="2908224"/>
            <a:ext cx="2536800" cy="9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81" name="Google Shape;481;p34"/>
          <p:cNvSpPr txBox="1">
            <a:spLocks noGrp="1"/>
          </p:cNvSpPr>
          <p:nvPr>
            <p:ph type="subTitle" idx="3"/>
          </p:nvPr>
        </p:nvSpPr>
        <p:spPr>
          <a:xfrm>
            <a:off x="1675663" y="3810925"/>
            <a:ext cx="2536800" cy="4191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34"/>
          <p:cNvSpPr txBox="1">
            <a:spLocks noGrp="1"/>
          </p:cNvSpPr>
          <p:nvPr>
            <p:ph type="title" idx="4" hasCustomPrompt="1"/>
          </p:nvPr>
        </p:nvSpPr>
        <p:spPr>
          <a:xfrm>
            <a:off x="4931536" y="982525"/>
            <a:ext cx="2536800" cy="9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83" name="Google Shape;483;p34"/>
          <p:cNvSpPr txBox="1">
            <a:spLocks noGrp="1"/>
          </p:cNvSpPr>
          <p:nvPr>
            <p:ph type="subTitle" idx="5"/>
          </p:nvPr>
        </p:nvSpPr>
        <p:spPr>
          <a:xfrm>
            <a:off x="4931536" y="1885227"/>
            <a:ext cx="2536800" cy="4191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34"/>
          <p:cNvSpPr txBox="1">
            <a:spLocks noGrp="1"/>
          </p:cNvSpPr>
          <p:nvPr>
            <p:ph type="title" idx="6" hasCustomPrompt="1"/>
          </p:nvPr>
        </p:nvSpPr>
        <p:spPr>
          <a:xfrm>
            <a:off x="4931536" y="2908224"/>
            <a:ext cx="2536800" cy="9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85" name="Google Shape;485;p34"/>
          <p:cNvSpPr txBox="1">
            <a:spLocks noGrp="1"/>
          </p:cNvSpPr>
          <p:nvPr>
            <p:ph type="subTitle" idx="7"/>
          </p:nvPr>
        </p:nvSpPr>
        <p:spPr>
          <a:xfrm>
            <a:off x="4931536" y="3810925"/>
            <a:ext cx="2536800" cy="4191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486"/>
        <p:cNvGrpSpPr/>
        <p:nvPr/>
      </p:nvGrpSpPr>
      <p:grpSpPr>
        <a:xfrm>
          <a:off x="0" y="0"/>
          <a:ext cx="0" cy="0"/>
          <a:chOff x="0" y="0"/>
          <a:chExt cx="0" cy="0"/>
        </a:xfrm>
      </p:grpSpPr>
      <p:sp>
        <p:nvSpPr>
          <p:cNvPr id="487" name="Google Shape;487;p35"/>
          <p:cNvSpPr/>
          <p:nvPr/>
        </p:nvSpPr>
        <p:spPr>
          <a:xfrm rot="5400000" flipH="1">
            <a:off x="7549163" y="456723"/>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2204100" y="-251256"/>
            <a:ext cx="801001" cy="510925"/>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314712" y="138312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8109334" y="46085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183325" y="-724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8682788" y="27608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3657825" y="47635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92838" y="39374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6798400" y="48819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rot="10800000">
            <a:off x="8" y="4005373"/>
            <a:ext cx="1563064"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txBox="1">
            <a:spLocks noGrp="1"/>
          </p:cNvSpPr>
          <p:nvPr>
            <p:ph type="title" hasCustomPrompt="1"/>
          </p:nvPr>
        </p:nvSpPr>
        <p:spPr>
          <a:xfrm>
            <a:off x="717550" y="1505725"/>
            <a:ext cx="1599300" cy="66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498" name="Google Shape;498;p35"/>
          <p:cNvSpPr txBox="1">
            <a:spLocks noGrp="1"/>
          </p:cNvSpPr>
          <p:nvPr>
            <p:ph type="subTitle" idx="1"/>
          </p:nvPr>
        </p:nvSpPr>
        <p:spPr>
          <a:xfrm>
            <a:off x="2434200" y="1940926"/>
            <a:ext cx="1992600" cy="81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9" name="Google Shape;499;p35"/>
          <p:cNvSpPr txBox="1">
            <a:spLocks noGrp="1"/>
          </p:cNvSpPr>
          <p:nvPr>
            <p:ph type="title" idx="2"/>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35"/>
          <p:cNvSpPr txBox="1">
            <a:spLocks noGrp="1"/>
          </p:cNvSpPr>
          <p:nvPr>
            <p:ph type="subTitle" idx="3"/>
          </p:nvPr>
        </p:nvSpPr>
        <p:spPr>
          <a:xfrm>
            <a:off x="2434200" y="1505725"/>
            <a:ext cx="19926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1" name="Google Shape;501;p35"/>
          <p:cNvSpPr txBox="1">
            <a:spLocks noGrp="1"/>
          </p:cNvSpPr>
          <p:nvPr>
            <p:ph type="title" idx="4" hasCustomPrompt="1"/>
          </p:nvPr>
        </p:nvSpPr>
        <p:spPr>
          <a:xfrm>
            <a:off x="717550" y="3134650"/>
            <a:ext cx="1599300" cy="66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502" name="Google Shape;502;p35"/>
          <p:cNvSpPr txBox="1">
            <a:spLocks noGrp="1"/>
          </p:cNvSpPr>
          <p:nvPr>
            <p:ph type="subTitle" idx="5"/>
          </p:nvPr>
        </p:nvSpPr>
        <p:spPr>
          <a:xfrm>
            <a:off x="2434200" y="3569850"/>
            <a:ext cx="1992600" cy="81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3" name="Google Shape;503;p35"/>
          <p:cNvSpPr txBox="1">
            <a:spLocks noGrp="1"/>
          </p:cNvSpPr>
          <p:nvPr>
            <p:ph type="subTitle" idx="6"/>
          </p:nvPr>
        </p:nvSpPr>
        <p:spPr>
          <a:xfrm>
            <a:off x="2434200" y="3134649"/>
            <a:ext cx="19926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4" name="Google Shape;504;p35"/>
          <p:cNvSpPr txBox="1">
            <a:spLocks noGrp="1"/>
          </p:cNvSpPr>
          <p:nvPr>
            <p:ph type="title" idx="7" hasCustomPrompt="1"/>
          </p:nvPr>
        </p:nvSpPr>
        <p:spPr>
          <a:xfrm>
            <a:off x="4717200" y="1505725"/>
            <a:ext cx="1599300" cy="66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505" name="Google Shape;505;p35"/>
          <p:cNvSpPr txBox="1">
            <a:spLocks noGrp="1"/>
          </p:cNvSpPr>
          <p:nvPr>
            <p:ph type="subTitle" idx="8"/>
          </p:nvPr>
        </p:nvSpPr>
        <p:spPr>
          <a:xfrm>
            <a:off x="6433850" y="1940926"/>
            <a:ext cx="1992600" cy="81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6" name="Google Shape;506;p35"/>
          <p:cNvSpPr txBox="1">
            <a:spLocks noGrp="1"/>
          </p:cNvSpPr>
          <p:nvPr>
            <p:ph type="subTitle" idx="9"/>
          </p:nvPr>
        </p:nvSpPr>
        <p:spPr>
          <a:xfrm>
            <a:off x="6433850" y="1505725"/>
            <a:ext cx="19926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7" name="Google Shape;507;p35"/>
          <p:cNvSpPr txBox="1">
            <a:spLocks noGrp="1"/>
          </p:cNvSpPr>
          <p:nvPr>
            <p:ph type="title" idx="13" hasCustomPrompt="1"/>
          </p:nvPr>
        </p:nvSpPr>
        <p:spPr>
          <a:xfrm>
            <a:off x="4717200" y="3134650"/>
            <a:ext cx="1599300" cy="66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508" name="Google Shape;508;p35"/>
          <p:cNvSpPr txBox="1">
            <a:spLocks noGrp="1"/>
          </p:cNvSpPr>
          <p:nvPr>
            <p:ph type="subTitle" idx="14"/>
          </p:nvPr>
        </p:nvSpPr>
        <p:spPr>
          <a:xfrm>
            <a:off x="6433850" y="3569850"/>
            <a:ext cx="1992600" cy="819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9" name="Google Shape;509;p35"/>
          <p:cNvSpPr txBox="1">
            <a:spLocks noGrp="1"/>
          </p:cNvSpPr>
          <p:nvPr>
            <p:ph type="subTitle" idx="15"/>
          </p:nvPr>
        </p:nvSpPr>
        <p:spPr>
          <a:xfrm>
            <a:off x="6433850" y="3134649"/>
            <a:ext cx="19926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510"/>
        <p:cNvGrpSpPr/>
        <p:nvPr/>
      </p:nvGrpSpPr>
      <p:grpSpPr>
        <a:xfrm>
          <a:off x="0" y="0"/>
          <a:ext cx="0" cy="0"/>
          <a:chOff x="0" y="0"/>
          <a:chExt cx="0" cy="0"/>
        </a:xfrm>
      </p:grpSpPr>
      <p:sp>
        <p:nvSpPr>
          <p:cNvPr id="511" name="Google Shape;511;p36"/>
          <p:cNvSpPr/>
          <p:nvPr/>
        </p:nvSpPr>
        <p:spPr>
          <a:xfrm rot="10800000" flipH="1">
            <a:off x="709243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312942" y="4779313"/>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8677013" y="1405511"/>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186275" y="946713"/>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8596113" y="281763"/>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3900875" y="152463"/>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8677013" y="4039413"/>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186275" y="4117263"/>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flipH="1">
            <a:off x="5488" y="10"/>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5534925" y="4935438"/>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3367297" y="477932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txBox="1"/>
          <p:nvPr/>
        </p:nvSpPr>
        <p:spPr>
          <a:xfrm>
            <a:off x="4298500" y="3872225"/>
            <a:ext cx="4130400" cy="50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b="1">
                <a:solidFill>
                  <a:schemeClr val="dk2"/>
                </a:solidFill>
                <a:latin typeface="Albert Sans"/>
                <a:ea typeface="Albert Sans"/>
                <a:cs typeface="Albert Sans"/>
                <a:sym typeface="Albert Sans"/>
              </a:rPr>
              <a:t>CREDITS:</a:t>
            </a:r>
            <a:r>
              <a:rPr lang="en" sz="1000">
                <a:solidFill>
                  <a:schemeClr val="dk2"/>
                </a:solidFill>
                <a:latin typeface="Albert Sans Medium"/>
                <a:ea typeface="Albert Sans Medium"/>
                <a:cs typeface="Albert Sans Medium"/>
                <a:sym typeface="Albert Sans Medium"/>
              </a:rPr>
              <a:t> This presentation template was created by </a:t>
            </a:r>
            <a:r>
              <a:rPr lang="en" sz="1000" b="1">
                <a:solidFill>
                  <a:schemeClr val="dk2"/>
                </a:solidFill>
                <a:uFill>
                  <a:noFill/>
                </a:u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000">
                <a:solidFill>
                  <a:schemeClr val="dk2"/>
                </a:solidFill>
                <a:latin typeface="Albert Sans Medium"/>
                <a:ea typeface="Albert Sans Medium"/>
                <a:cs typeface="Albert Sans Medium"/>
                <a:sym typeface="Albert Sans Medium"/>
              </a:rPr>
              <a:t>, including icons by </a:t>
            </a:r>
            <a:r>
              <a:rPr lang="en" sz="1000" b="1">
                <a:solidFill>
                  <a:schemeClr val="dk2"/>
                </a:solidFill>
                <a:uFill>
                  <a:noFill/>
                </a:u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000">
                <a:solidFill>
                  <a:schemeClr val="dk2"/>
                </a:solidFill>
                <a:latin typeface="Albert Sans Medium"/>
                <a:ea typeface="Albert Sans Medium"/>
                <a:cs typeface="Albert Sans Medium"/>
                <a:sym typeface="Albert Sans Medium"/>
              </a:rPr>
              <a:t> and infographics &amp; images by </a:t>
            </a:r>
            <a:r>
              <a:rPr lang="en" sz="1000" b="1">
                <a:solidFill>
                  <a:schemeClr val="dk2"/>
                </a:solidFill>
                <a:uFill>
                  <a:noFill/>
                </a:u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endParaRPr sz="1000" b="1">
              <a:solidFill>
                <a:schemeClr val="dk2"/>
              </a:solidFill>
              <a:latin typeface="Albert Sans"/>
              <a:ea typeface="Albert Sans"/>
              <a:cs typeface="Albert Sans"/>
              <a:sym typeface="Albert Sans"/>
            </a:endParaRPr>
          </a:p>
        </p:txBody>
      </p:sp>
      <p:sp>
        <p:nvSpPr>
          <p:cNvPr id="523" name="Google Shape;523;p36"/>
          <p:cNvSpPr txBox="1">
            <a:spLocks noGrp="1"/>
          </p:cNvSpPr>
          <p:nvPr>
            <p:ph type="ctrTitle"/>
          </p:nvPr>
        </p:nvSpPr>
        <p:spPr>
          <a:xfrm>
            <a:off x="4298500" y="1162988"/>
            <a:ext cx="4130400" cy="13083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4" name="Google Shape;524;p36"/>
          <p:cNvSpPr txBox="1">
            <a:spLocks noGrp="1"/>
          </p:cNvSpPr>
          <p:nvPr>
            <p:ph type="subTitle" idx="1"/>
          </p:nvPr>
        </p:nvSpPr>
        <p:spPr>
          <a:xfrm>
            <a:off x="4298500" y="2976262"/>
            <a:ext cx="4130400" cy="8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5" name="Google Shape;525;p36"/>
          <p:cNvSpPr txBox="1">
            <a:spLocks noGrp="1"/>
          </p:cNvSpPr>
          <p:nvPr>
            <p:ph type="subTitle" idx="2"/>
          </p:nvPr>
        </p:nvSpPr>
        <p:spPr>
          <a:xfrm>
            <a:off x="4298500" y="2541063"/>
            <a:ext cx="4130400" cy="504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100" b="1">
                <a:solidFill>
                  <a:schemeClr val="dk1"/>
                </a:solidFill>
                <a:latin typeface="Adamina"/>
                <a:ea typeface="Adamina"/>
                <a:cs typeface="Adamina"/>
                <a:sym typeface="Adamin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26"/>
        <p:cNvGrpSpPr/>
        <p:nvPr/>
      </p:nvGrpSpPr>
      <p:grpSpPr>
        <a:xfrm>
          <a:off x="0" y="0"/>
          <a:ext cx="0" cy="0"/>
          <a:chOff x="0" y="0"/>
          <a:chExt cx="0" cy="0"/>
        </a:xfrm>
      </p:grpSpPr>
      <p:sp>
        <p:nvSpPr>
          <p:cNvPr id="527" name="Google Shape;527;p37"/>
          <p:cNvSpPr/>
          <p:nvPr/>
        </p:nvSpPr>
        <p:spPr>
          <a:xfrm flipH="1">
            <a:off x="5832625" y="0"/>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6639070" y="478677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70847" y="-139246"/>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5908000" y="1547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8663188" y="14349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207525" y="22720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8428888" y="33671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3751050" y="47075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0" y="3245729"/>
            <a:ext cx="2625471" cy="2631485"/>
          </a:xfrm>
          <a:custGeom>
            <a:avLst/>
            <a:gdLst/>
            <a:ahLst/>
            <a:cxnLst/>
            <a:rect l="l" t="t" r="r" b="b"/>
            <a:pathLst>
              <a:path w="19211" h="19255" extrusionOk="0">
                <a:moveTo>
                  <a:pt x="1" y="0"/>
                </a:moveTo>
                <a:lnTo>
                  <a:pt x="1" y="18388"/>
                </a:lnTo>
                <a:cubicBezTo>
                  <a:pt x="697" y="18900"/>
                  <a:pt x="1446" y="19255"/>
                  <a:pt x="2188" y="19255"/>
                </a:cubicBezTo>
                <a:cubicBezTo>
                  <a:pt x="2431" y="19255"/>
                  <a:pt x="2673" y="19217"/>
                  <a:pt x="2913" y="19134"/>
                </a:cubicBezTo>
                <a:cubicBezTo>
                  <a:pt x="5834" y="18137"/>
                  <a:pt x="3529" y="15569"/>
                  <a:pt x="7514" y="15213"/>
                </a:cubicBezTo>
                <a:cubicBezTo>
                  <a:pt x="7708" y="15196"/>
                  <a:pt x="7898" y="15188"/>
                  <a:pt x="8085" y="15188"/>
                </a:cubicBezTo>
                <a:cubicBezTo>
                  <a:pt x="10428" y="15188"/>
                  <a:pt x="12183" y="16449"/>
                  <a:pt x="13820" y="16449"/>
                </a:cubicBezTo>
                <a:cubicBezTo>
                  <a:pt x="14727" y="16449"/>
                  <a:pt x="15598" y="16062"/>
                  <a:pt x="16513" y="14859"/>
                </a:cubicBezTo>
                <a:cubicBezTo>
                  <a:pt x="19210" y="11313"/>
                  <a:pt x="15140" y="9017"/>
                  <a:pt x="11416" y="8840"/>
                </a:cubicBezTo>
                <a:cubicBezTo>
                  <a:pt x="7691" y="8661"/>
                  <a:pt x="5303" y="9277"/>
                  <a:pt x="5126" y="5330"/>
                </a:cubicBezTo>
                <a:cubicBezTo>
                  <a:pt x="4947" y="1391"/>
                  <a:pt x="3464" y="643"/>
                  <a:pt x="1"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2224600" y="1404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37"/>
        <p:cNvGrpSpPr/>
        <p:nvPr/>
      </p:nvGrpSpPr>
      <p:grpSpPr>
        <a:xfrm>
          <a:off x="0" y="0"/>
          <a:ext cx="0" cy="0"/>
          <a:chOff x="0" y="0"/>
          <a:chExt cx="0" cy="0"/>
        </a:xfrm>
      </p:grpSpPr>
      <p:sp>
        <p:nvSpPr>
          <p:cNvPr id="538" name="Google Shape;538;p38"/>
          <p:cNvSpPr/>
          <p:nvPr/>
        </p:nvSpPr>
        <p:spPr>
          <a:xfrm rot="10800000" flipH="1">
            <a:off x="709243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13" y="0"/>
            <a:ext cx="3311380" cy="1914275"/>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8718400" y="2228693"/>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5287567" y="-21145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407005" y="301625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2380197" y="47363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8509025" y="403942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215488" y="443480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409625" y="47363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8718388" y="4175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3519025" y="2175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5"/>
          <p:cNvSpPr/>
          <p:nvPr/>
        </p:nvSpPr>
        <p:spPr>
          <a:xfrm rot="-5400000">
            <a:off x="-466785" y="3397576"/>
            <a:ext cx="2212706" cy="127914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5400000">
            <a:off x="6976028" y="579588"/>
            <a:ext cx="2747562" cy="1588388"/>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8695692" y="38916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4146113" y="4863399"/>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7864850" y="49321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821288" y="2144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962950" y="1411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70838" y="92410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1907100" y="48634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txBox="1">
            <a:spLocks noGrp="1"/>
          </p:cNvSpPr>
          <p:nvPr>
            <p:ph type="subTitle" idx="1"/>
          </p:nvPr>
        </p:nvSpPr>
        <p:spPr>
          <a:xfrm>
            <a:off x="720000" y="3136825"/>
            <a:ext cx="3804900" cy="147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5"/>
          <p:cNvSpPr txBox="1">
            <a:spLocks noGrp="1"/>
          </p:cNvSpPr>
          <p:nvPr>
            <p:ph type="subTitle" idx="2"/>
          </p:nvPr>
        </p:nvSpPr>
        <p:spPr>
          <a:xfrm>
            <a:off x="4619225" y="3136825"/>
            <a:ext cx="3804900" cy="147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title"/>
          </p:nvPr>
        </p:nvSpPr>
        <p:spPr>
          <a:xfrm>
            <a:off x="720000" y="388150"/>
            <a:ext cx="3738900" cy="130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
          <p:cNvSpPr/>
          <p:nvPr/>
        </p:nvSpPr>
        <p:spPr>
          <a:xfrm rot="-5400000">
            <a:off x="-740013" y="2706065"/>
            <a:ext cx="3177447" cy="1697423"/>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8767250" y="3782018"/>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5349138" y="481457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538547" y="-367646"/>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2668900" y="46680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8633438" y="7112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170850" y="5341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8633438" y="2436550"/>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037275" y="479445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5966553" y="-3"/>
            <a:ext cx="3177447" cy="1197608"/>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7"/>
          <p:cNvSpPr/>
          <p:nvPr/>
        </p:nvSpPr>
        <p:spPr>
          <a:xfrm rot="10800000">
            <a:off x="-12"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rot="-5400000">
            <a:off x="6901186" y="359118"/>
            <a:ext cx="3055433" cy="2337184"/>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296967" y="-26030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7168663" y="480237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490878" y="214745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616300" y="46817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7662538" y="24785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4545613" y="49406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8657863" y="425862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319425" y="495400"/>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txBox="1">
            <a:spLocks noGrp="1"/>
          </p:cNvSpPr>
          <p:nvPr>
            <p:ph type="body" idx="1"/>
          </p:nvPr>
        </p:nvSpPr>
        <p:spPr>
          <a:xfrm>
            <a:off x="720000" y="1922750"/>
            <a:ext cx="4498200" cy="218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91" name="Google Shape;91;p7"/>
          <p:cNvSpPr txBox="1">
            <a:spLocks noGrp="1"/>
          </p:cNvSpPr>
          <p:nvPr>
            <p:ph type="title"/>
          </p:nvPr>
        </p:nvSpPr>
        <p:spPr>
          <a:xfrm>
            <a:off x="720000" y="388150"/>
            <a:ext cx="3711300" cy="1254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
        <p:cNvGrpSpPr/>
        <p:nvPr/>
      </p:nvGrpSpPr>
      <p:grpSpPr>
        <a:xfrm>
          <a:off x="0" y="0"/>
          <a:ext cx="0" cy="0"/>
          <a:chOff x="0" y="0"/>
          <a:chExt cx="0" cy="0"/>
        </a:xfrm>
      </p:grpSpPr>
      <p:sp>
        <p:nvSpPr>
          <p:cNvPr id="93" name="Google Shape;93;p8"/>
          <p:cNvSpPr/>
          <p:nvPr/>
        </p:nvSpPr>
        <p:spPr>
          <a:xfrm>
            <a:off x="0" y="1"/>
            <a:ext cx="2872806" cy="1660740"/>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6271200" y="1"/>
            <a:ext cx="2872806" cy="1660740"/>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rot="10800000">
            <a:off x="6271200" y="3482751"/>
            <a:ext cx="2872806" cy="1660740"/>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rot="10800000" flipH="1">
            <a:off x="0" y="3482751"/>
            <a:ext cx="2872806" cy="1660740"/>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4836842" y="-187050"/>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382580" y="2136900"/>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4773397" y="48340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3491650" y="471070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2619188" y="14740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284325" y="381075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8718938" y="135227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8501325" y="3644975"/>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txBox="1">
            <a:spLocks noGrp="1"/>
          </p:cNvSpPr>
          <p:nvPr>
            <p:ph type="title"/>
          </p:nvPr>
        </p:nvSpPr>
        <p:spPr>
          <a:xfrm>
            <a:off x="990150" y="3260475"/>
            <a:ext cx="7163700" cy="11577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9"/>
          <p:cNvSpPr/>
          <p:nvPr/>
        </p:nvSpPr>
        <p:spPr>
          <a:xfrm rot="10800000">
            <a:off x="6056953" y="3577994"/>
            <a:ext cx="3087046" cy="1565506"/>
          </a:xfrm>
          <a:custGeom>
            <a:avLst/>
            <a:gdLst/>
            <a:ahLst/>
            <a:cxnLst/>
            <a:rect l="l" t="t" r="r" b="b"/>
            <a:pathLst>
              <a:path w="35107" h="20295" extrusionOk="0">
                <a:moveTo>
                  <a:pt x="1" y="0"/>
                </a:moveTo>
                <a:lnTo>
                  <a:pt x="1" y="20294"/>
                </a:lnTo>
                <a:cubicBezTo>
                  <a:pt x="31" y="20295"/>
                  <a:pt x="61" y="20295"/>
                  <a:pt x="91" y="20295"/>
                </a:cubicBezTo>
                <a:cubicBezTo>
                  <a:pt x="1642" y="20295"/>
                  <a:pt x="3520" y="19365"/>
                  <a:pt x="4425" y="15366"/>
                </a:cubicBezTo>
                <a:cubicBezTo>
                  <a:pt x="5823" y="9175"/>
                  <a:pt x="8269" y="8174"/>
                  <a:pt x="11552" y="8174"/>
                </a:cubicBezTo>
                <a:cubicBezTo>
                  <a:pt x="12214" y="8174"/>
                  <a:pt x="12910" y="8215"/>
                  <a:pt x="13639" y="8262"/>
                </a:cubicBezTo>
                <a:cubicBezTo>
                  <a:pt x="14350" y="8308"/>
                  <a:pt x="15045" y="8332"/>
                  <a:pt x="15722" y="8332"/>
                </a:cubicBezTo>
                <a:cubicBezTo>
                  <a:pt x="19177" y="8332"/>
                  <a:pt x="22139" y="7705"/>
                  <a:pt x="24074" y="6152"/>
                </a:cubicBezTo>
                <a:cubicBezTo>
                  <a:pt x="25980" y="4621"/>
                  <a:pt x="26304" y="2975"/>
                  <a:pt x="28642" y="2975"/>
                </a:cubicBezTo>
                <a:cubicBezTo>
                  <a:pt x="29154" y="2975"/>
                  <a:pt x="29762" y="3054"/>
                  <a:pt x="30505" y="3231"/>
                </a:cubicBezTo>
                <a:cubicBezTo>
                  <a:pt x="30855" y="3313"/>
                  <a:pt x="31180" y="3350"/>
                  <a:pt x="31483" y="3350"/>
                </a:cubicBezTo>
                <a:cubicBezTo>
                  <a:pt x="33723" y="3350"/>
                  <a:pt x="34712" y="1291"/>
                  <a:pt x="35107"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10800000">
            <a:off x="-4" y="-465116"/>
            <a:ext cx="4640379" cy="1887789"/>
          </a:xfrm>
          <a:custGeom>
            <a:avLst/>
            <a:gdLst/>
            <a:ahLst/>
            <a:cxnLst/>
            <a:rect l="l" t="t" r="r" b="b"/>
            <a:pathLst>
              <a:path w="25239" h="19306" extrusionOk="0">
                <a:moveTo>
                  <a:pt x="25238" y="1"/>
                </a:moveTo>
                <a:cubicBezTo>
                  <a:pt x="23204" y="4266"/>
                  <a:pt x="19750" y="8375"/>
                  <a:pt x="15942" y="8487"/>
                </a:cubicBezTo>
                <a:cubicBezTo>
                  <a:pt x="10184" y="8664"/>
                  <a:pt x="10538" y="11323"/>
                  <a:pt x="8410" y="13003"/>
                </a:cubicBezTo>
                <a:cubicBezTo>
                  <a:pt x="7695" y="13574"/>
                  <a:pt x="6967" y="13730"/>
                  <a:pt x="6240" y="13730"/>
                </a:cubicBezTo>
                <a:cubicBezTo>
                  <a:pt x="5366" y="13730"/>
                  <a:pt x="4491" y="13505"/>
                  <a:pt x="3635" y="13505"/>
                </a:cubicBezTo>
                <a:cubicBezTo>
                  <a:pt x="3092" y="13505"/>
                  <a:pt x="2557" y="13595"/>
                  <a:pt x="2035" y="13890"/>
                </a:cubicBezTo>
                <a:cubicBezTo>
                  <a:pt x="1" y="15048"/>
                  <a:pt x="2035" y="19033"/>
                  <a:pt x="6553" y="19296"/>
                </a:cubicBezTo>
                <a:cubicBezTo>
                  <a:pt x="6662" y="19302"/>
                  <a:pt x="6768" y="19305"/>
                  <a:pt x="6871" y="19305"/>
                </a:cubicBezTo>
                <a:cubicBezTo>
                  <a:pt x="10597" y="19305"/>
                  <a:pt x="10425" y="15127"/>
                  <a:pt x="14635" y="15127"/>
                </a:cubicBezTo>
                <a:cubicBezTo>
                  <a:pt x="15126" y="15127"/>
                  <a:pt x="15675" y="15184"/>
                  <a:pt x="16298" y="15310"/>
                </a:cubicBezTo>
                <a:cubicBezTo>
                  <a:pt x="20684" y="16202"/>
                  <a:pt x="22289" y="18416"/>
                  <a:pt x="24023" y="18416"/>
                </a:cubicBezTo>
                <a:cubicBezTo>
                  <a:pt x="24411" y="18416"/>
                  <a:pt x="24805" y="18305"/>
                  <a:pt x="25238" y="18043"/>
                </a:cubicBezTo>
                <a:lnTo>
                  <a:pt x="25238" y="1"/>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5903800" y="79443"/>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8658463" y="1920424"/>
            <a:ext cx="851763" cy="469600"/>
          </a:xfrm>
          <a:custGeom>
            <a:avLst/>
            <a:gdLst/>
            <a:ahLst/>
            <a:cxnLst/>
            <a:rect l="l" t="t" r="r" b="b"/>
            <a:pathLst>
              <a:path w="10170" h="5607" extrusionOk="0">
                <a:moveTo>
                  <a:pt x="4349" y="1"/>
                </a:moveTo>
                <a:cubicBezTo>
                  <a:pt x="1783" y="1"/>
                  <a:pt x="1" y="2215"/>
                  <a:pt x="1624" y="4270"/>
                </a:cubicBezTo>
                <a:cubicBezTo>
                  <a:pt x="2373" y="5222"/>
                  <a:pt x="3554" y="5606"/>
                  <a:pt x="4752" y="5606"/>
                </a:cubicBezTo>
                <a:cubicBezTo>
                  <a:pt x="7419" y="5606"/>
                  <a:pt x="10169" y="3700"/>
                  <a:pt x="8410" y="1909"/>
                </a:cubicBezTo>
                <a:cubicBezTo>
                  <a:pt x="7076" y="542"/>
                  <a:pt x="5617" y="1"/>
                  <a:pt x="4349"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754445" y="4762375"/>
            <a:ext cx="795900" cy="571108"/>
          </a:xfrm>
          <a:custGeom>
            <a:avLst/>
            <a:gdLst/>
            <a:ahLst/>
            <a:cxnLst/>
            <a:rect l="l" t="t" r="r" b="b"/>
            <a:pathLst>
              <a:path w="9503" h="6819" extrusionOk="0">
                <a:moveTo>
                  <a:pt x="7097" y="1"/>
                </a:moveTo>
                <a:cubicBezTo>
                  <a:pt x="7017" y="1"/>
                  <a:pt x="6934" y="7"/>
                  <a:pt x="6847" y="21"/>
                </a:cubicBezTo>
                <a:cubicBezTo>
                  <a:pt x="1" y="1117"/>
                  <a:pt x="3121" y="6818"/>
                  <a:pt x="5650" y="6818"/>
                </a:cubicBezTo>
                <a:cubicBezTo>
                  <a:pt x="5793" y="6818"/>
                  <a:pt x="5934" y="6800"/>
                  <a:pt x="6072" y="6762"/>
                </a:cubicBezTo>
                <a:cubicBezTo>
                  <a:pt x="8557" y="6066"/>
                  <a:pt x="9503" y="1"/>
                  <a:pt x="709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454253" y="2712979"/>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4540275" y="4661575"/>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360038" y="462937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8755575" y="1282200"/>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242638" y="985925"/>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7779225" y="235038"/>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8658475" y="4582363"/>
            <a:ext cx="79200" cy="792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txBox="1">
            <a:spLocks noGrp="1"/>
          </p:cNvSpPr>
          <p:nvPr>
            <p:ph type="title"/>
          </p:nvPr>
        </p:nvSpPr>
        <p:spPr>
          <a:xfrm>
            <a:off x="3990700" y="1553913"/>
            <a:ext cx="4438200" cy="1027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0" name="Google Shape;120;p9"/>
          <p:cNvSpPr txBox="1">
            <a:spLocks noGrp="1"/>
          </p:cNvSpPr>
          <p:nvPr>
            <p:ph type="subTitle" idx="1"/>
          </p:nvPr>
        </p:nvSpPr>
        <p:spPr>
          <a:xfrm>
            <a:off x="3990700" y="2712963"/>
            <a:ext cx="3778800" cy="10278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10"/>
          <p:cNvSpPr/>
          <p:nvPr/>
        </p:nvSpPr>
        <p:spPr>
          <a:xfrm rot="10800000" flipH="1">
            <a:off x="7092438" y="4039435"/>
            <a:ext cx="2051571" cy="1138127"/>
          </a:xfrm>
          <a:custGeom>
            <a:avLst/>
            <a:gdLst/>
            <a:ahLst/>
            <a:cxnLst/>
            <a:rect l="l" t="t" r="r" b="b"/>
            <a:pathLst>
              <a:path w="24325" h="17511" extrusionOk="0">
                <a:moveTo>
                  <a:pt x="2754" y="0"/>
                </a:moveTo>
                <a:cubicBezTo>
                  <a:pt x="0" y="2205"/>
                  <a:pt x="1026" y="5274"/>
                  <a:pt x="4136" y="5975"/>
                </a:cubicBezTo>
                <a:cubicBezTo>
                  <a:pt x="8027" y="6862"/>
                  <a:pt x="12816" y="5536"/>
                  <a:pt x="15644" y="10670"/>
                </a:cubicBezTo>
                <a:cubicBezTo>
                  <a:pt x="17673" y="14342"/>
                  <a:pt x="20329" y="17510"/>
                  <a:pt x="22713" y="17510"/>
                </a:cubicBezTo>
                <a:cubicBezTo>
                  <a:pt x="23269" y="17510"/>
                  <a:pt x="23809" y="17338"/>
                  <a:pt x="24324" y="16961"/>
                </a:cubicBezTo>
                <a:lnTo>
                  <a:pt x="24324" y="0"/>
                </a:ln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a:off x="7216400" y="-103732"/>
            <a:ext cx="611997" cy="390379"/>
          </a:xfrm>
          <a:custGeom>
            <a:avLst/>
            <a:gdLst/>
            <a:ahLst/>
            <a:cxnLst/>
            <a:rect l="l" t="t" r="r" b="b"/>
            <a:pathLst>
              <a:path w="8834" h="5635" extrusionOk="0">
                <a:moveTo>
                  <a:pt x="5386" y="1"/>
                </a:moveTo>
                <a:cubicBezTo>
                  <a:pt x="2981" y="1"/>
                  <a:pt x="0" y="1658"/>
                  <a:pt x="1237" y="3266"/>
                </a:cubicBezTo>
                <a:cubicBezTo>
                  <a:pt x="2566" y="4992"/>
                  <a:pt x="3826" y="5634"/>
                  <a:pt x="4891" y="5634"/>
                </a:cubicBezTo>
                <a:cubicBezTo>
                  <a:pt x="7404" y="5634"/>
                  <a:pt x="8834" y="2062"/>
                  <a:pt x="7530" y="719"/>
                </a:cubicBezTo>
                <a:cubicBezTo>
                  <a:pt x="7037" y="214"/>
                  <a:pt x="6248" y="1"/>
                  <a:pt x="5386"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p:nvPr/>
        </p:nvSpPr>
        <p:spPr>
          <a:xfrm>
            <a:off x="1686267" y="4844125"/>
            <a:ext cx="804312" cy="508150"/>
          </a:xfrm>
          <a:custGeom>
            <a:avLst/>
            <a:gdLst/>
            <a:ahLst/>
            <a:cxnLst/>
            <a:rect l="l" t="t" r="r" b="b"/>
            <a:pathLst>
              <a:path w="11610" h="7335" extrusionOk="0">
                <a:moveTo>
                  <a:pt x="3127" y="1"/>
                </a:moveTo>
                <a:cubicBezTo>
                  <a:pt x="1971" y="1"/>
                  <a:pt x="978" y="629"/>
                  <a:pt x="615" y="2449"/>
                </a:cubicBezTo>
                <a:cubicBezTo>
                  <a:pt x="0" y="5510"/>
                  <a:pt x="3763" y="7335"/>
                  <a:pt x="6111" y="7335"/>
                </a:cubicBezTo>
                <a:cubicBezTo>
                  <a:pt x="6476" y="7335"/>
                  <a:pt x="6807" y="7291"/>
                  <a:pt x="7082" y="7200"/>
                </a:cubicBezTo>
                <a:cubicBezTo>
                  <a:pt x="9118" y="6519"/>
                  <a:pt x="11609" y="5473"/>
                  <a:pt x="11470" y="4485"/>
                </a:cubicBezTo>
                <a:cubicBezTo>
                  <a:pt x="11087" y="1759"/>
                  <a:pt x="8491" y="2552"/>
                  <a:pt x="6457" y="1217"/>
                </a:cubicBezTo>
                <a:cubicBezTo>
                  <a:pt x="5467" y="567"/>
                  <a:pt x="4223" y="1"/>
                  <a:pt x="3127" y="1"/>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0"/>
          <p:cNvSpPr/>
          <p:nvPr/>
        </p:nvSpPr>
        <p:spPr>
          <a:xfrm>
            <a:off x="-429828" y="759604"/>
            <a:ext cx="931206" cy="626101"/>
          </a:xfrm>
          <a:custGeom>
            <a:avLst/>
            <a:gdLst/>
            <a:ahLst/>
            <a:cxnLst/>
            <a:rect l="l" t="t" r="r" b="b"/>
            <a:pathLst>
              <a:path w="6797" h="4570" extrusionOk="0">
                <a:moveTo>
                  <a:pt x="4229" y="0"/>
                </a:moveTo>
                <a:cubicBezTo>
                  <a:pt x="1835" y="0"/>
                  <a:pt x="1" y="4136"/>
                  <a:pt x="3166" y="4535"/>
                </a:cubicBezTo>
                <a:cubicBezTo>
                  <a:pt x="3350" y="4558"/>
                  <a:pt x="3525" y="4569"/>
                  <a:pt x="3691" y="4569"/>
                </a:cubicBezTo>
                <a:cubicBezTo>
                  <a:pt x="6725" y="4569"/>
                  <a:pt x="6797" y="948"/>
                  <a:pt x="5115" y="196"/>
                </a:cubicBezTo>
                <a:cubicBezTo>
                  <a:pt x="4816" y="61"/>
                  <a:pt x="4518" y="0"/>
                  <a:pt x="4229" y="0"/>
                </a:cubicBezTo>
                <a:close/>
              </a:path>
            </a:pathLst>
          </a:custGeom>
          <a:solidFill>
            <a:srgbClr val="F57445">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a:off x="4235000" y="49321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8847038" y="2484900"/>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207500" y="3432175"/>
            <a:ext cx="129000" cy="129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2490563" y="-25987"/>
            <a:ext cx="234300" cy="234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txBox="1">
            <a:spLocks noGrp="1"/>
          </p:cNvSpPr>
          <p:nvPr>
            <p:ph type="title"/>
          </p:nvPr>
        </p:nvSpPr>
        <p:spPr>
          <a:xfrm>
            <a:off x="720000" y="535000"/>
            <a:ext cx="7708800" cy="6984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1pPr>
            <a:lvl2pPr lvl="1"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2pPr>
            <a:lvl3pPr lvl="2"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3pPr>
            <a:lvl4pPr lvl="3"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4pPr>
            <a:lvl5pPr lvl="4"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5pPr>
            <a:lvl6pPr lvl="5"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6pPr>
            <a:lvl7pPr lvl="6"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7pPr>
            <a:lvl8pPr lvl="7"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8pPr>
            <a:lvl9pPr lvl="8" rtl="0">
              <a:spcBef>
                <a:spcPts val="0"/>
              </a:spcBef>
              <a:spcAft>
                <a:spcPts val="0"/>
              </a:spcAft>
              <a:buClr>
                <a:schemeClr val="dk2"/>
              </a:buClr>
              <a:buSzPts val="3500"/>
              <a:buFont typeface="Adamina"/>
              <a:buNone/>
              <a:defRPr sz="3500" b="1">
                <a:solidFill>
                  <a:schemeClr val="dk2"/>
                </a:solidFill>
                <a:latin typeface="Adamina"/>
                <a:ea typeface="Adamina"/>
                <a:cs typeface="Adamina"/>
                <a:sym typeface="Adamin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1pPr>
            <a:lvl2pPr marL="914400" lvl="1"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2pPr>
            <a:lvl3pPr marL="1371600" lvl="2"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3pPr>
            <a:lvl4pPr marL="1828800" lvl="3"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4pPr>
            <a:lvl5pPr marL="2286000" lvl="4"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5pPr>
            <a:lvl6pPr marL="2743200" lvl="5"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6pPr>
            <a:lvl7pPr marL="3200400" lvl="6"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7pPr>
            <a:lvl8pPr marL="3657600" lvl="7"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8pPr>
            <a:lvl9pPr marL="4114800" lvl="8" indent="-317500">
              <a:lnSpc>
                <a:spcPct val="100000"/>
              </a:lnSpc>
              <a:spcBef>
                <a:spcPts val="0"/>
              </a:spcBef>
              <a:spcAft>
                <a:spcPts val="0"/>
              </a:spcAft>
              <a:buClr>
                <a:schemeClr val="dk2"/>
              </a:buClr>
              <a:buSzPts val="1400"/>
              <a:buFont typeface="Albert Sans Medium"/>
              <a:buChar char="■"/>
              <a:defRPr>
                <a:solidFill>
                  <a:schemeClr val="dk2"/>
                </a:solidFill>
                <a:latin typeface="Albert Sans Medium"/>
                <a:ea typeface="Albert Sans Medium"/>
                <a:cs typeface="Albert Sans Medium"/>
                <a:sym typeface="Albert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979553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ncbi.nlm.nih.gov/pmc/articles/PMC3733566/" TargetMode="External"/><Relationship Id="rId5" Type="http://schemas.openxmlformats.org/officeDocument/2006/relationships/hyperlink" Target="https://web.p.ebscohost.com/ehost/pdfviewer/pdfviewer?vid=0&amp;sid=908434f0-89e3-4c6e-89f3-43af90f4184b%40redis" TargetMode="External"/><Relationship Id="rId4" Type="http://schemas.openxmlformats.org/officeDocument/2006/relationships/hyperlink" Target="https://www.nature.com/articles/s41386-021-011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ECE1"/>
        </a:solidFill>
        <a:effectLst/>
      </p:bgPr>
    </p:bg>
    <p:spTree>
      <p:nvGrpSpPr>
        <p:cNvPr id="1" name="Shape 552"/>
        <p:cNvGrpSpPr/>
        <p:nvPr/>
      </p:nvGrpSpPr>
      <p:grpSpPr>
        <a:xfrm>
          <a:off x="0" y="0"/>
          <a:ext cx="0" cy="0"/>
          <a:chOff x="0" y="0"/>
          <a:chExt cx="0" cy="0"/>
        </a:xfrm>
      </p:grpSpPr>
      <p:sp>
        <p:nvSpPr>
          <p:cNvPr id="553" name="Google Shape;553;p39"/>
          <p:cNvSpPr/>
          <p:nvPr/>
        </p:nvSpPr>
        <p:spPr>
          <a:xfrm>
            <a:off x="827975" y="644250"/>
            <a:ext cx="332100" cy="332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txBox="1">
            <a:spLocks noGrp="1"/>
          </p:cNvSpPr>
          <p:nvPr>
            <p:ph type="ctrTitle"/>
          </p:nvPr>
        </p:nvSpPr>
        <p:spPr>
          <a:xfrm>
            <a:off x="715100" y="1363700"/>
            <a:ext cx="4753500" cy="184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Emotion: Sadness</a:t>
            </a:r>
            <a:endParaRPr/>
          </a:p>
        </p:txBody>
      </p:sp>
      <p:sp>
        <p:nvSpPr>
          <p:cNvPr id="555" name="Google Shape;555;p39"/>
          <p:cNvSpPr txBox="1">
            <a:spLocks noGrp="1"/>
          </p:cNvSpPr>
          <p:nvPr>
            <p:ph type="subTitle" idx="1"/>
          </p:nvPr>
        </p:nvSpPr>
        <p:spPr>
          <a:xfrm>
            <a:off x="715100" y="3396688"/>
            <a:ext cx="4359000" cy="4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Lasira Nicholson</a:t>
            </a:r>
            <a:endParaRPr/>
          </a:p>
        </p:txBody>
      </p:sp>
      <p:grpSp>
        <p:nvGrpSpPr>
          <p:cNvPr id="556" name="Google Shape;556;p39"/>
          <p:cNvGrpSpPr/>
          <p:nvPr/>
        </p:nvGrpSpPr>
        <p:grpSpPr>
          <a:xfrm>
            <a:off x="5294931" y="928010"/>
            <a:ext cx="3174644" cy="3287334"/>
            <a:chOff x="1747850" y="2478250"/>
            <a:chExt cx="599725" cy="621025"/>
          </a:xfrm>
        </p:grpSpPr>
        <p:sp>
          <p:nvSpPr>
            <p:cNvPr id="557" name="Google Shape;557;p39"/>
            <p:cNvSpPr/>
            <p:nvPr/>
          </p:nvSpPr>
          <p:spPr>
            <a:xfrm>
              <a:off x="1783825" y="2771500"/>
              <a:ext cx="156600" cy="70850"/>
            </a:xfrm>
            <a:custGeom>
              <a:avLst/>
              <a:gdLst/>
              <a:ahLst/>
              <a:cxnLst/>
              <a:rect l="l" t="t" r="r" b="b"/>
              <a:pathLst>
                <a:path w="6264" h="2834" extrusionOk="0">
                  <a:moveTo>
                    <a:pt x="3136" y="1"/>
                  </a:moveTo>
                  <a:cubicBezTo>
                    <a:pt x="2797" y="1"/>
                    <a:pt x="2493" y="172"/>
                    <a:pt x="2034" y="490"/>
                  </a:cubicBezTo>
                  <a:cubicBezTo>
                    <a:pt x="1268" y="1023"/>
                    <a:pt x="728" y="481"/>
                    <a:pt x="298" y="1191"/>
                  </a:cubicBezTo>
                  <a:cubicBezTo>
                    <a:pt x="1" y="1701"/>
                    <a:pt x="412" y="2103"/>
                    <a:pt x="1123" y="2103"/>
                  </a:cubicBezTo>
                  <a:cubicBezTo>
                    <a:pt x="1414" y="2103"/>
                    <a:pt x="1755" y="2036"/>
                    <a:pt x="2119" y="1881"/>
                  </a:cubicBezTo>
                  <a:cubicBezTo>
                    <a:pt x="2352" y="1784"/>
                    <a:pt x="2531" y="1743"/>
                    <a:pt x="2676" y="1743"/>
                  </a:cubicBezTo>
                  <a:cubicBezTo>
                    <a:pt x="3312" y="1743"/>
                    <a:pt x="3319" y="2521"/>
                    <a:pt x="4489" y="2795"/>
                  </a:cubicBezTo>
                  <a:cubicBezTo>
                    <a:pt x="4602" y="2821"/>
                    <a:pt x="4709" y="2833"/>
                    <a:pt x="4808" y="2833"/>
                  </a:cubicBezTo>
                  <a:cubicBezTo>
                    <a:pt x="5978" y="2833"/>
                    <a:pt x="6263" y="1162"/>
                    <a:pt x="6263" y="1162"/>
                  </a:cubicBezTo>
                  <a:lnTo>
                    <a:pt x="6263" y="1162"/>
                  </a:lnTo>
                  <a:cubicBezTo>
                    <a:pt x="6114" y="1181"/>
                    <a:pt x="5978" y="1190"/>
                    <a:pt x="5854" y="1190"/>
                  </a:cubicBezTo>
                  <a:cubicBezTo>
                    <a:pt x="4841" y="1190"/>
                    <a:pt x="4611" y="596"/>
                    <a:pt x="3920" y="239"/>
                  </a:cubicBezTo>
                  <a:cubicBezTo>
                    <a:pt x="3605" y="78"/>
                    <a:pt x="3363" y="1"/>
                    <a:pt x="3136"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792425" y="2797950"/>
              <a:ext cx="148000" cy="44400"/>
            </a:xfrm>
            <a:custGeom>
              <a:avLst/>
              <a:gdLst/>
              <a:ahLst/>
              <a:cxnLst/>
              <a:rect l="l" t="t" r="r" b="b"/>
              <a:pathLst>
                <a:path w="5920" h="1776" extrusionOk="0">
                  <a:moveTo>
                    <a:pt x="4799" y="1"/>
                  </a:moveTo>
                  <a:cubicBezTo>
                    <a:pt x="4462" y="82"/>
                    <a:pt x="4111" y="128"/>
                    <a:pt x="3753" y="128"/>
                  </a:cubicBezTo>
                  <a:cubicBezTo>
                    <a:pt x="3694" y="128"/>
                    <a:pt x="3635" y="126"/>
                    <a:pt x="3576" y="124"/>
                  </a:cubicBezTo>
                  <a:cubicBezTo>
                    <a:pt x="3175" y="95"/>
                    <a:pt x="2772" y="57"/>
                    <a:pt x="2380" y="12"/>
                  </a:cubicBezTo>
                  <a:cubicBezTo>
                    <a:pt x="2315" y="5"/>
                    <a:pt x="2249" y="1"/>
                    <a:pt x="2184" y="1"/>
                  </a:cubicBezTo>
                  <a:cubicBezTo>
                    <a:pt x="1896" y="1"/>
                    <a:pt x="1613" y="70"/>
                    <a:pt x="1354" y="207"/>
                  </a:cubicBezTo>
                  <a:cubicBezTo>
                    <a:pt x="868" y="449"/>
                    <a:pt x="449" y="646"/>
                    <a:pt x="1" y="785"/>
                  </a:cubicBezTo>
                  <a:cubicBezTo>
                    <a:pt x="155" y="945"/>
                    <a:pt x="436" y="1045"/>
                    <a:pt x="790" y="1045"/>
                  </a:cubicBezTo>
                  <a:cubicBezTo>
                    <a:pt x="1079" y="1045"/>
                    <a:pt x="1417" y="978"/>
                    <a:pt x="1775" y="823"/>
                  </a:cubicBezTo>
                  <a:cubicBezTo>
                    <a:pt x="2008" y="726"/>
                    <a:pt x="2187" y="685"/>
                    <a:pt x="2332" y="685"/>
                  </a:cubicBezTo>
                  <a:cubicBezTo>
                    <a:pt x="2968" y="685"/>
                    <a:pt x="2975" y="1463"/>
                    <a:pt x="4145" y="1737"/>
                  </a:cubicBezTo>
                  <a:cubicBezTo>
                    <a:pt x="4258" y="1763"/>
                    <a:pt x="4365" y="1775"/>
                    <a:pt x="4464" y="1775"/>
                  </a:cubicBezTo>
                  <a:cubicBezTo>
                    <a:pt x="5634" y="1775"/>
                    <a:pt x="5919" y="104"/>
                    <a:pt x="5919" y="104"/>
                  </a:cubicBezTo>
                  <a:lnTo>
                    <a:pt x="5919" y="104"/>
                  </a:lnTo>
                  <a:cubicBezTo>
                    <a:pt x="5773" y="123"/>
                    <a:pt x="5639" y="131"/>
                    <a:pt x="5517" y="131"/>
                  </a:cubicBezTo>
                  <a:cubicBezTo>
                    <a:pt x="5220" y="131"/>
                    <a:pt x="4990" y="80"/>
                    <a:pt x="4799"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1801275" y="2790175"/>
              <a:ext cx="140775" cy="31375"/>
            </a:xfrm>
            <a:custGeom>
              <a:avLst/>
              <a:gdLst/>
              <a:ahLst/>
              <a:cxnLst/>
              <a:rect l="l" t="t" r="r" b="b"/>
              <a:pathLst>
                <a:path w="5631" h="1255" extrusionOk="0">
                  <a:moveTo>
                    <a:pt x="2348" y="1"/>
                  </a:moveTo>
                  <a:cubicBezTo>
                    <a:pt x="2189" y="1"/>
                    <a:pt x="2026" y="43"/>
                    <a:pt x="1858" y="144"/>
                  </a:cubicBezTo>
                  <a:cubicBezTo>
                    <a:pt x="1757" y="211"/>
                    <a:pt x="1654" y="267"/>
                    <a:pt x="1569" y="323"/>
                  </a:cubicBezTo>
                  <a:cubicBezTo>
                    <a:pt x="1189" y="561"/>
                    <a:pt x="964" y="701"/>
                    <a:pt x="630" y="701"/>
                  </a:cubicBezTo>
                  <a:cubicBezTo>
                    <a:pt x="479" y="701"/>
                    <a:pt x="306" y="672"/>
                    <a:pt x="86" y="612"/>
                  </a:cubicBezTo>
                  <a:cubicBezTo>
                    <a:pt x="79" y="610"/>
                    <a:pt x="73" y="610"/>
                    <a:pt x="68" y="610"/>
                  </a:cubicBezTo>
                  <a:cubicBezTo>
                    <a:pt x="39" y="610"/>
                    <a:pt x="19" y="627"/>
                    <a:pt x="10" y="659"/>
                  </a:cubicBezTo>
                  <a:cubicBezTo>
                    <a:pt x="1" y="686"/>
                    <a:pt x="21" y="715"/>
                    <a:pt x="48" y="724"/>
                  </a:cubicBezTo>
                  <a:cubicBezTo>
                    <a:pt x="286" y="791"/>
                    <a:pt x="474" y="821"/>
                    <a:pt x="637" y="821"/>
                  </a:cubicBezTo>
                  <a:cubicBezTo>
                    <a:pt x="1000" y="821"/>
                    <a:pt x="1241" y="669"/>
                    <a:pt x="1634" y="424"/>
                  </a:cubicBezTo>
                  <a:cubicBezTo>
                    <a:pt x="1719" y="368"/>
                    <a:pt x="1813" y="312"/>
                    <a:pt x="1914" y="247"/>
                  </a:cubicBezTo>
                  <a:cubicBezTo>
                    <a:pt x="2064" y="156"/>
                    <a:pt x="2210" y="118"/>
                    <a:pt x="2352" y="118"/>
                  </a:cubicBezTo>
                  <a:cubicBezTo>
                    <a:pt x="2749" y="118"/>
                    <a:pt x="3119" y="420"/>
                    <a:pt x="3482" y="724"/>
                  </a:cubicBezTo>
                  <a:cubicBezTo>
                    <a:pt x="3632" y="845"/>
                    <a:pt x="3782" y="966"/>
                    <a:pt x="3921" y="1060"/>
                  </a:cubicBezTo>
                  <a:cubicBezTo>
                    <a:pt x="4145" y="1208"/>
                    <a:pt x="4407" y="1255"/>
                    <a:pt x="4658" y="1255"/>
                  </a:cubicBezTo>
                  <a:cubicBezTo>
                    <a:pt x="5135" y="1255"/>
                    <a:pt x="5565" y="1078"/>
                    <a:pt x="5592" y="1069"/>
                  </a:cubicBezTo>
                  <a:cubicBezTo>
                    <a:pt x="5621" y="1051"/>
                    <a:pt x="5630" y="1022"/>
                    <a:pt x="5621" y="984"/>
                  </a:cubicBezTo>
                  <a:cubicBezTo>
                    <a:pt x="5613" y="964"/>
                    <a:pt x="5591" y="954"/>
                    <a:pt x="5568" y="954"/>
                  </a:cubicBezTo>
                  <a:cubicBezTo>
                    <a:pt x="5560" y="954"/>
                    <a:pt x="5553" y="955"/>
                    <a:pt x="5545" y="957"/>
                  </a:cubicBezTo>
                  <a:cubicBezTo>
                    <a:pt x="5539" y="963"/>
                    <a:pt x="5117" y="1144"/>
                    <a:pt x="4656" y="1144"/>
                  </a:cubicBezTo>
                  <a:cubicBezTo>
                    <a:pt x="4426" y="1144"/>
                    <a:pt x="4188" y="1099"/>
                    <a:pt x="3986" y="966"/>
                  </a:cubicBezTo>
                  <a:cubicBezTo>
                    <a:pt x="3847" y="872"/>
                    <a:pt x="3706" y="751"/>
                    <a:pt x="3558" y="630"/>
                  </a:cubicBezTo>
                  <a:cubicBezTo>
                    <a:pt x="3194" y="328"/>
                    <a:pt x="2790" y="1"/>
                    <a:pt x="2348" y="1"/>
                  </a:cubicBezTo>
                  <a:close/>
                </a:path>
              </a:pathLst>
            </a:custGeom>
            <a:solidFill>
              <a:srgbClr val="F9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1767775" y="2806125"/>
              <a:ext cx="172650" cy="79875"/>
            </a:xfrm>
            <a:custGeom>
              <a:avLst/>
              <a:gdLst/>
              <a:ahLst/>
              <a:cxnLst/>
              <a:rect l="l" t="t" r="r" b="b"/>
              <a:pathLst>
                <a:path w="6906" h="3195" extrusionOk="0">
                  <a:moveTo>
                    <a:pt x="3511" y="1"/>
                  </a:moveTo>
                  <a:cubicBezTo>
                    <a:pt x="2980" y="1"/>
                    <a:pt x="2463" y="450"/>
                    <a:pt x="2172" y="850"/>
                  </a:cubicBezTo>
                  <a:cubicBezTo>
                    <a:pt x="1789" y="1365"/>
                    <a:pt x="1509" y="776"/>
                    <a:pt x="734" y="1645"/>
                  </a:cubicBezTo>
                  <a:cubicBezTo>
                    <a:pt x="0" y="2456"/>
                    <a:pt x="582" y="3195"/>
                    <a:pt x="1020" y="3195"/>
                  </a:cubicBezTo>
                  <a:cubicBezTo>
                    <a:pt x="1050" y="3195"/>
                    <a:pt x="1080" y="3191"/>
                    <a:pt x="1108" y="3184"/>
                  </a:cubicBezTo>
                  <a:cubicBezTo>
                    <a:pt x="1488" y="3097"/>
                    <a:pt x="1835" y="2443"/>
                    <a:pt x="2240" y="2443"/>
                  </a:cubicBezTo>
                  <a:cubicBezTo>
                    <a:pt x="2311" y="2443"/>
                    <a:pt x="2385" y="2464"/>
                    <a:pt x="2461" y="2512"/>
                  </a:cubicBezTo>
                  <a:cubicBezTo>
                    <a:pt x="2792" y="2717"/>
                    <a:pt x="3049" y="3076"/>
                    <a:pt x="3495" y="3076"/>
                  </a:cubicBezTo>
                  <a:cubicBezTo>
                    <a:pt x="3741" y="3076"/>
                    <a:pt x="4045" y="2967"/>
                    <a:pt x="4450" y="2662"/>
                  </a:cubicBezTo>
                  <a:cubicBezTo>
                    <a:pt x="5002" y="2244"/>
                    <a:pt x="5592" y="2135"/>
                    <a:pt x="6055" y="2135"/>
                  </a:cubicBezTo>
                  <a:cubicBezTo>
                    <a:pt x="6554" y="2135"/>
                    <a:pt x="6905" y="2261"/>
                    <a:pt x="6905" y="2261"/>
                  </a:cubicBezTo>
                  <a:lnTo>
                    <a:pt x="6204" y="841"/>
                  </a:lnTo>
                  <a:cubicBezTo>
                    <a:pt x="6104" y="851"/>
                    <a:pt x="6009" y="856"/>
                    <a:pt x="5918" y="856"/>
                  </a:cubicBezTo>
                  <a:cubicBezTo>
                    <a:pt x="5086" y="856"/>
                    <a:pt x="4578" y="459"/>
                    <a:pt x="3964" y="122"/>
                  </a:cubicBezTo>
                  <a:cubicBezTo>
                    <a:pt x="3815" y="37"/>
                    <a:pt x="3663" y="1"/>
                    <a:pt x="3511"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1795450" y="2824825"/>
              <a:ext cx="144975" cy="60925"/>
            </a:xfrm>
            <a:custGeom>
              <a:avLst/>
              <a:gdLst/>
              <a:ahLst/>
              <a:cxnLst/>
              <a:rect l="l" t="t" r="r" b="b"/>
              <a:pathLst>
                <a:path w="5799" h="2437" extrusionOk="0">
                  <a:moveTo>
                    <a:pt x="4098" y="1"/>
                  </a:moveTo>
                  <a:cubicBezTo>
                    <a:pt x="3847" y="37"/>
                    <a:pt x="3594" y="75"/>
                    <a:pt x="3343" y="113"/>
                  </a:cubicBezTo>
                  <a:cubicBezTo>
                    <a:pt x="2942" y="196"/>
                    <a:pt x="2539" y="308"/>
                    <a:pt x="2158" y="449"/>
                  </a:cubicBezTo>
                  <a:cubicBezTo>
                    <a:pt x="2055" y="514"/>
                    <a:pt x="1952" y="579"/>
                    <a:pt x="1858" y="653"/>
                  </a:cubicBezTo>
                  <a:cubicBezTo>
                    <a:pt x="1448" y="1036"/>
                    <a:pt x="1083" y="1457"/>
                    <a:pt x="702" y="1867"/>
                  </a:cubicBezTo>
                  <a:cubicBezTo>
                    <a:pt x="496" y="2100"/>
                    <a:pt x="254" y="2286"/>
                    <a:pt x="1" y="2436"/>
                  </a:cubicBezTo>
                  <a:cubicBezTo>
                    <a:pt x="381" y="2349"/>
                    <a:pt x="728" y="1695"/>
                    <a:pt x="1133" y="1695"/>
                  </a:cubicBezTo>
                  <a:cubicBezTo>
                    <a:pt x="1204" y="1695"/>
                    <a:pt x="1278" y="1716"/>
                    <a:pt x="1354" y="1764"/>
                  </a:cubicBezTo>
                  <a:cubicBezTo>
                    <a:pt x="1685" y="1969"/>
                    <a:pt x="1942" y="2328"/>
                    <a:pt x="2388" y="2328"/>
                  </a:cubicBezTo>
                  <a:cubicBezTo>
                    <a:pt x="2634" y="2328"/>
                    <a:pt x="2938" y="2219"/>
                    <a:pt x="3343" y="1914"/>
                  </a:cubicBezTo>
                  <a:cubicBezTo>
                    <a:pt x="3895" y="1496"/>
                    <a:pt x="4485" y="1387"/>
                    <a:pt x="4948" y="1387"/>
                  </a:cubicBezTo>
                  <a:cubicBezTo>
                    <a:pt x="5447" y="1387"/>
                    <a:pt x="5798" y="1513"/>
                    <a:pt x="5798" y="1513"/>
                  </a:cubicBezTo>
                  <a:lnTo>
                    <a:pt x="5097" y="93"/>
                  </a:lnTo>
                  <a:cubicBezTo>
                    <a:pt x="4995" y="103"/>
                    <a:pt x="4898" y="107"/>
                    <a:pt x="4806" y="107"/>
                  </a:cubicBezTo>
                  <a:cubicBezTo>
                    <a:pt x="4542" y="107"/>
                    <a:pt x="4312" y="69"/>
                    <a:pt x="4098"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1787275" y="2832575"/>
              <a:ext cx="154775" cy="37325"/>
            </a:xfrm>
            <a:custGeom>
              <a:avLst/>
              <a:gdLst/>
              <a:ahLst/>
              <a:cxnLst/>
              <a:rect l="l" t="t" r="r" b="b"/>
              <a:pathLst>
                <a:path w="6191" h="1493" extrusionOk="0">
                  <a:moveTo>
                    <a:pt x="3568" y="1"/>
                  </a:moveTo>
                  <a:cubicBezTo>
                    <a:pt x="3500" y="1"/>
                    <a:pt x="3433" y="6"/>
                    <a:pt x="3370" y="16"/>
                  </a:cubicBezTo>
                  <a:cubicBezTo>
                    <a:pt x="3016" y="72"/>
                    <a:pt x="2765" y="231"/>
                    <a:pt x="2541" y="372"/>
                  </a:cubicBezTo>
                  <a:cubicBezTo>
                    <a:pt x="2356" y="483"/>
                    <a:pt x="2203" y="578"/>
                    <a:pt x="2042" y="578"/>
                  </a:cubicBezTo>
                  <a:cubicBezTo>
                    <a:pt x="1960" y="578"/>
                    <a:pt x="1876" y="553"/>
                    <a:pt x="1784" y="493"/>
                  </a:cubicBezTo>
                  <a:cubicBezTo>
                    <a:pt x="1667" y="415"/>
                    <a:pt x="1533" y="377"/>
                    <a:pt x="1383" y="377"/>
                  </a:cubicBezTo>
                  <a:cubicBezTo>
                    <a:pt x="1284" y="377"/>
                    <a:pt x="1177" y="394"/>
                    <a:pt x="1065" y="428"/>
                  </a:cubicBezTo>
                  <a:cubicBezTo>
                    <a:pt x="626" y="576"/>
                    <a:pt x="189" y="979"/>
                    <a:pt x="10" y="1407"/>
                  </a:cubicBezTo>
                  <a:cubicBezTo>
                    <a:pt x="1" y="1436"/>
                    <a:pt x="10" y="1472"/>
                    <a:pt x="39" y="1483"/>
                  </a:cubicBezTo>
                  <a:cubicBezTo>
                    <a:pt x="48" y="1492"/>
                    <a:pt x="57" y="1492"/>
                    <a:pt x="66" y="1492"/>
                  </a:cubicBezTo>
                  <a:cubicBezTo>
                    <a:pt x="86" y="1492"/>
                    <a:pt x="104" y="1472"/>
                    <a:pt x="113" y="1454"/>
                  </a:cubicBezTo>
                  <a:cubicBezTo>
                    <a:pt x="281" y="1053"/>
                    <a:pt x="693" y="670"/>
                    <a:pt x="1103" y="540"/>
                  </a:cubicBezTo>
                  <a:cubicBezTo>
                    <a:pt x="1185" y="517"/>
                    <a:pt x="1284" y="496"/>
                    <a:pt x="1389" y="496"/>
                  </a:cubicBezTo>
                  <a:cubicBezTo>
                    <a:pt x="1498" y="496"/>
                    <a:pt x="1613" y="519"/>
                    <a:pt x="1719" y="587"/>
                  </a:cubicBezTo>
                  <a:cubicBezTo>
                    <a:pt x="1836" y="661"/>
                    <a:pt x="1943" y="692"/>
                    <a:pt x="2045" y="692"/>
                  </a:cubicBezTo>
                  <a:cubicBezTo>
                    <a:pt x="2235" y="692"/>
                    <a:pt x="2408" y="586"/>
                    <a:pt x="2597" y="464"/>
                  </a:cubicBezTo>
                  <a:cubicBezTo>
                    <a:pt x="2810" y="334"/>
                    <a:pt x="3054" y="184"/>
                    <a:pt x="3390" y="139"/>
                  </a:cubicBezTo>
                  <a:cubicBezTo>
                    <a:pt x="3450" y="128"/>
                    <a:pt x="3514" y="123"/>
                    <a:pt x="3581" y="123"/>
                  </a:cubicBezTo>
                  <a:cubicBezTo>
                    <a:pt x="3925" y="123"/>
                    <a:pt x="4343" y="255"/>
                    <a:pt x="4743" y="381"/>
                  </a:cubicBezTo>
                  <a:cubicBezTo>
                    <a:pt x="5157" y="505"/>
                    <a:pt x="5549" y="629"/>
                    <a:pt x="5878" y="629"/>
                  </a:cubicBezTo>
                  <a:cubicBezTo>
                    <a:pt x="5972" y="629"/>
                    <a:pt x="6061" y="619"/>
                    <a:pt x="6143" y="596"/>
                  </a:cubicBezTo>
                  <a:cubicBezTo>
                    <a:pt x="6170" y="587"/>
                    <a:pt x="6190" y="558"/>
                    <a:pt x="6181" y="520"/>
                  </a:cubicBezTo>
                  <a:cubicBezTo>
                    <a:pt x="6172" y="498"/>
                    <a:pt x="6152" y="482"/>
                    <a:pt x="6129" y="482"/>
                  </a:cubicBezTo>
                  <a:cubicBezTo>
                    <a:pt x="6124" y="482"/>
                    <a:pt x="6119" y="482"/>
                    <a:pt x="6114" y="484"/>
                  </a:cubicBezTo>
                  <a:cubicBezTo>
                    <a:pt x="6041" y="504"/>
                    <a:pt x="5961" y="512"/>
                    <a:pt x="5877" y="512"/>
                  </a:cubicBezTo>
                  <a:cubicBezTo>
                    <a:pt x="5565" y="512"/>
                    <a:pt x="5185" y="394"/>
                    <a:pt x="4781" y="269"/>
                  </a:cubicBezTo>
                  <a:cubicBezTo>
                    <a:pt x="4364" y="135"/>
                    <a:pt x="3934" y="1"/>
                    <a:pt x="3568" y="1"/>
                  </a:cubicBezTo>
                  <a:close/>
                </a:path>
              </a:pathLst>
            </a:custGeom>
            <a:solidFill>
              <a:srgbClr val="F9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1771650" y="2848175"/>
              <a:ext cx="175300" cy="130225"/>
            </a:xfrm>
            <a:custGeom>
              <a:avLst/>
              <a:gdLst/>
              <a:ahLst/>
              <a:cxnLst/>
              <a:rect l="l" t="t" r="r" b="b"/>
              <a:pathLst>
                <a:path w="7012" h="5209" extrusionOk="0">
                  <a:moveTo>
                    <a:pt x="4260" y="1"/>
                  </a:moveTo>
                  <a:cubicBezTo>
                    <a:pt x="3710" y="1"/>
                    <a:pt x="3201" y="154"/>
                    <a:pt x="2857" y="400"/>
                  </a:cubicBezTo>
                  <a:cubicBezTo>
                    <a:pt x="2102" y="951"/>
                    <a:pt x="2456" y="1419"/>
                    <a:pt x="1383" y="1903"/>
                  </a:cubicBezTo>
                  <a:cubicBezTo>
                    <a:pt x="299" y="2389"/>
                    <a:pt x="1" y="2940"/>
                    <a:pt x="48" y="4060"/>
                  </a:cubicBezTo>
                  <a:cubicBezTo>
                    <a:pt x="71" y="4749"/>
                    <a:pt x="610" y="5208"/>
                    <a:pt x="1118" y="5208"/>
                  </a:cubicBezTo>
                  <a:cubicBezTo>
                    <a:pt x="1437" y="5208"/>
                    <a:pt x="1744" y="5028"/>
                    <a:pt x="1905" y="4611"/>
                  </a:cubicBezTo>
                  <a:cubicBezTo>
                    <a:pt x="2335" y="3536"/>
                    <a:pt x="2223" y="2622"/>
                    <a:pt x="2886" y="2286"/>
                  </a:cubicBezTo>
                  <a:cubicBezTo>
                    <a:pt x="3055" y="2199"/>
                    <a:pt x="3170" y="2173"/>
                    <a:pt x="3265" y="2173"/>
                  </a:cubicBezTo>
                  <a:cubicBezTo>
                    <a:pt x="3410" y="2173"/>
                    <a:pt x="3506" y="2235"/>
                    <a:pt x="3673" y="2235"/>
                  </a:cubicBezTo>
                  <a:cubicBezTo>
                    <a:pt x="3818" y="2235"/>
                    <a:pt x="4015" y="2188"/>
                    <a:pt x="4342" y="2015"/>
                  </a:cubicBezTo>
                  <a:cubicBezTo>
                    <a:pt x="4977" y="1673"/>
                    <a:pt x="5544" y="1307"/>
                    <a:pt x="6046" y="1307"/>
                  </a:cubicBezTo>
                  <a:cubicBezTo>
                    <a:pt x="6297" y="1307"/>
                    <a:pt x="6532" y="1399"/>
                    <a:pt x="6750" y="1632"/>
                  </a:cubicBezTo>
                  <a:cubicBezTo>
                    <a:pt x="6872" y="1763"/>
                    <a:pt x="6931" y="1816"/>
                    <a:pt x="6946" y="1816"/>
                  </a:cubicBezTo>
                  <a:cubicBezTo>
                    <a:pt x="7012" y="1816"/>
                    <a:pt x="6246" y="803"/>
                    <a:pt x="6246" y="803"/>
                  </a:cubicBezTo>
                  <a:cubicBezTo>
                    <a:pt x="5675" y="231"/>
                    <a:pt x="4936" y="1"/>
                    <a:pt x="4260"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1848225" y="2848275"/>
              <a:ext cx="98725" cy="55725"/>
            </a:xfrm>
            <a:custGeom>
              <a:avLst/>
              <a:gdLst/>
              <a:ahLst/>
              <a:cxnLst/>
              <a:rect l="l" t="t" r="r" b="b"/>
              <a:pathLst>
                <a:path w="3949" h="2229" extrusionOk="0">
                  <a:moveTo>
                    <a:pt x="1206" y="1"/>
                  </a:moveTo>
                  <a:cubicBezTo>
                    <a:pt x="854" y="1"/>
                    <a:pt x="519" y="63"/>
                    <a:pt x="233" y="172"/>
                  </a:cubicBezTo>
                  <a:cubicBezTo>
                    <a:pt x="363" y="826"/>
                    <a:pt x="316" y="1648"/>
                    <a:pt x="0" y="2208"/>
                  </a:cubicBezTo>
                  <a:cubicBezTo>
                    <a:pt x="83" y="2179"/>
                    <a:pt x="149" y="2169"/>
                    <a:pt x="208" y="2169"/>
                  </a:cubicBezTo>
                  <a:cubicBezTo>
                    <a:pt x="349" y="2169"/>
                    <a:pt x="444" y="2228"/>
                    <a:pt x="608" y="2228"/>
                  </a:cubicBezTo>
                  <a:cubicBezTo>
                    <a:pt x="752" y="2228"/>
                    <a:pt x="950" y="2183"/>
                    <a:pt x="1279" y="2011"/>
                  </a:cubicBezTo>
                  <a:cubicBezTo>
                    <a:pt x="1914" y="1669"/>
                    <a:pt x="2481" y="1303"/>
                    <a:pt x="2983" y="1303"/>
                  </a:cubicBezTo>
                  <a:cubicBezTo>
                    <a:pt x="3234" y="1303"/>
                    <a:pt x="3469" y="1395"/>
                    <a:pt x="3687" y="1628"/>
                  </a:cubicBezTo>
                  <a:cubicBezTo>
                    <a:pt x="3809" y="1759"/>
                    <a:pt x="3868" y="1812"/>
                    <a:pt x="3883" y="1812"/>
                  </a:cubicBezTo>
                  <a:cubicBezTo>
                    <a:pt x="3949" y="1812"/>
                    <a:pt x="3183" y="799"/>
                    <a:pt x="3183" y="799"/>
                  </a:cubicBezTo>
                  <a:cubicBezTo>
                    <a:pt x="2613" y="229"/>
                    <a:pt x="1879" y="1"/>
                    <a:pt x="1206"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1786375" y="2865000"/>
              <a:ext cx="141450" cy="102175"/>
            </a:xfrm>
            <a:custGeom>
              <a:avLst/>
              <a:gdLst/>
              <a:ahLst/>
              <a:cxnLst/>
              <a:rect l="l" t="t" r="r" b="b"/>
              <a:pathLst>
                <a:path w="5658" h="4087" extrusionOk="0">
                  <a:moveTo>
                    <a:pt x="4097" y="0"/>
                  </a:moveTo>
                  <a:cubicBezTo>
                    <a:pt x="3875" y="0"/>
                    <a:pt x="3639" y="21"/>
                    <a:pt x="3397" y="74"/>
                  </a:cubicBezTo>
                  <a:cubicBezTo>
                    <a:pt x="2707" y="231"/>
                    <a:pt x="2353" y="634"/>
                    <a:pt x="2017" y="1015"/>
                  </a:cubicBezTo>
                  <a:cubicBezTo>
                    <a:pt x="1782" y="1286"/>
                    <a:pt x="1558" y="1539"/>
                    <a:pt x="1233" y="1707"/>
                  </a:cubicBezTo>
                  <a:cubicBezTo>
                    <a:pt x="281" y="2191"/>
                    <a:pt x="1" y="2892"/>
                    <a:pt x="290" y="4039"/>
                  </a:cubicBezTo>
                  <a:cubicBezTo>
                    <a:pt x="299" y="4068"/>
                    <a:pt x="317" y="4086"/>
                    <a:pt x="346" y="4086"/>
                  </a:cubicBezTo>
                  <a:cubicBezTo>
                    <a:pt x="355" y="4086"/>
                    <a:pt x="355" y="4086"/>
                    <a:pt x="364" y="4077"/>
                  </a:cubicBezTo>
                  <a:cubicBezTo>
                    <a:pt x="393" y="4077"/>
                    <a:pt x="411" y="4039"/>
                    <a:pt x="402" y="4012"/>
                  </a:cubicBezTo>
                  <a:cubicBezTo>
                    <a:pt x="122" y="2910"/>
                    <a:pt x="382" y="2276"/>
                    <a:pt x="1278" y="1810"/>
                  </a:cubicBezTo>
                  <a:cubicBezTo>
                    <a:pt x="1634" y="1631"/>
                    <a:pt x="1876" y="1362"/>
                    <a:pt x="2109" y="1091"/>
                  </a:cubicBezTo>
                  <a:cubicBezTo>
                    <a:pt x="2436" y="717"/>
                    <a:pt x="2772" y="334"/>
                    <a:pt x="3426" y="195"/>
                  </a:cubicBezTo>
                  <a:cubicBezTo>
                    <a:pt x="3659" y="142"/>
                    <a:pt x="3888" y="121"/>
                    <a:pt x="4104" y="121"/>
                  </a:cubicBezTo>
                  <a:cubicBezTo>
                    <a:pt x="4919" y="121"/>
                    <a:pt x="5556" y="419"/>
                    <a:pt x="5563" y="419"/>
                  </a:cubicBezTo>
                  <a:cubicBezTo>
                    <a:pt x="5571" y="424"/>
                    <a:pt x="5579" y="426"/>
                    <a:pt x="5587" y="426"/>
                  </a:cubicBezTo>
                  <a:cubicBezTo>
                    <a:pt x="5610" y="426"/>
                    <a:pt x="5633" y="411"/>
                    <a:pt x="5646" y="390"/>
                  </a:cubicBezTo>
                  <a:cubicBezTo>
                    <a:pt x="5657" y="363"/>
                    <a:pt x="5646" y="325"/>
                    <a:pt x="5619" y="316"/>
                  </a:cubicBezTo>
                  <a:cubicBezTo>
                    <a:pt x="5582" y="302"/>
                    <a:pt x="4938" y="0"/>
                    <a:pt x="4097" y="0"/>
                  </a:cubicBezTo>
                  <a:close/>
                </a:path>
              </a:pathLst>
            </a:custGeom>
            <a:solidFill>
              <a:srgbClr val="F9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1861500" y="2819200"/>
              <a:ext cx="114600" cy="84975"/>
            </a:xfrm>
            <a:custGeom>
              <a:avLst/>
              <a:gdLst/>
              <a:ahLst/>
              <a:cxnLst/>
              <a:rect l="l" t="t" r="r" b="b"/>
              <a:pathLst>
                <a:path w="4584" h="3399" extrusionOk="0">
                  <a:moveTo>
                    <a:pt x="2400" y="1"/>
                  </a:moveTo>
                  <a:cubicBezTo>
                    <a:pt x="2160" y="1"/>
                    <a:pt x="1920" y="55"/>
                    <a:pt x="1689" y="188"/>
                  </a:cubicBezTo>
                  <a:cubicBezTo>
                    <a:pt x="401" y="925"/>
                    <a:pt x="0" y="3333"/>
                    <a:pt x="0" y="3333"/>
                  </a:cubicBezTo>
                  <a:lnTo>
                    <a:pt x="233" y="3398"/>
                  </a:lnTo>
                  <a:cubicBezTo>
                    <a:pt x="579" y="2278"/>
                    <a:pt x="1225" y="313"/>
                    <a:pt x="2482" y="313"/>
                  </a:cubicBezTo>
                  <a:cubicBezTo>
                    <a:pt x="2724" y="313"/>
                    <a:pt x="2988" y="385"/>
                    <a:pt x="3277" y="551"/>
                  </a:cubicBezTo>
                  <a:lnTo>
                    <a:pt x="4583" y="1167"/>
                  </a:lnTo>
                  <a:cubicBezTo>
                    <a:pt x="4583" y="1167"/>
                    <a:pt x="3505" y="1"/>
                    <a:pt x="240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1831350" y="2897575"/>
              <a:ext cx="62175" cy="69150"/>
            </a:xfrm>
            <a:custGeom>
              <a:avLst/>
              <a:gdLst/>
              <a:ahLst/>
              <a:cxnLst/>
              <a:rect l="l" t="t" r="r" b="b"/>
              <a:pathLst>
                <a:path w="2487" h="2766" extrusionOk="0">
                  <a:moveTo>
                    <a:pt x="1303" y="0"/>
                  </a:moveTo>
                  <a:cubicBezTo>
                    <a:pt x="295" y="0"/>
                    <a:pt x="1" y="2629"/>
                    <a:pt x="702" y="2756"/>
                  </a:cubicBezTo>
                  <a:cubicBezTo>
                    <a:pt x="735" y="2763"/>
                    <a:pt x="768" y="2765"/>
                    <a:pt x="800" y="2765"/>
                  </a:cubicBezTo>
                  <a:cubicBezTo>
                    <a:pt x="1753" y="2765"/>
                    <a:pt x="2487" y="220"/>
                    <a:pt x="1421" y="12"/>
                  </a:cubicBezTo>
                  <a:cubicBezTo>
                    <a:pt x="1381" y="4"/>
                    <a:pt x="1341" y="0"/>
                    <a:pt x="1303" y="0"/>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1843075" y="2896450"/>
              <a:ext cx="32000" cy="71675"/>
            </a:xfrm>
            <a:custGeom>
              <a:avLst/>
              <a:gdLst/>
              <a:ahLst/>
              <a:cxnLst/>
              <a:rect l="l" t="t" r="r" b="b"/>
              <a:pathLst>
                <a:path w="1280" h="2867" extrusionOk="0">
                  <a:moveTo>
                    <a:pt x="943" y="131"/>
                  </a:moveTo>
                  <a:cubicBezTo>
                    <a:pt x="1102" y="317"/>
                    <a:pt x="1158" y="664"/>
                    <a:pt x="1102" y="1083"/>
                  </a:cubicBezTo>
                  <a:cubicBezTo>
                    <a:pt x="1026" y="1681"/>
                    <a:pt x="710" y="2427"/>
                    <a:pt x="253" y="2725"/>
                  </a:cubicBezTo>
                  <a:cubicBezTo>
                    <a:pt x="168" y="2568"/>
                    <a:pt x="168" y="2212"/>
                    <a:pt x="242" y="1773"/>
                  </a:cubicBezTo>
                  <a:cubicBezTo>
                    <a:pt x="354" y="1130"/>
                    <a:pt x="634" y="364"/>
                    <a:pt x="943" y="131"/>
                  </a:cubicBezTo>
                  <a:close/>
                  <a:moveTo>
                    <a:pt x="949" y="0"/>
                  </a:moveTo>
                  <a:cubicBezTo>
                    <a:pt x="940" y="0"/>
                    <a:pt x="932" y="3"/>
                    <a:pt x="925" y="10"/>
                  </a:cubicBezTo>
                  <a:cubicBezTo>
                    <a:pt x="560" y="216"/>
                    <a:pt x="253" y="1045"/>
                    <a:pt x="130" y="1755"/>
                  </a:cubicBezTo>
                  <a:cubicBezTo>
                    <a:pt x="85" y="2008"/>
                    <a:pt x="0" y="2613"/>
                    <a:pt x="186" y="2837"/>
                  </a:cubicBezTo>
                  <a:cubicBezTo>
                    <a:pt x="197" y="2857"/>
                    <a:pt x="215" y="2866"/>
                    <a:pt x="233" y="2866"/>
                  </a:cubicBezTo>
                  <a:cubicBezTo>
                    <a:pt x="242" y="2866"/>
                    <a:pt x="253" y="2857"/>
                    <a:pt x="262" y="2857"/>
                  </a:cubicBezTo>
                  <a:cubicBezTo>
                    <a:pt x="775" y="2557"/>
                    <a:pt x="1129" y="1746"/>
                    <a:pt x="1214" y="1092"/>
                  </a:cubicBezTo>
                  <a:cubicBezTo>
                    <a:pt x="1279" y="608"/>
                    <a:pt x="1205" y="225"/>
                    <a:pt x="990" y="19"/>
                  </a:cubicBezTo>
                  <a:cubicBezTo>
                    <a:pt x="978" y="8"/>
                    <a:pt x="963" y="0"/>
                    <a:pt x="949"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1847275" y="2896475"/>
              <a:ext cx="21025" cy="71650"/>
            </a:xfrm>
            <a:custGeom>
              <a:avLst/>
              <a:gdLst/>
              <a:ahLst/>
              <a:cxnLst/>
              <a:rect l="l" t="t" r="r" b="b"/>
              <a:pathLst>
                <a:path w="841" h="2866" extrusionOk="0">
                  <a:moveTo>
                    <a:pt x="784" y="0"/>
                  </a:moveTo>
                  <a:cubicBezTo>
                    <a:pt x="757" y="0"/>
                    <a:pt x="728" y="27"/>
                    <a:pt x="728" y="56"/>
                  </a:cubicBezTo>
                  <a:cubicBezTo>
                    <a:pt x="728" y="1203"/>
                    <a:pt x="18" y="2762"/>
                    <a:pt x="9" y="2780"/>
                  </a:cubicBezTo>
                  <a:cubicBezTo>
                    <a:pt x="0" y="2809"/>
                    <a:pt x="9" y="2847"/>
                    <a:pt x="38" y="2856"/>
                  </a:cubicBezTo>
                  <a:cubicBezTo>
                    <a:pt x="47" y="2856"/>
                    <a:pt x="56" y="2865"/>
                    <a:pt x="65" y="2865"/>
                  </a:cubicBezTo>
                  <a:cubicBezTo>
                    <a:pt x="85" y="2865"/>
                    <a:pt x="112" y="2847"/>
                    <a:pt x="121" y="2827"/>
                  </a:cubicBezTo>
                  <a:cubicBezTo>
                    <a:pt x="150" y="2762"/>
                    <a:pt x="840" y="1223"/>
                    <a:pt x="840" y="56"/>
                  </a:cubicBezTo>
                  <a:cubicBezTo>
                    <a:pt x="840" y="27"/>
                    <a:pt x="813" y="0"/>
                    <a:pt x="78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2116525" y="2882675"/>
              <a:ext cx="155100" cy="98975"/>
            </a:xfrm>
            <a:custGeom>
              <a:avLst/>
              <a:gdLst/>
              <a:ahLst/>
              <a:cxnLst/>
              <a:rect l="l" t="t" r="r" b="b"/>
              <a:pathLst>
                <a:path w="6204" h="3959" extrusionOk="0">
                  <a:moveTo>
                    <a:pt x="2714" y="0"/>
                  </a:moveTo>
                  <a:cubicBezTo>
                    <a:pt x="552" y="0"/>
                    <a:pt x="1" y="1036"/>
                    <a:pt x="1" y="1036"/>
                  </a:cubicBezTo>
                  <a:lnTo>
                    <a:pt x="272" y="1569"/>
                  </a:lnTo>
                  <a:cubicBezTo>
                    <a:pt x="776" y="1420"/>
                    <a:pt x="1187" y="1326"/>
                    <a:pt x="1538" y="1326"/>
                  </a:cubicBezTo>
                  <a:cubicBezTo>
                    <a:pt x="2130" y="1326"/>
                    <a:pt x="2551" y="1592"/>
                    <a:pt x="2960" y="2306"/>
                  </a:cubicBezTo>
                  <a:cubicBezTo>
                    <a:pt x="3614" y="3455"/>
                    <a:pt x="4248" y="2857"/>
                    <a:pt x="4902" y="3659"/>
                  </a:cubicBezTo>
                  <a:cubicBezTo>
                    <a:pt x="5072" y="3868"/>
                    <a:pt x="5243" y="3959"/>
                    <a:pt x="5401" y="3959"/>
                  </a:cubicBezTo>
                  <a:cubicBezTo>
                    <a:pt x="5855" y="3959"/>
                    <a:pt x="6203" y="3213"/>
                    <a:pt x="6105" y="2335"/>
                  </a:cubicBezTo>
                  <a:cubicBezTo>
                    <a:pt x="5984" y="1148"/>
                    <a:pt x="5097" y="48"/>
                    <a:pt x="2830" y="1"/>
                  </a:cubicBezTo>
                  <a:cubicBezTo>
                    <a:pt x="2791" y="0"/>
                    <a:pt x="2752" y="0"/>
                    <a:pt x="2714"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2116525" y="2882675"/>
              <a:ext cx="155200" cy="99025"/>
            </a:xfrm>
            <a:custGeom>
              <a:avLst/>
              <a:gdLst/>
              <a:ahLst/>
              <a:cxnLst/>
              <a:rect l="l" t="t" r="r" b="b"/>
              <a:pathLst>
                <a:path w="6208" h="3961" extrusionOk="0">
                  <a:moveTo>
                    <a:pt x="2714" y="0"/>
                  </a:moveTo>
                  <a:cubicBezTo>
                    <a:pt x="552" y="0"/>
                    <a:pt x="1" y="1036"/>
                    <a:pt x="1" y="1036"/>
                  </a:cubicBezTo>
                  <a:lnTo>
                    <a:pt x="216" y="1457"/>
                  </a:lnTo>
                  <a:cubicBezTo>
                    <a:pt x="684" y="1148"/>
                    <a:pt x="1244" y="935"/>
                    <a:pt x="1757" y="935"/>
                  </a:cubicBezTo>
                  <a:cubicBezTo>
                    <a:pt x="2644" y="935"/>
                    <a:pt x="3399" y="1195"/>
                    <a:pt x="4080" y="1755"/>
                  </a:cubicBezTo>
                  <a:cubicBezTo>
                    <a:pt x="4696" y="2279"/>
                    <a:pt x="5014" y="3072"/>
                    <a:pt x="5108" y="3856"/>
                  </a:cubicBezTo>
                  <a:cubicBezTo>
                    <a:pt x="5208" y="3927"/>
                    <a:pt x="5307" y="3960"/>
                    <a:pt x="5402" y="3960"/>
                  </a:cubicBezTo>
                  <a:cubicBezTo>
                    <a:pt x="5854" y="3960"/>
                    <a:pt x="6207" y="3215"/>
                    <a:pt x="6105" y="2335"/>
                  </a:cubicBezTo>
                  <a:cubicBezTo>
                    <a:pt x="5984" y="1148"/>
                    <a:pt x="5097" y="48"/>
                    <a:pt x="2830" y="1"/>
                  </a:cubicBezTo>
                  <a:cubicBezTo>
                    <a:pt x="2791" y="0"/>
                    <a:pt x="2752" y="0"/>
                    <a:pt x="2714"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125875" y="2900150"/>
              <a:ext cx="125600" cy="66125"/>
            </a:xfrm>
            <a:custGeom>
              <a:avLst/>
              <a:gdLst/>
              <a:ahLst/>
              <a:cxnLst/>
              <a:rect l="l" t="t" r="r" b="b"/>
              <a:pathLst>
                <a:path w="5024" h="2645" extrusionOk="0">
                  <a:moveTo>
                    <a:pt x="1856" y="1"/>
                  </a:moveTo>
                  <a:cubicBezTo>
                    <a:pt x="832" y="1"/>
                    <a:pt x="52" y="387"/>
                    <a:pt x="39" y="393"/>
                  </a:cubicBezTo>
                  <a:cubicBezTo>
                    <a:pt x="10" y="413"/>
                    <a:pt x="1" y="449"/>
                    <a:pt x="19" y="478"/>
                  </a:cubicBezTo>
                  <a:cubicBezTo>
                    <a:pt x="26" y="496"/>
                    <a:pt x="44" y="506"/>
                    <a:pt x="63" y="506"/>
                  </a:cubicBezTo>
                  <a:cubicBezTo>
                    <a:pt x="74" y="506"/>
                    <a:pt x="85" y="503"/>
                    <a:pt x="95" y="496"/>
                  </a:cubicBezTo>
                  <a:cubicBezTo>
                    <a:pt x="108" y="496"/>
                    <a:pt x="866" y="122"/>
                    <a:pt x="1858" y="122"/>
                  </a:cubicBezTo>
                  <a:cubicBezTo>
                    <a:pt x="2274" y="122"/>
                    <a:pt x="2732" y="188"/>
                    <a:pt x="3193" y="375"/>
                  </a:cubicBezTo>
                  <a:cubicBezTo>
                    <a:pt x="4257" y="805"/>
                    <a:pt x="4407" y="1300"/>
                    <a:pt x="4555" y="1813"/>
                  </a:cubicBezTo>
                  <a:cubicBezTo>
                    <a:pt x="4631" y="2073"/>
                    <a:pt x="4714" y="2344"/>
                    <a:pt x="4902" y="2615"/>
                  </a:cubicBezTo>
                  <a:cubicBezTo>
                    <a:pt x="4920" y="2633"/>
                    <a:pt x="4938" y="2644"/>
                    <a:pt x="4947" y="2644"/>
                  </a:cubicBezTo>
                  <a:cubicBezTo>
                    <a:pt x="4967" y="2644"/>
                    <a:pt x="4976" y="2644"/>
                    <a:pt x="4985" y="2633"/>
                  </a:cubicBezTo>
                  <a:cubicBezTo>
                    <a:pt x="5014" y="2615"/>
                    <a:pt x="5023" y="2577"/>
                    <a:pt x="5003" y="2550"/>
                  </a:cubicBezTo>
                  <a:cubicBezTo>
                    <a:pt x="4817" y="2288"/>
                    <a:pt x="4743" y="2028"/>
                    <a:pt x="4667" y="1784"/>
                  </a:cubicBezTo>
                  <a:cubicBezTo>
                    <a:pt x="4510" y="1233"/>
                    <a:pt x="4351" y="720"/>
                    <a:pt x="3240" y="263"/>
                  </a:cubicBezTo>
                  <a:cubicBezTo>
                    <a:pt x="2762" y="69"/>
                    <a:pt x="2287" y="1"/>
                    <a:pt x="1856" y="1"/>
                  </a:cubicBezTo>
                  <a:close/>
                </a:path>
              </a:pathLst>
            </a:custGeom>
            <a:solidFill>
              <a:srgbClr val="F9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2116075" y="2830775"/>
              <a:ext cx="202600" cy="112700"/>
            </a:xfrm>
            <a:custGeom>
              <a:avLst/>
              <a:gdLst/>
              <a:ahLst/>
              <a:cxnLst/>
              <a:rect l="l" t="t" r="r" b="b"/>
              <a:pathLst>
                <a:path w="8104" h="4508" extrusionOk="0">
                  <a:moveTo>
                    <a:pt x="4299" y="0"/>
                  </a:moveTo>
                  <a:cubicBezTo>
                    <a:pt x="3839" y="0"/>
                    <a:pt x="3322" y="219"/>
                    <a:pt x="2736" y="480"/>
                  </a:cubicBezTo>
                  <a:cubicBezTo>
                    <a:pt x="2326" y="668"/>
                    <a:pt x="1531" y="415"/>
                    <a:pt x="767" y="789"/>
                  </a:cubicBezTo>
                  <a:cubicBezTo>
                    <a:pt x="1" y="1152"/>
                    <a:pt x="729" y="2142"/>
                    <a:pt x="729" y="2142"/>
                  </a:cubicBezTo>
                  <a:cubicBezTo>
                    <a:pt x="1086" y="2351"/>
                    <a:pt x="1381" y="2430"/>
                    <a:pt x="1647" y="2430"/>
                  </a:cubicBezTo>
                  <a:cubicBezTo>
                    <a:pt x="2239" y="2430"/>
                    <a:pt x="2692" y="2040"/>
                    <a:pt x="3379" y="1815"/>
                  </a:cubicBezTo>
                  <a:cubicBezTo>
                    <a:pt x="3654" y="1728"/>
                    <a:pt x="3911" y="1688"/>
                    <a:pt x="4145" y="1688"/>
                  </a:cubicBezTo>
                  <a:cubicBezTo>
                    <a:pt x="4761" y="1688"/>
                    <a:pt x="5216" y="1969"/>
                    <a:pt x="5406" y="2422"/>
                  </a:cubicBezTo>
                  <a:cubicBezTo>
                    <a:pt x="5636" y="2987"/>
                    <a:pt x="5898" y="4507"/>
                    <a:pt x="6775" y="4507"/>
                  </a:cubicBezTo>
                  <a:cubicBezTo>
                    <a:pt x="6855" y="4507"/>
                    <a:pt x="6940" y="4494"/>
                    <a:pt x="7030" y="4467"/>
                  </a:cubicBezTo>
                  <a:cubicBezTo>
                    <a:pt x="8104" y="4140"/>
                    <a:pt x="8074" y="2180"/>
                    <a:pt x="7066" y="1600"/>
                  </a:cubicBezTo>
                  <a:cubicBezTo>
                    <a:pt x="6067" y="1031"/>
                    <a:pt x="5872" y="1116"/>
                    <a:pt x="5209" y="406"/>
                  </a:cubicBezTo>
                  <a:cubicBezTo>
                    <a:pt x="4932" y="114"/>
                    <a:pt x="4630" y="0"/>
                    <a:pt x="4299"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2116075" y="2831325"/>
              <a:ext cx="112275" cy="60200"/>
            </a:xfrm>
            <a:custGeom>
              <a:avLst/>
              <a:gdLst/>
              <a:ahLst/>
              <a:cxnLst/>
              <a:rect l="l" t="t" r="r" b="b"/>
              <a:pathLst>
                <a:path w="4491" h="2408" extrusionOk="0">
                  <a:moveTo>
                    <a:pt x="4033" y="1"/>
                  </a:moveTo>
                  <a:cubicBezTo>
                    <a:pt x="3641" y="66"/>
                    <a:pt x="3211" y="254"/>
                    <a:pt x="2736" y="458"/>
                  </a:cubicBezTo>
                  <a:cubicBezTo>
                    <a:pt x="2326" y="646"/>
                    <a:pt x="1531" y="393"/>
                    <a:pt x="767" y="767"/>
                  </a:cubicBezTo>
                  <a:cubicBezTo>
                    <a:pt x="1" y="1130"/>
                    <a:pt x="729" y="2120"/>
                    <a:pt x="729" y="2120"/>
                  </a:cubicBezTo>
                  <a:cubicBezTo>
                    <a:pt x="1086" y="2329"/>
                    <a:pt x="1381" y="2408"/>
                    <a:pt x="1647" y="2408"/>
                  </a:cubicBezTo>
                  <a:cubicBezTo>
                    <a:pt x="2239" y="2408"/>
                    <a:pt x="2692" y="2018"/>
                    <a:pt x="3379" y="1793"/>
                  </a:cubicBezTo>
                  <a:cubicBezTo>
                    <a:pt x="3654" y="1708"/>
                    <a:pt x="3910" y="1666"/>
                    <a:pt x="4142" y="1666"/>
                  </a:cubicBezTo>
                  <a:cubicBezTo>
                    <a:pt x="4265" y="1666"/>
                    <a:pt x="4381" y="1678"/>
                    <a:pt x="4490" y="1701"/>
                  </a:cubicBezTo>
                  <a:cubicBezTo>
                    <a:pt x="4331" y="1336"/>
                    <a:pt x="4192" y="973"/>
                    <a:pt x="4136" y="599"/>
                  </a:cubicBezTo>
                  <a:cubicBezTo>
                    <a:pt x="4080" y="393"/>
                    <a:pt x="4051" y="198"/>
                    <a:pt x="4033"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2138700" y="2844075"/>
              <a:ext cx="155950" cy="79475"/>
            </a:xfrm>
            <a:custGeom>
              <a:avLst/>
              <a:gdLst/>
              <a:ahLst/>
              <a:cxnLst/>
              <a:rect l="l" t="t" r="r" b="b"/>
              <a:pathLst>
                <a:path w="6238" h="3179" extrusionOk="0">
                  <a:moveTo>
                    <a:pt x="3201" y="0"/>
                  </a:moveTo>
                  <a:cubicBezTo>
                    <a:pt x="3034" y="0"/>
                    <a:pt x="2872" y="42"/>
                    <a:pt x="2718" y="127"/>
                  </a:cubicBezTo>
                  <a:cubicBezTo>
                    <a:pt x="2653" y="163"/>
                    <a:pt x="2577" y="201"/>
                    <a:pt x="2503" y="239"/>
                  </a:cubicBezTo>
                  <a:cubicBezTo>
                    <a:pt x="1945" y="556"/>
                    <a:pt x="1325" y="897"/>
                    <a:pt x="605" y="897"/>
                  </a:cubicBezTo>
                  <a:cubicBezTo>
                    <a:pt x="435" y="897"/>
                    <a:pt x="259" y="878"/>
                    <a:pt x="77" y="835"/>
                  </a:cubicBezTo>
                  <a:cubicBezTo>
                    <a:pt x="72" y="833"/>
                    <a:pt x="67" y="833"/>
                    <a:pt x="62" y="833"/>
                  </a:cubicBezTo>
                  <a:cubicBezTo>
                    <a:pt x="39" y="833"/>
                    <a:pt x="19" y="850"/>
                    <a:pt x="10" y="882"/>
                  </a:cubicBezTo>
                  <a:cubicBezTo>
                    <a:pt x="1" y="911"/>
                    <a:pt x="21" y="938"/>
                    <a:pt x="48" y="947"/>
                  </a:cubicBezTo>
                  <a:cubicBezTo>
                    <a:pt x="245" y="995"/>
                    <a:pt x="434" y="1016"/>
                    <a:pt x="616" y="1016"/>
                  </a:cubicBezTo>
                  <a:cubicBezTo>
                    <a:pt x="1360" y="1016"/>
                    <a:pt x="1989" y="664"/>
                    <a:pt x="2559" y="340"/>
                  </a:cubicBezTo>
                  <a:cubicBezTo>
                    <a:pt x="2633" y="304"/>
                    <a:pt x="2709" y="266"/>
                    <a:pt x="2774" y="228"/>
                  </a:cubicBezTo>
                  <a:cubicBezTo>
                    <a:pt x="2914" y="152"/>
                    <a:pt x="3055" y="118"/>
                    <a:pt x="3195" y="118"/>
                  </a:cubicBezTo>
                  <a:cubicBezTo>
                    <a:pt x="3740" y="118"/>
                    <a:pt x="4272" y="623"/>
                    <a:pt x="4649" y="1106"/>
                  </a:cubicBezTo>
                  <a:cubicBezTo>
                    <a:pt x="4911" y="1442"/>
                    <a:pt x="5162" y="1563"/>
                    <a:pt x="5386" y="1666"/>
                  </a:cubicBezTo>
                  <a:cubicBezTo>
                    <a:pt x="5760" y="1843"/>
                    <a:pt x="6031" y="1975"/>
                    <a:pt x="6114" y="3122"/>
                  </a:cubicBezTo>
                  <a:cubicBezTo>
                    <a:pt x="6114" y="3160"/>
                    <a:pt x="6143" y="3178"/>
                    <a:pt x="6170" y="3178"/>
                  </a:cubicBezTo>
                  <a:lnTo>
                    <a:pt x="6181" y="3178"/>
                  </a:lnTo>
                  <a:cubicBezTo>
                    <a:pt x="6208" y="3178"/>
                    <a:pt x="6237" y="3151"/>
                    <a:pt x="6237" y="3113"/>
                  </a:cubicBezTo>
                  <a:cubicBezTo>
                    <a:pt x="6143" y="1899"/>
                    <a:pt x="5825" y="1751"/>
                    <a:pt x="5433" y="1563"/>
                  </a:cubicBezTo>
                  <a:cubicBezTo>
                    <a:pt x="5229" y="1460"/>
                    <a:pt x="4994" y="1348"/>
                    <a:pt x="4743" y="1032"/>
                  </a:cubicBezTo>
                  <a:cubicBezTo>
                    <a:pt x="4204" y="346"/>
                    <a:pt x="3679" y="0"/>
                    <a:pt x="3201" y="0"/>
                  </a:cubicBezTo>
                  <a:close/>
                </a:path>
              </a:pathLst>
            </a:custGeom>
            <a:solidFill>
              <a:srgbClr val="F9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2148725" y="2840975"/>
              <a:ext cx="81525" cy="33125"/>
            </a:xfrm>
            <a:custGeom>
              <a:avLst/>
              <a:gdLst/>
              <a:ahLst/>
              <a:cxnLst/>
              <a:rect l="l" t="t" r="r" b="b"/>
              <a:pathLst>
                <a:path w="3261" h="1325" extrusionOk="0">
                  <a:moveTo>
                    <a:pt x="885" y="0"/>
                  </a:moveTo>
                  <a:cubicBezTo>
                    <a:pt x="201" y="0"/>
                    <a:pt x="1" y="399"/>
                    <a:pt x="1" y="399"/>
                  </a:cubicBezTo>
                  <a:lnTo>
                    <a:pt x="292" y="493"/>
                  </a:lnTo>
                  <a:cubicBezTo>
                    <a:pt x="465" y="329"/>
                    <a:pt x="680" y="264"/>
                    <a:pt x="913" y="264"/>
                  </a:cubicBezTo>
                  <a:cubicBezTo>
                    <a:pt x="1852" y="264"/>
                    <a:pt x="3092" y="1324"/>
                    <a:pt x="3092" y="1324"/>
                  </a:cubicBezTo>
                  <a:lnTo>
                    <a:pt x="3260" y="1091"/>
                  </a:lnTo>
                  <a:cubicBezTo>
                    <a:pt x="3260" y="1091"/>
                    <a:pt x="2241" y="213"/>
                    <a:pt x="1262" y="36"/>
                  </a:cubicBezTo>
                  <a:cubicBezTo>
                    <a:pt x="1123" y="11"/>
                    <a:pt x="997" y="0"/>
                    <a:pt x="885"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2197275" y="2861550"/>
              <a:ext cx="86850" cy="61500"/>
            </a:xfrm>
            <a:custGeom>
              <a:avLst/>
              <a:gdLst/>
              <a:ahLst/>
              <a:cxnLst/>
              <a:rect l="l" t="t" r="r" b="b"/>
              <a:pathLst>
                <a:path w="3474" h="2460" extrusionOk="0">
                  <a:moveTo>
                    <a:pt x="1496" y="1"/>
                  </a:moveTo>
                  <a:cubicBezTo>
                    <a:pt x="1323" y="1"/>
                    <a:pt x="1147" y="56"/>
                    <a:pt x="971" y="183"/>
                  </a:cubicBezTo>
                  <a:cubicBezTo>
                    <a:pt x="0" y="898"/>
                    <a:pt x="1843" y="2460"/>
                    <a:pt x="2684" y="2460"/>
                  </a:cubicBezTo>
                  <a:cubicBezTo>
                    <a:pt x="2765" y="2460"/>
                    <a:pt x="2836" y="2445"/>
                    <a:pt x="2895" y="2414"/>
                  </a:cubicBezTo>
                  <a:cubicBezTo>
                    <a:pt x="3474" y="2117"/>
                    <a:pt x="2565" y="1"/>
                    <a:pt x="1496" y="1"/>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2220150" y="2864225"/>
              <a:ext cx="50925" cy="59325"/>
            </a:xfrm>
            <a:custGeom>
              <a:avLst/>
              <a:gdLst/>
              <a:ahLst/>
              <a:cxnLst/>
              <a:rect l="l" t="t" r="r" b="b"/>
              <a:pathLst>
                <a:path w="2037" h="2373" extrusionOk="0">
                  <a:moveTo>
                    <a:pt x="186" y="118"/>
                  </a:moveTo>
                  <a:cubicBezTo>
                    <a:pt x="347" y="118"/>
                    <a:pt x="557" y="212"/>
                    <a:pt x="795" y="385"/>
                  </a:cubicBezTo>
                  <a:cubicBezTo>
                    <a:pt x="1326" y="777"/>
                    <a:pt x="1868" y="1523"/>
                    <a:pt x="1915" y="2213"/>
                  </a:cubicBezTo>
                  <a:cubicBezTo>
                    <a:pt x="878" y="1700"/>
                    <a:pt x="159" y="730"/>
                    <a:pt x="123" y="123"/>
                  </a:cubicBezTo>
                  <a:cubicBezTo>
                    <a:pt x="143" y="120"/>
                    <a:pt x="164" y="118"/>
                    <a:pt x="186" y="118"/>
                  </a:cubicBezTo>
                  <a:close/>
                  <a:moveTo>
                    <a:pt x="170" y="1"/>
                  </a:moveTo>
                  <a:cubicBezTo>
                    <a:pt x="123" y="1"/>
                    <a:pt x="79" y="7"/>
                    <a:pt x="38" y="20"/>
                  </a:cubicBezTo>
                  <a:cubicBezTo>
                    <a:pt x="20" y="29"/>
                    <a:pt x="0" y="58"/>
                    <a:pt x="0" y="76"/>
                  </a:cubicBezTo>
                  <a:cubicBezTo>
                    <a:pt x="0" y="730"/>
                    <a:pt x="804" y="1830"/>
                    <a:pt x="1951" y="2363"/>
                  </a:cubicBezTo>
                  <a:cubicBezTo>
                    <a:pt x="1960" y="2363"/>
                    <a:pt x="1971" y="2372"/>
                    <a:pt x="1980" y="2372"/>
                  </a:cubicBezTo>
                  <a:cubicBezTo>
                    <a:pt x="1989" y="2372"/>
                    <a:pt x="1998" y="2363"/>
                    <a:pt x="2007" y="2363"/>
                  </a:cubicBezTo>
                  <a:cubicBezTo>
                    <a:pt x="2027" y="2354"/>
                    <a:pt x="2036" y="2334"/>
                    <a:pt x="2036" y="2307"/>
                  </a:cubicBezTo>
                  <a:cubicBezTo>
                    <a:pt x="2036" y="1550"/>
                    <a:pt x="1447" y="721"/>
                    <a:pt x="860" y="291"/>
                  </a:cubicBezTo>
                  <a:cubicBezTo>
                    <a:pt x="598" y="104"/>
                    <a:pt x="360" y="1"/>
                    <a:pt x="17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1749250" y="3004050"/>
              <a:ext cx="592050" cy="95225"/>
            </a:xfrm>
            <a:custGeom>
              <a:avLst/>
              <a:gdLst/>
              <a:ahLst/>
              <a:cxnLst/>
              <a:rect l="l" t="t" r="r" b="b"/>
              <a:pathLst>
                <a:path w="23682" h="3809" extrusionOk="0">
                  <a:moveTo>
                    <a:pt x="11847" y="1"/>
                  </a:moveTo>
                  <a:cubicBezTo>
                    <a:pt x="5303" y="1"/>
                    <a:pt x="1" y="850"/>
                    <a:pt x="1" y="1905"/>
                  </a:cubicBezTo>
                  <a:cubicBezTo>
                    <a:pt x="1" y="2958"/>
                    <a:pt x="5303" y="3809"/>
                    <a:pt x="11847" y="3809"/>
                  </a:cubicBezTo>
                  <a:cubicBezTo>
                    <a:pt x="18379" y="3809"/>
                    <a:pt x="23682" y="2958"/>
                    <a:pt x="23682" y="1905"/>
                  </a:cubicBezTo>
                  <a:cubicBezTo>
                    <a:pt x="23682" y="850"/>
                    <a:pt x="18379" y="1"/>
                    <a:pt x="1184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1878300" y="2542675"/>
              <a:ext cx="7525" cy="10800"/>
            </a:xfrm>
            <a:custGeom>
              <a:avLst/>
              <a:gdLst/>
              <a:ahLst/>
              <a:cxnLst/>
              <a:rect l="l" t="t" r="r" b="b"/>
              <a:pathLst>
                <a:path w="301" h="432" extrusionOk="0">
                  <a:moveTo>
                    <a:pt x="69" y="1"/>
                  </a:moveTo>
                  <a:cubicBezTo>
                    <a:pt x="58" y="1"/>
                    <a:pt x="48" y="4"/>
                    <a:pt x="38" y="10"/>
                  </a:cubicBezTo>
                  <a:cubicBezTo>
                    <a:pt x="9" y="30"/>
                    <a:pt x="0" y="57"/>
                    <a:pt x="20" y="86"/>
                  </a:cubicBezTo>
                  <a:lnTo>
                    <a:pt x="177" y="402"/>
                  </a:lnTo>
                  <a:cubicBezTo>
                    <a:pt x="197" y="422"/>
                    <a:pt x="215" y="431"/>
                    <a:pt x="233" y="431"/>
                  </a:cubicBezTo>
                  <a:cubicBezTo>
                    <a:pt x="244" y="431"/>
                    <a:pt x="253" y="431"/>
                    <a:pt x="262" y="422"/>
                  </a:cubicBezTo>
                  <a:cubicBezTo>
                    <a:pt x="289" y="402"/>
                    <a:pt x="300" y="375"/>
                    <a:pt x="289" y="346"/>
                  </a:cubicBezTo>
                  <a:lnTo>
                    <a:pt x="121" y="30"/>
                  </a:lnTo>
                  <a:cubicBezTo>
                    <a:pt x="109" y="11"/>
                    <a:pt x="89" y="1"/>
                    <a:pt x="69"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1890000" y="2564625"/>
              <a:ext cx="26125" cy="45300"/>
            </a:xfrm>
            <a:custGeom>
              <a:avLst/>
              <a:gdLst/>
              <a:ahLst/>
              <a:cxnLst/>
              <a:rect l="l" t="t" r="r" b="b"/>
              <a:pathLst>
                <a:path w="1045" h="1812" extrusionOk="0">
                  <a:moveTo>
                    <a:pt x="75" y="1"/>
                  </a:moveTo>
                  <a:cubicBezTo>
                    <a:pt x="65" y="1"/>
                    <a:pt x="55" y="4"/>
                    <a:pt x="45" y="10"/>
                  </a:cubicBezTo>
                  <a:cubicBezTo>
                    <a:pt x="9" y="19"/>
                    <a:pt x="0" y="57"/>
                    <a:pt x="18" y="84"/>
                  </a:cubicBezTo>
                  <a:lnTo>
                    <a:pt x="316" y="653"/>
                  </a:lnTo>
                  <a:cubicBezTo>
                    <a:pt x="336" y="673"/>
                    <a:pt x="354" y="682"/>
                    <a:pt x="372" y="682"/>
                  </a:cubicBezTo>
                  <a:cubicBezTo>
                    <a:pt x="381" y="682"/>
                    <a:pt x="392" y="682"/>
                    <a:pt x="401" y="673"/>
                  </a:cubicBezTo>
                  <a:cubicBezTo>
                    <a:pt x="428" y="664"/>
                    <a:pt x="437" y="626"/>
                    <a:pt x="419" y="597"/>
                  </a:cubicBezTo>
                  <a:lnTo>
                    <a:pt x="121" y="28"/>
                  </a:lnTo>
                  <a:cubicBezTo>
                    <a:pt x="108" y="11"/>
                    <a:pt x="92" y="1"/>
                    <a:pt x="75" y="1"/>
                  </a:cubicBezTo>
                  <a:close/>
                  <a:moveTo>
                    <a:pt x="673" y="1130"/>
                  </a:moveTo>
                  <a:cubicBezTo>
                    <a:pt x="663" y="1130"/>
                    <a:pt x="653" y="1133"/>
                    <a:pt x="643" y="1139"/>
                  </a:cubicBezTo>
                  <a:cubicBezTo>
                    <a:pt x="616" y="1157"/>
                    <a:pt x="605" y="1186"/>
                    <a:pt x="625" y="1213"/>
                  </a:cubicBezTo>
                  <a:lnTo>
                    <a:pt x="923" y="1784"/>
                  </a:lnTo>
                  <a:cubicBezTo>
                    <a:pt x="932" y="1802"/>
                    <a:pt x="961" y="1811"/>
                    <a:pt x="979" y="1811"/>
                  </a:cubicBezTo>
                  <a:lnTo>
                    <a:pt x="1008" y="1811"/>
                  </a:lnTo>
                  <a:cubicBezTo>
                    <a:pt x="1035" y="1793"/>
                    <a:pt x="1044" y="1755"/>
                    <a:pt x="1026" y="1728"/>
                  </a:cubicBezTo>
                  <a:lnTo>
                    <a:pt x="728" y="1168"/>
                  </a:lnTo>
                  <a:cubicBezTo>
                    <a:pt x="715" y="1143"/>
                    <a:pt x="694" y="1130"/>
                    <a:pt x="673" y="113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1920300" y="2621225"/>
              <a:ext cx="7525" cy="10650"/>
            </a:xfrm>
            <a:custGeom>
              <a:avLst/>
              <a:gdLst/>
              <a:ahLst/>
              <a:cxnLst/>
              <a:rect l="l" t="t" r="r" b="b"/>
              <a:pathLst>
                <a:path w="301" h="426" extrusionOk="0">
                  <a:moveTo>
                    <a:pt x="60" y="1"/>
                  </a:moveTo>
                  <a:cubicBezTo>
                    <a:pt x="52" y="1"/>
                    <a:pt x="45" y="2"/>
                    <a:pt x="38" y="4"/>
                  </a:cubicBezTo>
                  <a:cubicBezTo>
                    <a:pt x="9" y="24"/>
                    <a:pt x="0" y="60"/>
                    <a:pt x="20" y="89"/>
                  </a:cubicBezTo>
                  <a:lnTo>
                    <a:pt x="177" y="396"/>
                  </a:lnTo>
                  <a:cubicBezTo>
                    <a:pt x="197" y="416"/>
                    <a:pt x="215" y="425"/>
                    <a:pt x="233" y="425"/>
                  </a:cubicBezTo>
                  <a:cubicBezTo>
                    <a:pt x="244" y="425"/>
                    <a:pt x="253" y="425"/>
                    <a:pt x="262" y="416"/>
                  </a:cubicBezTo>
                  <a:cubicBezTo>
                    <a:pt x="289" y="405"/>
                    <a:pt x="300" y="369"/>
                    <a:pt x="289" y="340"/>
                  </a:cubicBezTo>
                  <a:lnTo>
                    <a:pt x="121" y="33"/>
                  </a:lnTo>
                  <a:cubicBezTo>
                    <a:pt x="108" y="11"/>
                    <a:pt x="83" y="1"/>
                    <a:pt x="60"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1901425" y="2547575"/>
              <a:ext cx="7475" cy="10775"/>
            </a:xfrm>
            <a:custGeom>
              <a:avLst/>
              <a:gdLst/>
              <a:ahLst/>
              <a:cxnLst/>
              <a:rect l="l" t="t" r="r" b="b"/>
              <a:pathLst>
                <a:path w="299" h="431" extrusionOk="0">
                  <a:moveTo>
                    <a:pt x="69" y="1"/>
                  </a:moveTo>
                  <a:cubicBezTo>
                    <a:pt x="58" y="1"/>
                    <a:pt x="46" y="4"/>
                    <a:pt x="36" y="11"/>
                  </a:cubicBezTo>
                  <a:cubicBezTo>
                    <a:pt x="9" y="20"/>
                    <a:pt x="0" y="58"/>
                    <a:pt x="18" y="85"/>
                  </a:cubicBezTo>
                  <a:lnTo>
                    <a:pt x="177" y="394"/>
                  </a:lnTo>
                  <a:cubicBezTo>
                    <a:pt x="186" y="412"/>
                    <a:pt x="215" y="430"/>
                    <a:pt x="233" y="430"/>
                  </a:cubicBezTo>
                  <a:cubicBezTo>
                    <a:pt x="242" y="430"/>
                    <a:pt x="251" y="421"/>
                    <a:pt x="260" y="421"/>
                  </a:cubicBezTo>
                  <a:cubicBezTo>
                    <a:pt x="289" y="403"/>
                    <a:pt x="298" y="365"/>
                    <a:pt x="280" y="338"/>
                  </a:cubicBezTo>
                  <a:lnTo>
                    <a:pt x="121" y="29"/>
                  </a:lnTo>
                  <a:cubicBezTo>
                    <a:pt x="110" y="12"/>
                    <a:pt x="90" y="1"/>
                    <a:pt x="69"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1913525" y="2570275"/>
              <a:ext cx="27575" cy="48050"/>
            </a:xfrm>
            <a:custGeom>
              <a:avLst/>
              <a:gdLst/>
              <a:ahLst/>
              <a:cxnLst/>
              <a:rect l="l" t="t" r="r" b="b"/>
              <a:pathLst>
                <a:path w="1103" h="1922" extrusionOk="0">
                  <a:moveTo>
                    <a:pt x="64" y="1"/>
                  </a:moveTo>
                  <a:cubicBezTo>
                    <a:pt x="55" y="1"/>
                    <a:pt x="46" y="3"/>
                    <a:pt x="38" y="8"/>
                  </a:cubicBezTo>
                  <a:cubicBezTo>
                    <a:pt x="11" y="26"/>
                    <a:pt x="0" y="64"/>
                    <a:pt x="20" y="91"/>
                  </a:cubicBezTo>
                  <a:lnTo>
                    <a:pt x="336" y="689"/>
                  </a:lnTo>
                  <a:cubicBezTo>
                    <a:pt x="347" y="707"/>
                    <a:pt x="365" y="718"/>
                    <a:pt x="392" y="718"/>
                  </a:cubicBezTo>
                  <a:cubicBezTo>
                    <a:pt x="403" y="718"/>
                    <a:pt x="412" y="718"/>
                    <a:pt x="421" y="707"/>
                  </a:cubicBezTo>
                  <a:cubicBezTo>
                    <a:pt x="448" y="698"/>
                    <a:pt x="459" y="662"/>
                    <a:pt x="439" y="633"/>
                  </a:cubicBezTo>
                  <a:lnTo>
                    <a:pt x="123" y="35"/>
                  </a:lnTo>
                  <a:cubicBezTo>
                    <a:pt x="109" y="16"/>
                    <a:pt x="86" y="1"/>
                    <a:pt x="64" y="1"/>
                  </a:cubicBezTo>
                  <a:close/>
                  <a:moveTo>
                    <a:pt x="714" y="1202"/>
                  </a:moveTo>
                  <a:cubicBezTo>
                    <a:pt x="703" y="1202"/>
                    <a:pt x="693" y="1205"/>
                    <a:pt x="683" y="1211"/>
                  </a:cubicBezTo>
                  <a:cubicBezTo>
                    <a:pt x="654" y="1222"/>
                    <a:pt x="645" y="1258"/>
                    <a:pt x="663" y="1287"/>
                  </a:cubicBezTo>
                  <a:lnTo>
                    <a:pt x="981" y="1894"/>
                  </a:lnTo>
                  <a:cubicBezTo>
                    <a:pt x="990" y="1912"/>
                    <a:pt x="1008" y="1921"/>
                    <a:pt x="1037" y="1921"/>
                  </a:cubicBezTo>
                  <a:cubicBezTo>
                    <a:pt x="1046" y="1921"/>
                    <a:pt x="1055" y="1921"/>
                    <a:pt x="1055" y="1912"/>
                  </a:cubicBezTo>
                  <a:cubicBezTo>
                    <a:pt x="1093" y="1894"/>
                    <a:pt x="1102" y="1865"/>
                    <a:pt x="1084" y="1838"/>
                  </a:cubicBezTo>
                  <a:lnTo>
                    <a:pt x="766" y="1231"/>
                  </a:lnTo>
                  <a:cubicBezTo>
                    <a:pt x="755" y="1212"/>
                    <a:pt x="734" y="1202"/>
                    <a:pt x="714" y="1202"/>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1945725" y="2630350"/>
              <a:ext cx="7525" cy="10600"/>
            </a:xfrm>
            <a:custGeom>
              <a:avLst/>
              <a:gdLst/>
              <a:ahLst/>
              <a:cxnLst/>
              <a:rect l="l" t="t" r="r" b="b"/>
              <a:pathLst>
                <a:path w="301" h="424" extrusionOk="0">
                  <a:moveTo>
                    <a:pt x="61" y="1"/>
                  </a:moveTo>
                  <a:cubicBezTo>
                    <a:pt x="53" y="1"/>
                    <a:pt x="46" y="2"/>
                    <a:pt x="38" y="4"/>
                  </a:cubicBezTo>
                  <a:cubicBezTo>
                    <a:pt x="11" y="22"/>
                    <a:pt x="0" y="60"/>
                    <a:pt x="11" y="87"/>
                  </a:cubicBezTo>
                  <a:lnTo>
                    <a:pt x="179" y="396"/>
                  </a:lnTo>
                  <a:cubicBezTo>
                    <a:pt x="188" y="414"/>
                    <a:pt x="206" y="423"/>
                    <a:pt x="235" y="423"/>
                  </a:cubicBezTo>
                  <a:lnTo>
                    <a:pt x="262" y="423"/>
                  </a:lnTo>
                  <a:cubicBezTo>
                    <a:pt x="291" y="405"/>
                    <a:pt x="300" y="367"/>
                    <a:pt x="280" y="340"/>
                  </a:cubicBezTo>
                  <a:lnTo>
                    <a:pt x="112" y="31"/>
                  </a:lnTo>
                  <a:cubicBezTo>
                    <a:pt x="106" y="11"/>
                    <a:pt x="84" y="1"/>
                    <a:pt x="61"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1915875" y="2527300"/>
              <a:ext cx="7475" cy="10775"/>
            </a:xfrm>
            <a:custGeom>
              <a:avLst/>
              <a:gdLst/>
              <a:ahLst/>
              <a:cxnLst/>
              <a:rect l="l" t="t" r="r" b="b"/>
              <a:pathLst>
                <a:path w="299" h="431" extrusionOk="0">
                  <a:moveTo>
                    <a:pt x="67" y="0"/>
                  </a:moveTo>
                  <a:cubicBezTo>
                    <a:pt x="57" y="0"/>
                    <a:pt x="47" y="3"/>
                    <a:pt x="38" y="9"/>
                  </a:cubicBezTo>
                  <a:cubicBezTo>
                    <a:pt x="9" y="29"/>
                    <a:pt x="0" y="56"/>
                    <a:pt x="18" y="85"/>
                  </a:cubicBezTo>
                  <a:lnTo>
                    <a:pt x="177" y="401"/>
                  </a:lnTo>
                  <a:cubicBezTo>
                    <a:pt x="186" y="421"/>
                    <a:pt x="215" y="430"/>
                    <a:pt x="233" y="430"/>
                  </a:cubicBezTo>
                  <a:cubicBezTo>
                    <a:pt x="242" y="430"/>
                    <a:pt x="253" y="430"/>
                    <a:pt x="262" y="421"/>
                  </a:cubicBezTo>
                  <a:cubicBezTo>
                    <a:pt x="289" y="410"/>
                    <a:pt x="298" y="374"/>
                    <a:pt x="280" y="345"/>
                  </a:cubicBezTo>
                  <a:lnTo>
                    <a:pt x="121" y="38"/>
                  </a:lnTo>
                  <a:cubicBezTo>
                    <a:pt x="109" y="12"/>
                    <a:pt x="88" y="0"/>
                    <a:pt x="67"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1928025" y="2550050"/>
              <a:ext cx="27525" cy="48000"/>
            </a:xfrm>
            <a:custGeom>
              <a:avLst/>
              <a:gdLst/>
              <a:ahLst/>
              <a:cxnLst/>
              <a:rect l="l" t="t" r="r" b="b"/>
              <a:pathLst>
                <a:path w="1101" h="1920" extrusionOk="0">
                  <a:moveTo>
                    <a:pt x="59" y="1"/>
                  </a:moveTo>
                  <a:cubicBezTo>
                    <a:pt x="51" y="1"/>
                    <a:pt x="43" y="2"/>
                    <a:pt x="36" y="4"/>
                  </a:cubicBezTo>
                  <a:cubicBezTo>
                    <a:pt x="9" y="24"/>
                    <a:pt x="0" y="60"/>
                    <a:pt x="18" y="89"/>
                  </a:cubicBezTo>
                  <a:lnTo>
                    <a:pt x="336" y="687"/>
                  </a:lnTo>
                  <a:cubicBezTo>
                    <a:pt x="345" y="705"/>
                    <a:pt x="363" y="723"/>
                    <a:pt x="392" y="723"/>
                  </a:cubicBezTo>
                  <a:cubicBezTo>
                    <a:pt x="401" y="723"/>
                    <a:pt x="410" y="714"/>
                    <a:pt x="419" y="714"/>
                  </a:cubicBezTo>
                  <a:cubicBezTo>
                    <a:pt x="448" y="696"/>
                    <a:pt x="457" y="658"/>
                    <a:pt x="439" y="631"/>
                  </a:cubicBezTo>
                  <a:lnTo>
                    <a:pt x="121" y="33"/>
                  </a:lnTo>
                  <a:cubicBezTo>
                    <a:pt x="108" y="11"/>
                    <a:pt x="83" y="1"/>
                    <a:pt x="59" y="1"/>
                  </a:cubicBezTo>
                  <a:close/>
                  <a:moveTo>
                    <a:pt x="706" y="1202"/>
                  </a:moveTo>
                  <a:cubicBezTo>
                    <a:pt x="697" y="1202"/>
                    <a:pt x="689" y="1204"/>
                    <a:pt x="681" y="1209"/>
                  </a:cubicBezTo>
                  <a:cubicBezTo>
                    <a:pt x="652" y="1227"/>
                    <a:pt x="643" y="1265"/>
                    <a:pt x="663" y="1292"/>
                  </a:cubicBezTo>
                  <a:lnTo>
                    <a:pt x="979" y="1890"/>
                  </a:lnTo>
                  <a:cubicBezTo>
                    <a:pt x="988" y="1908"/>
                    <a:pt x="1008" y="1919"/>
                    <a:pt x="1026" y="1919"/>
                  </a:cubicBezTo>
                  <a:cubicBezTo>
                    <a:pt x="1035" y="1919"/>
                    <a:pt x="1044" y="1919"/>
                    <a:pt x="1055" y="1908"/>
                  </a:cubicBezTo>
                  <a:cubicBezTo>
                    <a:pt x="1082" y="1899"/>
                    <a:pt x="1100" y="1863"/>
                    <a:pt x="1082" y="1834"/>
                  </a:cubicBezTo>
                  <a:lnTo>
                    <a:pt x="764" y="1236"/>
                  </a:lnTo>
                  <a:cubicBezTo>
                    <a:pt x="751" y="1217"/>
                    <a:pt x="728" y="1202"/>
                    <a:pt x="706" y="1202"/>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1960225" y="2610100"/>
              <a:ext cx="7475" cy="10800"/>
            </a:xfrm>
            <a:custGeom>
              <a:avLst/>
              <a:gdLst/>
              <a:ahLst/>
              <a:cxnLst/>
              <a:rect l="l" t="t" r="r" b="b"/>
              <a:pathLst>
                <a:path w="299" h="432" extrusionOk="0">
                  <a:moveTo>
                    <a:pt x="68" y="1"/>
                  </a:moveTo>
                  <a:cubicBezTo>
                    <a:pt x="58" y="1"/>
                    <a:pt x="46" y="4"/>
                    <a:pt x="36" y="10"/>
                  </a:cubicBezTo>
                  <a:cubicBezTo>
                    <a:pt x="9" y="21"/>
                    <a:pt x="0" y="57"/>
                    <a:pt x="9" y="86"/>
                  </a:cubicBezTo>
                  <a:lnTo>
                    <a:pt x="177" y="393"/>
                  </a:lnTo>
                  <a:cubicBezTo>
                    <a:pt x="186" y="413"/>
                    <a:pt x="204" y="431"/>
                    <a:pt x="233" y="431"/>
                  </a:cubicBezTo>
                  <a:cubicBezTo>
                    <a:pt x="242" y="431"/>
                    <a:pt x="251" y="422"/>
                    <a:pt x="260" y="422"/>
                  </a:cubicBezTo>
                  <a:cubicBezTo>
                    <a:pt x="289" y="402"/>
                    <a:pt x="298" y="375"/>
                    <a:pt x="280" y="337"/>
                  </a:cubicBezTo>
                  <a:lnTo>
                    <a:pt x="112" y="30"/>
                  </a:lnTo>
                  <a:cubicBezTo>
                    <a:pt x="107" y="11"/>
                    <a:pt x="88" y="1"/>
                    <a:pt x="68"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1844900" y="2694350"/>
              <a:ext cx="425450" cy="96700"/>
            </a:xfrm>
            <a:custGeom>
              <a:avLst/>
              <a:gdLst/>
              <a:ahLst/>
              <a:cxnLst/>
              <a:rect l="l" t="t" r="r" b="b"/>
              <a:pathLst>
                <a:path w="17018" h="3868" extrusionOk="0">
                  <a:moveTo>
                    <a:pt x="1793" y="0"/>
                  </a:moveTo>
                  <a:cubicBezTo>
                    <a:pt x="608" y="280"/>
                    <a:pt x="1" y="1188"/>
                    <a:pt x="561" y="1542"/>
                  </a:cubicBezTo>
                  <a:cubicBezTo>
                    <a:pt x="1112" y="1905"/>
                    <a:pt x="608" y="2577"/>
                    <a:pt x="1793" y="2774"/>
                  </a:cubicBezTo>
                  <a:cubicBezTo>
                    <a:pt x="2069" y="2818"/>
                    <a:pt x="2468" y="2829"/>
                    <a:pt x="2930" y="2829"/>
                  </a:cubicBezTo>
                  <a:cubicBezTo>
                    <a:pt x="3238" y="2829"/>
                    <a:pt x="3574" y="2824"/>
                    <a:pt x="3921" y="2821"/>
                  </a:cubicBezTo>
                  <a:cubicBezTo>
                    <a:pt x="4291" y="2813"/>
                    <a:pt x="4674" y="2806"/>
                    <a:pt x="5050" y="2806"/>
                  </a:cubicBezTo>
                  <a:cubicBezTo>
                    <a:pt x="6062" y="2806"/>
                    <a:pt x="7030" y="2857"/>
                    <a:pt x="7582" y="3081"/>
                  </a:cubicBezTo>
                  <a:cubicBezTo>
                    <a:pt x="8832" y="3596"/>
                    <a:pt x="11408" y="3529"/>
                    <a:pt x="12425" y="3791"/>
                  </a:cubicBezTo>
                  <a:cubicBezTo>
                    <a:pt x="12634" y="3843"/>
                    <a:pt x="12929" y="3867"/>
                    <a:pt x="13267" y="3867"/>
                  </a:cubicBezTo>
                  <a:cubicBezTo>
                    <a:pt x="14571" y="3867"/>
                    <a:pt x="16522" y="3506"/>
                    <a:pt x="16737" y="2989"/>
                  </a:cubicBezTo>
                  <a:cubicBezTo>
                    <a:pt x="17017" y="2326"/>
                    <a:pt x="16280" y="2093"/>
                    <a:pt x="15785" y="1737"/>
                  </a:cubicBezTo>
                  <a:cubicBezTo>
                    <a:pt x="15352" y="1412"/>
                    <a:pt x="14865" y="533"/>
                    <a:pt x="13904" y="533"/>
                  </a:cubicBezTo>
                  <a:cubicBezTo>
                    <a:pt x="13791" y="533"/>
                    <a:pt x="13672" y="545"/>
                    <a:pt x="13545" y="572"/>
                  </a:cubicBezTo>
                  <a:cubicBezTo>
                    <a:pt x="12729" y="742"/>
                    <a:pt x="12204" y="955"/>
                    <a:pt x="11470" y="955"/>
                  </a:cubicBezTo>
                  <a:cubicBezTo>
                    <a:pt x="11122" y="955"/>
                    <a:pt x="10727" y="908"/>
                    <a:pt x="10232" y="784"/>
                  </a:cubicBezTo>
                  <a:cubicBezTo>
                    <a:pt x="8682" y="404"/>
                    <a:pt x="1793" y="0"/>
                    <a:pt x="179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9"/>
            <p:cNvSpPr/>
            <p:nvPr/>
          </p:nvSpPr>
          <p:spPr>
            <a:xfrm>
              <a:off x="1844900" y="2694350"/>
              <a:ext cx="425225" cy="96700"/>
            </a:xfrm>
            <a:custGeom>
              <a:avLst/>
              <a:gdLst/>
              <a:ahLst/>
              <a:cxnLst/>
              <a:rect l="l" t="t" r="r" b="b"/>
              <a:pathLst>
                <a:path w="17009" h="3868" extrusionOk="0">
                  <a:moveTo>
                    <a:pt x="1793" y="0"/>
                  </a:moveTo>
                  <a:cubicBezTo>
                    <a:pt x="608" y="280"/>
                    <a:pt x="1" y="1188"/>
                    <a:pt x="561" y="1542"/>
                  </a:cubicBezTo>
                  <a:cubicBezTo>
                    <a:pt x="1112" y="1905"/>
                    <a:pt x="608" y="2577"/>
                    <a:pt x="1793" y="2774"/>
                  </a:cubicBezTo>
                  <a:cubicBezTo>
                    <a:pt x="2069" y="2818"/>
                    <a:pt x="2468" y="2829"/>
                    <a:pt x="2930" y="2829"/>
                  </a:cubicBezTo>
                  <a:cubicBezTo>
                    <a:pt x="3238" y="2829"/>
                    <a:pt x="3574" y="2824"/>
                    <a:pt x="3921" y="2821"/>
                  </a:cubicBezTo>
                  <a:cubicBezTo>
                    <a:pt x="4291" y="2813"/>
                    <a:pt x="4674" y="2806"/>
                    <a:pt x="5050" y="2806"/>
                  </a:cubicBezTo>
                  <a:cubicBezTo>
                    <a:pt x="6062" y="2806"/>
                    <a:pt x="7030" y="2857"/>
                    <a:pt x="7582" y="3081"/>
                  </a:cubicBezTo>
                  <a:cubicBezTo>
                    <a:pt x="8832" y="3596"/>
                    <a:pt x="11408" y="3529"/>
                    <a:pt x="12425" y="3791"/>
                  </a:cubicBezTo>
                  <a:cubicBezTo>
                    <a:pt x="12634" y="3843"/>
                    <a:pt x="12929" y="3867"/>
                    <a:pt x="13267" y="3867"/>
                  </a:cubicBezTo>
                  <a:cubicBezTo>
                    <a:pt x="14571" y="3867"/>
                    <a:pt x="16522" y="3506"/>
                    <a:pt x="16737" y="2989"/>
                  </a:cubicBezTo>
                  <a:cubicBezTo>
                    <a:pt x="17008" y="2353"/>
                    <a:pt x="16336" y="2111"/>
                    <a:pt x="15850" y="1775"/>
                  </a:cubicBezTo>
                  <a:cubicBezTo>
                    <a:pt x="15337" y="2335"/>
                    <a:pt x="14461" y="2801"/>
                    <a:pt x="13695" y="2801"/>
                  </a:cubicBezTo>
                  <a:cubicBezTo>
                    <a:pt x="12808" y="2801"/>
                    <a:pt x="12042" y="2550"/>
                    <a:pt x="11370" y="1981"/>
                  </a:cubicBezTo>
                  <a:cubicBezTo>
                    <a:pt x="11007" y="1681"/>
                    <a:pt x="10754" y="1288"/>
                    <a:pt x="10586" y="861"/>
                  </a:cubicBezTo>
                  <a:cubicBezTo>
                    <a:pt x="10474" y="840"/>
                    <a:pt x="10353" y="814"/>
                    <a:pt x="10232" y="784"/>
                  </a:cubicBezTo>
                  <a:cubicBezTo>
                    <a:pt x="8682" y="404"/>
                    <a:pt x="1793" y="0"/>
                    <a:pt x="1793"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1882275" y="2641625"/>
              <a:ext cx="302875" cy="269100"/>
            </a:xfrm>
            <a:custGeom>
              <a:avLst/>
              <a:gdLst/>
              <a:ahLst/>
              <a:cxnLst/>
              <a:rect l="l" t="t" r="r" b="b"/>
              <a:pathLst>
                <a:path w="12115" h="10764" extrusionOk="0">
                  <a:moveTo>
                    <a:pt x="2621" y="0"/>
                  </a:moveTo>
                  <a:cubicBezTo>
                    <a:pt x="2216" y="0"/>
                    <a:pt x="1833" y="58"/>
                    <a:pt x="1456" y="205"/>
                  </a:cubicBezTo>
                  <a:cubicBezTo>
                    <a:pt x="0" y="776"/>
                    <a:pt x="486" y="4285"/>
                    <a:pt x="486" y="4285"/>
                  </a:cubicBezTo>
                  <a:lnTo>
                    <a:pt x="3062" y="4715"/>
                  </a:lnTo>
                  <a:lnTo>
                    <a:pt x="3929" y="7701"/>
                  </a:lnTo>
                  <a:cubicBezTo>
                    <a:pt x="5415" y="9894"/>
                    <a:pt x="8625" y="10763"/>
                    <a:pt x="8625" y="10763"/>
                  </a:cubicBezTo>
                  <a:lnTo>
                    <a:pt x="9008" y="6572"/>
                  </a:lnTo>
                  <a:lnTo>
                    <a:pt x="11481" y="6787"/>
                  </a:lnTo>
                  <a:cubicBezTo>
                    <a:pt x="11481" y="6787"/>
                    <a:pt x="12115" y="3978"/>
                    <a:pt x="11248" y="2876"/>
                  </a:cubicBezTo>
                  <a:cubicBezTo>
                    <a:pt x="10379" y="1773"/>
                    <a:pt x="9391" y="989"/>
                    <a:pt x="6936" y="691"/>
                  </a:cubicBezTo>
                  <a:cubicBezTo>
                    <a:pt x="5115" y="477"/>
                    <a:pt x="3782" y="0"/>
                    <a:pt x="2621" y="0"/>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2029500" y="2686900"/>
              <a:ext cx="81450" cy="80250"/>
            </a:xfrm>
            <a:custGeom>
              <a:avLst/>
              <a:gdLst/>
              <a:ahLst/>
              <a:cxnLst/>
              <a:rect l="l" t="t" r="r" b="b"/>
              <a:pathLst>
                <a:path w="3258" h="3210" extrusionOk="0">
                  <a:moveTo>
                    <a:pt x="2774" y="0"/>
                  </a:moveTo>
                  <a:lnTo>
                    <a:pt x="2774" y="0"/>
                  </a:lnTo>
                  <a:cubicBezTo>
                    <a:pt x="2998" y="953"/>
                    <a:pt x="2698" y="2279"/>
                    <a:pt x="1197" y="2792"/>
                  </a:cubicBezTo>
                  <a:cubicBezTo>
                    <a:pt x="1197" y="2792"/>
                    <a:pt x="0" y="3210"/>
                    <a:pt x="120" y="3210"/>
                  </a:cubicBezTo>
                  <a:cubicBezTo>
                    <a:pt x="166" y="3210"/>
                    <a:pt x="398" y="3150"/>
                    <a:pt x="953" y="2987"/>
                  </a:cubicBezTo>
                  <a:cubicBezTo>
                    <a:pt x="3258" y="2306"/>
                    <a:pt x="2913" y="384"/>
                    <a:pt x="277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2106050" y="2770425"/>
              <a:ext cx="4225" cy="29225"/>
            </a:xfrm>
            <a:custGeom>
              <a:avLst/>
              <a:gdLst/>
              <a:ahLst/>
              <a:cxnLst/>
              <a:rect l="l" t="t" r="r" b="b"/>
              <a:pathLst>
                <a:path w="169" h="1169" extrusionOk="0">
                  <a:moveTo>
                    <a:pt x="68" y="0"/>
                  </a:moveTo>
                  <a:cubicBezTo>
                    <a:pt x="64" y="0"/>
                    <a:pt x="60" y="1"/>
                    <a:pt x="57" y="2"/>
                  </a:cubicBezTo>
                  <a:cubicBezTo>
                    <a:pt x="28" y="2"/>
                    <a:pt x="1" y="29"/>
                    <a:pt x="1" y="67"/>
                  </a:cubicBezTo>
                  <a:cubicBezTo>
                    <a:pt x="1" y="67"/>
                    <a:pt x="57" y="533"/>
                    <a:pt x="1" y="1102"/>
                  </a:cubicBezTo>
                  <a:cubicBezTo>
                    <a:pt x="1" y="1131"/>
                    <a:pt x="28" y="1158"/>
                    <a:pt x="57" y="1169"/>
                  </a:cubicBezTo>
                  <a:lnTo>
                    <a:pt x="66" y="1169"/>
                  </a:lnTo>
                  <a:cubicBezTo>
                    <a:pt x="95" y="1169"/>
                    <a:pt x="122" y="1140"/>
                    <a:pt x="122" y="1113"/>
                  </a:cubicBezTo>
                  <a:cubicBezTo>
                    <a:pt x="169" y="533"/>
                    <a:pt x="122" y="58"/>
                    <a:pt x="122" y="49"/>
                  </a:cubicBezTo>
                  <a:cubicBezTo>
                    <a:pt x="114" y="24"/>
                    <a:pt x="91" y="0"/>
                    <a:pt x="6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2002900" y="2654925"/>
              <a:ext cx="102450" cy="98550"/>
            </a:xfrm>
            <a:custGeom>
              <a:avLst/>
              <a:gdLst/>
              <a:ahLst/>
              <a:cxnLst/>
              <a:rect l="l" t="t" r="r" b="b"/>
              <a:pathLst>
                <a:path w="4098" h="3942" extrusionOk="0">
                  <a:moveTo>
                    <a:pt x="1047" y="0"/>
                  </a:moveTo>
                  <a:cubicBezTo>
                    <a:pt x="655" y="327"/>
                    <a:pt x="0" y="961"/>
                    <a:pt x="0" y="1577"/>
                  </a:cubicBezTo>
                  <a:cubicBezTo>
                    <a:pt x="0" y="2371"/>
                    <a:pt x="373" y="3941"/>
                    <a:pt x="1465" y="3941"/>
                  </a:cubicBezTo>
                  <a:cubicBezTo>
                    <a:pt x="1581" y="3941"/>
                    <a:pt x="1706" y="3923"/>
                    <a:pt x="1840" y="3885"/>
                  </a:cubicBezTo>
                  <a:cubicBezTo>
                    <a:pt x="3222" y="3482"/>
                    <a:pt x="4098" y="1943"/>
                    <a:pt x="3166" y="336"/>
                  </a:cubicBezTo>
                  <a:cubicBezTo>
                    <a:pt x="2848" y="271"/>
                    <a:pt x="2503" y="206"/>
                    <a:pt x="2111" y="159"/>
                  </a:cubicBezTo>
                  <a:cubicBezTo>
                    <a:pt x="1737" y="112"/>
                    <a:pt x="1383" y="56"/>
                    <a:pt x="1047"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2040250" y="2658900"/>
              <a:ext cx="45775" cy="58150"/>
            </a:xfrm>
            <a:custGeom>
              <a:avLst/>
              <a:gdLst/>
              <a:ahLst/>
              <a:cxnLst/>
              <a:rect l="l" t="t" r="r" b="b"/>
              <a:pathLst>
                <a:path w="1831" h="2326" extrusionOk="0">
                  <a:moveTo>
                    <a:pt x="617" y="0"/>
                  </a:moveTo>
                  <a:lnTo>
                    <a:pt x="1" y="2326"/>
                  </a:lnTo>
                  <a:cubicBezTo>
                    <a:pt x="711" y="1822"/>
                    <a:pt x="1018" y="1194"/>
                    <a:pt x="1224" y="560"/>
                  </a:cubicBezTo>
                  <a:cubicBezTo>
                    <a:pt x="1224" y="560"/>
                    <a:pt x="1324" y="589"/>
                    <a:pt x="1455" y="589"/>
                  </a:cubicBezTo>
                  <a:cubicBezTo>
                    <a:pt x="1573" y="589"/>
                    <a:pt x="1715" y="566"/>
                    <a:pt x="1831" y="478"/>
                  </a:cubicBezTo>
                  <a:cubicBezTo>
                    <a:pt x="1784" y="383"/>
                    <a:pt x="1737" y="280"/>
                    <a:pt x="1672" y="177"/>
                  </a:cubicBezTo>
                  <a:cubicBezTo>
                    <a:pt x="1354" y="112"/>
                    <a:pt x="1009" y="47"/>
                    <a:pt x="617"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1866200" y="2806850"/>
              <a:ext cx="381950" cy="214100"/>
            </a:xfrm>
            <a:custGeom>
              <a:avLst/>
              <a:gdLst/>
              <a:ahLst/>
              <a:cxnLst/>
              <a:rect l="l" t="t" r="r" b="b"/>
              <a:pathLst>
                <a:path w="15278" h="8564" extrusionOk="0">
                  <a:moveTo>
                    <a:pt x="4395" y="1"/>
                  </a:moveTo>
                  <a:cubicBezTo>
                    <a:pt x="1969" y="131"/>
                    <a:pt x="0" y="5144"/>
                    <a:pt x="1427" y="7113"/>
                  </a:cubicBezTo>
                  <a:cubicBezTo>
                    <a:pt x="2311" y="8331"/>
                    <a:pt x="3934" y="8564"/>
                    <a:pt x="5044" y="8564"/>
                  </a:cubicBezTo>
                  <a:cubicBezTo>
                    <a:pt x="5728" y="8564"/>
                    <a:pt x="6217" y="8475"/>
                    <a:pt x="6217" y="8475"/>
                  </a:cubicBezTo>
                  <a:lnTo>
                    <a:pt x="9642" y="8027"/>
                  </a:lnTo>
                  <a:cubicBezTo>
                    <a:pt x="10698" y="8134"/>
                    <a:pt x="11803" y="8281"/>
                    <a:pt x="12733" y="8281"/>
                  </a:cubicBezTo>
                  <a:cubicBezTo>
                    <a:pt x="14234" y="8281"/>
                    <a:pt x="15278" y="7898"/>
                    <a:pt x="14915" y="6347"/>
                  </a:cubicBezTo>
                  <a:cubicBezTo>
                    <a:pt x="14438" y="5395"/>
                    <a:pt x="13029" y="4808"/>
                    <a:pt x="10444" y="4705"/>
                  </a:cubicBezTo>
                  <a:cubicBezTo>
                    <a:pt x="8726" y="2539"/>
                    <a:pt x="6739" y="915"/>
                    <a:pt x="4395"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2124025" y="2920500"/>
              <a:ext cx="475" cy="700"/>
            </a:xfrm>
            <a:custGeom>
              <a:avLst/>
              <a:gdLst/>
              <a:ahLst/>
              <a:cxnLst/>
              <a:rect l="l" t="t" r="r" b="b"/>
              <a:pathLst>
                <a:path w="19" h="28" extrusionOk="0">
                  <a:moveTo>
                    <a:pt x="19" y="27"/>
                  </a:moveTo>
                  <a:lnTo>
                    <a:pt x="19" y="27"/>
                  </a:lnTo>
                  <a:lnTo>
                    <a:pt x="19" y="27"/>
                  </a:lnTo>
                  <a:close/>
                  <a:moveTo>
                    <a:pt x="1" y="0"/>
                  </a:moveTo>
                  <a:cubicBezTo>
                    <a:pt x="1" y="9"/>
                    <a:pt x="1" y="9"/>
                    <a:pt x="10" y="9"/>
                  </a:cubicBezTo>
                  <a:cubicBezTo>
                    <a:pt x="1" y="9"/>
                    <a:pt x="1" y="9"/>
                    <a:pt x="1" y="0"/>
                  </a:cubicBezTo>
                  <a:close/>
                </a:path>
              </a:pathLst>
            </a:custGeom>
            <a:solidFill>
              <a:srgbClr val="A264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2124925" y="2921450"/>
              <a:ext cx="1925" cy="2550"/>
            </a:xfrm>
            <a:custGeom>
              <a:avLst/>
              <a:gdLst/>
              <a:ahLst/>
              <a:cxnLst/>
              <a:rect l="l" t="t" r="r" b="b"/>
              <a:pathLst>
                <a:path w="77" h="102" extrusionOk="0">
                  <a:moveTo>
                    <a:pt x="77" y="101"/>
                  </a:moveTo>
                  <a:lnTo>
                    <a:pt x="77" y="101"/>
                  </a:lnTo>
                  <a:lnTo>
                    <a:pt x="77" y="101"/>
                  </a:lnTo>
                  <a:close/>
                  <a:moveTo>
                    <a:pt x="57" y="83"/>
                  </a:moveTo>
                  <a:lnTo>
                    <a:pt x="68" y="83"/>
                  </a:lnTo>
                  <a:lnTo>
                    <a:pt x="57" y="83"/>
                  </a:lnTo>
                  <a:close/>
                  <a:moveTo>
                    <a:pt x="48" y="65"/>
                  </a:moveTo>
                  <a:lnTo>
                    <a:pt x="48" y="65"/>
                  </a:lnTo>
                  <a:lnTo>
                    <a:pt x="48" y="65"/>
                  </a:lnTo>
                  <a:close/>
                  <a:moveTo>
                    <a:pt x="30" y="45"/>
                  </a:moveTo>
                  <a:lnTo>
                    <a:pt x="30" y="45"/>
                  </a:lnTo>
                  <a:lnTo>
                    <a:pt x="30" y="45"/>
                  </a:lnTo>
                  <a:close/>
                  <a:moveTo>
                    <a:pt x="12" y="27"/>
                  </a:moveTo>
                  <a:lnTo>
                    <a:pt x="21" y="27"/>
                  </a:lnTo>
                  <a:lnTo>
                    <a:pt x="12" y="27"/>
                  </a:lnTo>
                  <a:close/>
                  <a:moveTo>
                    <a:pt x="1" y="0"/>
                  </a:moveTo>
                  <a:lnTo>
                    <a:pt x="1" y="9"/>
                  </a:lnTo>
                  <a:close/>
                </a:path>
              </a:pathLst>
            </a:custGeom>
            <a:solidFill>
              <a:srgbClr val="B3A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1901200" y="2983725"/>
              <a:ext cx="700" cy="975"/>
            </a:xfrm>
            <a:custGeom>
              <a:avLst/>
              <a:gdLst/>
              <a:ahLst/>
              <a:cxnLst/>
              <a:rect l="l" t="t" r="r" b="b"/>
              <a:pathLst>
                <a:path w="28" h="39" extrusionOk="0">
                  <a:moveTo>
                    <a:pt x="18" y="29"/>
                  </a:moveTo>
                  <a:lnTo>
                    <a:pt x="27" y="38"/>
                  </a:lnTo>
                  <a:lnTo>
                    <a:pt x="18" y="29"/>
                  </a:lnTo>
                  <a:close/>
                  <a:moveTo>
                    <a:pt x="18" y="29"/>
                  </a:moveTo>
                  <a:lnTo>
                    <a:pt x="18" y="29"/>
                  </a:lnTo>
                  <a:lnTo>
                    <a:pt x="18" y="29"/>
                  </a:lnTo>
                  <a:close/>
                  <a:moveTo>
                    <a:pt x="9" y="18"/>
                  </a:moveTo>
                  <a:lnTo>
                    <a:pt x="18" y="18"/>
                  </a:lnTo>
                  <a:lnTo>
                    <a:pt x="9" y="18"/>
                  </a:lnTo>
                  <a:close/>
                  <a:moveTo>
                    <a:pt x="9" y="9"/>
                  </a:moveTo>
                  <a:lnTo>
                    <a:pt x="9" y="18"/>
                  </a:lnTo>
                  <a:lnTo>
                    <a:pt x="9" y="9"/>
                  </a:lnTo>
                  <a:close/>
                  <a:moveTo>
                    <a:pt x="9" y="9"/>
                  </a:moveTo>
                  <a:lnTo>
                    <a:pt x="9" y="9"/>
                  </a:lnTo>
                  <a:lnTo>
                    <a:pt x="9" y="9"/>
                  </a:lnTo>
                  <a:close/>
                  <a:moveTo>
                    <a:pt x="0" y="0"/>
                  </a:moveTo>
                  <a:lnTo>
                    <a:pt x="0" y="9"/>
                  </a:lnTo>
                  <a:lnTo>
                    <a:pt x="0" y="0"/>
                  </a:lnTo>
                  <a:close/>
                  <a:moveTo>
                    <a:pt x="0" y="0"/>
                  </a:moveTo>
                  <a:lnTo>
                    <a:pt x="0" y="0"/>
                  </a:lnTo>
                  <a:close/>
                </a:path>
              </a:pathLst>
            </a:custGeom>
            <a:solidFill>
              <a:srgbClr val="B3A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1892800" y="2904875"/>
              <a:ext cx="347700" cy="94500"/>
            </a:xfrm>
            <a:custGeom>
              <a:avLst/>
              <a:gdLst/>
              <a:ahLst/>
              <a:cxnLst/>
              <a:rect l="l" t="t" r="r" b="b"/>
              <a:pathLst>
                <a:path w="13908" h="3780" extrusionOk="0">
                  <a:moveTo>
                    <a:pt x="7597" y="56"/>
                  </a:moveTo>
                  <a:lnTo>
                    <a:pt x="7597" y="65"/>
                  </a:lnTo>
                  <a:cubicBezTo>
                    <a:pt x="7933" y="215"/>
                    <a:pt x="8251" y="345"/>
                    <a:pt x="8569" y="475"/>
                  </a:cubicBezTo>
                  <a:lnTo>
                    <a:pt x="7597" y="56"/>
                  </a:lnTo>
                  <a:close/>
                  <a:moveTo>
                    <a:pt x="8726" y="0"/>
                  </a:moveTo>
                  <a:lnTo>
                    <a:pt x="8569" y="475"/>
                  </a:lnTo>
                  <a:cubicBezTo>
                    <a:pt x="9342" y="784"/>
                    <a:pt x="10052" y="1055"/>
                    <a:pt x="10733" y="1315"/>
                  </a:cubicBezTo>
                  <a:cubicBezTo>
                    <a:pt x="10733" y="1315"/>
                    <a:pt x="11947" y="1409"/>
                    <a:pt x="12451" y="1595"/>
                  </a:cubicBezTo>
                  <a:cubicBezTo>
                    <a:pt x="12946" y="1783"/>
                    <a:pt x="13562" y="2025"/>
                    <a:pt x="13450" y="2137"/>
                  </a:cubicBezTo>
                  <a:cubicBezTo>
                    <a:pt x="13450" y="2137"/>
                    <a:pt x="13441" y="2137"/>
                    <a:pt x="13441" y="2146"/>
                  </a:cubicBezTo>
                  <a:cubicBezTo>
                    <a:pt x="13636" y="2249"/>
                    <a:pt x="13786" y="2399"/>
                    <a:pt x="13869" y="2603"/>
                  </a:cubicBezTo>
                  <a:cubicBezTo>
                    <a:pt x="13878" y="2632"/>
                    <a:pt x="13889" y="2668"/>
                    <a:pt x="13907" y="2697"/>
                  </a:cubicBezTo>
                  <a:cubicBezTo>
                    <a:pt x="13889" y="2612"/>
                    <a:pt x="13878" y="2520"/>
                    <a:pt x="13851" y="2426"/>
                  </a:cubicBezTo>
                  <a:cubicBezTo>
                    <a:pt x="13542" y="1810"/>
                    <a:pt x="12834" y="1344"/>
                    <a:pt x="11676" y="1064"/>
                  </a:cubicBezTo>
                  <a:cubicBezTo>
                    <a:pt x="11051" y="914"/>
                    <a:pt x="10285" y="820"/>
                    <a:pt x="9380" y="784"/>
                  </a:cubicBezTo>
                  <a:cubicBezTo>
                    <a:pt x="9371" y="784"/>
                    <a:pt x="9371" y="775"/>
                    <a:pt x="9362" y="764"/>
                  </a:cubicBezTo>
                  <a:cubicBezTo>
                    <a:pt x="9362" y="755"/>
                    <a:pt x="9353" y="755"/>
                    <a:pt x="9353" y="746"/>
                  </a:cubicBezTo>
                  <a:lnTo>
                    <a:pt x="9342" y="746"/>
                  </a:lnTo>
                  <a:cubicBezTo>
                    <a:pt x="9342" y="737"/>
                    <a:pt x="9342" y="737"/>
                    <a:pt x="9333" y="728"/>
                  </a:cubicBezTo>
                  <a:lnTo>
                    <a:pt x="9315" y="708"/>
                  </a:lnTo>
                  <a:cubicBezTo>
                    <a:pt x="9315" y="699"/>
                    <a:pt x="9306" y="699"/>
                    <a:pt x="9306" y="690"/>
                  </a:cubicBezTo>
                  <a:lnTo>
                    <a:pt x="9297" y="690"/>
                  </a:lnTo>
                  <a:cubicBezTo>
                    <a:pt x="9297" y="681"/>
                    <a:pt x="9286" y="672"/>
                    <a:pt x="9286" y="672"/>
                  </a:cubicBezTo>
                  <a:lnTo>
                    <a:pt x="9286" y="663"/>
                  </a:lnTo>
                  <a:cubicBezTo>
                    <a:pt x="9277" y="663"/>
                    <a:pt x="9277" y="652"/>
                    <a:pt x="9268" y="652"/>
                  </a:cubicBezTo>
                  <a:cubicBezTo>
                    <a:pt x="9268" y="643"/>
                    <a:pt x="9259" y="634"/>
                    <a:pt x="9259" y="634"/>
                  </a:cubicBezTo>
                  <a:cubicBezTo>
                    <a:pt x="9250" y="634"/>
                    <a:pt x="9250" y="634"/>
                    <a:pt x="9250" y="625"/>
                  </a:cubicBezTo>
                  <a:cubicBezTo>
                    <a:pt x="9082" y="410"/>
                    <a:pt x="8905" y="204"/>
                    <a:pt x="8726" y="0"/>
                  </a:cubicBezTo>
                  <a:close/>
                  <a:moveTo>
                    <a:pt x="7859" y="2408"/>
                  </a:moveTo>
                  <a:lnTo>
                    <a:pt x="7859" y="2408"/>
                  </a:lnTo>
                  <a:cubicBezTo>
                    <a:pt x="7868" y="2556"/>
                    <a:pt x="7886" y="2715"/>
                    <a:pt x="7906" y="2856"/>
                  </a:cubicBezTo>
                  <a:cubicBezTo>
                    <a:pt x="8121" y="2791"/>
                    <a:pt x="8363" y="2706"/>
                    <a:pt x="8643" y="2623"/>
                  </a:cubicBezTo>
                  <a:cubicBezTo>
                    <a:pt x="8410" y="2556"/>
                    <a:pt x="8148" y="2482"/>
                    <a:pt x="7859" y="2408"/>
                  </a:cubicBezTo>
                  <a:close/>
                  <a:moveTo>
                    <a:pt x="4555" y="1875"/>
                  </a:moveTo>
                  <a:cubicBezTo>
                    <a:pt x="4404" y="1960"/>
                    <a:pt x="4245" y="2034"/>
                    <a:pt x="4089" y="2108"/>
                  </a:cubicBezTo>
                  <a:cubicBezTo>
                    <a:pt x="3853" y="2220"/>
                    <a:pt x="3641" y="2332"/>
                    <a:pt x="3396" y="2408"/>
                  </a:cubicBezTo>
                  <a:cubicBezTo>
                    <a:pt x="2856" y="2556"/>
                    <a:pt x="2341" y="2612"/>
                    <a:pt x="1819" y="2612"/>
                  </a:cubicBezTo>
                  <a:cubicBezTo>
                    <a:pt x="1409" y="2612"/>
                    <a:pt x="1008" y="2576"/>
                    <a:pt x="578" y="2529"/>
                  </a:cubicBezTo>
                  <a:cubicBezTo>
                    <a:pt x="381" y="2500"/>
                    <a:pt x="195" y="2464"/>
                    <a:pt x="0" y="2408"/>
                  </a:cubicBezTo>
                  <a:lnTo>
                    <a:pt x="0" y="2408"/>
                  </a:lnTo>
                  <a:cubicBezTo>
                    <a:pt x="74" y="2688"/>
                    <a:pt x="186" y="2939"/>
                    <a:pt x="336" y="3154"/>
                  </a:cubicBezTo>
                  <a:lnTo>
                    <a:pt x="336" y="3163"/>
                  </a:lnTo>
                  <a:lnTo>
                    <a:pt x="345" y="3163"/>
                  </a:lnTo>
                  <a:lnTo>
                    <a:pt x="345" y="3172"/>
                  </a:lnTo>
                  <a:lnTo>
                    <a:pt x="354" y="3172"/>
                  </a:lnTo>
                  <a:lnTo>
                    <a:pt x="354" y="3183"/>
                  </a:lnTo>
                  <a:lnTo>
                    <a:pt x="363" y="3192"/>
                  </a:lnTo>
                  <a:cubicBezTo>
                    <a:pt x="504" y="3387"/>
                    <a:pt x="672" y="3564"/>
                    <a:pt x="849" y="3714"/>
                  </a:cubicBezTo>
                  <a:cubicBezTo>
                    <a:pt x="1315" y="3508"/>
                    <a:pt x="1725" y="3351"/>
                    <a:pt x="2005" y="3275"/>
                  </a:cubicBezTo>
                  <a:cubicBezTo>
                    <a:pt x="2034" y="3266"/>
                    <a:pt x="2052" y="3266"/>
                    <a:pt x="2072" y="3257"/>
                  </a:cubicBezTo>
                  <a:cubicBezTo>
                    <a:pt x="2155" y="3248"/>
                    <a:pt x="2240" y="3239"/>
                    <a:pt x="2314" y="3239"/>
                  </a:cubicBezTo>
                  <a:lnTo>
                    <a:pt x="2361" y="3239"/>
                  </a:lnTo>
                  <a:cubicBezTo>
                    <a:pt x="2753" y="3257"/>
                    <a:pt x="3025" y="3481"/>
                    <a:pt x="3275" y="3632"/>
                  </a:cubicBezTo>
                  <a:cubicBezTo>
                    <a:pt x="3405" y="3714"/>
                    <a:pt x="3538" y="3779"/>
                    <a:pt x="3676" y="3779"/>
                  </a:cubicBezTo>
                  <a:lnTo>
                    <a:pt x="3723" y="3779"/>
                  </a:lnTo>
                  <a:cubicBezTo>
                    <a:pt x="3977" y="3779"/>
                    <a:pt x="4581" y="3688"/>
                    <a:pt x="5283" y="3546"/>
                  </a:cubicBezTo>
                  <a:cubicBezTo>
                    <a:pt x="5076" y="3089"/>
                    <a:pt x="4835" y="2538"/>
                    <a:pt x="4555" y="1875"/>
                  </a:cubicBezTo>
                  <a:close/>
                </a:path>
              </a:pathLst>
            </a:custGeom>
            <a:solidFill>
              <a:srgbClr val="2A0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1819325" y="2952575"/>
              <a:ext cx="434000" cy="100025"/>
            </a:xfrm>
            <a:custGeom>
              <a:avLst/>
              <a:gdLst/>
              <a:ahLst/>
              <a:cxnLst/>
              <a:rect l="l" t="t" r="r" b="b"/>
              <a:pathLst>
                <a:path w="17360" h="4001" extrusionOk="0">
                  <a:moveTo>
                    <a:pt x="15218" y="1"/>
                  </a:moveTo>
                  <a:cubicBezTo>
                    <a:pt x="13676" y="1"/>
                    <a:pt x="11495" y="738"/>
                    <a:pt x="10592" y="1031"/>
                  </a:cubicBezTo>
                  <a:cubicBezTo>
                    <a:pt x="9282" y="1456"/>
                    <a:pt x="7247" y="1873"/>
                    <a:pt x="6668" y="1873"/>
                  </a:cubicBezTo>
                  <a:cubicBezTo>
                    <a:pt x="6649" y="1873"/>
                    <a:pt x="6631" y="1872"/>
                    <a:pt x="6615" y="1871"/>
                  </a:cubicBezTo>
                  <a:cubicBezTo>
                    <a:pt x="6196" y="1856"/>
                    <a:pt x="5872" y="1326"/>
                    <a:pt x="5251" y="1326"/>
                  </a:cubicBezTo>
                  <a:cubicBezTo>
                    <a:pt x="5156" y="1326"/>
                    <a:pt x="5055" y="1339"/>
                    <a:pt x="4944" y="1367"/>
                  </a:cubicBezTo>
                  <a:cubicBezTo>
                    <a:pt x="4124" y="1582"/>
                    <a:pt x="2220" y="2534"/>
                    <a:pt x="1080" y="3056"/>
                  </a:cubicBezTo>
                  <a:cubicBezTo>
                    <a:pt x="1" y="3562"/>
                    <a:pt x="1180" y="3798"/>
                    <a:pt x="2786" y="3798"/>
                  </a:cubicBezTo>
                  <a:cubicBezTo>
                    <a:pt x="2873" y="3798"/>
                    <a:pt x="2962" y="3797"/>
                    <a:pt x="3051" y="3796"/>
                  </a:cubicBezTo>
                  <a:cubicBezTo>
                    <a:pt x="3712" y="3796"/>
                    <a:pt x="5168" y="3840"/>
                    <a:pt x="6804" y="3896"/>
                  </a:cubicBezTo>
                  <a:cubicBezTo>
                    <a:pt x="8351" y="3947"/>
                    <a:pt x="10050" y="4001"/>
                    <a:pt x="11372" y="4001"/>
                  </a:cubicBezTo>
                  <a:cubicBezTo>
                    <a:pt x="12274" y="4001"/>
                    <a:pt x="13000" y="3976"/>
                    <a:pt x="13383" y="3908"/>
                  </a:cubicBezTo>
                  <a:cubicBezTo>
                    <a:pt x="16156" y="3422"/>
                    <a:pt x="17359" y="2004"/>
                    <a:pt x="16808" y="695"/>
                  </a:cubicBezTo>
                  <a:cubicBezTo>
                    <a:pt x="16594" y="184"/>
                    <a:pt x="15985" y="1"/>
                    <a:pt x="15218"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1950650" y="2985850"/>
              <a:ext cx="24050" cy="9825"/>
            </a:xfrm>
            <a:custGeom>
              <a:avLst/>
              <a:gdLst/>
              <a:ahLst/>
              <a:cxnLst/>
              <a:rect l="l" t="t" r="r" b="b"/>
              <a:pathLst>
                <a:path w="962" h="393" extrusionOk="0">
                  <a:moveTo>
                    <a:pt x="47" y="0"/>
                  </a:moveTo>
                  <a:cubicBezTo>
                    <a:pt x="439" y="18"/>
                    <a:pt x="711" y="242"/>
                    <a:pt x="961" y="393"/>
                  </a:cubicBezTo>
                  <a:lnTo>
                    <a:pt x="961" y="393"/>
                  </a:lnTo>
                  <a:cubicBezTo>
                    <a:pt x="711" y="242"/>
                    <a:pt x="439" y="18"/>
                    <a:pt x="47" y="0"/>
                  </a:cubicBezTo>
                  <a:close/>
                  <a:moveTo>
                    <a:pt x="38" y="0"/>
                  </a:moveTo>
                  <a:lnTo>
                    <a:pt x="47" y="0"/>
                  </a:lnTo>
                  <a:lnTo>
                    <a:pt x="38" y="0"/>
                  </a:lnTo>
                  <a:close/>
                  <a:moveTo>
                    <a:pt x="18" y="0"/>
                  </a:moveTo>
                  <a:lnTo>
                    <a:pt x="38" y="0"/>
                  </a:lnTo>
                  <a:lnTo>
                    <a:pt x="18" y="0"/>
                  </a:lnTo>
                  <a:close/>
                  <a:moveTo>
                    <a:pt x="9" y="0"/>
                  </a:moveTo>
                  <a:lnTo>
                    <a:pt x="18" y="0"/>
                  </a:lnTo>
                  <a:lnTo>
                    <a:pt x="9" y="0"/>
                  </a:lnTo>
                  <a:close/>
                  <a:moveTo>
                    <a:pt x="0" y="0"/>
                  </a:moveTo>
                  <a:lnTo>
                    <a:pt x="9" y="0"/>
                  </a:lnTo>
                  <a:close/>
                </a:path>
              </a:pathLst>
            </a:custGeom>
            <a:solidFill>
              <a:srgbClr val="2709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2153875" y="3049525"/>
              <a:ext cx="3575" cy="750"/>
            </a:xfrm>
            <a:custGeom>
              <a:avLst/>
              <a:gdLst/>
              <a:ahLst/>
              <a:cxnLst/>
              <a:rect l="l" t="t" r="r" b="b"/>
              <a:pathLst>
                <a:path w="143" h="30" extrusionOk="0">
                  <a:moveTo>
                    <a:pt x="19" y="30"/>
                  </a:moveTo>
                  <a:lnTo>
                    <a:pt x="1" y="30"/>
                  </a:lnTo>
                  <a:lnTo>
                    <a:pt x="19" y="30"/>
                  </a:lnTo>
                  <a:close/>
                  <a:moveTo>
                    <a:pt x="39" y="18"/>
                  </a:moveTo>
                  <a:lnTo>
                    <a:pt x="30" y="18"/>
                  </a:lnTo>
                  <a:lnTo>
                    <a:pt x="39" y="18"/>
                  </a:lnTo>
                  <a:close/>
                  <a:moveTo>
                    <a:pt x="48" y="18"/>
                  </a:moveTo>
                  <a:lnTo>
                    <a:pt x="39" y="18"/>
                  </a:lnTo>
                  <a:lnTo>
                    <a:pt x="48" y="18"/>
                  </a:lnTo>
                  <a:close/>
                  <a:moveTo>
                    <a:pt x="66" y="18"/>
                  </a:moveTo>
                  <a:lnTo>
                    <a:pt x="57" y="18"/>
                  </a:lnTo>
                  <a:lnTo>
                    <a:pt x="66" y="18"/>
                  </a:lnTo>
                  <a:close/>
                  <a:moveTo>
                    <a:pt x="75" y="10"/>
                  </a:moveTo>
                  <a:lnTo>
                    <a:pt x="75" y="10"/>
                  </a:lnTo>
                  <a:lnTo>
                    <a:pt x="75" y="10"/>
                  </a:lnTo>
                  <a:close/>
                  <a:moveTo>
                    <a:pt x="95" y="10"/>
                  </a:moveTo>
                  <a:lnTo>
                    <a:pt x="86" y="10"/>
                  </a:lnTo>
                  <a:lnTo>
                    <a:pt x="95" y="10"/>
                  </a:lnTo>
                  <a:close/>
                  <a:moveTo>
                    <a:pt x="131" y="1"/>
                  </a:moveTo>
                  <a:lnTo>
                    <a:pt x="131" y="1"/>
                  </a:lnTo>
                  <a:lnTo>
                    <a:pt x="131" y="1"/>
                  </a:lnTo>
                  <a:close/>
                  <a:moveTo>
                    <a:pt x="142" y="1"/>
                  </a:moveTo>
                  <a:lnTo>
                    <a:pt x="142" y="1"/>
                  </a:lnTo>
                  <a:close/>
                </a:path>
              </a:pathLst>
            </a:custGeom>
            <a:solidFill>
              <a:srgbClr val="E5B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1899075" y="3023875"/>
              <a:ext cx="321825" cy="27800"/>
            </a:xfrm>
            <a:custGeom>
              <a:avLst/>
              <a:gdLst/>
              <a:ahLst/>
              <a:cxnLst/>
              <a:rect l="l" t="t" r="r" b="b"/>
              <a:pathLst>
                <a:path w="12873" h="1112" extrusionOk="0">
                  <a:moveTo>
                    <a:pt x="0" y="944"/>
                  </a:moveTo>
                  <a:cubicBezTo>
                    <a:pt x="403" y="944"/>
                    <a:pt x="1011" y="961"/>
                    <a:pt x="1736" y="985"/>
                  </a:cubicBezTo>
                  <a:lnTo>
                    <a:pt x="1736" y="985"/>
                  </a:lnTo>
                  <a:cubicBezTo>
                    <a:pt x="1011" y="960"/>
                    <a:pt x="402" y="944"/>
                    <a:pt x="0" y="944"/>
                  </a:cubicBezTo>
                  <a:close/>
                  <a:moveTo>
                    <a:pt x="1736" y="985"/>
                  </a:moveTo>
                  <a:cubicBezTo>
                    <a:pt x="2339" y="1005"/>
                    <a:pt x="3022" y="1030"/>
                    <a:pt x="3735" y="1056"/>
                  </a:cubicBezTo>
                  <a:cubicBezTo>
                    <a:pt x="3687" y="1044"/>
                    <a:pt x="3649" y="1044"/>
                    <a:pt x="3614" y="1044"/>
                  </a:cubicBezTo>
                  <a:cubicBezTo>
                    <a:pt x="2944" y="1025"/>
                    <a:pt x="2304" y="1003"/>
                    <a:pt x="1736" y="985"/>
                  </a:cubicBezTo>
                  <a:close/>
                  <a:moveTo>
                    <a:pt x="5182" y="307"/>
                  </a:moveTo>
                  <a:cubicBezTo>
                    <a:pt x="5041" y="608"/>
                    <a:pt x="4873" y="876"/>
                    <a:pt x="4734" y="1083"/>
                  </a:cubicBezTo>
                  <a:cubicBezTo>
                    <a:pt x="5079" y="1092"/>
                    <a:pt x="5424" y="1100"/>
                    <a:pt x="5760" y="1112"/>
                  </a:cubicBezTo>
                  <a:cubicBezTo>
                    <a:pt x="5751" y="971"/>
                    <a:pt x="5731" y="811"/>
                    <a:pt x="5713" y="652"/>
                  </a:cubicBezTo>
                  <a:cubicBezTo>
                    <a:pt x="5704" y="596"/>
                    <a:pt x="5695" y="540"/>
                    <a:pt x="5686" y="475"/>
                  </a:cubicBezTo>
                  <a:cubicBezTo>
                    <a:pt x="5518" y="428"/>
                    <a:pt x="5350" y="372"/>
                    <a:pt x="5182" y="307"/>
                  </a:cubicBezTo>
                  <a:close/>
                  <a:moveTo>
                    <a:pt x="12872" y="1"/>
                  </a:moveTo>
                  <a:lnTo>
                    <a:pt x="12872" y="1"/>
                  </a:lnTo>
                  <a:cubicBezTo>
                    <a:pt x="12507" y="178"/>
                    <a:pt x="12135" y="337"/>
                    <a:pt x="11734" y="440"/>
                  </a:cubicBezTo>
                  <a:cubicBezTo>
                    <a:pt x="10874" y="673"/>
                    <a:pt x="9987" y="811"/>
                    <a:pt x="9102" y="832"/>
                  </a:cubicBezTo>
                  <a:cubicBezTo>
                    <a:pt x="9064" y="841"/>
                    <a:pt x="9026" y="841"/>
                    <a:pt x="8990" y="841"/>
                  </a:cubicBezTo>
                  <a:cubicBezTo>
                    <a:pt x="9176" y="923"/>
                    <a:pt x="9391" y="1018"/>
                    <a:pt x="9606" y="1112"/>
                  </a:cubicBezTo>
                  <a:cubicBezTo>
                    <a:pt x="9848" y="1100"/>
                    <a:pt x="10043" y="1083"/>
                    <a:pt x="10193" y="1056"/>
                  </a:cubicBezTo>
                  <a:lnTo>
                    <a:pt x="10211" y="1056"/>
                  </a:lnTo>
                  <a:cubicBezTo>
                    <a:pt x="10211" y="1044"/>
                    <a:pt x="10211" y="1044"/>
                    <a:pt x="10222" y="1044"/>
                  </a:cubicBezTo>
                  <a:lnTo>
                    <a:pt x="10258" y="1044"/>
                  </a:lnTo>
                  <a:lnTo>
                    <a:pt x="10267" y="1036"/>
                  </a:lnTo>
                  <a:lnTo>
                    <a:pt x="10287" y="1036"/>
                  </a:lnTo>
                  <a:cubicBezTo>
                    <a:pt x="10296" y="1036"/>
                    <a:pt x="10305" y="1036"/>
                    <a:pt x="10323" y="1027"/>
                  </a:cubicBezTo>
                  <a:lnTo>
                    <a:pt x="10334" y="1027"/>
                  </a:lnTo>
                  <a:cubicBezTo>
                    <a:pt x="11454" y="811"/>
                    <a:pt x="12303" y="449"/>
                    <a:pt x="12872" y="1"/>
                  </a:cubicBezTo>
                  <a:close/>
                </a:path>
              </a:pathLst>
            </a:custGeom>
            <a:solidFill>
              <a:srgbClr val="B9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2082700" y="2962950"/>
              <a:ext cx="109450" cy="55350"/>
            </a:xfrm>
            <a:custGeom>
              <a:avLst/>
              <a:gdLst/>
              <a:ahLst/>
              <a:cxnLst/>
              <a:rect l="l" t="t" r="r" b="b"/>
              <a:pathLst>
                <a:path w="4378" h="2214" extrusionOk="0">
                  <a:moveTo>
                    <a:pt x="2111" y="0"/>
                  </a:moveTo>
                  <a:cubicBezTo>
                    <a:pt x="1271" y="215"/>
                    <a:pt x="505" y="468"/>
                    <a:pt x="57" y="616"/>
                  </a:cubicBezTo>
                  <a:cubicBezTo>
                    <a:pt x="39" y="625"/>
                    <a:pt x="21" y="636"/>
                    <a:pt x="1" y="636"/>
                  </a:cubicBezTo>
                  <a:cubicBezTo>
                    <a:pt x="514" y="681"/>
                    <a:pt x="1672" y="813"/>
                    <a:pt x="2167" y="1111"/>
                  </a:cubicBezTo>
                  <a:cubicBezTo>
                    <a:pt x="2821" y="1503"/>
                    <a:pt x="3343" y="2166"/>
                    <a:pt x="4378" y="2214"/>
                  </a:cubicBezTo>
                  <a:lnTo>
                    <a:pt x="2111" y="0"/>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2177700" y="2952600"/>
              <a:ext cx="53950" cy="15750"/>
            </a:xfrm>
            <a:custGeom>
              <a:avLst/>
              <a:gdLst/>
              <a:ahLst/>
              <a:cxnLst/>
              <a:rect l="l" t="t" r="r" b="b"/>
              <a:pathLst>
                <a:path w="2158" h="630" extrusionOk="0">
                  <a:moveTo>
                    <a:pt x="875" y="0"/>
                  </a:moveTo>
                  <a:cubicBezTo>
                    <a:pt x="631" y="0"/>
                    <a:pt x="372" y="19"/>
                    <a:pt x="103" y="51"/>
                  </a:cubicBezTo>
                  <a:lnTo>
                    <a:pt x="0" y="629"/>
                  </a:lnTo>
                  <a:lnTo>
                    <a:pt x="681" y="555"/>
                  </a:lnTo>
                  <a:cubicBezTo>
                    <a:pt x="812" y="454"/>
                    <a:pt x="957" y="427"/>
                    <a:pt x="1110" y="427"/>
                  </a:cubicBezTo>
                  <a:cubicBezTo>
                    <a:pt x="1283" y="427"/>
                    <a:pt x="1466" y="461"/>
                    <a:pt x="1647" y="461"/>
                  </a:cubicBezTo>
                  <a:cubicBezTo>
                    <a:pt x="1822" y="461"/>
                    <a:pt x="1995" y="429"/>
                    <a:pt x="2157" y="302"/>
                  </a:cubicBezTo>
                  <a:cubicBezTo>
                    <a:pt x="1851" y="86"/>
                    <a:pt x="1400" y="0"/>
                    <a:pt x="875"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1819325" y="2985725"/>
              <a:ext cx="222350" cy="65225"/>
            </a:xfrm>
            <a:custGeom>
              <a:avLst/>
              <a:gdLst/>
              <a:ahLst/>
              <a:cxnLst/>
              <a:rect l="l" t="t" r="r" b="b"/>
              <a:pathLst>
                <a:path w="8894" h="2609" extrusionOk="0">
                  <a:moveTo>
                    <a:pt x="5251" y="0"/>
                  </a:moveTo>
                  <a:cubicBezTo>
                    <a:pt x="5156" y="0"/>
                    <a:pt x="5055" y="13"/>
                    <a:pt x="4944" y="41"/>
                  </a:cubicBezTo>
                  <a:cubicBezTo>
                    <a:pt x="4124" y="256"/>
                    <a:pt x="2220" y="1208"/>
                    <a:pt x="1080" y="1730"/>
                  </a:cubicBezTo>
                  <a:cubicBezTo>
                    <a:pt x="1" y="2236"/>
                    <a:pt x="1180" y="2472"/>
                    <a:pt x="2786" y="2472"/>
                  </a:cubicBezTo>
                  <a:cubicBezTo>
                    <a:pt x="2873" y="2472"/>
                    <a:pt x="2962" y="2471"/>
                    <a:pt x="3051" y="2470"/>
                  </a:cubicBezTo>
                  <a:cubicBezTo>
                    <a:pt x="3100" y="2469"/>
                    <a:pt x="3154" y="2469"/>
                    <a:pt x="3211" y="2469"/>
                  </a:cubicBezTo>
                  <a:cubicBezTo>
                    <a:pt x="4105" y="2469"/>
                    <a:pt x="5993" y="2548"/>
                    <a:pt x="7924" y="2609"/>
                  </a:cubicBezTo>
                  <a:cubicBezTo>
                    <a:pt x="8304" y="2040"/>
                    <a:pt x="8894" y="993"/>
                    <a:pt x="8652" y="218"/>
                  </a:cubicBezTo>
                  <a:lnTo>
                    <a:pt x="8652" y="218"/>
                  </a:lnTo>
                  <a:cubicBezTo>
                    <a:pt x="7794" y="411"/>
                    <a:pt x="7011" y="547"/>
                    <a:pt x="6677" y="547"/>
                  </a:cubicBezTo>
                  <a:cubicBezTo>
                    <a:pt x="6654" y="547"/>
                    <a:pt x="6634" y="547"/>
                    <a:pt x="6615" y="545"/>
                  </a:cubicBezTo>
                  <a:cubicBezTo>
                    <a:pt x="6196" y="530"/>
                    <a:pt x="5872" y="0"/>
                    <a:pt x="5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1934800" y="2993475"/>
              <a:ext cx="51550" cy="15475"/>
            </a:xfrm>
            <a:custGeom>
              <a:avLst/>
              <a:gdLst/>
              <a:ahLst/>
              <a:cxnLst/>
              <a:rect l="l" t="t" r="r" b="b"/>
              <a:pathLst>
                <a:path w="2062" h="619" extrusionOk="0">
                  <a:moveTo>
                    <a:pt x="66" y="0"/>
                  </a:moveTo>
                  <a:cubicBezTo>
                    <a:pt x="50" y="0"/>
                    <a:pt x="36" y="7"/>
                    <a:pt x="27" y="20"/>
                  </a:cubicBezTo>
                  <a:cubicBezTo>
                    <a:pt x="0" y="40"/>
                    <a:pt x="0" y="76"/>
                    <a:pt x="27" y="96"/>
                  </a:cubicBezTo>
                  <a:cubicBezTo>
                    <a:pt x="410" y="497"/>
                    <a:pt x="793" y="618"/>
                    <a:pt x="1120" y="618"/>
                  </a:cubicBezTo>
                  <a:cubicBezTo>
                    <a:pt x="1651" y="618"/>
                    <a:pt x="2034" y="291"/>
                    <a:pt x="2043" y="282"/>
                  </a:cubicBezTo>
                  <a:cubicBezTo>
                    <a:pt x="2061" y="264"/>
                    <a:pt x="2061" y="226"/>
                    <a:pt x="2043" y="200"/>
                  </a:cubicBezTo>
                  <a:cubicBezTo>
                    <a:pt x="2034" y="189"/>
                    <a:pt x="2018" y="181"/>
                    <a:pt x="2001" y="181"/>
                  </a:cubicBezTo>
                  <a:cubicBezTo>
                    <a:pt x="1987" y="181"/>
                    <a:pt x="1973" y="186"/>
                    <a:pt x="1961" y="200"/>
                  </a:cubicBezTo>
                  <a:cubicBezTo>
                    <a:pt x="1937" y="216"/>
                    <a:pt x="1601" y="508"/>
                    <a:pt x="1127" y="508"/>
                  </a:cubicBezTo>
                  <a:cubicBezTo>
                    <a:pt x="828" y="508"/>
                    <a:pt x="476" y="392"/>
                    <a:pt x="112" y="20"/>
                  </a:cubicBezTo>
                  <a:cubicBezTo>
                    <a:pt x="98" y="7"/>
                    <a:pt x="81" y="0"/>
                    <a:pt x="6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1848875" y="3019425"/>
              <a:ext cx="17350" cy="28050"/>
            </a:xfrm>
            <a:custGeom>
              <a:avLst/>
              <a:gdLst/>
              <a:ahLst/>
              <a:cxnLst/>
              <a:rect l="l" t="t" r="r" b="b"/>
              <a:pathLst>
                <a:path w="694" h="1122" extrusionOk="0">
                  <a:moveTo>
                    <a:pt x="633" y="0"/>
                  </a:moveTo>
                  <a:cubicBezTo>
                    <a:pt x="613" y="0"/>
                    <a:pt x="593" y="11"/>
                    <a:pt x="581" y="28"/>
                  </a:cubicBezTo>
                  <a:cubicBezTo>
                    <a:pt x="525" y="102"/>
                    <a:pt x="1" y="830"/>
                    <a:pt x="319" y="1110"/>
                  </a:cubicBezTo>
                  <a:cubicBezTo>
                    <a:pt x="337" y="1122"/>
                    <a:pt x="346" y="1122"/>
                    <a:pt x="357" y="1122"/>
                  </a:cubicBezTo>
                  <a:cubicBezTo>
                    <a:pt x="375" y="1122"/>
                    <a:pt x="393" y="1110"/>
                    <a:pt x="402" y="1101"/>
                  </a:cubicBezTo>
                  <a:cubicBezTo>
                    <a:pt x="422" y="1075"/>
                    <a:pt x="422" y="1037"/>
                    <a:pt x="402" y="1019"/>
                  </a:cubicBezTo>
                  <a:cubicBezTo>
                    <a:pt x="198" y="842"/>
                    <a:pt x="534" y="291"/>
                    <a:pt x="673" y="93"/>
                  </a:cubicBezTo>
                  <a:cubicBezTo>
                    <a:pt x="693" y="67"/>
                    <a:pt x="693" y="28"/>
                    <a:pt x="664" y="11"/>
                  </a:cubicBezTo>
                  <a:cubicBezTo>
                    <a:pt x="655" y="3"/>
                    <a:pt x="644" y="0"/>
                    <a:pt x="633"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2001275" y="2992875"/>
              <a:ext cx="31775" cy="59025"/>
            </a:xfrm>
            <a:custGeom>
              <a:avLst/>
              <a:gdLst/>
              <a:ahLst/>
              <a:cxnLst/>
              <a:rect l="l" t="t" r="r" b="b"/>
              <a:pathLst>
                <a:path w="1271" h="2361" extrusionOk="0">
                  <a:moveTo>
                    <a:pt x="782" y="0"/>
                  </a:moveTo>
                  <a:cubicBezTo>
                    <a:pt x="774" y="0"/>
                    <a:pt x="765" y="3"/>
                    <a:pt x="758" y="8"/>
                  </a:cubicBezTo>
                  <a:cubicBezTo>
                    <a:pt x="729" y="17"/>
                    <a:pt x="720" y="55"/>
                    <a:pt x="729" y="82"/>
                  </a:cubicBezTo>
                  <a:cubicBezTo>
                    <a:pt x="1130" y="961"/>
                    <a:pt x="39" y="2258"/>
                    <a:pt x="30" y="2267"/>
                  </a:cubicBezTo>
                  <a:cubicBezTo>
                    <a:pt x="0" y="2296"/>
                    <a:pt x="9" y="2332"/>
                    <a:pt x="30" y="2352"/>
                  </a:cubicBezTo>
                  <a:cubicBezTo>
                    <a:pt x="48" y="2361"/>
                    <a:pt x="56" y="2361"/>
                    <a:pt x="65" y="2361"/>
                  </a:cubicBezTo>
                  <a:cubicBezTo>
                    <a:pt x="86" y="2361"/>
                    <a:pt x="104" y="2361"/>
                    <a:pt x="112" y="2340"/>
                  </a:cubicBezTo>
                  <a:cubicBezTo>
                    <a:pt x="160" y="2284"/>
                    <a:pt x="1271" y="978"/>
                    <a:pt x="832" y="35"/>
                  </a:cubicBezTo>
                  <a:cubicBezTo>
                    <a:pt x="825" y="16"/>
                    <a:pt x="804" y="0"/>
                    <a:pt x="782" y="0"/>
                  </a:cubicBezTo>
                  <a:close/>
                </a:path>
              </a:pathLst>
            </a:custGeom>
            <a:solidFill>
              <a:srgbClr val="996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1964200" y="2747450"/>
              <a:ext cx="246175" cy="342850"/>
            </a:xfrm>
            <a:custGeom>
              <a:avLst/>
              <a:gdLst/>
              <a:ahLst/>
              <a:cxnLst/>
              <a:rect l="l" t="t" r="r" b="b"/>
              <a:pathLst>
                <a:path w="9847" h="13714" extrusionOk="0">
                  <a:moveTo>
                    <a:pt x="2377" y="0"/>
                  </a:moveTo>
                  <a:cubicBezTo>
                    <a:pt x="1859" y="0"/>
                    <a:pt x="1419" y="99"/>
                    <a:pt x="1419" y="99"/>
                  </a:cubicBezTo>
                  <a:cubicBezTo>
                    <a:pt x="233" y="1387"/>
                    <a:pt x="0" y="3721"/>
                    <a:pt x="1100" y="6660"/>
                  </a:cubicBezTo>
                  <a:cubicBezTo>
                    <a:pt x="2203" y="9592"/>
                    <a:pt x="3005" y="10842"/>
                    <a:pt x="3108" y="11709"/>
                  </a:cubicBezTo>
                  <a:cubicBezTo>
                    <a:pt x="3211" y="12579"/>
                    <a:pt x="3108" y="13148"/>
                    <a:pt x="4508" y="13381"/>
                  </a:cubicBezTo>
                  <a:cubicBezTo>
                    <a:pt x="5529" y="13552"/>
                    <a:pt x="6858" y="13713"/>
                    <a:pt x="7758" y="13713"/>
                  </a:cubicBezTo>
                  <a:cubicBezTo>
                    <a:pt x="8083" y="13713"/>
                    <a:pt x="8353" y="13692"/>
                    <a:pt x="8531" y="13643"/>
                  </a:cubicBezTo>
                  <a:cubicBezTo>
                    <a:pt x="9212" y="13457"/>
                    <a:pt x="9846" y="13325"/>
                    <a:pt x="9044" y="13009"/>
                  </a:cubicBezTo>
                  <a:cubicBezTo>
                    <a:pt x="8242" y="12691"/>
                    <a:pt x="5628" y="11665"/>
                    <a:pt x="5377" y="11308"/>
                  </a:cubicBezTo>
                  <a:cubicBezTo>
                    <a:pt x="5115" y="10946"/>
                    <a:pt x="4396" y="1685"/>
                    <a:pt x="3910" y="668"/>
                  </a:cubicBezTo>
                  <a:cubicBezTo>
                    <a:pt x="3652" y="127"/>
                    <a:pt x="2965" y="0"/>
                    <a:pt x="2377"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1998700" y="2796550"/>
              <a:ext cx="200975" cy="293825"/>
            </a:xfrm>
            <a:custGeom>
              <a:avLst/>
              <a:gdLst/>
              <a:ahLst/>
              <a:cxnLst/>
              <a:rect l="l" t="t" r="r" b="b"/>
              <a:pathLst>
                <a:path w="8039" h="11753" extrusionOk="0">
                  <a:moveTo>
                    <a:pt x="2821" y="1"/>
                  </a:moveTo>
                  <a:cubicBezTo>
                    <a:pt x="2586" y="104"/>
                    <a:pt x="2279" y="236"/>
                    <a:pt x="1934" y="357"/>
                  </a:cubicBezTo>
                  <a:cubicBezTo>
                    <a:pt x="2288" y="572"/>
                    <a:pt x="2633" y="823"/>
                    <a:pt x="2978" y="1094"/>
                  </a:cubicBezTo>
                  <a:cubicBezTo>
                    <a:pt x="2922" y="693"/>
                    <a:pt x="2877" y="328"/>
                    <a:pt x="2821" y="1"/>
                  </a:cubicBezTo>
                  <a:close/>
                  <a:moveTo>
                    <a:pt x="1197" y="2064"/>
                  </a:moveTo>
                  <a:cubicBezTo>
                    <a:pt x="849" y="2149"/>
                    <a:pt x="513" y="2185"/>
                    <a:pt x="177" y="2185"/>
                  </a:cubicBezTo>
                  <a:lnTo>
                    <a:pt x="0" y="2185"/>
                  </a:lnTo>
                  <a:lnTo>
                    <a:pt x="245" y="2904"/>
                  </a:lnTo>
                  <a:cubicBezTo>
                    <a:pt x="1055" y="3337"/>
                    <a:pt x="1821" y="3711"/>
                    <a:pt x="2547" y="4040"/>
                  </a:cubicBezTo>
                  <a:lnTo>
                    <a:pt x="2547" y="4040"/>
                  </a:lnTo>
                  <a:lnTo>
                    <a:pt x="1197" y="2064"/>
                  </a:lnTo>
                  <a:close/>
                  <a:moveTo>
                    <a:pt x="2547" y="4040"/>
                  </a:moveTo>
                  <a:lnTo>
                    <a:pt x="2550" y="4044"/>
                  </a:lnTo>
                  <a:lnTo>
                    <a:pt x="2656" y="4089"/>
                  </a:lnTo>
                  <a:lnTo>
                    <a:pt x="2656" y="4089"/>
                  </a:lnTo>
                  <a:cubicBezTo>
                    <a:pt x="2620" y="4073"/>
                    <a:pt x="2583" y="4057"/>
                    <a:pt x="2547" y="4040"/>
                  </a:cubicBezTo>
                  <a:close/>
                  <a:moveTo>
                    <a:pt x="2656" y="4089"/>
                  </a:moveTo>
                  <a:cubicBezTo>
                    <a:pt x="2895" y="4197"/>
                    <a:pt x="3130" y="4300"/>
                    <a:pt x="3361" y="4398"/>
                  </a:cubicBezTo>
                  <a:lnTo>
                    <a:pt x="3361" y="4389"/>
                  </a:lnTo>
                  <a:lnTo>
                    <a:pt x="2656" y="4089"/>
                  </a:lnTo>
                  <a:close/>
                  <a:moveTo>
                    <a:pt x="112" y="5704"/>
                  </a:moveTo>
                  <a:cubicBezTo>
                    <a:pt x="1009" y="7935"/>
                    <a:pt x="1634" y="8982"/>
                    <a:pt x="1728" y="9745"/>
                  </a:cubicBezTo>
                  <a:cubicBezTo>
                    <a:pt x="1831" y="10615"/>
                    <a:pt x="1728" y="11184"/>
                    <a:pt x="3128" y="11417"/>
                  </a:cubicBezTo>
                  <a:cubicBezTo>
                    <a:pt x="4154" y="11585"/>
                    <a:pt x="5480" y="11753"/>
                    <a:pt x="6385" y="11753"/>
                  </a:cubicBezTo>
                  <a:cubicBezTo>
                    <a:pt x="6703" y="11753"/>
                    <a:pt x="6974" y="11726"/>
                    <a:pt x="7151" y="11679"/>
                  </a:cubicBezTo>
                  <a:cubicBezTo>
                    <a:pt x="7608" y="11549"/>
                    <a:pt x="8038" y="11455"/>
                    <a:pt x="8038" y="11305"/>
                  </a:cubicBezTo>
                  <a:cubicBezTo>
                    <a:pt x="8038" y="11240"/>
                    <a:pt x="7935" y="11146"/>
                    <a:pt x="7664" y="11045"/>
                  </a:cubicBezTo>
                  <a:cubicBezTo>
                    <a:pt x="7263" y="10886"/>
                    <a:pt x="6405" y="10550"/>
                    <a:pt x="5621" y="10205"/>
                  </a:cubicBezTo>
                  <a:cubicBezTo>
                    <a:pt x="5406" y="10111"/>
                    <a:pt x="5191" y="10016"/>
                    <a:pt x="5005" y="9934"/>
                  </a:cubicBezTo>
                  <a:cubicBezTo>
                    <a:pt x="4490" y="9689"/>
                    <a:pt x="4080" y="9477"/>
                    <a:pt x="3997" y="9344"/>
                  </a:cubicBezTo>
                  <a:cubicBezTo>
                    <a:pt x="3921" y="9241"/>
                    <a:pt x="3809" y="8448"/>
                    <a:pt x="3688" y="7328"/>
                  </a:cubicBezTo>
                  <a:cubicBezTo>
                    <a:pt x="3679" y="7281"/>
                    <a:pt x="3679" y="7236"/>
                    <a:pt x="3670" y="7189"/>
                  </a:cubicBezTo>
                  <a:cubicBezTo>
                    <a:pt x="3650" y="7048"/>
                    <a:pt x="3632" y="6889"/>
                    <a:pt x="3623" y="6741"/>
                  </a:cubicBezTo>
                  <a:cubicBezTo>
                    <a:pt x="2577" y="6452"/>
                    <a:pt x="1241" y="6096"/>
                    <a:pt x="112" y="5704"/>
                  </a:cubicBezTo>
                  <a:close/>
                </a:path>
              </a:pathLst>
            </a:custGeom>
            <a:solidFill>
              <a:srgbClr val="B9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2008725" y="2941950"/>
              <a:ext cx="201650" cy="148350"/>
            </a:xfrm>
            <a:custGeom>
              <a:avLst/>
              <a:gdLst/>
              <a:ahLst/>
              <a:cxnLst/>
              <a:rect l="l" t="t" r="r" b="b"/>
              <a:pathLst>
                <a:path w="8066" h="5934" extrusionOk="0">
                  <a:moveTo>
                    <a:pt x="3119" y="0"/>
                  </a:moveTo>
                  <a:cubicBezTo>
                    <a:pt x="2658" y="234"/>
                    <a:pt x="1697" y="651"/>
                    <a:pt x="635" y="651"/>
                  </a:cubicBezTo>
                  <a:cubicBezTo>
                    <a:pt x="427" y="651"/>
                    <a:pt x="214" y="635"/>
                    <a:pt x="0" y="598"/>
                  </a:cubicBezTo>
                  <a:lnTo>
                    <a:pt x="0" y="598"/>
                  </a:lnTo>
                  <a:cubicBezTo>
                    <a:pt x="740" y="2343"/>
                    <a:pt x="1244" y="3248"/>
                    <a:pt x="1327" y="3929"/>
                  </a:cubicBezTo>
                  <a:cubicBezTo>
                    <a:pt x="1430" y="4799"/>
                    <a:pt x="1327" y="5368"/>
                    <a:pt x="2727" y="5601"/>
                  </a:cubicBezTo>
                  <a:cubicBezTo>
                    <a:pt x="3748" y="5772"/>
                    <a:pt x="5077" y="5933"/>
                    <a:pt x="5977" y="5933"/>
                  </a:cubicBezTo>
                  <a:cubicBezTo>
                    <a:pt x="6302" y="5933"/>
                    <a:pt x="6572" y="5912"/>
                    <a:pt x="6750" y="5863"/>
                  </a:cubicBezTo>
                  <a:cubicBezTo>
                    <a:pt x="7431" y="5677"/>
                    <a:pt x="8065" y="5545"/>
                    <a:pt x="7263" y="5229"/>
                  </a:cubicBezTo>
                  <a:cubicBezTo>
                    <a:pt x="6461" y="4911"/>
                    <a:pt x="3847" y="3885"/>
                    <a:pt x="3596" y="3528"/>
                  </a:cubicBezTo>
                  <a:cubicBezTo>
                    <a:pt x="3493" y="3390"/>
                    <a:pt x="3316" y="1857"/>
                    <a:pt x="3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2132425" y="3069350"/>
              <a:ext cx="49050" cy="19625"/>
            </a:xfrm>
            <a:custGeom>
              <a:avLst/>
              <a:gdLst/>
              <a:ahLst/>
              <a:cxnLst/>
              <a:rect l="l" t="t" r="r" b="b"/>
              <a:pathLst>
                <a:path w="1962" h="785" extrusionOk="0">
                  <a:moveTo>
                    <a:pt x="1896" y="1"/>
                  </a:moveTo>
                  <a:cubicBezTo>
                    <a:pt x="1625" y="10"/>
                    <a:pt x="317" y="449"/>
                    <a:pt x="37" y="682"/>
                  </a:cubicBezTo>
                  <a:cubicBezTo>
                    <a:pt x="10" y="702"/>
                    <a:pt x="1" y="738"/>
                    <a:pt x="28" y="758"/>
                  </a:cubicBezTo>
                  <a:cubicBezTo>
                    <a:pt x="37" y="776"/>
                    <a:pt x="57" y="785"/>
                    <a:pt x="66" y="785"/>
                  </a:cubicBezTo>
                  <a:cubicBezTo>
                    <a:pt x="84" y="785"/>
                    <a:pt x="93" y="776"/>
                    <a:pt x="104" y="767"/>
                  </a:cubicBezTo>
                  <a:cubicBezTo>
                    <a:pt x="373" y="552"/>
                    <a:pt x="1652" y="122"/>
                    <a:pt x="1905" y="113"/>
                  </a:cubicBezTo>
                  <a:cubicBezTo>
                    <a:pt x="1932" y="113"/>
                    <a:pt x="1961" y="86"/>
                    <a:pt x="1961" y="57"/>
                  </a:cubicBezTo>
                  <a:cubicBezTo>
                    <a:pt x="1961" y="21"/>
                    <a:pt x="1932" y="1"/>
                    <a:pt x="1896"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2043500" y="3046325"/>
              <a:ext cx="23375" cy="32400"/>
            </a:xfrm>
            <a:custGeom>
              <a:avLst/>
              <a:gdLst/>
              <a:ahLst/>
              <a:cxnLst/>
              <a:rect l="l" t="t" r="r" b="b"/>
              <a:pathLst>
                <a:path w="935" h="1296" extrusionOk="0">
                  <a:moveTo>
                    <a:pt x="69" y="0"/>
                  </a:moveTo>
                  <a:cubicBezTo>
                    <a:pt x="48" y="0"/>
                    <a:pt x="27" y="15"/>
                    <a:pt x="21" y="34"/>
                  </a:cubicBezTo>
                  <a:cubicBezTo>
                    <a:pt x="1" y="64"/>
                    <a:pt x="21" y="102"/>
                    <a:pt x="48" y="111"/>
                  </a:cubicBezTo>
                  <a:cubicBezTo>
                    <a:pt x="599" y="362"/>
                    <a:pt x="814" y="1240"/>
                    <a:pt x="814" y="1249"/>
                  </a:cubicBezTo>
                  <a:cubicBezTo>
                    <a:pt x="823" y="1278"/>
                    <a:pt x="850" y="1296"/>
                    <a:pt x="870" y="1296"/>
                  </a:cubicBezTo>
                  <a:cubicBezTo>
                    <a:pt x="879" y="1296"/>
                    <a:pt x="879" y="1296"/>
                    <a:pt x="888" y="1287"/>
                  </a:cubicBezTo>
                  <a:cubicBezTo>
                    <a:pt x="917" y="1287"/>
                    <a:pt x="935" y="1249"/>
                    <a:pt x="935" y="1222"/>
                  </a:cubicBezTo>
                  <a:cubicBezTo>
                    <a:pt x="926" y="1184"/>
                    <a:pt x="702" y="279"/>
                    <a:pt x="95" y="8"/>
                  </a:cubicBezTo>
                  <a:cubicBezTo>
                    <a:pt x="87" y="3"/>
                    <a:pt x="78" y="0"/>
                    <a:pt x="69"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2014100" y="2956800"/>
              <a:ext cx="75850" cy="19275"/>
            </a:xfrm>
            <a:custGeom>
              <a:avLst/>
              <a:gdLst/>
              <a:ahLst/>
              <a:cxnLst/>
              <a:rect l="l" t="t" r="r" b="b"/>
              <a:pathLst>
                <a:path w="3034" h="771" extrusionOk="0">
                  <a:moveTo>
                    <a:pt x="2981" y="1"/>
                  </a:moveTo>
                  <a:cubicBezTo>
                    <a:pt x="2968" y="1"/>
                    <a:pt x="2954" y="5"/>
                    <a:pt x="2942" y="13"/>
                  </a:cubicBezTo>
                  <a:cubicBezTo>
                    <a:pt x="2582" y="258"/>
                    <a:pt x="1738" y="654"/>
                    <a:pt x="746" y="654"/>
                  </a:cubicBezTo>
                  <a:cubicBezTo>
                    <a:pt x="529" y="654"/>
                    <a:pt x="305" y="635"/>
                    <a:pt x="77" y="591"/>
                  </a:cubicBezTo>
                  <a:cubicBezTo>
                    <a:pt x="73" y="590"/>
                    <a:pt x="69" y="590"/>
                    <a:pt x="65" y="590"/>
                  </a:cubicBezTo>
                  <a:cubicBezTo>
                    <a:pt x="39" y="590"/>
                    <a:pt x="9" y="615"/>
                    <a:pt x="9" y="638"/>
                  </a:cubicBezTo>
                  <a:cubicBezTo>
                    <a:pt x="0" y="667"/>
                    <a:pt x="21" y="703"/>
                    <a:pt x="56" y="703"/>
                  </a:cubicBezTo>
                  <a:cubicBezTo>
                    <a:pt x="289" y="750"/>
                    <a:pt x="513" y="770"/>
                    <a:pt x="737" y="770"/>
                  </a:cubicBezTo>
                  <a:cubicBezTo>
                    <a:pt x="1766" y="770"/>
                    <a:pt x="2633" y="367"/>
                    <a:pt x="3007" y="107"/>
                  </a:cubicBezTo>
                  <a:cubicBezTo>
                    <a:pt x="3034" y="87"/>
                    <a:pt x="3034" y="51"/>
                    <a:pt x="3016" y="22"/>
                  </a:cubicBezTo>
                  <a:cubicBezTo>
                    <a:pt x="3011" y="7"/>
                    <a:pt x="2997" y="1"/>
                    <a:pt x="2981" y="1"/>
                  </a:cubicBezTo>
                  <a:close/>
                </a:path>
              </a:pathLst>
            </a:custGeom>
            <a:solidFill>
              <a:srgbClr val="996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1933850" y="2716850"/>
              <a:ext cx="148200" cy="131575"/>
            </a:xfrm>
            <a:custGeom>
              <a:avLst/>
              <a:gdLst/>
              <a:ahLst/>
              <a:cxnLst/>
              <a:rect l="l" t="t" r="r" b="b"/>
              <a:pathLst>
                <a:path w="5928" h="5263" extrusionOk="0">
                  <a:moveTo>
                    <a:pt x="3399" y="0"/>
                  </a:moveTo>
                  <a:cubicBezTo>
                    <a:pt x="1501" y="0"/>
                    <a:pt x="1" y="2586"/>
                    <a:pt x="9" y="4477"/>
                  </a:cubicBezTo>
                  <a:cubicBezTo>
                    <a:pt x="15" y="5059"/>
                    <a:pt x="186" y="5263"/>
                    <a:pt x="424" y="5263"/>
                  </a:cubicBezTo>
                  <a:cubicBezTo>
                    <a:pt x="984" y="5263"/>
                    <a:pt x="1913" y="4132"/>
                    <a:pt x="1913" y="4132"/>
                  </a:cubicBezTo>
                  <a:cubicBezTo>
                    <a:pt x="1950" y="4133"/>
                    <a:pt x="1988" y="4134"/>
                    <a:pt x="2026" y="4134"/>
                  </a:cubicBezTo>
                  <a:cubicBezTo>
                    <a:pt x="3482" y="4134"/>
                    <a:pt x="5928" y="2965"/>
                    <a:pt x="5928" y="2965"/>
                  </a:cubicBezTo>
                  <a:cubicBezTo>
                    <a:pt x="5928" y="2965"/>
                    <a:pt x="5554" y="185"/>
                    <a:pt x="3576" y="8"/>
                  </a:cubicBezTo>
                  <a:cubicBezTo>
                    <a:pt x="3516" y="3"/>
                    <a:pt x="3457" y="0"/>
                    <a:pt x="3399"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2063450" y="2805900"/>
              <a:ext cx="105850" cy="126625"/>
            </a:xfrm>
            <a:custGeom>
              <a:avLst/>
              <a:gdLst/>
              <a:ahLst/>
              <a:cxnLst/>
              <a:rect l="l" t="t" r="r" b="b"/>
              <a:pathLst>
                <a:path w="4234" h="5065" extrusionOk="0">
                  <a:moveTo>
                    <a:pt x="1761" y="1"/>
                  </a:moveTo>
                  <a:lnTo>
                    <a:pt x="827" y="3670"/>
                  </a:lnTo>
                  <a:cubicBezTo>
                    <a:pt x="827" y="3670"/>
                    <a:pt x="0" y="5064"/>
                    <a:pt x="1525" y="5064"/>
                  </a:cubicBezTo>
                  <a:cubicBezTo>
                    <a:pt x="1611" y="5064"/>
                    <a:pt x="1705" y="5060"/>
                    <a:pt x="1808" y="5050"/>
                  </a:cubicBezTo>
                  <a:cubicBezTo>
                    <a:pt x="3703" y="4882"/>
                    <a:pt x="3916" y="2624"/>
                    <a:pt x="4234" y="216"/>
                  </a:cubicBezTo>
                  <a:lnTo>
                    <a:pt x="1761"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1894425" y="2748725"/>
              <a:ext cx="341875" cy="272175"/>
            </a:xfrm>
            <a:custGeom>
              <a:avLst/>
              <a:gdLst/>
              <a:ahLst/>
              <a:cxnLst/>
              <a:rect l="l" t="t" r="r" b="b"/>
              <a:pathLst>
                <a:path w="13675" h="10887" extrusionOk="0">
                  <a:moveTo>
                    <a:pt x="0" y="1"/>
                  </a:moveTo>
                  <a:cubicBezTo>
                    <a:pt x="0" y="1"/>
                    <a:pt x="952" y="5415"/>
                    <a:pt x="2108" y="6553"/>
                  </a:cubicBezTo>
                  <a:cubicBezTo>
                    <a:pt x="3275" y="7682"/>
                    <a:pt x="8652" y="8766"/>
                    <a:pt x="9465" y="9158"/>
                  </a:cubicBezTo>
                  <a:cubicBezTo>
                    <a:pt x="10529" y="9680"/>
                    <a:pt x="11060" y="10361"/>
                    <a:pt x="11537" y="10606"/>
                  </a:cubicBezTo>
                  <a:cubicBezTo>
                    <a:pt x="11910" y="10802"/>
                    <a:pt x="12103" y="10865"/>
                    <a:pt x="12196" y="10865"/>
                  </a:cubicBezTo>
                  <a:cubicBezTo>
                    <a:pt x="12363" y="10865"/>
                    <a:pt x="12209" y="10662"/>
                    <a:pt x="12209" y="10662"/>
                  </a:cubicBezTo>
                  <a:lnTo>
                    <a:pt x="12209" y="10662"/>
                  </a:lnTo>
                  <a:cubicBezTo>
                    <a:pt x="12490" y="10824"/>
                    <a:pt x="12691" y="10886"/>
                    <a:pt x="12814" y="10886"/>
                  </a:cubicBezTo>
                  <a:cubicBezTo>
                    <a:pt x="12964" y="10886"/>
                    <a:pt x="12996" y="10793"/>
                    <a:pt x="12908" y="10679"/>
                  </a:cubicBezTo>
                  <a:lnTo>
                    <a:pt x="12908" y="10679"/>
                  </a:lnTo>
                  <a:cubicBezTo>
                    <a:pt x="13036" y="10795"/>
                    <a:pt x="13183" y="10868"/>
                    <a:pt x="13283" y="10868"/>
                  </a:cubicBezTo>
                  <a:cubicBezTo>
                    <a:pt x="13432" y="10868"/>
                    <a:pt x="13478" y="10706"/>
                    <a:pt x="13197" y="10287"/>
                  </a:cubicBezTo>
                  <a:lnTo>
                    <a:pt x="13197" y="10287"/>
                  </a:lnTo>
                  <a:cubicBezTo>
                    <a:pt x="13344" y="10363"/>
                    <a:pt x="13450" y="10396"/>
                    <a:pt x="13520" y="10396"/>
                  </a:cubicBezTo>
                  <a:cubicBezTo>
                    <a:pt x="13675" y="10396"/>
                    <a:pt x="13657" y="10238"/>
                    <a:pt x="13515" y="10025"/>
                  </a:cubicBezTo>
                  <a:cubicBezTo>
                    <a:pt x="13282" y="9530"/>
                    <a:pt x="12722" y="8970"/>
                    <a:pt x="11976" y="8495"/>
                  </a:cubicBezTo>
                  <a:cubicBezTo>
                    <a:pt x="11916" y="8458"/>
                    <a:pt x="12036" y="8358"/>
                    <a:pt x="12245" y="8358"/>
                  </a:cubicBezTo>
                  <a:cubicBezTo>
                    <a:pt x="12302" y="8358"/>
                    <a:pt x="12365" y="8365"/>
                    <a:pt x="12433" y="8383"/>
                  </a:cubicBezTo>
                  <a:cubicBezTo>
                    <a:pt x="12698" y="8452"/>
                    <a:pt x="12901" y="8492"/>
                    <a:pt x="13058" y="8492"/>
                  </a:cubicBezTo>
                  <a:cubicBezTo>
                    <a:pt x="13200" y="8492"/>
                    <a:pt x="13305" y="8459"/>
                    <a:pt x="13385" y="8383"/>
                  </a:cubicBezTo>
                  <a:cubicBezTo>
                    <a:pt x="13497" y="8271"/>
                    <a:pt x="12881" y="8029"/>
                    <a:pt x="12386" y="7841"/>
                  </a:cubicBezTo>
                  <a:cubicBezTo>
                    <a:pt x="11882" y="7655"/>
                    <a:pt x="10668" y="7561"/>
                    <a:pt x="10668" y="7561"/>
                  </a:cubicBezTo>
                  <a:cubicBezTo>
                    <a:pt x="8914" y="6880"/>
                    <a:pt x="6860" y="6125"/>
                    <a:pt x="4416" y="4817"/>
                  </a:cubicBezTo>
                  <a:lnTo>
                    <a:pt x="2912" y="440"/>
                  </a:lnTo>
                  <a:lnTo>
                    <a:pt x="0"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1940400" y="2834850"/>
              <a:ext cx="59950" cy="26425"/>
            </a:xfrm>
            <a:custGeom>
              <a:avLst/>
              <a:gdLst/>
              <a:ahLst/>
              <a:cxnLst/>
              <a:rect l="l" t="t" r="r" b="b"/>
              <a:pathLst>
                <a:path w="2398" h="1057" extrusionOk="0">
                  <a:moveTo>
                    <a:pt x="2099" y="1"/>
                  </a:moveTo>
                  <a:lnTo>
                    <a:pt x="0" y="962"/>
                  </a:lnTo>
                  <a:cubicBezTo>
                    <a:pt x="109" y="1030"/>
                    <a:pt x="244" y="1056"/>
                    <a:pt x="388" y="1056"/>
                  </a:cubicBezTo>
                  <a:cubicBezTo>
                    <a:pt x="895" y="1056"/>
                    <a:pt x="1513" y="729"/>
                    <a:pt x="1513" y="729"/>
                  </a:cubicBezTo>
                  <a:cubicBezTo>
                    <a:pt x="1513" y="729"/>
                    <a:pt x="1866" y="821"/>
                    <a:pt x="2397" y="850"/>
                  </a:cubicBezTo>
                  <a:lnTo>
                    <a:pt x="2099"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2224350" y="3005900"/>
              <a:ext cx="1200" cy="1200"/>
            </a:xfrm>
            <a:custGeom>
              <a:avLst/>
              <a:gdLst/>
              <a:ahLst/>
              <a:cxnLst/>
              <a:rect l="l" t="t" r="r" b="b"/>
              <a:pathLst>
                <a:path w="48" h="48" extrusionOk="0">
                  <a:moveTo>
                    <a:pt x="0" y="0"/>
                  </a:moveTo>
                  <a:cubicBezTo>
                    <a:pt x="11" y="18"/>
                    <a:pt x="20" y="27"/>
                    <a:pt x="29" y="47"/>
                  </a:cubicBezTo>
                  <a:lnTo>
                    <a:pt x="47" y="27"/>
                  </a:lnTo>
                  <a:cubicBezTo>
                    <a:pt x="29" y="18"/>
                    <a:pt x="20" y="9"/>
                    <a:pt x="0"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2191475" y="2974150"/>
              <a:ext cx="34300" cy="33175"/>
            </a:xfrm>
            <a:custGeom>
              <a:avLst/>
              <a:gdLst/>
              <a:ahLst/>
              <a:cxnLst/>
              <a:rect l="l" t="t" r="r" b="b"/>
              <a:pathLst>
                <a:path w="1372" h="1327" extrusionOk="0">
                  <a:moveTo>
                    <a:pt x="65" y="0"/>
                  </a:moveTo>
                  <a:cubicBezTo>
                    <a:pt x="47" y="0"/>
                    <a:pt x="27" y="9"/>
                    <a:pt x="18" y="29"/>
                  </a:cubicBezTo>
                  <a:cubicBezTo>
                    <a:pt x="0" y="56"/>
                    <a:pt x="0" y="94"/>
                    <a:pt x="27" y="112"/>
                  </a:cubicBezTo>
                  <a:cubicBezTo>
                    <a:pt x="719" y="551"/>
                    <a:pt x="1259" y="1297"/>
                    <a:pt x="1270" y="1297"/>
                  </a:cubicBezTo>
                  <a:cubicBezTo>
                    <a:pt x="1279" y="1317"/>
                    <a:pt x="1297" y="1326"/>
                    <a:pt x="1315" y="1326"/>
                  </a:cubicBezTo>
                  <a:cubicBezTo>
                    <a:pt x="1326" y="1326"/>
                    <a:pt x="1335" y="1326"/>
                    <a:pt x="1344" y="1317"/>
                  </a:cubicBezTo>
                  <a:cubicBezTo>
                    <a:pt x="1335" y="1297"/>
                    <a:pt x="1326" y="1288"/>
                    <a:pt x="1315" y="1270"/>
                  </a:cubicBezTo>
                  <a:lnTo>
                    <a:pt x="1315" y="1270"/>
                  </a:lnTo>
                  <a:cubicBezTo>
                    <a:pt x="1335" y="1279"/>
                    <a:pt x="1344" y="1288"/>
                    <a:pt x="1362" y="1297"/>
                  </a:cubicBezTo>
                  <a:cubicBezTo>
                    <a:pt x="1371" y="1279"/>
                    <a:pt x="1371" y="1253"/>
                    <a:pt x="1362" y="1232"/>
                  </a:cubicBezTo>
                  <a:cubicBezTo>
                    <a:pt x="1335" y="1205"/>
                    <a:pt x="793" y="468"/>
                    <a:pt x="94" y="9"/>
                  </a:cubicBezTo>
                  <a:cubicBezTo>
                    <a:pt x="83" y="0"/>
                    <a:pt x="74" y="0"/>
                    <a:pt x="65"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a:off x="2217125" y="3015700"/>
              <a:ext cx="1200" cy="1200"/>
            </a:xfrm>
            <a:custGeom>
              <a:avLst/>
              <a:gdLst/>
              <a:ahLst/>
              <a:cxnLst/>
              <a:rect l="l" t="t" r="r" b="b"/>
              <a:pathLst>
                <a:path w="48" h="48" extrusionOk="0">
                  <a:moveTo>
                    <a:pt x="0" y="0"/>
                  </a:moveTo>
                  <a:lnTo>
                    <a:pt x="0" y="0"/>
                  </a:lnTo>
                  <a:cubicBezTo>
                    <a:pt x="9" y="18"/>
                    <a:pt x="20" y="27"/>
                    <a:pt x="29" y="48"/>
                  </a:cubicBezTo>
                  <a:lnTo>
                    <a:pt x="38" y="48"/>
                  </a:lnTo>
                  <a:cubicBezTo>
                    <a:pt x="38" y="39"/>
                    <a:pt x="38" y="39"/>
                    <a:pt x="47" y="39"/>
                  </a:cubicBezTo>
                  <a:cubicBezTo>
                    <a:pt x="29" y="27"/>
                    <a:pt x="20" y="9"/>
                    <a:pt x="0"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2183075" y="2983275"/>
              <a:ext cx="35700" cy="33850"/>
            </a:xfrm>
            <a:custGeom>
              <a:avLst/>
              <a:gdLst/>
              <a:ahLst/>
              <a:cxnLst/>
              <a:rect l="l" t="t" r="r" b="b"/>
              <a:pathLst>
                <a:path w="1428" h="1354" extrusionOk="0">
                  <a:moveTo>
                    <a:pt x="65" y="0"/>
                  </a:moveTo>
                  <a:cubicBezTo>
                    <a:pt x="47" y="0"/>
                    <a:pt x="27" y="0"/>
                    <a:pt x="18" y="18"/>
                  </a:cubicBezTo>
                  <a:cubicBezTo>
                    <a:pt x="0" y="47"/>
                    <a:pt x="0" y="83"/>
                    <a:pt x="27" y="103"/>
                  </a:cubicBezTo>
                  <a:cubicBezTo>
                    <a:pt x="38" y="103"/>
                    <a:pt x="831" y="728"/>
                    <a:pt x="1315" y="1336"/>
                  </a:cubicBezTo>
                  <a:cubicBezTo>
                    <a:pt x="1326" y="1345"/>
                    <a:pt x="1344" y="1353"/>
                    <a:pt x="1362" y="1353"/>
                  </a:cubicBezTo>
                  <a:cubicBezTo>
                    <a:pt x="1371" y="1353"/>
                    <a:pt x="1382" y="1353"/>
                    <a:pt x="1391" y="1345"/>
                  </a:cubicBezTo>
                  <a:cubicBezTo>
                    <a:pt x="1382" y="1324"/>
                    <a:pt x="1371" y="1315"/>
                    <a:pt x="1362" y="1297"/>
                  </a:cubicBezTo>
                  <a:lnTo>
                    <a:pt x="1362" y="1297"/>
                  </a:lnTo>
                  <a:cubicBezTo>
                    <a:pt x="1382" y="1306"/>
                    <a:pt x="1391" y="1324"/>
                    <a:pt x="1409" y="1336"/>
                  </a:cubicBezTo>
                  <a:cubicBezTo>
                    <a:pt x="1427" y="1315"/>
                    <a:pt x="1427" y="1280"/>
                    <a:pt x="1409" y="1259"/>
                  </a:cubicBezTo>
                  <a:cubicBezTo>
                    <a:pt x="914" y="643"/>
                    <a:pt x="112" y="18"/>
                    <a:pt x="103" y="9"/>
                  </a:cubicBezTo>
                  <a:cubicBezTo>
                    <a:pt x="94" y="0"/>
                    <a:pt x="74" y="0"/>
                    <a:pt x="65"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2199650" y="3015250"/>
              <a:ext cx="1425" cy="1425"/>
            </a:xfrm>
            <a:custGeom>
              <a:avLst/>
              <a:gdLst/>
              <a:ahLst/>
              <a:cxnLst/>
              <a:rect l="l" t="t" r="r" b="b"/>
              <a:pathLst>
                <a:path w="57" h="57" extrusionOk="0">
                  <a:moveTo>
                    <a:pt x="0" y="1"/>
                  </a:moveTo>
                  <a:lnTo>
                    <a:pt x="36" y="57"/>
                  </a:lnTo>
                  <a:cubicBezTo>
                    <a:pt x="36" y="45"/>
                    <a:pt x="47" y="45"/>
                    <a:pt x="47" y="36"/>
                  </a:cubicBezTo>
                  <a:lnTo>
                    <a:pt x="56" y="27"/>
                  </a:lnTo>
                  <a:cubicBezTo>
                    <a:pt x="36" y="18"/>
                    <a:pt x="18" y="10"/>
                    <a:pt x="0"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2171650" y="2991675"/>
              <a:ext cx="29650" cy="25225"/>
            </a:xfrm>
            <a:custGeom>
              <a:avLst/>
              <a:gdLst/>
              <a:ahLst/>
              <a:cxnLst/>
              <a:rect l="l" t="t" r="r" b="b"/>
              <a:pathLst>
                <a:path w="1186" h="1009" extrusionOk="0">
                  <a:moveTo>
                    <a:pt x="65" y="0"/>
                  </a:moveTo>
                  <a:cubicBezTo>
                    <a:pt x="56" y="0"/>
                    <a:pt x="36" y="0"/>
                    <a:pt x="27" y="18"/>
                  </a:cubicBezTo>
                  <a:cubicBezTo>
                    <a:pt x="0" y="36"/>
                    <a:pt x="0" y="74"/>
                    <a:pt x="27" y="92"/>
                  </a:cubicBezTo>
                  <a:cubicBezTo>
                    <a:pt x="363" y="457"/>
                    <a:pt x="1055" y="970"/>
                    <a:pt x="1082" y="988"/>
                  </a:cubicBezTo>
                  <a:cubicBezTo>
                    <a:pt x="1100" y="1000"/>
                    <a:pt x="1111" y="1009"/>
                    <a:pt x="1120" y="1009"/>
                  </a:cubicBezTo>
                  <a:cubicBezTo>
                    <a:pt x="1129" y="1009"/>
                    <a:pt x="1147" y="1000"/>
                    <a:pt x="1156" y="1000"/>
                  </a:cubicBezTo>
                  <a:lnTo>
                    <a:pt x="1120" y="944"/>
                  </a:lnTo>
                  <a:lnTo>
                    <a:pt x="1120" y="944"/>
                  </a:lnTo>
                  <a:cubicBezTo>
                    <a:pt x="1138" y="953"/>
                    <a:pt x="1156" y="961"/>
                    <a:pt x="1176" y="970"/>
                  </a:cubicBezTo>
                  <a:cubicBezTo>
                    <a:pt x="1185" y="953"/>
                    <a:pt x="1176" y="914"/>
                    <a:pt x="1156" y="897"/>
                  </a:cubicBezTo>
                  <a:cubicBezTo>
                    <a:pt x="1147" y="897"/>
                    <a:pt x="448" y="363"/>
                    <a:pt x="112" y="18"/>
                  </a:cubicBezTo>
                  <a:cubicBezTo>
                    <a:pt x="92" y="0"/>
                    <a:pt x="83" y="0"/>
                    <a:pt x="65"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2129400" y="2959675"/>
              <a:ext cx="108075" cy="62825"/>
            </a:xfrm>
            <a:custGeom>
              <a:avLst/>
              <a:gdLst/>
              <a:ahLst/>
              <a:cxnLst/>
              <a:rect l="l" t="t" r="r" b="b"/>
              <a:pathLst>
                <a:path w="4323" h="2513" extrusionOk="0">
                  <a:moveTo>
                    <a:pt x="2573" y="1"/>
                  </a:moveTo>
                  <a:cubicBezTo>
                    <a:pt x="2553" y="1"/>
                    <a:pt x="2533" y="11"/>
                    <a:pt x="2521" y="28"/>
                  </a:cubicBezTo>
                  <a:cubicBezTo>
                    <a:pt x="2510" y="57"/>
                    <a:pt x="2510" y="95"/>
                    <a:pt x="2539" y="104"/>
                  </a:cubicBezTo>
                  <a:cubicBezTo>
                    <a:pt x="3276" y="579"/>
                    <a:pt x="3836" y="1130"/>
                    <a:pt x="4069" y="1616"/>
                  </a:cubicBezTo>
                  <a:lnTo>
                    <a:pt x="4069" y="1625"/>
                  </a:lnTo>
                  <a:cubicBezTo>
                    <a:pt x="4172" y="1776"/>
                    <a:pt x="4181" y="1867"/>
                    <a:pt x="4163" y="1888"/>
                  </a:cubicBezTo>
                  <a:cubicBezTo>
                    <a:pt x="4158" y="1893"/>
                    <a:pt x="4144" y="1898"/>
                    <a:pt x="4121" y="1898"/>
                  </a:cubicBezTo>
                  <a:cubicBezTo>
                    <a:pt x="4071" y="1898"/>
                    <a:pt x="3977" y="1876"/>
                    <a:pt x="3818" y="1793"/>
                  </a:cubicBezTo>
                  <a:cubicBezTo>
                    <a:pt x="3811" y="1790"/>
                    <a:pt x="3803" y="1788"/>
                    <a:pt x="3794" y="1788"/>
                  </a:cubicBezTo>
                  <a:cubicBezTo>
                    <a:pt x="3780" y="1788"/>
                    <a:pt x="3765" y="1794"/>
                    <a:pt x="3753" y="1811"/>
                  </a:cubicBezTo>
                  <a:cubicBezTo>
                    <a:pt x="3733" y="1832"/>
                    <a:pt x="3733" y="1858"/>
                    <a:pt x="3742" y="1876"/>
                  </a:cubicBezTo>
                  <a:cubicBezTo>
                    <a:pt x="3957" y="2203"/>
                    <a:pt x="3957" y="2336"/>
                    <a:pt x="3930" y="2362"/>
                  </a:cubicBezTo>
                  <a:cubicBezTo>
                    <a:pt x="3920" y="2371"/>
                    <a:pt x="3904" y="2375"/>
                    <a:pt x="3884" y="2375"/>
                  </a:cubicBezTo>
                  <a:cubicBezTo>
                    <a:pt x="3811" y="2375"/>
                    <a:pt x="3679" y="2319"/>
                    <a:pt x="3547" y="2194"/>
                  </a:cubicBezTo>
                  <a:cubicBezTo>
                    <a:pt x="3538" y="2185"/>
                    <a:pt x="3524" y="2181"/>
                    <a:pt x="3510" y="2181"/>
                  </a:cubicBezTo>
                  <a:cubicBezTo>
                    <a:pt x="3496" y="2181"/>
                    <a:pt x="3482" y="2185"/>
                    <a:pt x="3473" y="2194"/>
                  </a:cubicBezTo>
                  <a:cubicBezTo>
                    <a:pt x="3444" y="2212"/>
                    <a:pt x="3444" y="2250"/>
                    <a:pt x="3462" y="2280"/>
                  </a:cubicBezTo>
                  <a:cubicBezTo>
                    <a:pt x="3491" y="2315"/>
                    <a:pt x="3509" y="2353"/>
                    <a:pt x="3491" y="2371"/>
                  </a:cubicBezTo>
                  <a:cubicBezTo>
                    <a:pt x="3481" y="2381"/>
                    <a:pt x="3455" y="2392"/>
                    <a:pt x="3408" y="2392"/>
                  </a:cubicBezTo>
                  <a:cubicBezTo>
                    <a:pt x="3314" y="2392"/>
                    <a:pt x="3136" y="2350"/>
                    <a:pt x="2837" y="2177"/>
                  </a:cubicBezTo>
                  <a:cubicBezTo>
                    <a:pt x="2830" y="2169"/>
                    <a:pt x="2821" y="2166"/>
                    <a:pt x="2810" y="2166"/>
                  </a:cubicBezTo>
                  <a:cubicBezTo>
                    <a:pt x="2793" y="2166"/>
                    <a:pt x="2774" y="2174"/>
                    <a:pt x="2763" y="2185"/>
                  </a:cubicBezTo>
                  <a:cubicBezTo>
                    <a:pt x="2745" y="2203"/>
                    <a:pt x="2745" y="2241"/>
                    <a:pt x="2763" y="2259"/>
                  </a:cubicBezTo>
                  <a:cubicBezTo>
                    <a:pt x="2790" y="2297"/>
                    <a:pt x="2819" y="2345"/>
                    <a:pt x="2819" y="2362"/>
                  </a:cubicBezTo>
                  <a:cubicBezTo>
                    <a:pt x="2814" y="2364"/>
                    <a:pt x="2805" y="2366"/>
                    <a:pt x="2792" y="2366"/>
                  </a:cubicBezTo>
                  <a:cubicBezTo>
                    <a:pt x="2733" y="2366"/>
                    <a:pt x="2577" y="2333"/>
                    <a:pt x="2165" y="2121"/>
                  </a:cubicBezTo>
                  <a:cubicBezTo>
                    <a:pt x="1988" y="2026"/>
                    <a:pt x="1793" y="1867"/>
                    <a:pt x="1569" y="1681"/>
                  </a:cubicBezTo>
                  <a:cubicBezTo>
                    <a:pt x="1204" y="1372"/>
                    <a:pt x="747" y="991"/>
                    <a:pt x="93" y="673"/>
                  </a:cubicBezTo>
                  <a:cubicBezTo>
                    <a:pt x="83" y="668"/>
                    <a:pt x="73" y="666"/>
                    <a:pt x="64" y="666"/>
                  </a:cubicBezTo>
                  <a:cubicBezTo>
                    <a:pt x="42" y="666"/>
                    <a:pt x="23" y="681"/>
                    <a:pt x="10" y="700"/>
                  </a:cubicBezTo>
                  <a:cubicBezTo>
                    <a:pt x="1" y="729"/>
                    <a:pt x="10" y="767"/>
                    <a:pt x="37" y="776"/>
                  </a:cubicBezTo>
                  <a:cubicBezTo>
                    <a:pt x="691" y="1092"/>
                    <a:pt x="1139" y="1466"/>
                    <a:pt x="1493" y="1764"/>
                  </a:cubicBezTo>
                  <a:cubicBezTo>
                    <a:pt x="1726" y="1961"/>
                    <a:pt x="1923" y="2121"/>
                    <a:pt x="2109" y="2224"/>
                  </a:cubicBezTo>
                  <a:cubicBezTo>
                    <a:pt x="2492" y="2420"/>
                    <a:pt x="2687" y="2484"/>
                    <a:pt x="2792" y="2484"/>
                  </a:cubicBezTo>
                  <a:cubicBezTo>
                    <a:pt x="2851" y="2484"/>
                    <a:pt x="2882" y="2464"/>
                    <a:pt x="2902" y="2436"/>
                  </a:cubicBezTo>
                  <a:cubicBezTo>
                    <a:pt x="2931" y="2418"/>
                    <a:pt x="2931" y="2392"/>
                    <a:pt x="2931" y="2362"/>
                  </a:cubicBezTo>
                  <a:cubicBezTo>
                    <a:pt x="3126" y="2457"/>
                    <a:pt x="3294" y="2513"/>
                    <a:pt x="3417" y="2513"/>
                  </a:cubicBezTo>
                  <a:cubicBezTo>
                    <a:pt x="3491" y="2513"/>
                    <a:pt x="3547" y="2492"/>
                    <a:pt x="3574" y="2448"/>
                  </a:cubicBezTo>
                  <a:cubicBezTo>
                    <a:pt x="3594" y="2436"/>
                    <a:pt x="3603" y="2409"/>
                    <a:pt x="3612" y="2392"/>
                  </a:cubicBezTo>
                  <a:cubicBezTo>
                    <a:pt x="3702" y="2450"/>
                    <a:pt x="3799" y="2491"/>
                    <a:pt x="3881" y="2491"/>
                  </a:cubicBezTo>
                  <a:cubicBezTo>
                    <a:pt x="3928" y="2491"/>
                    <a:pt x="3970" y="2478"/>
                    <a:pt x="4004" y="2448"/>
                  </a:cubicBezTo>
                  <a:cubicBezTo>
                    <a:pt x="4098" y="2371"/>
                    <a:pt x="4069" y="2212"/>
                    <a:pt x="3939" y="1979"/>
                  </a:cubicBezTo>
                  <a:lnTo>
                    <a:pt x="3939" y="1979"/>
                  </a:lnTo>
                  <a:cubicBezTo>
                    <a:pt x="4008" y="2001"/>
                    <a:pt x="4069" y="2013"/>
                    <a:pt x="4120" y="2013"/>
                  </a:cubicBezTo>
                  <a:cubicBezTo>
                    <a:pt x="4180" y="2013"/>
                    <a:pt x="4227" y="1997"/>
                    <a:pt x="4257" y="1961"/>
                  </a:cubicBezTo>
                  <a:cubicBezTo>
                    <a:pt x="4322" y="1888"/>
                    <a:pt x="4293" y="1737"/>
                    <a:pt x="4172" y="1560"/>
                  </a:cubicBezTo>
                  <a:cubicBezTo>
                    <a:pt x="3930" y="1056"/>
                    <a:pt x="3361" y="487"/>
                    <a:pt x="2604" y="10"/>
                  </a:cubicBezTo>
                  <a:cubicBezTo>
                    <a:pt x="2595" y="4"/>
                    <a:pt x="2584" y="1"/>
                    <a:pt x="2573"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1905400" y="2789375"/>
              <a:ext cx="215350" cy="127400"/>
            </a:xfrm>
            <a:custGeom>
              <a:avLst/>
              <a:gdLst/>
              <a:ahLst/>
              <a:cxnLst/>
              <a:rect l="l" t="t" r="r" b="b"/>
              <a:pathLst>
                <a:path w="8614" h="5096" extrusionOk="0">
                  <a:moveTo>
                    <a:pt x="3339" y="1"/>
                  </a:moveTo>
                  <a:cubicBezTo>
                    <a:pt x="2089" y="1"/>
                    <a:pt x="918" y="394"/>
                    <a:pt x="829" y="476"/>
                  </a:cubicBezTo>
                  <a:cubicBezTo>
                    <a:pt x="717" y="568"/>
                    <a:pt x="1288" y="700"/>
                    <a:pt x="1288" y="700"/>
                  </a:cubicBezTo>
                  <a:cubicBezTo>
                    <a:pt x="1288" y="700"/>
                    <a:pt x="65" y="1549"/>
                    <a:pt x="18" y="1661"/>
                  </a:cubicBezTo>
                  <a:cubicBezTo>
                    <a:pt x="0" y="1700"/>
                    <a:pt x="90" y="1712"/>
                    <a:pt x="209" y="1712"/>
                  </a:cubicBezTo>
                  <a:cubicBezTo>
                    <a:pt x="406" y="1712"/>
                    <a:pt x="681" y="1679"/>
                    <a:pt x="681" y="1679"/>
                  </a:cubicBezTo>
                  <a:lnTo>
                    <a:pt x="681" y="1679"/>
                  </a:lnTo>
                  <a:cubicBezTo>
                    <a:pt x="681" y="1679"/>
                    <a:pt x="56" y="2416"/>
                    <a:pt x="242" y="2472"/>
                  </a:cubicBezTo>
                  <a:cubicBezTo>
                    <a:pt x="264" y="2480"/>
                    <a:pt x="290" y="2484"/>
                    <a:pt x="317" y="2484"/>
                  </a:cubicBezTo>
                  <a:cubicBezTo>
                    <a:pt x="507" y="2484"/>
                    <a:pt x="793" y="2304"/>
                    <a:pt x="793" y="2304"/>
                  </a:cubicBezTo>
                  <a:lnTo>
                    <a:pt x="793" y="2304"/>
                  </a:lnTo>
                  <a:cubicBezTo>
                    <a:pt x="793" y="2304"/>
                    <a:pt x="363" y="2772"/>
                    <a:pt x="681" y="2799"/>
                  </a:cubicBezTo>
                  <a:cubicBezTo>
                    <a:pt x="700" y="2801"/>
                    <a:pt x="720" y="2802"/>
                    <a:pt x="740" y="2802"/>
                  </a:cubicBezTo>
                  <a:cubicBezTo>
                    <a:pt x="1055" y="2802"/>
                    <a:pt x="1492" y="2539"/>
                    <a:pt x="1492" y="2539"/>
                  </a:cubicBezTo>
                  <a:lnTo>
                    <a:pt x="1492" y="2539"/>
                  </a:lnTo>
                  <a:cubicBezTo>
                    <a:pt x="1492" y="2539"/>
                    <a:pt x="1178" y="2813"/>
                    <a:pt x="1548" y="2813"/>
                  </a:cubicBezTo>
                  <a:cubicBezTo>
                    <a:pt x="1575" y="2813"/>
                    <a:pt x="1607" y="2811"/>
                    <a:pt x="1642" y="2808"/>
                  </a:cubicBezTo>
                  <a:cubicBezTo>
                    <a:pt x="2164" y="2772"/>
                    <a:pt x="2977" y="2360"/>
                    <a:pt x="2977" y="2360"/>
                  </a:cubicBezTo>
                  <a:cubicBezTo>
                    <a:pt x="3281" y="2437"/>
                    <a:pt x="3592" y="2475"/>
                    <a:pt x="3908" y="2475"/>
                  </a:cubicBezTo>
                  <a:cubicBezTo>
                    <a:pt x="4242" y="2475"/>
                    <a:pt x="4583" y="2433"/>
                    <a:pt x="4929" y="2351"/>
                  </a:cubicBezTo>
                  <a:lnTo>
                    <a:pt x="6282" y="4331"/>
                  </a:lnTo>
                  <a:lnTo>
                    <a:pt x="8065" y="5095"/>
                  </a:lnTo>
                  <a:lnTo>
                    <a:pt x="8614" y="3388"/>
                  </a:lnTo>
                  <a:lnTo>
                    <a:pt x="8614" y="3191"/>
                  </a:lnTo>
                  <a:cubicBezTo>
                    <a:pt x="7514" y="1997"/>
                    <a:pt x="5843" y="400"/>
                    <a:pt x="4313" y="93"/>
                  </a:cubicBezTo>
                  <a:cubicBezTo>
                    <a:pt x="3995" y="27"/>
                    <a:pt x="3664" y="1"/>
                    <a:pt x="3339"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2011525" y="2790225"/>
              <a:ext cx="110900" cy="80325"/>
            </a:xfrm>
            <a:custGeom>
              <a:avLst/>
              <a:gdLst/>
              <a:ahLst/>
              <a:cxnLst/>
              <a:rect l="l" t="t" r="r" b="b"/>
              <a:pathLst>
                <a:path w="4436" h="3213" extrusionOk="0">
                  <a:moveTo>
                    <a:pt x="61" y="0"/>
                  </a:moveTo>
                  <a:cubicBezTo>
                    <a:pt x="36" y="0"/>
                    <a:pt x="12" y="17"/>
                    <a:pt x="12" y="41"/>
                  </a:cubicBezTo>
                  <a:cubicBezTo>
                    <a:pt x="0" y="77"/>
                    <a:pt x="21" y="106"/>
                    <a:pt x="47" y="115"/>
                  </a:cubicBezTo>
                  <a:cubicBezTo>
                    <a:pt x="1233" y="357"/>
                    <a:pt x="2671" y="1394"/>
                    <a:pt x="4324" y="3195"/>
                  </a:cubicBezTo>
                  <a:cubicBezTo>
                    <a:pt x="4333" y="3213"/>
                    <a:pt x="4351" y="3213"/>
                    <a:pt x="4369" y="3213"/>
                  </a:cubicBezTo>
                  <a:cubicBezTo>
                    <a:pt x="4380" y="3213"/>
                    <a:pt x="4398" y="3213"/>
                    <a:pt x="4407" y="3204"/>
                  </a:cubicBezTo>
                  <a:cubicBezTo>
                    <a:pt x="4425" y="3177"/>
                    <a:pt x="4436" y="3148"/>
                    <a:pt x="4407" y="3121"/>
                  </a:cubicBezTo>
                  <a:cubicBezTo>
                    <a:pt x="2736" y="1300"/>
                    <a:pt x="1280" y="245"/>
                    <a:pt x="77" y="3"/>
                  </a:cubicBezTo>
                  <a:cubicBezTo>
                    <a:pt x="71" y="1"/>
                    <a:pt x="66" y="0"/>
                    <a:pt x="61"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1907925" y="2829850"/>
              <a:ext cx="40175" cy="31425"/>
            </a:xfrm>
            <a:custGeom>
              <a:avLst/>
              <a:gdLst/>
              <a:ahLst/>
              <a:cxnLst/>
              <a:rect l="l" t="t" r="r" b="b"/>
              <a:pathLst>
                <a:path w="1607" h="1257" extrusionOk="0">
                  <a:moveTo>
                    <a:pt x="584" y="1"/>
                  </a:moveTo>
                  <a:cubicBezTo>
                    <a:pt x="567" y="1"/>
                    <a:pt x="548" y="8"/>
                    <a:pt x="533" y="24"/>
                  </a:cubicBezTo>
                  <a:cubicBezTo>
                    <a:pt x="374" y="210"/>
                    <a:pt x="0" y="676"/>
                    <a:pt x="47" y="844"/>
                  </a:cubicBezTo>
                  <a:cubicBezTo>
                    <a:pt x="56" y="873"/>
                    <a:pt x="85" y="900"/>
                    <a:pt x="123" y="909"/>
                  </a:cubicBezTo>
                  <a:cubicBezTo>
                    <a:pt x="149" y="919"/>
                    <a:pt x="178" y="923"/>
                    <a:pt x="208" y="923"/>
                  </a:cubicBezTo>
                  <a:cubicBezTo>
                    <a:pt x="296" y="923"/>
                    <a:pt x="399" y="888"/>
                    <a:pt x="495" y="853"/>
                  </a:cubicBezTo>
                  <a:lnTo>
                    <a:pt x="495" y="853"/>
                  </a:lnTo>
                  <a:cubicBezTo>
                    <a:pt x="430" y="947"/>
                    <a:pt x="383" y="1059"/>
                    <a:pt x="421" y="1144"/>
                  </a:cubicBezTo>
                  <a:cubicBezTo>
                    <a:pt x="430" y="1180"/>
                    <a:pt x="468" y="1236"/>
                    <a:pt x="571" y="1245"/>
                  </a:cubicBezTo>
                  <a:cubicBezTo>
                    <a:pt x="589" y="1247"/>
                    <a:pt x="607" y="1247"/>
                    <a:pt x="625" y="1247"/>
                  </a:cubicBezTo>
                  <a:cubicBezTo>
                    <a:pt x="818" y="1247"/>
                    <a:pt x="1044" y="1155"/>
                    <a:pt x="1214" y="1077"/>
                  </a:cubicBezTo>
                  <a:lnTo>
                    <a:pt x="1214" y="1077"/>
                  </a:lnTo>
                  <a:cubicBezTo>
                    <a:pt x="1205" y="1106"/>
                    <a:pt x="1205" y="1133"/>
                    <a:pt x="1214" y="1153"/>
                  </a:cubicBezTo>
                  <a:cubicBezTo>
                    <a:pt x="1252" y="1236"/>
                    <a:pt x="1355" y="1256"/>
                    <a:pt x="1456" y="1256"/>
                  </a:cubicBezTo>
                  <a:cubicBezTo>
                    <a:pt x="1485" y="1256"/>
                    <a:pt x="1523" y="1256"/>
                    <a:pt x="1550" y="1245"/>
                  </a:cubicBezTo>
                  <a:cubicBezTo>
                    <a:pt x="1579" y="1245"/>
                    <a:pt x="1606" y="1218"/>
                    <a:pt x="1597" y="1189"/>
                  </a:cubicBezTo>
                  <a:cubicBezTo>
                    <a:pt x="1597" y="1153"/>
                    <a:pt x="1568" y="1133"/>
                    <a:pt x="1541" y="1133"/>
                  </a:cubicBezTo>
                  <a:cubicBezTo>
                    <a:pt x="1518" y="1134"/>
                    <a:pt x="1496" y="1135"/>
                    <a:pt x="1477" y="1135"/>
                  </a:cubicBezTo>
                  <a:cubicBezTo>
                    <a:pt x="1348" y="1135"/>
                    <a:pt x="1326" y="1106"/>
                    <a:pt x="1326" y="1106"/>
                  </a:cubicBezTo>
                  <a:cubicBezTo>
                    <a:pt x="1317" y="1088"/>
                    <a:pt x="1364" y="1012"/>
                    <a:pt x="1429" y="956"/>
                  </a:cubicBezTo>
                  <a:cubicBezTo>
                    <a:pt x="1456" y="938"/>
                    <a:pt x="1456" y="909"/>
                    <a:pt x="1438" y="882"/>
                  </a:cubicBezTo>
                  <a:cubicBezTo>
                    <a:pt x="1433" y="864"/>
                    <a:pt x="1416" y="857"/>
                    <a:pt x="1398" y="857"/>
                  </a:cubicBezTo>
                  <a:cubicBezTo>
                    <a:pt x="1387" y="857"/>
                    <a:pt x="1375" y="860"/>
                    <a:pt x="1364" y="864"/>
                  </a:cubicBezTo>
                  <a:cubicBezTo>
                    <a:pt x="1364" y="873"/>
                    <a:pt x="925" y="1126"/>
                    <a:pt x="633" y="1126"/>
                  </a:cubicBezTo>
                  <a:cubicBezTo>
                    <a:pt x="618" y="1126"/>
                    <a:pt x="604" y="1125"/>
                    <a:pt x="589" y="1124"/>
                  </a:cubicBezTo>
                  <a:cubicBezTo>
                    <a:pt x="560" y="1124"/>
                    <a:pt x="533" y="1115"/>
                    <a:pt x="524" y="1097"/>
                  </a:cubicBezTo>
                  <a:cubicBezTo>
                    <a:pt x="504" y="1041"/>
                    <a:pt x="616" y="864"/>
                    <a:pt x="739" y="723"/>
                  </a:cubicBezTo>
                  <a:cubicBezTo>
                    <a:pt x="757" y="705"/>
                    <a:pt x="757" y="676"/>
                    <a:pt x="739" y="649"/>
                  </a:cubicBezTo>
                  <a:cubicBezTo>
                    <a:pt x="727" y="637"/>
                    <a:pt x="709" y="629"/>
                    <a:pt x="692" y="629"/>
                  </a:cubicBezTo>
                  <a:cubicBezTo>
                    <a:pt x="682" y="629"/>
                    <a:pt x="671" y="632"/>
                    <a:pt x="663" y="640"/>
                  </a:cubicBezTo>
                  <a:cubicBezTo>
                    <a:pt x="544" y="711"/>
                    <a:pt x="346" y="805"/>
                    <a:pt x="216" y="805"/>
                  </a:cubicBezTo>
                  <a:cubicBezTo>
                    <a:pt x="195" y="805"/>
                    <a:pt x="176" y="802"/>
                    <a:pt x="159" y="797"/>
                  </a:cubicBezTo>
                  <a:cubicBezTo>
                    <a:pt x="159" y="723"/>
                    <a:pt x="365" y="405"/>
                    <a:pt x="627" y="98"/>
                  </a:cubicBezTo>
                  <a:cubicBezTo>
                    <a:pt x="645" y="69"/>
                    <a:pt x="645" y="33"/>
                    <a:pt x="616" y="13"/>
                  </a:cubicBezTo>
                  <a:cubicBezTo>
                    <a:pt x="608" y="5"/>
                    <a:pt x="597" y="1"/>
                    <a:pt x="584"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1935925" y="2806625"/>
              <a:ext cx="1700" cy="1150"/>
            </a:xfrm>
            <a:custGeom>
              <a:avLst/>
              <a:gdLst/>
              <a:ahLst/>
              <a:cxnLst/>
              <a:rect l="l" t="t" r="r" b="b"/>
              <a:pathLst>
                <a:path w="68" h="46" extrusionOk="0">
                  <a:moveTo>
                    <a:pt x="11" y="1"/>
                  </a:moveTo>
                  <a:cubicBezTo>
                    <a:pt x="0" y="10"/>
                    <a:pt x="0" y="19"/>
                    <a:pt x="11" y="37"/>
                  </a:cubicBezTo>
                  <a:cubicBezTo>
                    <a:pt x="11" y="37"/>
                    <a:pt x="11" y="46"/>
                    <a:pt x="20" y="46"/>
                  </a:cubicBezTo>
                  <a:cubicBezTo>
                    <a:pt x="47" y="28"/>
                    <a:pt x="67" y="10"/>
                    <a:pt x="67" y="10"/>
                  </a:cubicBezTo>
                  <a:cubicBezTo>
                    <a:pt x="67" y="10"/>
                    <a:pt x="38" y="10"/>
                    <a:pt x="11"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1936200" y="2796550"/>
              <a:ext cx="35700" cy="11950"/>
            </a:xfrm>
            <a:custGeom>
              <a:avLst/>
              <a:gdLst/>
              <a:ahLst/>
              <a:cxnLst/>
              <a:rect l="l" t="t" r="r" b="b"/>
              <a:pathLst>
                <a:path w="1428" h="478" extrusionOk="0">
                  <a:moveTo>
                    <a:pt x="1277" y="1"/>
                  </a:moveTo>
                  <a:cubicBezTo>
                    <a:pt x="1064" y="1"/>
                    <a:pt x="616" y="104"/>
                    <a:pt x="27" y="366"/>
                  </a:cubicBezTo>
                  <a:cubicBezTo>
                    <a:pt x="9" y="366"/>
                    <a:pt x="0" y="384"/>
                    <a:pt x="0" y="404"/>
                  </a:cubicBezTo>
                  <a:cubicBezTo>
                    <a:pt x="27" y="413"/>
                    <a:pt x="56" y="413"/>
                    <a:pt x="56" y="413"/>
                  </a:cubicBezTo>
                  <a:cubicBezTo>
                    <a:pt x="56" y="413"/>
                    <a:pt x="36" y="431"/>
                    <a:pt x="9" y="449"/>
                  </a:cubicBezTo>
                  <a:cubicBezTo>
                    <a:pt x="18" y="469"/>
                    <a:pt x="36" y="478"/>
                    <a:pt x="56" y="478"/>
                  </a:cubicBezTo>
                  <a:cubicBezTo>
                    <a:pt x="65" y="478"/>
                    <a:pt x="65" y="469"/>
                    <a:pt x="74" y="469"/>
                  </a:cubicBezTo>
                  <a:cubicBezTo>
                    <a:pt x="681" y="207"/>
                    <a:pt x="1100" y="124"/>
                    <a:pt x="1277" y="124"/>
                  </a:cubicBezTo>
                  <a:lnTo>
                    <a:pt x="1362" y="124"/>
                  </a:lnTo>
                  <a:cubicBezTo>
                    <a:pt x="1389" y="124"/>
                    <a:pt x="1409" y="104"/>
                    <a:pt x="1418" y="86"/>
                  </a:cubicBezTo>
                  <a:cubicBezTo>
                    <a:pt x="1427" y="48"/>
                    <a:pt x="1401" y="21"/>
                    <a:pt x="1371" y="12"/>
                  </a:cubicBezTo>
                  <a:cubicBezTo>
                    <a:pt x="1353" y="1"/>
                    <a:pt x="1315" y="1"/>
                    <a:pt x="1277"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1921475" y="2804500"/>
              <a:ext cx="50200" cy="27800"/>
            </a:xfrm>
            <a:custGeom>
              <a:avLst/>
              <a:gdLst/>
              <a:ahLst/>
              <a:cxnLst/>
              <a:rect l="l" t="t" r="r" b="b"/>
              <a:pathLst>
                <a:path w="2008" h="1112" extrusionOk="0">
                  <a:moveTo>
                    <a:pt x="1942" y="1"/>
                  </a:moveTo>
                  <a:cubicBezTo>
                    <a:pt x="1149" y="113"/>
                    <a:pt x="672" y="290"/>
                    <a:pt x="0" y="1027"/>
                  </a:cubicBezTo>
                  <a:cubicBezTo>
                    <a:pt x="9" y="1018"/>
                    <a:pt x="18" y="1018"/>
                    <a:pt x="38" y="1018"/>
                  </a:cubicBezTo>
                  <a:cubicBezTo>
                    <a:pt x="56" y="1018"/>
                    <a:pt x="65" y="1018"/>
                    <a:pt x="74" y="1027"/>
                  </a:cubicBezTo>
                  <a:cubicBezTo>
                    <a:pt x="103" y="1047"/>
                    <a:pt x="103" y="1083"/>
                    <a:pt x="85" y="1112"/>
                  </a:cubicBezTo>
                  <a:cubicBezTo>
                    <a:pt x="737" y="393"/>
                    <a:pt x="1176" y="225"/>
                    <a:pt x="1960" y="113"/>
                  </a:cubicBezTo>
                  <a:cubicBezTo>
                    <a:pt x="1990" y="113"/>
                    <a:pt x="2007" y="75"/>
                    <a:pt x="2007" y="48"/>
                  </a:cubicBezTo>
                  <a:cubicBezTo>
                    <a:pt x="1998" y="19"/>
                    <a:pt x="1978" y="1"/>
                    <a:pt x="1951"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1920800" y="2829925"/>
              <a:ext cx="3275" cy="2825"/>
            </a:xfrm>
            <a:custGeom>
              <a:avLst/>
              <a:gdLst/>
              <a:ahLst/>
              <a:cxnLst/>
              <a:rect l="l" t="t" r="r" b="b"/>
              <a:pathLst>
                <a:path w="131" h="113" extrusionOk="0">
                  <a:moveTo>
                    <a:pt x="65" y="1"/>
                  </a:moveTo>
                  <a:cubicBezTo>
                    <a:pt x="45" y="1"/>
                    <a:pt x="36" y="1"/>
                    <a:pt x="27" y="10"/>
                  </a:cubicBezTo>
                  <a:cubicBezTo>
                    <a:pt x="27" y="21"/>
                    <a:pt x="27" y="21"/>
                    <a:pt x="18" y="21"/>
                  </a:cubicBezTo>
                  <a:cubicBezTo>
                    <a:pt x="0" y="39"/>
                    <a:pt x="0" y="77"/>
                    <a:pt x="27" y="95"/>
                  </a:cubicBezTo>
                  <a:cubicBezTo>
                    <a:pt x="36" y="113"/>
                    <a:pt x="56" y="113"/>
                    <a:pt x="65" y="113"/>
                  </a:cubicBezTo>
                  <a:cubicBezTo>
                    <a:pt x="83" y="113"/>
                    <a:pt x="101" y="104"/>
                    <a:pt x="112" y="95"/>
                  </a:cubicBezTo>
                  <a:cubicBezTo>
                    <a:pt x="130" y="66"/>
                    <a:pt x="130" y="30"/>
                    <a:pt x="101" y="10"/>
                  </a:cubicBezTo>
                  <a:cubicBezTo>
                    <a:pt x="92" y="1"/>
                    <a:pt x="83" y="1"/>
                    <a:pt x="65" y="1"/>
                  </a:cubicBezTo>
                  <a:close/>
                </a:path>
              </a:pathLst>
            </a:custGeom>
            <a:solidFill>
              <a:srgbClr val="2F0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1924500" y="2818725"/>
              <a:ext cx="53000" cy="29425"/>
            </a:xfrm>
            <a:custGeom>
              <a:avLst/>
              <a:gdLst/>
              <a:ahLst/>
              <a:cxnLst/>
              <a:rect l="l" t="t" r="r" b="b"/>
              <a:pathLst>
                <a:path w="2120" h="1177" extrusionOk="0">
                  <a:moveTo>
                    <a:pt x="12" y="1076"/>
                  </a:moveTo>
                  <a:cubicBezTo>
                    <a:pt x="8" y="1078"/>
                    <a:pt x="4" y="1080"/>
                    <a:pt x="0" y="1085"/>
                  </a:cubicBezTo>
                  <a:cubicBezTo>
                    <a:pt x="4" y="1082"/>
                    <a:pt x="8" y="1079"/>
                    <a:pt x="12" y="1076"/>
                  </a:cubicBezTo>
                  <a:close/>
                  <a:moveTo>
                    <a:pt x="2054" y="1"/>
                  </a:moveTo>
                  <a:cubicBezTo>
                    <a:pt x="2037" y="1"/>
                    <a:pt x="1485" y="48"/>
                    <a:pt x="1064" y="290"/>
                  </a:cubicBezTo>
                  <a:cubicBezTo>
                    <a:pt x="813" y="440"/>
                    <a:pt x="672" y="552"/>
                    <a:pt x="486" y="702"/>
                  </a:cubicBezTo>
                  <a:cubicBezTo>
                    <a:pt x="368" y="803"/>
                    <a:pt x="221" y="921"/>
                    <a:pt x="12" y="1076"/>
                  </a:cubicBezTo>
                  <a:lnTo>
                    <a:pt x="12" y="1076"/>
                  </a:lnTo>
                  <a:cubicBezTo>
                    <a:pt x="18" y="1074"/>
                    <a:pt x="24" y="1074"/>
                    <a:pt x="29" y="1074"/>
                  </a:cubicBezTo>
                  <a:cubicBezTo>
                    <a:pt x="47" y="1074"/>
                    <a:pt x="65" y="1085"/>
                    <a:pt x="76" y="1094"/>
                  </a:cubicBezTo>
                  <a:cubicBezTo>
                    <a:pt x="94" y="1121"/>
                    <a:pt x="94" y="1150"/>
                    <a:pt x="76" y="1168"/>
                  </a:cubicBezTo>
                  <a:cubicBezTo>
                    <a:pt x="76" y="1168"/>
                    <a:pt x="76" y="1168"/>
                    <a:pt x="76" y="1168"/>
                  </a:cubicBezTo>
                  <a:lnTo>
                    <a:pt x="76" y="1168"/>
                  </a:lnTo>
                  <a:cubicBezTo>
                    <a:pt x="294" y="1005"/>
                    <a:pt x="441" y="886"/>
                    <a:pt x="560" y="794"/>
                  </a:cubicBezTo>
                  <a:cubicBezTo>
                    <a:pt x="748" y="646"/>
                    <a:pt x="878" y="543"/>
                    <a:pt x="1120" y="393"/>
                  </a:cubicBezTo>
                  <a:cubicBezTo>
                    <a:pt x="1512" y="160"/>
                    <a:pt x="2063" y="113"/>
                    <a:pt x="2063" y="113"/>
                  </a:cubicBezTo>
                  <a:cubicBezTo>
                    <a:pt x="2101" y="113"/>
                    <a:pt x="2119" y="86"/>
                    <a:pt x="2119" y="57"/>
                  </a:cubicBezTo>
                  <a:cubicBezTo>
                    <a:pt x="2119" y="21"/>
                    <a:pt x="2093" y="1"/>
                    <a:pt x="2063" y="1"/>
                  </a:cubicBezTo>
                  <a:close/>
                  <a:moveTo>
                    <a:pt x="76" y="1168"/>
                  </a:moveTo>
                  <a:cubicBezTo>
                    <a:pt x="73" y="1171"/>
                    <a:pt x="69" y="1174"/>
                    <a:pt x="65" y="1177"/>
                  </a:cubicBezTo>
                  <a:cubicBezTo>
                    <a:pt x="65" y="1177"/>
                    <a:pt x="76" y="1177"/>
                    <a:pt x="76" y="1168"/>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9"/>
            <p:cNvSpPr/>
            <p:nvPr/>
          </p:nvSpPr>
          <p:spPr>
            <a:xfrm>
              <a:off x="1923600" y="2845550"/>
              <a:ext cx="3275" cy="3125"/>
            </a:xfrm>
            <a:custGeom>
              <a:avLst/>
              <a:gdLst/>
              <a:ahLst/>
              <a:cxnLst/>
              <a:rect l="l" t="t" r="r" b="b"/>
              <a:pathLst>
                <a:path w="131" h="125" extrusionOk="0">
                  <a:moveTo>
                    <a:pt x="65" y="1"/>
                  </a:moveTo>
                  <a:cubicBezTo>
                    <a:pt x="56" y="1"/>
                    <a:pt x="45" y="1"/>
                    <a:pt x="36" y="12"/>
                  </a:cubicBezTo>
                  <a:lnTo>
                    <a:pt x="27" y="12"/>
                  </a:lnTo>
                  <a:cubicBezTo>
                    <a:pt x="0" y="30"/>
                    <a:pt x="0" y="68"/>
                    <a:pt x="18" y="95"/>
                  </a:cubicBezTo>
                  <a:cubicBezTo>
                    <a:pt x="27" y="113"/>
                    <a:pt x="45" y="124"/>
                    <a:pt x="65" y="124"/>
                  </a:cubicBezTo>
                  <a:cubicBezTo>
                    <a:pt x="74" y="124"/>
                    <a:pt x="92" y="113"/>
                    <a:pt x="101" y="104"/>
                  </a:cubicBezTo>
                  <a:cubicBezTo>
                    <a:pt x="101" y="104"/>
                    <a:pt x="112" y="104"/>
                    <a:pt x="112" y="95"/>
                  </a:cubicBezTo>
                  <a:cubicBezTo>
                    <a:pt x="130" y="77"/>
                    <a:pt x="130" y="48"/>
                    <a:pt x="112" y="21"/>
                  </a:cubicBezTo>
                  <a:cubicBezTo>
                    <a:pt x="101" y="12"/>
                    <a:pt x="83" y="1"/>
                    <a:pt x="65" y="1"/>
                  </a:cubicBezTo>
                  <a:close/>
                </a:path>
              </a:pathLst>
            </a:custGeom>
            <a:solidFill>
              <a:srgbClr val="2F0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1942025" y="2832725"/>
              <a:ext cx="35700" cy="21025"/>
            </a:xfrm>
            <a:custGeom>
              <a:avLst/>
              <a:gdLst/>
              <a:ahLst/>
              <a:cxnLst/>
              <a:rect l="l" t="t" r="r" b="b"/>
              <a:pathLst>
                <a:path w="1428" h="841" extrusionOk="0">
                  <a:moveTo>
                    <a:pt x="1336" y="1"/>
                  </a:moveTo>
                  <a:lnTo>
                    <a:pt x="1288" y="21"/>
                  </a:lnTo>
                  <a:cubicBezTo>
                    <a:pt x="999" y="142"/>
                    <a:pt x="522" y="328"/>
                    <a:pt x="0" y="749"/>
                  </a:cubicBezTo>
                  <a:cubicBezTo>
                    <a:pt x="9" y="749"/>
                    <a:pt x="18" y="738"/>
                    <a:pt x="27" y="738"/>
                  </a:cubicBezTo>
                  <a:cubicBezTo>
                    <a:pt x="47" y="738"/>
                    <a:pt x="65" y="749"/>
                    <a:pt x="74" y="767"/>
                  </a:cubicBezTo>
                  <a:cubicBezTo>
                    <a:pt x="90" y="791"/>
                    <a:pt x="92" y="817"/>
                    <a:pt x="73" y="835"/>
                  </a:cubicBezTo>
                  <a:lnTo>
                    <a:pt x="73" y="835"/>
                  </a:lnTo>
                  <a:cubicBezTo>
                    <a:pt x="583" y="429"/>
                    <a:pt x="1046" y="244"/>
                    <a:pt x="1324" y="133"/>
                  </a:cubicBezTo>
                  <a:lnTo>
                    <a:pt x="1380" y="113"/>
                  </a:lnTo>
                  <a:cubicBezTo>
                    <a:pt x="1409" y="95"/>
                    <a:pt x="1427" y="66"/>
                    <a:pt x="1409" y="39"/>
                  </a:cubicBezTo>
                  <a:cubicBezTo>
                    <a:pt x="1400" y="10"/>
                    <a:pt x="1380" y="1"/>
                    <a:pt x="1362" y="1"/>
                  </a:cubicBezTo>
                  <a:close/>
                  <a:moveTo>
                    <a:pt x="73" y="835"/>
                  </a:moveTo>
                  <a:cubicBezTo>
                    <a:pt x="71" y="837"/>
                    <a:pt x="68" y="839"/>
                    <a:pt x="65" y="841"/>
                  </a:cubicBezTo>
                  <a:cubicBezTo>
                    <a:pt x="68" y="839"/>
                    <a:pt x="71" y="837"/>
                    <a:pt x="73" y="835"/>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1941075" y="2851150"/>
              <a:ext cx="3275" cy="3125"/>
            </a:xfrm>
            <a:custGeom>
              <a:avLst/>
              <a:gdLst/>
              <a:ahLst/>
              <a:cxnLst/>
              <a:rect l="l" t="t" r="r" b="b"/>
              <a:pathLst>
                <a:path w="131" h="125" extrusionOk="0">
                  <a:moveTo>
                    <a:pt x="65" y="1"/>
                  </a:moveTo>
                  <a:cubicBezTo>
                    <a:pt x="56" y="1"/>
                    <a:pt x="47" y="12"/>
                    <a:pt x="38" y="12"/>
                  </a:cubicBezTo>
                  <a:cubicBezTo>
                    <a:pt x="38" y="21"/>
                    <a:pt x="38" y="21"/>
                    <a:pt x="29" y="21"/>
                  </a:cubicBezTo>
                  <a:cubicBezTo>
                    <a:pt x="9" y="39"/>
                    <a:pt x="0" y="77"/>
                    <a:pt x="18" y="104"/>
                  </a:cubicBezTo>
                  <a:cubicBezTo>
                    <a:pt x="38" y="113"/>
                    <a:pt x="56" y="124"/>
                    <a:pt x="65" y="124"/>
                  </a:cubicBezTo>
                  <a:cubicBezTo>
                    <a:pt x="85" y="124"/>
                    <a:pt x="94" y="113"/>
                    <a:pt x="103" y="104"/>
                  </a:cubicBezTo>
                  <a:cubicBezTo>
                    <a:pt x="130" y="86"/>
                    <a:pt x="130" y="57"/>
                    <a:pt x="112" y="30"/>
                  </a:cubicBezTo>
                  <a:cubicBezTo>
                    <a:pt x="103" y="12"/>
                    <a:pt x="85" y="1"/>
                    <a:pt x="65" y="1"/>
                  </a:cubicBezTo>
                  <a:close/>
                </a:path>
              </a:pathLst>
            </a:custGeom>
            <a:solidFill>
              <a:srgbClr val="2F0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a:off x="2103925" y="2797950"/>
              <a:ext cx="71000" cy="23825"/>
            </a:xfrm>
            <a:custGeom>
              <a:avLst/>
              <a:gdLst/>
              <a:ahLst/>
              <a:cxnLst/>
              <a:rect l="l" t="t" r="r" b="b"/>
              <a:pathLst>
                <a:path w="2840" h="953" extrusionOk="0">
                  <a:moveTo>
                    <a:pt x="151" y="1"/>
                  </a:moveTo>
                  <a:lnTo>
                    <a:pt x="1" y="478"/>
                  </a:lnTo>
                  <a:cubicBezTo>
                    <a:pt x="861" y="702"/>
                    <a:pt x="1728" y="861"/>
                    <a:pt x="2615" y="953"/>
                  </a:cubicBezTo>
                  <a:lnTo>
                    <a:pt x="2839" y="180"/>
                  </a:lnTo>
                  <a:lnTo>
                    <a:pt x="2839" y="180"/>
                  </a:lnTo>
                  <a:cubicBezTo>
                    <a:pt x="2754" y="202"/>
                    <a:pt x="2593" y="214"/>
                    <a:pt x="2375" y="214"/>
                  </a:cubicBezTo>
                  <a:cubicBezTo>
                    <a:pt x="1872" y="214"/>
                    <a:pt x="1061" y="151"/>
                    <a:pt x="151" y="1"/>
                  </a:cubicBezTo>
                  <a:close/>
                </a:path>
              </a:pathLst>
            </a:custGeom>
            <a:solidFill>
              <a:srgbClr val="996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a:off x="1887200" y="2729350"/>
              <a:ext cx="83075" cy="35300"/>
            </a:xfrm>
            <a:custGeom>
              <a:avLst/>
              <a:gdLst/>
              <a:ahLst/>
              <a:cxnLst/>
              <a:rect l="l" t="t" r="r" b="b"/>
              <a:pathLst>
                <a:path w="3323" h="1412" extrusionOk="0">
                  <a:moveTo>
                    <a:pt x="56" y="0"/>
                  </a:moveTo>
                  <a:cubicBezTo>
                    <a:pt x="0" y="357"/>
                    <a:pt x="56" y="729"/>
                    <a:pt x="213" y="1094"/>
                  </a:cubicBezTo>
                  <a:cubicBezTo>
                    <a:pt x="1147" y="1300"/>
                    <a:pt x="2202" y="1392"/>
                    <a:pt x="3322" y="1412"/>
                  </a:cubicBezTo>
                  <a:lnTo>
                    <a:pt x="3228" y="852"/>
                  </a:lnTo>
                  <a:cubicBezTo>
                    <a:pt x="2025" y="617"/>
                    <a:pt x="896" y="366"/>
                    <a:pt x="56" y="0"/>
                  </a:cubicBezTo>
                  <a:close/>
                </a:path>
              </a:pathLst>
            </a:custGeom>
            <a:solidFill>
              <a:srgbClr val="996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1993600" y="2494175"/>
              <a:ext cx="114100" cy="65300"/>
            </a:xfrm>
            <a:custGeom>
              <a:avLst/>
              <a:gdLst/>
              <a:ahLst/>
              <a:cxnLst/>
              <a:rect l="l" t="t" r="r" b="b"/>
              <a:pathLst>
                <a:path w="4564" h="2612" extrusionOk="0">
                  <a:moveTo>
                    <a:pt x="2241" y="1"/>
                  </a:moveTo>
                  <a:cubicBezTo>
                    <a:pt x="592" y="1"/>
                    <a:pt x="1" y="1518"/>
                    <a:pt x="1009" y="2091"/>
                  </a:cubicBezTo>
                  <a:cubicBezTo>
                    <a:pt x="1805" y="2551"/>
                    <a:pt x="2237" y="2612"/>
                    <a:pt x="2410" y="2612"/>
                  </a:cubicBezTo>
                  <a:cubicBezTo>
                    <a:pt x="2472" y="2612"/>
                    <a:pt x="2501" y="2604"/>
                    <a:pt x="2501" y="2604"/>
                  </a:cubicBezTo>
                  <a:cubicBezTo>
                    <a:pt x="4293" y="2091"/>
                    <a:pt x="4564" y="299"/>
                    <a:pt x="2633" y="28"/>
                  </a:cubicBezTo>
                  <a:cubicBezTo>
                    <a:pt x="2496" y="9"/>
                    <a:pt x="2365" y="1"/>
                    <a:pt x="2241"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a:off x="2028600" y="2521250"/>
              <a:ext cx="64150" cy="32450"/>
            </a:xfrm>
            <a:custGeom>
              <a:avLst/>
              <a:gdLst/>
              <a:ahLst/>
              <a:cxnLst/>
              <a:rect l="l" t="t" r="r" b="b"/>
              <a:pathLst>
                <a:path w="2566" h="1298" extrusionOk="0">
                  <a:moveTo>
                    <a:pt x="2044" y="0"/>
                  </a:moveTo>
                  <a:cubicBezTo>
                    <a:pt x="1596" y="0"/>
                    <a:pt x="971" y="103"/>
                    <a:pt x="101" y="383"/>
                  </a:cubicBezTo>
                  <a:lnTo>
                    <a:pt x="1" y="737"/>
                  </a:lnTo>
                  <a:lnTo>
                    <a:pt x="93" y="775"/>
                  </a:lnTo>
                  <a:cubicBezTo>
                    <a:pt x="382" y="811"/>
                    <a:pt x="673" y="876"/>
                    <a:pt x="953" y="970"/>
                  </a:cubicBezTo>
                  <a:cubicBezTo>
                    <a:pt x="1233" y="1064"/>
                    <a:pt x="1466" y="1167"/>
                    <a:pt x="1661" y="1297"/>
                  </a:cubicBezTo>
                  <a:cubicBezTo>
                    <a:pt x="2250" y="979"/>
                    <a:pt x="2566" y="504"/>
                    <a:pt x="2566" y="56"/>
                  </a:cubicBezTo>
                  <a:cubicBezTo>
                    <a:pt x="2427" y="18"/>
                    <a:pt x="2250" y="0"/>
                    <a:pt x="2044" y="0"/>
                  </a:cubicBezTo>
                  <a:close/>
                </a:path>
              </a:pathLst>
            </a:custGeom>
            <a:solidFill>
              <a:srgbClr val="2A0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a:off x="2001250" y="2530875"/>
              <a:ext cx="79400" cy="29125"/>
            </a:xfrm>
            <a:custGeom>
              <a:avLst/>
              <a:gdLst/>
              <a:ahLst/>
              <a:cxnLst/>
              <a:rect l="l" t="t" r="r" b="b"/>
              <a:pathLst>
                <a:path w="3176" h="1165" extrusionOk="0">
                  <a:moveTo>
                    <a:pt x="1241" y="0"/>
                  </a:moveTo>
                  <a:cubicBezTo>
                    <a:pt x="353" y="0"/>
                    <a:pt x="1" y="484"/>
                    <a:pt x="66" y="865"/>
                  </a:cubicBezTo>
                  <a:cubicBezTo>
                    <a:pt x="115" y="1112"/>
                    <a:pt x="1030" y="1165"/>
                    <a:pt x="1800" y="1165"/>
                  </a:cubicBezTo>
                  <a:cubicBezTo>
                    <a:pt x="2369" y="1165"/>
                    <a:pt x="2858" y="1136"/>
                    <a:pt x="2858" y="1136"/>
                  </a:cubicBezTo>
                  <a:cubicBezTo>
                    <a:pt x="3176" y="390"/>
                    <a:pt x="2764" y="166"/>
                    <a:pt x="1608" y="25"/>
                  </a:cubicBezTo>
                  <a:cubicBezTo>
                    <a:pt x="1477" y="8"/>
                    <a:pt x="1354" y="0"/>
                    <a:pt x="1241" y="0"/>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1929200" y="2539675"/>
              <a:ext cx="194125" cy="102000"/>
            </a:xfrm>
            <a:custGeom>
              <a:avLst/>
              <a:gdLst/>
              <a:ahLst/>
              <a:cxnLst/>
              <a:rect l="l" t="t" r="r" b="b"/>
              <a:pathLst>
                <a:path w="7765" h="4080" extrusionOk="0">
                  <a:moveTo>
                    <a:pt x="3524" y="1"/>
                  </a:moveTo>
                  <a:cubicBezTo>
                    <a:pt x="2341" y="1"/>
                    <a:pt x="1263" y="512"/>
                    <a:pt x="988" y="1624"/>
                  </a:cubicBezTo>
                  <a:cubicBezTo>
                    <a:pt x="988" y="1624"/>
                    <a:pt x="0" y="2491"/>
                    <a:pt x="988" y="2977"/>
                  </a:cubicBezTo>
                  <a:cubicBezTo>
                    <a:pt x="1969" y="3463"/>
                    <a:pt x="5843" y="4079"/>
                    <a:pt x="5843" y="4079"/>
                  </a:cubicBezTo>
                  <a:cubicBezTo>
                    <a:pt x="5843" y="4079"/>
                    <a:pt x="7765" y="1167"/>
                    <a:pt x="4929" y="233"/>
                  </a:cubicBezTo>
                  <a:cubicBezTo>
                    <a:pt x="4472" y="80"/>
                    <a:pt x="3990" y="1"/>
                    <a:pt x="3524"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1992200" y="2561850"/>
              <a:ext cx="102900" cy="57875"/>
            </a:xfrm>
            <a:custGeom>
              <a:avLst/>
              <a:gdLst/>
              <a:ahLst/>
              <a:cxnLst/>
              <a:rect l="l" t="t" r="r" b="b"/>
              <a:pathLst>
                <a:path w="4116" h="2315" extrusionOk="0">
                  <a:moveTo>
                    <a:pt x="2689" y="0"/>
                  </a:moveTo>
                  <a:cubicBezTo>
                    <a:pt x="1445" y="0"/>
                    <a:pt x="1" y="484"/>
                    <a:pt x="1" y="484"/>
                  </a:cubicBezTo>
                  <a:cubicBezTo>
                    <a:pt x="540" y="943"/>
                    <a:pt x="2212" y="887"/>
                    <a:pt x="2689" y="1371"/>
                  </a:cubicBezTo>
                  <a:cubicBezTo>
                    <a:pt x="2978" y="1671"/>
                    <a:pt x="3043" y="2063"/>
                    <a:pt x="3052" y="2314"/>
                  </a:cubicBezTo>
                  <a:cubicBezTo>
                    <a:pt x="3193" y="2240"/>
                    <a:pt x="3323" y="2202"/>
                    <a:pt x="3444" y="2202"/>
                  </a:cubicBezTo>
                  <a:cubicBezTo>
                    <a:pt x="3565" y="2202"/>
                    <a:pt x="3668" y="2231"/>
                    <a:pt x="3762" y="2287"/>
                  </a:cubicBezTo>
                  <a:cubicBezTo>
                    <a:pt x="3986" y="1651"/>
                    <a:pt x="4116" y="793"/>
                    <a:pt x="3612" y="121"/>
                  </a:cubicBezTo>
                  <a:cubicBezTo>
                    <a:pt x="3341" y="36"/>
                    <a:pt x="3025" y="0"/>
                    <a:pt x="2689" y="0"/>
                  </a:cubicBezTo>
                  <a:close/>
                </a:path>
              </a:pathLst>
            </a:custGeom>
            <a:solidFill>
              <a:srgbClr val="2A0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a:off x="1953900" y="2578650"/>
              <a:ext cx="250" cy="1425"/>
            </a:xfrm>
            <a:custGeom>
              <a:avLst/>
              <a:gdLst/>
              <a:ahLst/>
              <a:cxnLst/>
              <a:rect l="l" t="t" r="r" b="b"/>
              <a:pathLst>
                <a:path w="10" h="57" extrusionOk="0">
                  <a:moveTo>
                    <a:pt x="0" y="56"/>
                  </a:moveTo>
                  <a:lnTo>
                    <a:pt x="0" y="56"/>
                  </a:lnTo>
                  <a:lnTo>
                    <a:pt x="0" y="56"/>
                  </a:lnTo>
                  <a:close/>
                  <a:moveTo>
                    <a:pt x="0" y="47"/>
                  </a:moveTo>
                  <a:lnTo>
                    <a:pt x="0" y="47"/>
                  </a:lnTo>
                  <a:lnTo>
                    <a:pt x="0" y="47"/>
                  </a:lnTo>
                  <a:close/>
                  <a:moveTo>
                    <a:pt x="0" y="36"/>
                  </a:moveTo>
                  <a:lnTo>
                    <a:pt x="0" y="36"/>
                  </a:lnTo>
                  <a:lnTo>
                    <a:pt x="0" y="36"/>
                  </a:lnTo>
                  <a:close/>
                  <a:moveTo>
                    <a:pt x="9" y="27"/>
                  </a:moveTo>
                  <a:lnTo>
                    <a:pt x="9" y="27"/>
                  </a:lnTo>
                  <a:lnTo>
                    <a:pt x="9" y="27"/>
                  </a:lnTo>
                  <a:close/>
                  <a:moveTo>
                    <a:pt x="9" y="27"/>
                  </a:moveTo>
                  <a:lnTo>
                    <a:pt x="9" y="27"/>
                  </a:lnTo>
                  <a:lnTo>
                    <a:pt x="9" y="27"/>
                  </a:lnTo>
                  <a:close/>
                  <a:moveTo>
                    <a:pt x="9" y="18"/>
                  </a:moveTo>
                  <a:lnTo>
                    <a:pt x="9" y="18"/>
                  </a:lnTo>
                  <a:lnTo>
                    <a:pt x="9" y="18"/>
                  </a:lnTo>
                  <a:close/>
                  <a:moveTo>
                    <a:pt x="9" y="9"/>
                  </a:moveTo>
                  <a:lnTo>
                    <a:pt x="9" y="9"/>
                  </a:lnTo>
                  <a:lnTo>
                    <a:pt x="9" y="9"/>
                  </a:lnTo>
                  <a:close/>
                  <a:moveTo>
                    <a:pt x="9" y="0"/>
                  </a:moveTo>
                  <a:lnTo>
                    <a:pt x="9" y="0"/>
                  </a:lnTo>
                  <a:close/>
                </a:path>
              </a:pathLst>
            </a:custGeom>
            <a:solidFill>
              <a:srgbClr val="B1A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a:off x="1953900" y="2559050"/>
              <a:ext cx="30825" cy="21250"/>
            </a:xfrm>
            <a:custGeom>
              <a:avLst/>
              <a:gdLst/>
              <a:ahLst/>
              <a:cxnLst/>
              <a:rect l="l" t="t" r="r" b="b"/>
              <a:pathLst>
                <a:path w="1233" h="850" extrusionOk="0">
                  <a:moveTo>
                    <a:pt x="448" y="0"/>
                  </a:moveTo>
                  <a:cubicBezTo>
                    <a:pt x="253" y="215"/>
                    <a:pt x="103" y="475"/>
                    <a:pt x="9" y="784"/>
                  </a:cubicBezTo>
                  <a:lnTo>
                    <a:pt x="9" y="793"/>
                  </a:lnTo>
                  <a:lnTo>
                    <a:pt x="9" y="802"/>
                  </a:lnTo>
                  <a:lnTo>
                    <a:pt x="9" y="811"/>
                  </a:lnTo>
                  <a:lnTo>
                    <a:pt x="0" y="820"/>
                  </a:lnTo>
                  <a:lnTo>
                    <a:pt x="0" y="831"/>
                  </a:lnTo>
                  <a:lnTo>
                    <a:pt x="0" y="840"/>
                  </a:lnTo>
                  <a:lnTo>
                    <a:pt x="0" y="849"/>
                  </a:lnTo>
                  <a:cubicBezTo>
                    <a:pt x="569" y="354"/>
                    <a:pt x="1232" y="215"/>
                    <a:pt x="1232" y="215"/>
                  </a:cubicBezTo>
                  <a:cubicBezTo>
                    <a:pt x="999" y="65"/>
                    <a:pt x="775" y="0"/>
                    <a:pt x="542" y="0"/>
                  </a:cubicBezTo>
                  <a:close/>
                </a:path>
              </a:pathLst>
            </a:custGeom>
            <a:solidFill>
              <a:srgbClr val="2A0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a:off x="1950650" y="2590750"/>
              <a:ext cx="149625" cy="135850"/>
            </a:xfrm>
            <a:custGeom>
              <a:avLst/>
              <a:gdLst/>
              <a:ahLst/>
              <a:cxnLst/>
              <a:rect l="l" t="t" r="r" b="b"/>
              <a:pathLst>
                <a:path w="5985" h="5434" extrusionOk="0">
                  <a:moveTo>
                    <a:pt x="1017" y="0"/>
                  </a:moveTo>
                  <a:cubicBezTo>
                    <a:pt x="383" y="291"/>
                    <a:pt x="0" y="692"/>
                    <a:pt x="130" y="1700"/>
                  </a:cubicBezTo>
                  <a:cubicBezTo>
                    <a:pt x="250" y="2705"/>
                    <a:pt x="1172" y="5434"/>
                    <a:pt x="2607" y="5434"/>
                  </a:cubicBezTo>
                  <a:cubicBezTo>
                    <a:pt x="2625" y="5434"/>
                    <a:pt x="2642" y="5433"/>
                    <a:pt x="2659" y="5432"/>
                  </a:cubicBezTo>
                  <a:cubicBezTo>
                    <a:pt x="4127" y="5368"/>
                    <a:pt x="4649" y="3127"/>
                    <a:pt x="4649" y="3127"/>
                  </a:cubicBezTo>
                  <a:cubicBezTo>
                    <a:pt x="4649" y="3127"/>
                    <a:pt x="4650" y="3127"/>
                    <a:pt x="4654" y="3127"/>
                  </a:cubicBezTo>
                  <a:cubicBezTo>
                    <a:pt x="4709" y="3127"/>
                    <a:pt x="5213" y="3109"/>
                    <a:pt x="5592" y="2464"/>
                  </a:cubicBezTo>
                  <a:cubicBezTo>
                    <a:pt x="5985" y="1788"/>
                    <a:pt x="5669" y="1045"/>
                    <a:pt x="5110" y="1045"/>
                  </a:cubicBezTo>
                  <a:cubicBezTo>
                    <a:pt x="4914" y="1045"/>
                    <a:pt x="4687" y="1137"/>
                    <a:pt x="4452" y="1355"/>
                  </a:cubicBezTo>
                  <a:cubicBezTo>
                    <a:pt x="4452" y="1355"/>
                    <a:pt x="4136" y="766"/>
                    <a:pt x="3435" y="692"/>
                  </a:cubicBezTo>
                  <a:cubicBezTo>
                    <a:pt x="1595" y="486"/>
                    <a:pt x="1017" y="0"/>
                    <a:pt x="1017"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a:off x="2061925" y="2624625"/>
              <a:ext cx="25" cy="25"/>
            </a:xfrm>
            <a:custGeom>
              <a:avLst/>
              <a:gdLst/>
              <a:ahLst/>
              <a:cxnLst/>
              <a:rect l="l" t="t" r="r" b="b"/>
              <a:pathLst>
                <a:path w="1" h="1" extrusionOk="0">
                  <a:moveTo>
                    <a:pt x="1" y="0"/>
                  </a:moveTo>
                  <a:lnTo>
                    <a:pt x="1" y="0"/>
                  </a:lnTo>
                  <a:lnTo>
                    <a:pt x="1" y="0"/>
                  </a:lnTo>
                  <a:lnTo>
                    <a:pt x="1" y="0"/>
                  </a:lnTo>
                  <a:close/>
                  <a:moveTo>
                    <a:pt x="1" y="0"/>
                  </a:moveTo>
                  <a:lnTo>
                    <a:pt x="1" y="0"/>
                  </a:lnTo>
                  <a:close/>
                </a:path>
              </a:pathLst>
            </a:custGeom>
            <a:solidFill>
              <a:srgbClr val="37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a:off x="2047700" y="2611300"/>
              <a:ext cx="14250" cy="25225"/>
            </a:xfrm>
            <a:custGeom>
              <a:avLst/>
              <a:gdLst/>
              <a:ahLst/>
              <a:cxnLst/>
              <a:rect l="l" t="t" r="r" b="b"/>
              <a:pathLst>
                <a:path w="570" h="1009" extrusionOk="0">
                  <a:moveTo>
                    <a:pt x="1" y="0"/>
                  </a:moveTo>
                  <a:lnTo>
                    <a:pt x="1" y="0"/>
                  </a:lnTo>
                  <a:cubicBezTo>
                    <a:pt x="48" y="421"/>
                    <a:pt x="310" y="1008"/>
                    <a:pt x="310" y="1008"/>
                  </a:cubicBezTo>
                  <a:cubicBezTo>
                    <a:pt x="310" y="1008"/>
                    <a:pt x="384" y="719"/>
                    <a:pt x="570" y="533"/>
                  </a:cubicBezTo>
                  <a:cubicBezTo>
                    <a:pt x="570" y="522"/>
                    <a:pt x="384" y="197"/>
                    <a:pt x="1" y="0"/>
                  </a:cubicBezTo>
                  <a:close/>
                </a:path>
              </a:pathLst>
            </a:custGeom>
            <a:solidFill>
              <a:srgbClr val="B9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a:off x="2062875" y="2624625"/>
              <a:ext cx="21750" cy="29150"/>
            </a:xfrm>
            <a:custGeom>
              <a:avLst/>
              <a:gdLst/>
              <a:ahLst/>
              <a:cxnLst/>
              <a:rect l="l" t="t" r="r" b="b"/>
              <a:pathLst>
                <a:path w="870" h="1166" extrusionOk="0">
                  <a:moveTo>
                    <a:pt x="635" y="0"/>
                  </a:moveTo>
                  <a:cubicBezTo>
                    <a:pt x="561" y="0"/>
                    <a:pt x="496" y="18"/>
                    <a:pt x="422" y="56"/>
                  </a:cubicBezTo>
                  <a:cubicBezTo>
                    <a:pt x="178" y="186"/>
                    <a:pt x="39" y="504"/>
                    <a:pt x="10" y="596"/>
                  </a:cubicBezTo>
                  <a:cubicBezTo>
                    <a:pt x="1" y="643"/>
                    <a:pt x="30" y="672"/>
                    <a:pt x="39" y="672"/>
                  </a:cubicBezTo>
                  <a:cubicBezTo>
                    <a:pt x="48" y="681"/>
                    <a:pt x="66" y="690"/>
                    <a:pt x="75" y="690"/>
                  </a:cubicBezTo>
                  <a:cubicBezTo>
                    <a:pt x="113" y="690"/>
                    <a:pt x="151" y="661"/>
                    <a:pt x="207" y="616"/>
                  </a:cubicBezTo>
                  <a:cubicBezTo>
                    <a:pt x="319" y="540"/>
                    <a:pt x="440" y="466"/>
                    <a:pt x="534" y="466"/>
                  </a:cubicBezTo>
                  <a:cubicBezTo>
                    <a:pt x="579" y="466"/>
                    <a:pt x="608" y="484"/>
                    <a:pt x="635" y="513"/>
                  </a:cubicBezTo>
                  <a:cubicBezTo>
                    <a:pt x="673" y="560"/>
                    <a:pt x="682" y="625"/>
                    <a:pt x="655" y="690"/>
                  </a:cubicBezTo>
                  <a:cubicBezTo>
                    <a:pt x="579" y="867"/>
                    <a:pt x="328" y="1044"/>
                    <a:pt x="187" y="1053"/>
                  </a:cubicBezTo>
                  <a:cubicBezTo>
                    <a:pt x="151" y="1053"/>
                    <a:pt x="131" y="1082"/>
                    <a:pt x="131" y="1109"/>
                  </a:cubicBezTo>
                  <a:cubicBezTo>
                    <a:pt x="131" y="1147"/>
                    <a:pt x="160" y="1165"/>
                    <a:pt x="187" y="1165"/>
                  </a:cubicBezTo>
                  <a:cubicBezTo>
                    <a:pt x="366" y="1156"/>
                    <a:pt x="664" y="952"/>
                    <a:pt x="758" y="737"/>
                  </a:cubicBezTo>
                  <a:cubicBezTo>
                    <a:pt x="803" y="625"/>
                    <a:pt x="794" y="522"/>
                    <a:pt x="729" y="437"/>
                  </a:cubicBezTo>
                  <a:cubicBezTo>
                    <a:pt x="673" y="372"/>
                    <a:pt x="608" y="354"/>
                    <a:pt x="543" y="354"/>
                  </a:cubicBezTo>
                  <a:cubicBezTo>
                    <a:pt x="411" y="354"/>
                    <a:pt x="281" y="428"/>
                    <a:pt x="178" y="504"/>
                  </a:cubicBezTo>
                  <a:cubicBezTo>
                    <a:pt x="234" y="381"/>
                    <a:pt x="337" y="233"/>
                    <a:pt x="478" y="157"/>
                  </a:cubicBezTo>
                  <a:cubicBezTo>
                    <a:pt x="534" y="130"/>
                    <a:pt x="579" y="121"/>
                    <a:pt x="635" y="121"/>
                  </a:cubicBezTo>
                  <a:cubicBezTo>
                    <a:pt x="682" y="121"/>
                    <a:pt x="738" y="130"/>
                    <a:pt x="785" y="148"/>
                  </a:cubicBezTo>
                  <a:cubicBezTo>
                    <a:pt x="794" y="148"/>
                    <a:pt x="794" y="157"/>
                    <a:pt x="803" y="157"/>
                  </a:cubicBezTo>
                  <a:cubicBezTo>
                    <a:pt x="832" y="157"/>
                    <a:pt x="850" y="139"/>
                    <a:pt x="859" y="121"/>
                  </a:cubicBezTo>
                  <a:cubicBezTo>
                    <a:pt x="870" y="83"/>
                    <a:pt x="859" y="56"/>
                    <a:pt x="832" y="36"/>
                  </a:cubicBezTo>
                  <a:cubicBezTo>
                    <a:pt x="767" y="18"/>
                    <a:pt x="702" y="0"/>
                    <a:pt x="635"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1959125" y="2642600"/>
              <a:ext cx="30300" cy="11325"/>
            </a:xfrm>
            <a:custGeom>
              <a:avLst/>
              <a:gdLst/>
              <a:ahLst/>
              <a:cxnLst/>
              <a:rect l="l" t="t" r="r" b="b"/>
              <a:pathLst>
                <a:path w="1212" h="453" extrusionOk="0">
                  <a:moveTo>
                    <a:pt x="648" y="1"/>
                  </a:moveTo>
                  <a:cubicBezTo>
                    <a:pt x="318" y="1"/>
                    <a:pt x="1" y="185"/>
                    <a:pt x="6" y="242"/>
                  </a:cubicBezTo>
                  <a:cubicBezTo>
                    <a:pt x="223" y="383"/>
                    <a:pt x="439" y="453"/>
                    <a:pt x="656" y="453"/>
                  </a:cubicBezTo>
                  <a:cubicBezTo>
                    <a:pt x="841" y="453"/>
                    <a:pt x="1026" y="402"/>
                    <a:pt x="1212" y="298"/>
                  </a:cubicBezTo>
                  <a:cubicBezTo>
                    <a:pt x="1070" y="74"/>
                    <a:pt x="857" y="1"/>
                    <a:pt x="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1968850" y="2642675"/>
              <a:ext cx="20075" cy="9100"/>
            </a:xfrm>
            <a:custGeom>
              <a:avLst/>
              <a:gdLst/>
              <a:ahLst/>
              <a:cxnLst/>
              <a:rect l="l" t="t" r="r" b="b"/>
              <a:pathLst>
                <a:path w="803" h="364" extrusionOk="0">
                  <a:moveTo>
                    <a:pt x="257" y="0"/>
                  </a:moveTo>
                  <a:cubicBezTo>
                    <a:pt x="169" y="0"/>
                    <a:pt x="81" y="13"/>
                    <a:pt x="0" y="33"/>
                  </a:cubicBezTo>
                  <a:cubicBezTo>
                    <a:pt x="18" y="80"/>
                    <a:pt x="47" y="127"/>
                    <a:pt x="83" y="163"/>
                  </a:cubicBezTo>
                  <a:cubicBezTo>
                    <a:pt x="189" y="296"/>
                    <a:pt x="343" y="363"/>
                    <a:pt x="498" y="363"/>
                  </a:cubicBezTo>
                  <a:cubicBezTo>
                    <a:pt x="604" y="363"/>
                    <a:pt x="711" y="331"/>
                    <a:pt x="802" y="266"/>
                  </a:cubicBezTo>
                  <a:cubicBezTo>
                    <a:pt x="661" y="66"/>
                    <a:pt x="457" y="0"/>
                    <a:pt x="257"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2004300" y="2636925"/>
              <a:ext cx="41125" cy="14800"/>
            </a:xfrm>
            <a:custGeom>
              <a:avLst/>
              <a:gdLst/>
              <a:ahLst/>
              <a:cxnLst/>
              <a:rect l="l" t="t" r="r" b="b"/>
              <a:pathLst>
                <a:path w="1645" h="592" extrusionOk="0">
                  <a:moveTo>
                    <a:pt x="985" y="1"/>
                  </a:moveTo>
                  <a:cubicBezTo>
                    <a:pt x="643" y="1"/>
                    <a:pt x="308" y="166"/>
                    <a:pt x="0" y="552"/>
                  </a:cubicBezTo>
                  <a:cubicBezTo>
                    <a:pt x="137" y="580"/>
                    <a:pt x="269" y="592"/>
                    <a:pt x="395" y="592"/>
                  </a:cubicBezTo>
                  <a:cubicBezTo>
                    <a:pt x="1081" y="592"/>
                    <a:pt x="1588" y="244"/>
                    <a:pt x="1645" y="189"/>
                  </a:cubicBezTo>
                  <a:cubicBezTo>
                    <a:pt x="1426" y="69"/>
                    <a:pt x="1204" y="1"/>
                    <a:pt x="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2018300" y="2636925"/>
              <a:ext cx="27125" cy="12200"/>
            </a:xfrm>
            <a:custGeom>
              <a:avLst/>
              <a:gdLst/>
              <a:ahLst/>
              <a:cxnLst/>
              <a:rect l="l" t="t" r="r" b="b"/>
              <a:pathLst>
                <a:path w="1085" h="488" extrusionOk="0">
                  <a:moveTo>
                    <a:pt x="431" y="0"/>
                  </a:moveTo>
                  <a:cubicBezTo>
                    <a:pt x="284" y="0"/>
                    <a:pt x="140" y="31"/>
                    <a:pt x="0" y="95"/>
                  </a:cubicBezTo>
                  <a:cubicBezTo>
                    <a:pt x="21" y="151"/>
                    <a:pt x="56" y="207"/>
                    <a:pt x="95" y="263"/>
                  </a:cubicBezTo>
                  <a:cubicBezTo>
                    <a:pt x="207" y="384"/>
                    <a:pt x="345" y="460"/>
                    <a:pt x="505" y="487"/>
                  </a:cubicBezTo>
                  <a:cubicBezTo>
                    <a:pt x="832" y="375"/>
                    <a:pt x="1047" y="225"/>
                    <a:pt x="1085" y="189"/>
                  </a:cubicBezTo>
                  <a:cubicBezTo>
                    <a:pt x="867" y="67"/>
                    <a:pt x="647" y="0"/>
                    <a:pt x="431"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2006425" y="2686175"/>
              <a:ext cx="20075" cy="6800"/>
            </a:xfrm>
            <a:custGeom>
              <a:avLst/>
              <a:gdLst/>
              <a:ahLst/>
              <a:cxnLst/>
              <a:rect l="l" t="t" r="r" b="b"/>
              <a:pathLst>
                <a:path w="803" h="272" extrusionOk="0">
                  <a:moveTo>
                    <a:pt x="741" y="0"/>
                  </a:moveTo>
                  <a:cubicBezTo>
                    <a:pt x="737" y="0"/>
                    <a:pt x="733" y="1"/>
                    <a:pt x="729" y="3"/>
                  </a:cubicBezTo>
                  <a:cubicBezTo>
                    <a:pt x="729" y="3"/>
                    <a:pt x="411" y="47"/>
                    <a:pt x="57" y="150"/>
                  </a:cubicBezTo>
                  <a:cubicBezTo>
                    <a:pt x="18" y="159"/>
                    <a:pt x="1" y="197"/>
                    <a:pt x="10" y="227"/>
                  </a:cubicBezTo>
                  <a:cubicBezTo>
                    <a:pt x="18" y="253"/>
                    <a:pt x="48" y="271"/>
                    <a:pt x="66" y="271"/>
                  </a:cubicBezTo>
                  <a:cubicBezTo>
                    <a:pt x="75" y="271"/>
                    <a:pt x="83" y="271"/>
                    <a:pt x="83" y="262"/>
                  </a:cubicBezTo>
                  <a:cubicBezTo>
                    <a:pt x="428" y="171"/>
                    <a:pt x="747" y="115"/>
                    <a:pt x="747" y="115"/>
                  </a:cubicBezTo>
                  <a:cubicBezTo>
                    <a:pt x="776" y="115"/>
                    <a:pt x="803" y="85"/>
                    <a:pt x="794" y="47"/>
                  </a:cubicBezTo>
                  <a:cubicBezTo>
                    <a:pt x="794" y="25"/>
                    <a:pt x="766" y="0"/>
                    <a:pt x="741"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1955475" y="2620600"/>
              <a:ext cx="22125" cy="14900"/>
            </a:xfrm>
            <a:custGeom>
              <a:avLst/>
              <a:gdLst/>
              <a:ahLst/>
              <a:cxnLst/>
              <a:rect l="l" t="t" r="r" b="b"/>
              <a:pathLst>
                <a:path w="885" h="596" extrusionOk="0">
                  <a:moveTo>
                    <a:pt x="618" y="0"/>
                  </a:moveTo>
                  <a:cubicBezTo>
                    <a:pt x="358" y="0"/>
                    <a:pt x="1" y="224"/>
                    <a:pt x="69" y="459"/>
                  </a:cubicBezTo>
                  <a:cubicBezTo>
                    <a:pt x="96" y="557"/>
                    <a:pt x="173" y="596"/>
                    <a:pt x="270" y="596"/>
                  </a:cubicBezTo>
                  <a:cubicBezTo>
                    <a:pt x="515" y="596"/>
                    <a:pt x="884" y="351"/>
                    <a:pt x="871" y="197"/>
                  </a:cubicBezTo>
                  <a:cubicBezTo>
                    <a:pt x="856" y="57"/>
                    <a:pt x="749" y="0"/>
                    <a:pt x="61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2004325" y="2617900"/>
              <a:ext cx="27900" cy="14375"/>
            </a:xfrm>
            <a:custGeom>
              <a:avLst/>
              <a:gdLst/>
              <a:ahLst/>
              <a:cxnLst/>
              <a:rect l="l" t="t" r="r" b="b"/>
              <a:pathLst>
                <a:path w="1116" h="575" extrusionOk="0">
                  <a:moveTo>
                    <a:pt x="423" y="0"/>
                  </a:moveTo>
                  <a:cubicBezTo>
                    <a:pt x="245" y="0"/>
                    <a:pt x="92" y="52"/>
                    <a:pt x="64" y="175"/>
                  </a:cubicBezTo>
                  <a:cubicBezTo>
                    <a:pt x="1" y="446"/>
                    <a:pt x="316" y="575"/>
                    <a:pt x="611" y="575"/>
                  </a:cubicBezTo>
                  <a:cubicBezTo>
                    <a:pt x="834" y="575"/>
                    <a:pt x="1045" y="502"/>
                    <a:pt x="1072" y="361"/>
                  </a:cubicBezTo>
                  <a:cubicBezTo>
                    <a:pt x="1115" y="154"/>
                    <a:pt x="730" y="0"/>
                    <a:pt x="423"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1983075" y="2631850"/>
              <a:ext cx="21475" cy="46900"/>
            </a:xfrm>
            <a:custGeom>
              <a:avLst/>
              <a:gdLst/>
              <a:ahLst/>
              <a:cxnLst/>
              <a:rect l="l" t="t" r="r" b="b"/>
              <a:pathLst>
                <a:path w="859" h="1876" extrusionOk="0">
                  <a:moveTo>
                    <a:pt x="65" y="0"/>
                  </a:moveTo>
                  <a:cubicBezTo>
                    <a:pt x="39" y="0"/>
                    <a:pt x="18" y="18"/>
                    <a:pt x="9" y="47"/>
                  </a:cubicBezTo>
                  <a:cubicBezTo>
                    <a:pt x="0" y="74"/>
                    <a:pt x="18" y="103"/>
                    <a:pt x="47" y="112"/>
                  </a:cubicBezTo>
                  <a:cubicBezTo>
                    <a:pt x="422" y="233"/>
                    <a:pt x="401" y="764"/>
                    <a:pt x="383" y="1147"/>
                  </a:cubicBezTo>
                  <a:lnTo>
                    <a:pt x="383" y="1344"/>
                  </a:lnTo>
                  <a:cubicBezTo>
                    <a:pt x="383" y="1660"/>
                    <a:pt x="440" y="1840"/>
                    <a:pt x="552" y="1866"/>
                  </a:cubicBezTo>
                  <a:cubicBezTo>
                    <a:pt x="560" y="1866"/>
                    <a:pt x="569" y="1875"/>
                    <a:pt x="590" y="1875"/>
                  </a:cubicBezTo>
                  <a:cubicBezTo>
                    <a:pt x="664" y="1875"/>
                    <a:pt x="746" y="1801"/>
                    <a:pt x="840" y="1651"/>
                  </a:cubicBezTo>
                  <a:cubicBezTo>
                    <a:pt x="858" y="1624"/>
                    <a:pt x="849" y="1586"/>
                    <a:pt x="823" y="1568"/>
                  </a:cubicBezTo>
                  <a:lnTo>
                    <a:pt x="793" y="1568"/>
                  </a:lnTo>
                  <a:cubicBezTo>
                    <a:pt x="776" y="1568"/>
                    <a:pt x="758" y="1577"/>
                    <a:pt x="746" y="1586"/>
                  </a:cubicBezTo>
                  <a:cubicBezTo>
                    <a:pt x="646" y="1745"/>
                    <a:pt x="599" y="1754"/>
                    <a:pt x="578" y="1754"/>
                  </a:cubicBezTo>
                  <a:cubicBezTo>
                    <a:pt x="552" y="1745"/>
                    <a:pt x="496" y="1624"/>
                    <a:pt x="496" y="1344"/>
                  </a:cubicBezTo>
                  <a:cubicBezTo>
                    <a:pt x="496" y="1288"/>
                    <a:pt x="496" y="1223"/>
                    <a:pt x="504" y="1156"/>
                  </a:cubicBezTo>
                  <a:cubicBezTo>
                    <a:pt x="513" y="728"/>
                    <a:pt x="543" y="148"/>
                    <a:pt x="86"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2204750" y="2668875"/>
              <a:ext cx="142825" cy="55325"/>
            </a:xfrm>
            <a:custGeom>
              <a:avLst/>
              <a:gdLst/>
              <a:ahLst/>
              <a:cxnLst/>
              <a:rect l="l" t="t" r="r" b="b"/>
              <a:pathLst>
                <a:path w="5713" h="2213" extrusionOk="0">
                  <a:moveTo>
                    <a:pt x="3991" y="1"/>
                  </a:moveTo>
                  <a:cubicBezTo>
                    <a:pt x="2773" y="1"/>
                    <a:pt x="2537" y="860"/>
                    <a:pt x="2111" y="860"/>
                  </a:cubicBezTo>
                  <a:cubicBezTo>
                    <a:pt x="2070" y="860"/>
                    <a:pt x="2026" y="851"/>
                    <a:pt x="1980" y="833"/>
                  </a:cubicBezTo>
                  <a:cubicBezTo>
                    <a:pt x="1659" y="707"/>
                    <a:pt x="1361" y="630"/>
                    <a:pt x="1069" y="630"/>
                  </a:cubicBezTo>
                  <a:cubicBezTo>
                    <a:pt x="714" y="630"/>
                    <a:pt x="368" y="743"/>
                    <a:pt x="0" y="1019"/>
                  </a:cubicBezTo>
                  <a:cubicBezTo>
                    <a:pt x="64" y="1014"/>
                    <a:pt x="127" y="1011"/>
                    <a:pt x="189" y="1011"/>
                  </a:cubicBezTo>
                  <a:cubicBezTo>
                    <a:pt x="951" y="1011"/>
                    <a:pt x="1501" y="1419"/>
                    <a:pt x="1812" y="1842"/>
                  </a:cubicBezTo>
                  <a:cubicBezTo>
                    <a:pt x="2000" y="2108"/>
                    <a:pt x="2337" y="2211"/>
                    <a:pt x="2668" y="2211"/>
                  </a:cubicBezTo>
                  <a:cubicBezTo>
                    <a:pt x="2915" y="2211"/>
                    <a:pt x="3158" y="2154"/>
                    <a:pt x="3333" y="2066"/>
                  </a:cubicBezTo>
                  <a:cubicBezTo>
                    <a:pt x="3388" y="2038"/>
                    <a:pt x="3441" y="2027"/>
                    <a:pt x="3495" y="2027"/>
                  </a:cubicBezTo>
                  <a:cubicBezTo>
                    <a:pt x="3714" y="2027"/>
                    <a:pt x="3936" y="2212"/>
                    <a:pt x="4245" y="2212"/>
                  </a:cubicBezTo>
                  <a:cubicBezTo>
                    <a:pt x="4428" y="2212"/>
                    <a:pt x="4640" y="2148"/>
                    <a:pt x="4902" y="1945"/>
                  </a:cubicBezTo>
                  <a:cubicBezTo>
                    <a:pt x="5712" y="1311"/>
                    <a:pt x="5488" y="49"/>
                    <a:pt x="4079" y="2"/>
                  </a:cubicBezTo>
                  <a:cubicBezTo>
                    <a:pt x="4049" y="1"/>
                    <a:pt x="4020" y="1"/>
                    <a:pt x="3991"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2204750" y="2689800"/>
              <a:ext cx="135600" cy="34400"/>
            </a:xfrm>
            <a:custGeom>
              <a:avLst/>
              <a:gdLst/>
              <a:ahLst/>
              <a:cxnLst/>
              <a:rect l="l" t="t" r="r" b="b"/>
              <a:pathLst>
                <a:path w="5424" h="1376" extrusionOk="0">
                  <a:moveTo>
                    <a:pt x="660" y="0"/>
                  </a:moveTo>
                  <a:cubicBezTo>
                    <a:pt x="452" y="0"/>
                    <a:pt x="234" y="52"/>
                    <a:pt x="0" y="182"/>
                  </a:cubicBezTo>
                  <a:cubicBezTo>
                    <a:pt x="64" y="177"/>
                    <a:pt x="127" y="174"/>
                    <a:pt x="189" y="174"/>
                  </a:cubicBezTo>
                  <a:cubicBezTo>
                    <a:pt x="951" y="174"/>
                    <a:pt x="1501" y="582"/>
                    <a:pt x="1812" y="1005"/>
                  </a:cubicBezTo>
                  <a:cubicBezTo>
                    <a:pt x="2000" y="1271"/>
                    <a:pt x="2337" y="1374"/>
                    <a:pt x="2668" y="1374"/>
                  </a:cubicBezTo>
                  <a:cubicBezTo>
                    <a:pt x="2915" y="1374"/>
                    <a:pt x="3158" y="1317"/>
                    <a:pt x="3333" y="1229"/>
                  </a:cubicBezTo>
                  <a:cubicBezTo>
                    <a:pt x="3388" y="1201"/>
                    <a:pt x="3441" y="1190"/>
                    <a:pt x="3495" y="1190"/>
                  </a:cubicBezTo>
                  <a:cubicBezTo>
                    <a:pt x="3714" y="1190"/>
                    <a:pt x="3936" y="1375"/>
                    <a:pt x="4245" y="1375"/>
                  </a:cubicBezTo>
                  <a:cubicBezTo>
                    <a:pt x="4428" y="1375"/>
                    <a:pt x="4640" y="1311"/>
                    <a:pt x="4902" y="1108"/>
                  </a:cubicBezTo>
                  <a:cubicBezTo>
                    <a:pt x="5264" y="819"/>
                    <a:pt x="5423" y="397"/>
                    <a:pt x="5350" y="26"/>
                  </a:cubicBezTo>
                  <a:lnTo>
                    <a:pt x="5350" y="26"/>
                  </a:lnTo>
                  <a:cubicBezTo>
                    <a:pt x="5236" y="195"/>
                    <a:pt x="5174" y="254"/>
                    <a:pt x="5077" y="254"/>
                  </a:cubicBezTo>
                  <a:cubicBezTo>
                    <a:pt x="4951" y="254"/>
                    <a:pt x="4766" y="152"/>
                    <a:pt x="4333" y="61"/>
                  </a:cubicBezTo>
                  <a:cubicBezTo>
                    <a:pt x="4275" y="50"/>
                    <a:pt x="4222" y="44"/>
                    <a:pt x="4173" y="44"/>
                  </a:cubicBezTo>
                  <a:cubicBezTo>
                    <a:pt x="3601" y="44"/>
                    <a:pt x="3519" y="769"/>
                    <a:pt x="2853" y="769"/>
                  </a:cubicBezTo>
                  <a:cubicBezTo>
                    <a:pt x="2799" y="769"/>
                    <a:pt x="2741" y="764"/>
                    <a:pt x="2679" y="754"/>
                  </a:cubicBezTo>
                  <a:cubicBezTo>
                    <a:pt x="1989" y="637"/>
                    <a:pt x="1390" y="0"/>
                    <a:pt x="660"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2177250" y="2598125"/>
              <a:ext cx="99200" cy="53075"/>
            </a:xfrm>
            <a:custGeom>
              <a:avLst/>
              <a:gdLst/>
              <a:ahLst/>
              <a:cxnLst/>
              <a:rect l="l" t="t" r="r" b="b"/>
              <a:pathLst>
                <a:path w="3968" h="2123" extrusionOk="0">
                  <a:moveTo>
                    <a:pt x="2927" y="0"/>
                  </a:moveTo>
                  <a:cubicBezTo>
                    <a:pt x="2390" y="0"/>
                    <a:pt x="2311" y="372"/>
                    <a:pt x="1996" y="565"/>
                  </a:cubicBezTo>
                  <a:cubicBezTo>
                    <a:pt x="1838" y="659"/>
                    <a:pt x="1713" y="692"/>
                    <a:pt x="1600" y="692"/>
                  </a:cubicBezTo>
                  <a:cubicBezTo>
                    <a:pt x="1355" y="692"/>
                    <a:pt x="1173" y="539"/>
                    <a:pt x="864" y="539"/>
                  </a:cubicBezTo>
                  <a:cubicBezTo>
                    <a:pt x="794" y="539"/>
                    <a:pt x="718" y="547"/>
                    <a:pt x="634" y="565"/>
                  </a:cubicBezTo>
                  <a:cubicBezTo>
                    <a:pt x="0" y="704"/>
                    <a:pt x="0" y="1721"/>
                    <a:pt x="708" y="1833"/>
                  </a:cubicBezTo>
                  <a:cubicBezTo>
                    <a:pt x="851" y="1854"/>
                    <a:pt x="968" y="1861"/>
                    <a:pt x="1070" y="1861"/>
                  </a:cubicBezTo>
                  <a:cubicBezTo>
                    <a:pt x="1261" y="1861"/>
                    <a:pt x="1397" y="1837"/>
                    <a:pt x="1548" y="1837"/>
                  </a:cubicBezTo>
                  <a:cubicBezTo>
                    <a:pt x="1716" y="1837"/>
                    <a:pt x="1903" y="1867"/>
                    <a:pt x="2202" y="1992"/>
                  </a:cubicBezTo>
                  <a:cubicBezTo>
                    <a:pt x="2417" y="2080"/>
                    <a:pt x="2630" y="2123"/>
                    <a:pt x="2828" y="2123"/>
                  </a:cubicBezTo>
                  <a:cubicBezTo>
                    <a:pt x="3283" y="2123"/>
                    <a:pt x="3656" y="1894"/>
                    <a:pt x="3779" y="1452"/>
                  </a:cubicBezTo>
                  <a:cubicBezTo>
                    <a:pt x="3967" y="816"/>
                    <a:pt x="3687" y="52"/>
                    <a:pt x="3042" y="5"/>
                  </a:cubicBezTo>
                  <a:cubicBezTo>
                    <a:pt x="3002" y="2"/>
                    <a:pt x="2964" y="0"/>
                    <a:pt x="2927"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2181225" y="2612250"/>
              <a:ext cx="92875" cy="38950"/>
            </a:xfrm>
            <a:custGeom>
              <a:avLst/>
              <a:gdLst/>
              <a:ahLst/>
              <a:cxnLst/>
              <a:rect l="l" t="t" r="r" b="b"/>
              <a:pathLst>
                <a:path w="3715" h="1558" extrusionOk="0">
                  <a:moveTo>
                    <a:pt x="3584" y="0"/>
                  </a:moveTo>
                  <a:cubicBezTo>
                    <a:pt x="3508" y="419"/>
                    <a:pt x="3284" y="1073"/>
                    <a:pt x="2733" y="1082"/>
                  </a:cubicBezTo>
                  <a:cubicBezTo>
                    <a:pt x="2725" y="1082"/>
                    <a:pt x="2717" y="1082"/>
                    <a:pt x="2709" y="1082"/>
                  </a:cubicBezTo>
                  <a:cubicBezTo>
                    <a:pt x="2077" y="1082"/>
                    <a:pt x="1973" y="800"/>
                    <a:pt x="1634" y="800"/>
                  </a:cubicBezTo>
                  <a:cubicBezTo>
                    <a:pt x="1551" y="800"/>
                    <a:pt x="1455" y="817"/>
                    <a:pt x="1333" y="858"/>
                  </a:cubicBezTo>
                  <a:cubicBezTo>
                    <a:pt x="1146" y="921"/>
                    <a:pt x="962" y="956"/>
                    <a:pt x="787" y="956"/>
                  </a:cubicBezTo>
                  <a:cubicBezTo>
                    <a:pt x="490" y="956"/>
                    <a:pt x="220" y="854"/>
                    <a:pt x="9" y="607"/>
                  </a:cubicBezTo>
                  <a:lnTo>
                    <a:pt x="9" y="607"/>
                  </a:lnTo>
                  <a:cubicBezTo>
                    <a:pt x="0" y="905"/>
                    <a:pt x="177" y="1212"/>
                    <a:pt x="549" y="1268"/>
                  </a:cubicBezTo>
                  <a:cubicBezTo>
                    <a:pt x="692" y="1289"/>
                    <a:pt x="809" y="1296"/>
                    <a:pt x="911" y="1296"/>
                  </a:cubicBezTo>
                  <a:cubicBezTo>
                    <a:pt x="1102" y="1296"/>
                    <a:pt x="1238" y="1272"/>
                    <a:pt x="1389" y="1272"/>
                  </a:cubicBezTo>
                  <a:cubicBezTo>
                    <a:pt x="1557" y="1272"/>
                    <a:pt x="1744" y="1302"/>
                    <a:pt x="2043" y="1427"/>
                  </a:cubicBezTo>
                  <a:cubicBezTo>
                    <a:pt x="2258" y="1515"/>
                    <a:pt x="2471" y="1558"/>
                    <a:pt x="2669" y="1558"/>
                  </a:cubicBezTo>
                  <a:cubicBezTo>
                    <a:pt x="3124" y="1558"/>
                    <a:pt x="3497" y="1329"/>
                    <a:pt x="3620" y="887"/>
                  </a:cubicBezTo>
                  <a:cubicBezTo>
                    <a:pt x="3714" y="587"/>
                    <a:pt x="3696" y="260"/>
                    <a:pt x="3584"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2104775" y="2734875"/>
              <a:ext cx="194075" cy="101800"/>
            </a:xfrm>
            <a:custGeom>
              <a:avLst/>
              <a:gdLst/>
              <a:ahLst/>
              <a:cxnLst/>
              <a:rect l="l" t="t" r="r" b="b"/>
              <a:pathLst>
                <a:path w="7763" h="4072" extrusionOk="0">
                  <a:moveTo>
                    <a:pt x="4830" y="0"/>
                  </a:moveTo>
                  <a:cubicBezTo>
                    <a:pt x="3854" y="0"/>
                    <a:pt x="2805" y="873"/>
                    <a:pt x="2805" y="873"/>
                  </a:cubicBezTo>
                  <a:cubicBezTo>
                    <a:pt x="2797" y="1442"/>
                    <a:pt x="2158" y="1652"/>
                    <a:pt x="1515" y="1652"/>
                  </a:cubicBezTo>
                  <a:cubicBezTo>
                    <a:pt x="1462" y="1652"/>
                    <a:pt x="1410" y="1650"/>
                    <a:pt x="1358" y="1648"/>
                  </a:cubicBezTo>
                  <a:cubicBezTo>
                    <a:pt x="1349" y="1647"/>
                    <a:pt x="1341" y="1647"/>
                    <a:pt x="1332" y="1647"/>
                  </a:cubicBezTo>
                  <a:cubicBezTo>
                    <a:pt x="643" y="1647"/>
                    <a:pt x="0" y="2808"/>
                    <a:pt x="1078" y="3122"/>
                  </a:cubicBezTo>
                  <a:cubicBezTo>
                    <a:pt x="2180" y="3431"/>
                    <a:pt x="2684" y="3057"/>
                    <a:pt x="3197" y="3626"/>
                  </a:cubicBezTo>
                  <a:cubicBezTo>
                    <a:pt x="3441" y="3901"/>
                    <a:pt x="3755" y="4072"/>
                    <a:pt x="4094" y="4072"/>
                  </a:cubicBezTo>
                  <a:cubicBezTo>
                    <a:pt x="4456" y="4072"/>
                    <a:pt x="4847" y="3878"/>
                    <a:pt x="5213" y="3411"/>
                  </a:cubicBezTo>
                  <a:cubicBezTo>
                    <a:pt x="5923" y="2506"/>
                    <a:pt x="6492" y="3113"/>
                    <a:pt x="7126" y="2002"/>
                  </a:cubicBezTo>
                  <a:cubicBezTo>
                    <a:pt x="7763" y="900"/>
                    <a:pt x="6483" y="611"/>
                    <a:pt x="5390" y="116"/>
                  </a:cubicBezTo>
                  <a:cubicBezTo>
                    <a:pt x="5212" y="34"/>
                    <a:pt x="5022" y="0"/>
                    <a:pt x="4830"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114900" y="2763225"/>
              <a:ext cx="173425" cy="73450"/>
            </a:xfrm>
            <a:custGeom>
              <a:avLst/>
              <a:gdLst/>
              <a:ahLst/>
              <a:cxnLst/>
              <a:rect l="l" t="t" r="r" b="b"/>
              <a:pathLst>
                <a:path w="6937" h="2938" extrusionOk="0">
                  <a:moveTo>
                    <a:pt x="6797" y="1"/>
                  </a:moveTo>
                  <a:lnTo>
                    <a:pt x="6797" y="1"/>
                  </a:lnTo>
                  <a:cubicBezTo>
                    <a:pt x="6488" y="225"/>
                    <a:pt x="6040" y="438"/>
                    <a:pt x="5554" y="550"/>
                  </a:cubicBezTo>
                  <a:cubicBezTo>
                    <a:pt x="4658" y="774"/>
                    <a:pt x="5117" y="1354"/>
                    <a:pt x="4089" y="1569"/>
                  </a:cubicBezTo>
                  <a:cubicBezTo>
                    <a:pt x="3974" y="1594"/>
                    <a:pt x="3870" y="1605"/>
                    <a:pt x="3776" y="1605"/>
                  </a:cubicBezTo>
                  <a:cubicBezTo>
                    <a:pt x="3186" y="1605"/>
                    <a:pt x="2972" y="1173"/>
                    <a:pt x="2470" y="1173"/>
                  </a:cubicBezTo>
                  <a:cubicBezTo>
                    <a:pt x="2344" y="1173"/>
                    <a:pt x="2199" y="1200"/>
                    <a:pt x="2026" y="1269"/>
                  </a:cubicBezTo>
                  <a:cubicBezTo>
                    <a:pt x="1741" y="1384"/>
                    <a:pt x="1455" y="1441"/>
                    <a:pt x="1195" y="1441"/>
                  </a:cubicBezTo>
                  <a:cubicBezTo>
                    <a:pt x="758" y="1441"/>
                    <a:pt x="391" y="1281"/>
                    <a:pt x="216" y="971"/>
                  </a:cubicBezTo>
                  <a:lnTo>
                    <a:pt x="216" y="971"/>
                  </a:lnTo>
                  <a:cubicBezTo>
                    <a:pt x="1" y="1334"/>
                    <a:pt x="39" y="1802"/>
                    <a:pt x="673" y="1988"/>
                  </a:cubicBezTo>
                  <a:cubicBezTo>
                    <a:pt x="1775" y="2297"/>
                    <a:pt x="2279" y="1923"/>
                    <a:pt x="2792" y="2492"/>
                  </a:cubicBezTo>
                  <a:cubicBezTo>
                    <a:pt x="3036" y="2767"/>
                    <a:pt x="3350" y="2938"/>
                    <a:pt x="3689" y="2938"/>
                  </a:cubicBezTo>
                  <a:cubicBezTo>
                    <a:pt x="4051" y="2938"/>
                    <a:pt x="4442" y="2744"/>
                    <a:pt x="4808" y="2277"/>
                  </a:cubicBezTo>
                  <a:cubicBezTo>
                    <a:pt x="5518" y="1372"/>
                    <a:pt x="6087" y="1979"/>
                    <a:pt x="6721" y="868"/>
                  </a:cubicBezTo>
                  <a:cubicBezTo>
                    <a:pt x="6936" y="505"/>
                    <a:pt x="6936" y="225"/>
                    <a:pt x="679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1827000" y="2661750"/>
              <a:ext cx="135100" cy="71150"/>
            </a:xfrm>
            <a:custGeom>
              <a:avLst/>
              <a:gdLst/>
              <a:ahLst/>
              <a:cxnLst/>
              <a:rect l="l" t="t" r="r" b="b"/>
              <a:pathLst>
                <a:path w="5404" h="2846" extrusionOk="0">
                  <a:moveTo>
                    <a:pt x="2301" y="0"/>
                  </a:moveTo>
                  <a:cubicBezTo>
                    <a:pt x="1973" y="0"/>
                    <a:pt x="1704" y="241"/>
                    <a:pt x="1380" y="532"/>
                  </a:cubicBezTo>
                  <a:cubicBezTo>
                    <a:pt x="840" y="1006"/>
                    <a:pt x="475" y="735"/>
                    <a:pt x="233" y="1390"/>
                  </a:cubicBezTo>
                  <a:cubicBezTo>
                    <a:pt x="0" y="2032"/>
                    <a:pt x="372" y="2557"/>
                    <a:pt x="1277" y="2846"/>
                  </a:cubicBezTo>
                  <a:cubicBezTo>
                    <a:pt x="1277" y="2846"/>
                    <a:pt x="1689" y="2183"/>
                    <a:pt x="2370" y="1920"/>
                  </a:cubicBezTo>
                  <a:cubicBezTo>
                    <a:pt x="2485" y="1879"/>
                    <a:pt x="2591" y="1862"/>
                    <a:pt x="2692" y="1862"/>
                  </a:cubicBezTo>
                  <a:cubicBezTo>
                    <a:pt x="3099" y="1862"/>
                    <a:pt x="3435" y="2130"/>
                    <a:pt x="3974" y="2130"/>
                  </a:cubicBezTo>
                  <a:cubicBezTo>
                    <a:pt x="4110" y="2130"/>
                    <a:pt x="4259" y="2113"/>
                    <a:pt x="4424" y="2071"/>
                  </a:cubicBezTo>
                  <a:cubicBezTo>
                    <a:pt x="5403" y="1808"/>
                    <a:pt x="5291" y="1007"/>
                    <a:pt x="5291" y="1006"/>
                  </a:cubicBezTo>
                  <a:lnTo>
                    <a:pt x="5291" y="1006"/>
                  </a:lnTo>
                  <a:cubicBezTo>
                    <a:pt x="5151" y="1110"/>
                    <a:pt x="4976" y="1156"/>
                    <a:pt x="4782" y="1156"/>
                  </a:cubicBezTo>
                  <a:cubicBezTo>
                    <a:pt x="4257" y="1156"/>
                    <a:pt x="3587" y="817"/>
                    <a:pt x="3042" y="352"/>
                  </a:cubicBezTo>
                  <a:cubicBezTo>
                    <a:pt x="2750" y="100"/>
                    <a:pt x="2513" y="0"/>
                    <a:pt x="2301"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1827000" y="2685400"/>
              <a:ext cx="135100" cy="47500"/>
            </a:xfrm>
            <a:custGeom>
              <a:avLst/>
              <a:gdLst/>
              <a:ahLst/>
              <a:cxnLst/>
              <a:rect l="l" t="t" r="r" b="b"/>
              <a:pathLst>
                <a:path w="5404" h="1900" extrusionOk="0">
                  <a:moveTo>
                    <a:pt x="1027" y="1"/>
                  </a:moveTo>
                  <a:cubicBezTo>
                    <a:pt x="670" y="1"/>
                    <a:pt x="417" y="129"/>
                    <a:pt x="233" y="435"/>
                  </a:cubicBezTo>
                  <a:lnTo>
                    <a:pt x="233" y="444"/>
                  </a:lnTo>
                  <a:cubicBezTo>
                    <a:pt x="0" y="1086"/>
                    <a:pt x="372" y="1611"/>
                    <a:pt x="1277" y="1900"/>
                  </a:cubicBezTo>
                  <a:cubicBezTo>
                    <a:pt x="1277" y="1900"/>
                    <a:pt x="1689" y="1237"/>
                    <a:pt x="2370" y="974"/>
                  </a:cubicBezTo>
                  <a:cubicBezTo>
                    <a:pt x="2485" y="933"/>
                    <a:pt x="2591" y="916"/>
                    <a:pt x="2692" y="916"/>
                  </a:cubicBezTo>
                  <a:cubicBezTo>
                    <a:pt x="3099" y="916"/>
                    <a:pt x="3435" y="1184"/>
                    <a:pt x="3974" y="1184"/>
                  </a:cubicBezTo>
                  <a:cubicBezTo>
                    <a:pt x="4110" y="1184"/>
                    <a:pt x="4259" y="1167"/>
                    <a:pt x="4424" y="1125"/>
                  </a:cubicBezTo>
                  <a:cubicBezTo>
                    <a:pt x="5403" y="862"/>
                    <a:pt x="5291" y="61"/>
                    <a:pt x="5291" y="60"/>
                  </a:cubicBezTo>
                  <a:lnTo>
                    <a:pt x="5291" y="60"/>
                  </a:lnTo>
                  <a:cubicBezTo>
                    <a:pt x="5057" y="484"/>
                    <a:pt x="4641" y="646"/>
                    <a:pt x="4106" y="646"/>
                  </a:cubicBezTo>
                  <a:cubicBezTo>
                    <a:pt x="3557" y="646"/>
                    <a:pt x="2884" y="475"/>
                    <a:pt x="2155" y="237"/>
                  </a:cubicBezTo>
                  <a:cubicBezTo>
                    <a:pt x="1694" y="89"/>
                    <a:pt x="1324" y="1"/>
                    <a:pt x="102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1747850" y="2585075"/>
              <a:ext cx="170850" cy="85450"/>
            </a:xfrm>
            <a:custGeom>
              <a:avLst/>
              <a:gdLst/>
              <a:ahLst/>
              <a:cxnLst/>
              <a:rect l="l" t="t" r="r" b="b"/>
              <a:pathLst>
                <a:path w="6834" h="3418" extrusionOk="0">
                  <a:moveTo>
                    <a:pt x="1627" y="0"/>
                  </a:moveTo>
                  <a:cubicBezTo>
                    <a:pt x="1230" y="0"/>
                    <a:pt x="858" y="140"/>
                    <a:pt x="599" y="498"/>
                  </a:cubicBezTo>
                  <a:cubicBezTo>
                    <a:pt x="1" y="1311"/>
                    <a:pt x="113" y="2682"/>
                    <a:pt x="1551" y="3298"/>
                  </a:cubicBezTo>
                  <a:cubicBezTo>
                    <a:pt x="1748" y="3382"/>
                    <a:pt x="1925" y="3418"/>
                    <a:pt x="2088" y="3418"/>
                  </a:cubicBezTo>
                  <a:cubicBezTo>
                    <a:pt x="3108" y="3418"/>
                    <a:pt x="3523" y="1978"/>
                    <a:pt x="4360" y="1721"/>
                  </a:cubicBezTo>
                  <a:cubicBezTo>
                    <a:pt x="4523" y="1670"/>
                    <a:pt x="4687" y="1653"/>
                    <a:pt x="4850" y="1653"/>
                  </a:cubicBezTo>
                  <a:cubicBezTo>
                    <a:pt x="5223" y="1653"/>
                    <a:pt x="5591" y="1746"/>
                    <a:pt x="5920" y="1746"/>
                  </a:cubicBezTo>
                  <a:cubicBezTo>
                    <a:pt x="6289" y="1746"/>
                    <a:pt x="6608" y="1629"/>
                    <a:pt x="6833" y="1134"/>
                  </a:cubicBezTo>
                  <a:lnTo>
                    <a:pt x="6833" y="1134"/>
                  </a:lnTo>
                  <a:cubicBezTo>
                    <a:pt x="6689" y="1208"/>
                    <a:pt x="6557" y="1239"/>
                    <a:pt x="6434" y="1239"/>
                  </a:cubicBezTo>
                  <a:cubicBezTo>
                    <a:pt x="5891" y="1239"/>
                    <a:pt x="5521" y="639"/>
                    <a:pt x="4958" y="518"/>
                  </a:cubicBezTo>
                  <a:cubicBezTo>
                    <a:pt x="4888" y="504"/>
                    <a:pt x="4821" y="498"/>
                    <a:pt x="4755" y="498"/>
                  </a:cubicBezTo>
                  <a:cubicBezTo>
                    <a:pt x="4360" y="498"/>
                    <a:pt x="4046" y="722"/>
                    <a:pt x="3676" y="722"/>
                  </a:cubicBezTo>
                  <a:cubicBezTo>
                    <a:pt x="3498" y="722"/>
                    <a:pt x="3308" y="670"/>
                    <a:pt x="3090" y="518"/>
                  </a:cubicBezTo>
                  <a:cubicBezTo>
                    <a:pt x="2678" y="225"/>
                    <a:pt x="2132" y="0"/>
                    <a:pt x="1627"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1754400" y="2613425"/>
              <a:ext cx="164300" cy="57100"/>
            </a:xfrm>
            <a:custGeom>
              <a:avLst/>
              <a:gdLst/>
              <a:ahLst/>
              <a:cxnLst/>
              <a:rect l="l" t="t" r="r" b="b"/>
              <a:pathLst>
                <a:path w="6572" h="2284" extrusionOk="0">
                  <a:moveTo>
                    <a:pt x="6571" y="0"/>
                  </a:moveTo>
                  <a:cubicBezTo>
                    <a:pt x="6319" y="290"/>
                    <a:pt x="6013" y="386"/>
                    <a:pt x="5673" y="386"/>
                  </a:cubicBezTo>
                  <a:cubicBezTo>
                    <a:pt x="5159" y="386"/>
                    <a:pt x="4568" y="166"/>
                    <a:pt x="3968" y="65"/>
                  </a:cubicBezTo>
                  <a:cubicBezTo>
                    <a:pt x="3812" y="39"/>
                    <a:pt x="3676" y="26"/>
                    <a:pt x="3555" y="26"/>
                  </a:cubicBezTo>
                  <a:cubicBezTo>
                    <a:pt x="2912" y="26"/>
                    <a:pt x="2702" y="377"/>
                    <a:pt x="2129" y="793"/>
                  </a:cubicBezTo>
                  <a:cubicBezTo>
                    <a:pt x="1832" y="1016"/>
                    <a:pt x="1447" y="1230"/>
                    <a:pt x="1052" y="1230"/>
                  </a:cubicBezTo>
                  <a:cubicBezTo>
                    <a:pt x="689" y="1230"/>
                    <a:pt x="318" y="1049"/>
                    <a:pt x="1" y="531"/>
                  </a:cubicBezTo>
                  <a:lnTo>
                    <a:pt x="1" y="531"/>
                  </a:lnTo>
                  <a:cubicBezTo>
                    <a:pt x="48" y="1156"/>
                    <a:pt x="429" y="1792"/>
                    <a:pt x="1289" y="2164"/>
                  </a:cubicBezTo>
                  <a:cubicBezTo>
                    <a:pt x="1486" y="2248"/>
                    <a:pt x="1663" y="2284"/>
                    <a:pt x="1826" y="2284"/>
                  </a:cubicBezTo>
                  <a:cubicBezTo>
                    <a:pt x="2846" y="2284"/>
                    <a:pt x="3261" y="844"/>
                    <a:pt x="4098" y="587"/>
                  </a:cubicBezTo>
                  <a:cubicBezTo>
                    <a:pt x="4261" y="536"/>
                    <a:pt x="4425" y="519"/>
                    <a:pt x="4588" y="519"/>
                  </a:cubicBezTo>
                  <a:cubicBezTo>
                    <a:pt x="4961" y="519"/>
                    <a:pt x="5329" y="612"/>
                    <a:pt x="5658" y="612"/>
                  </a:cubicBezTo>
                  <a:cubicBezTo>
                    <a:pt x="6027" y="612"/>
                    <a:pt x="6346" y="495"/>
                    <a:pt x="6571"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2262150" y="2559100"/>
              <a:ext cx="58100" cy="30975"/>
            </a:xfrm>
            <a:custGeom>
              <a:avLst/>
              <a:gdLst/>
              <a:ahLst/>
              <a:cxnLst/>
              <a:rect l="l" t="t" r="r" b="b"/>
              <a:pathLst>
                <a:path w="2324" h="1239" extrusionOk="0">
                  <a:moveTo>
                    <a:pt x="939" y="0"/>
                  </a:moveTo>
                  <a:cubicBezTo>
                    <a:pt x="537" y="0"/>
                    <a:pt x="177" y="130"/>
                    <a:pt x="112" y="437"/>
                  </a:cubicBezTo>
                  <a:cubicBezTo>
                    <a:pt x="1" y="934"/>
                    <a:pt x="661" y="1238"/>
                    <a:pt x="1267" y="1238"/>
                  </a:cubicBezTo>
                  <a:cubicBezTo>
                    <a:pt x="1670" y="1238"/>
                    <a:pt x="2049" y="1103"/>
                    <a:pt x="2157" y="800"/>
                  </a:cubicBezTo>
                  <a:cubicBezTo>
                    <a:pt x="2324" y="330"/>
                    <a:pt x="1578" y="0"/>
                    <a:pt x="939"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2262150" y="2566950"/>
              <a:ext cx="50925" cy="23125"/>
            </a:xfrm>
            <a:custGeom>
              <a:avLst/>
              <a:gdLst/>
              <a:ahLst/>
              <a:cxnLst/>
              <a:rect l="l" t="t" r="r" b="b"/>
              <a:pathLst>
                <a:path w="2037" h="925" extrusionOk="0">
                  <a:moveTo>
                    <a:pt x="159" y="0"/>
                  </a:moveTo>
                  <a:cubicBezTo>
                    <a:pt x="132" y="38"/>
                    <a:pt x="123" y="76"/>
                    <a:pt x="112" y="123"/>
                  </a:cubicBezTo>
                  <a:cubicBezTo>
                    <a:pt x="1" y="618"/>
                    <a:pt x="662" y="925"/>
                    <a:pt x="1267" y="925"/>
                  </a:cubicBezTo>
                  <a:cubicBezTo>
                    <a:pt x="1574" y="925"/>
                    <a:pt x="1867" y="846"/>
                    <a:pt x="2037" y="672"/>
                  </a:cubicBezTo>
                  <a:cubicBezTo>
                    <a:pt x="1335" y="636"/>
                    <a:pt x="719" y="412"/>
                    <a:pt x="159"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1839450" y="2478250"/>
              <a:ext cx="201500" cy="80800"/>
            </a:xfrm>
            <a:custGeom>
              <a:avLst/>
              <a:gdLst/>
              <a:ahLst/>
              <a:cxnLst/>
              <a:rect l="l" t="t" r="r" b="b"/>
              <a:pathLst>
                <a:path w="8060" h="3232" extrusionOk="0">
                  <a:moveTo>
                    <a:pt x="3967" y="0"/>
                  </a:moveTo>
                  <a:cubicBezTo>
                    <a:pt x="3036" y="0"/>
                    <a:pt x="2822" y="782"/>
                    <a:pt x="2257" y="782"/>
                  </a:cubicBezTo>
                  <a:cubicBezTo>
                    <a:pt x="2215" y="782"/>
                    <a:pt x="2170" y="777"/>
                    <a:pt x="2123" y="768"/>
                  </a:cubicBezTo>
                  <a:cubicBezTo>
                    <a:pt x="1867" y="717"/>
                    <a:pt x="1554" y="661"/>
                    <a:pt x="1248" y="661"/>
                  </a:cubicBezTo>
                  <a:cubicBezTo>
                    <a:pt x="606" y="661"/>
                    <a:pt x="1" y="906"/>
                    <a:pt x="51" y="1944"/>
                  </a:cubicBezTo>
                  <a:cubicBezTo>
                    <a:pt x="105" y="2914"/>
                    <a:pt x="698" y="3231"/>
                    <a:pt x="1300" y="3231"/>
                  </a:cubicBezTo>
                  <a:cubicBezTo>
                    <a:pt x="1647" y="3231"/>
                    <a:pt x="1996" y="3126"/>
                    <a:pt x="2246" y="2979"/>
                  </a:cubicBezTo>
                  <a:cubicBezTo>
                    <a:pt x="2697" y="2720"/>
                    <a:pt x="2959" y="2624"/>
                    <a:pt x="3420" y="2624"/>
                  </a:cubicBezTo>
                  <a:cubicBezTo>
                    <a:pt x="3656" y="2624"/>
                    <a:pt x="3944" y="2649"/>
                    <a:pt x="4336" y="2690"/>
                  </a:cubicBezTo>
                  <a:cubicBezTo>
                    <a:pt x="4387" y="2695"/>
                    <a:pt x="4435" y="2697"/>
                    <a:pt x="4481" y="2697"/>
                  </a:cubicBezTo>
                  <a:cubicBezTo>
                    <a:pt x="5399" y="2697"/>
                    <a:pt x="5421" y="1767"/>
                    <a:pt x="5994" y="1767"/>
                  </a:cubicBezTo>
                  <a:cubicBezTo>
                    <a:pt x="6049" y="1767"/>
                    <a:pt x="6109" y="1775"/>
                    <a:pt x="6176" y="1794"/>
                  </a:cubicBezTo>
                  <a:cubicBezTo>
                    <a:pt x="6401" y="1858"/>
                    <a:pt x="6616" y="1890"/>
                    <a:pt x="6817" y="1890"/>
                  </a:cubicBezTo>
                  <a:cubicBezTo>
                    <a:pt x="7323" y="1890"/>
                    <a:pt x="7747" y="1684"/>
                    <a:pt x="8060" y="1243"/>
                  </a:cubicBezTo>
                  <a:lnTo>
                    <a:pt x="8060" y="1243"/>
                  </a:lnTo>
                  <a:cubicBezTo>
                    <a:pt x="7796" y="1276"/>
                    <a:pt x="7566" y="1291"/>
                    <a:pt x="7365" y="1291"/>
                  </a:cubicBezTo>
                  <a:cubicBezTo>
                    <a:pt x="5849" y="1291"/>
                    <a:pt x="5902" y="449"/>
                    <a:pt x="4551" y="87"/>
                  </a:cubicBezTo>
                  <a:cubicBezTo>
                    <a:pt x="4329" y="26"/>
                    <a:pt x="4136" y="0"/>
                    <a:pt x="3967"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841000" y="2509300"/>
              <a:ext cx="199950" cy="49700"/>
            </a:xfrm>
            <a:custGeom>
              <a:avLst/>
              <a:gdLst/>
              <a:ahLst/>
              <a:cxnLst/>
              <a:rect l="l" t="t" r="r" b="b"/>
              <a:pathLst>
                <a:path w="7998" h="1988" extrusionOk="0">
                  <a:moveTo>
                    <a:pt x="7998" y="1"/>
                  </a:moveTo>
                  <a:lnTo>
                    <a:pt x="7998" y="1"/>
                  </a:lnTo>
                  <a:cubicBezTo>
                    <a:pt x="7676" y="301"/>
                    <a:pt x="7367" y="397"/>
                    <a:pt x="7080" y="397"/>
                  </a:cubicBezTo>
                  <a:cubicBezTo>
                    <a:pt x="6563" y="397"/>
                    <a:pt x="6115" y="85"/>
                    <a:pt x="5785" y="85"/>
                  </a:cubicBezTo>
                  <a:cubicBezTo>
                    <a:pt x="5772" y="85"/>
                    <a:pt x="5760" y="85"/>
                    <a:pt x="5748" y="86"/>
                  </a:cubicBezTo>
                  <a:cubicBezTo>
                    <a:pt x="5353" y="122"/>
                    <a:pt x="5190" y="490"/>
                    <a:pt x="4721" y="490"/>
                  </a:cubicBezTo>
                  <a:cubicBezTo>
                    <a:pt x="4582" y="490"/>
                    <a:pt x="4416" y="458"/>
                    <a:pt x="4209" y="375"/>
                  </a:cubicBezTo>
                  <a:cubicBezTo>
                    <a:pt x="3926" y="258"/>
                    <a:pt x="3692" y="207"/>
                    <a:pt x="3482" y="207"/>
                  </a:cubicBezTo>
                  <a:cubicBezTo>
                    <a:pt x="3020" y="207"/>
                    <a:pt x="2673" y="453"/>
                    <a:pt x="2173" y="785"/>
                  </a:cubicBezTo>
                  <a:cubicBezTo>
                    <a:pt x="1820" y="1021"/>
                    <a:pt x="1346" y="1242"/>
                    <a:pt x="898" y="1242"/>
                  </a:cubicBezTo>
                  <a:cubicBezTo>
                    <a:pt x="565" y="1242"/>
                    <a:pt x="246" y="1120"/>
                    <a:pt x="0" y="794"/>
                  </a:cubicBezTo>
                  <a:lnTo>
                    <a:pt x="0" y="794"/>
                  </a:lnTo>
                  <a:cubicBezTo>
                    <a:pt x="82" y="1691"/>
                    <a:pt x="656" y="1988"/>
                    <a:pt x="1239" y="1988"/>
                  </a:cubicBezTo>
                  <a:cubicBezTo>
                    <a:pt x="1585" y="1988"/>
                    <a:pt x="1934" y="1883"/>
                    <a:pt x="2184" y="1737"/>
                  </a:cubicBezTo>
                  <a:cubicBezTo>
                    <a:pt x="2635" y="1478"/>
                    <a:pt x="2897" y="1382"/>
                    <a:pt x="3358" y="1382"/>
                  </a:cubicBezTo>
                  <a:cubicBezTo>
                    <a:pt x="3594" y="1382"/>
                    <a:pt x="3882" y="1407"/>
                    <a:pt x="4274" y="1448"/>
                  </a:cubicBezTo>
                  <a:cubicBezTo>
                    <a:pt x="4325" y="1453"/>
                    <a:pt x="4373" y="1455"/>
                    <a:pt x="4419" y="1455"/>
                  </a:cubicBezTo>
                  <a:cubicBezTo>
                    <a:pt x="5337" y="1455"/>
                    <a:pt x="5359" y="525"/>
                    <a:pt x="5932" y="525"/>
                  </a:cubicBezTo>
                  <a:cubicBezTo>
                    <a:pt x="5987" y="525"/>
                    <a:pt x="6047" y="533"/>
                    <a:pt x="6114" y="552"/>
                  </a:cubicBezTo>
                  <a:cubicBezTo>
                    <a:pt x="6339" y="616"/>
                    <a:pt x="6554" y="648"/>
                    <a:pt x="6755" y="648"/>
                  </a:cubicBezTo>
                  <a:cubicBezTo>
                    <a:pt x="7261" y="648"/>
                    <a:pt x="7685" y="442"/>
                    <a:pt x="7998"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2033700" y="2544600"/>
              <a:ext cx="217625" cy="64375"/>
            </a:xfrm>
            <a:custGeom>
              <a:avLst/>
              <a:gdLst/>
              <a:ahLst/>
              <a:cxnLst/>
              <a:rect l="l" t="t" r="r" b="b"/>
              <a:pathLst>
                <a:path w="8705" h="2575" extrusionOk="0">
                  <a:moveTo>
                    <a:pt x="7343" y="0"/>
                  </a:moveTo>
                  <a:cubicBezTo>
                    <a:pt x="7160" y="0"/>
                    <a:pt x="6961" y="38"/>
                    <a:pt x="6750" y="121"/>
                  </a:cubicBezTo>
                  <a:cubicBezTo>
                    <a:pt x="5867" y="472"/>
                    <a:pt x="5645" y="791"/>
                    <a:pt x="5184" y="791"/>
                  </a:cubicBezTo>
                  <a:cubicBezTo>
                    <a:pt x="4997" y="791"/>
                    <a:pt x="4771" y="738"/>
                    <a:pt x="4445" y="614"/>
                  </a:cubicBezTo>
                  <a:cubicBezTo>
                    <a:pt x="4064" y="469"/>
                    <a:pt x="3717" y="404"/>
                    <a:pt x="3409" y="404"/>
                  </a:cubicBezTo>
                  <a:cubicBezTo>
                    <a:pt x="2813" y="404"/>
                    <a:pt x="2367" y="648"/>
                    <a:pt x="2120" y="1017"/>
                  </a:cubicBezTo>
                  <a:cubicBezTo>
                    <a:pt x="1808" y="1491"/>
                    <a:pt x="1352" y="1707"/>
                    <a:pt x="792" y="1707"/>
                  </a:cubicBezTo>
                  <a:cubicBezTo>
                    <a:pt x="547" y="1707"/>
                    <a:pt x="282" y="1665"/>
                    <a:pt x="1" y="1586"/>
                  </a:cubicBezTo>
                  <a:lnTo>
                    <a:pt x="1" y="1586"/>
                  </a:lnTo>
                  <a:cubicBezTo>
                    <a:pt x="509" y="1963"/>
                    <a:pt x="842" y="2087"/>
                    <a:pt x="1149" y="2087"/>
                  </a:cubicBezTo>
                  <a:cubicBezTo>
                    <a:pt x="1451" y="2087"/>
                    <a:pt x="1727" y="1967"/>
                    <a:pt x="2120" y="1846"/>
                  </a:cubicBezTo>
                  <a:cubicBezTo>
                    <a:pt x="2285" y="1794"/>
                    <a:pt x="2421" y="1772"/>
                    <a:pt x="2538" y="1772"/>
                  </a:cubicBezTo>
                  <a:cubicBezTo>
                    <a:pt x="2990" y="1772"/>
                    <a:pt x="3178" y="2108"/>
                    <a:pt x="3800" y="2426"/>
                  </a:cubicBezTo>
                  <a:cubicBezTo>
                    <a:pt x="4011" y="2533"/>
                    <a:pt x="4205" y="2575"/>
                    <a:pt x="4385" y="2575"/>
                  </a:cubicBezTo>
                  <a:cubicBezTo>
                    <a:pt x="4865" y="2575"/>
                    <a:pt x="5254" y="2279"/>
                    <a:pt x="5648" y="2137"/>
                  </a:cubicBezTo>
                  <a:cubicBezTo>
                    <a:pt x="5713" y="2115"/>
                    <a:pt x="5790" y="2106"/>
                    <a:pt x="5876" y="2106"/>
                  </a:cubicBezTo>
                  <a:cubicBezTo>
                    <a:pt x="6204" y="2106"/>
                    <a:pt x="6665" y="2237"/>
                    <a:pt x="7110" y="2237"/>
                  </a:cubicBezTo>
                  <a:cubicBezTo>
                    <a:pt x="7517" y="2237"/>
                    <a:pt x="7911" y="2127"/>
                    <a:pt x="8177" y="1707"/>
                  </a:cubicBezTo>
                  <a:cubicBezTo>
                    <a:pt x="8704" y="879"/>
                    <a:pt x="8224" y="0"/>
                    <a:pt x="734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2033700" y="2565525"/>
              <a:ext cx="210550" cy="43450"/>
            </a:xfrm>
            <a:custGeom>
              <a:avLst/>
              <a:gdLst/>
              <a:ahLst/>
              <a:cxnLst/>
              <a:rect l="l" t="t" r="r" b="b"/>
              <a:pathLst>
                <a:path w="8422" h="1738" extrusionOk="0">
                  <a:moveTo>
                    <a:pt x="8383" y="1"/>
                  </a:moveTo>
                  <a:cubicBezTo>
                    <a:pt x="8188" y="484"/>
                    <a:pt x="7982" y="587"/>
                    <a:pt x="7699" y="587"/>
                  </a:cubicBezTo>
                  <a:cubicBezTo>
                    <a:pt x="7492" y="587"/>
                    <a:pt x="7244" y="532"/>
                    <a:pt x="6929" y="532"/>
                  </a:cubicBezTo>
                  <a:cubicBezTo>
                    <a:pt x="6811" y="532"/>
                    <a:pt x="6683" y="539"/>
                    <a:pt x="6544" y="561"/>
                  </a:cubicBezTo>
                  <a:cubicBezTo>
                    <a:pt x="5753" y="700"/>
                    <a:pt x="5509" y="1131"/>
                    <a:pt x="5005" y="1131"/>
                  </a:cubicBezTo>
                  <a:cubicBezTo>
                    <a:pt x="4861" y="1131"/>
                    <a:pt x="4695" y="1096"/>
                    <a:pt x="4490" y="1009"/>
                  </a:cubicBezTo>
                  <a:cubicBezTo>
                    <a:pt x="3814" y="719"/>
                    <a:pt x="3480" y="384"/>
                    <a:pt x="3012" y="384"/>
                  </a:cubicBezTo>
                  <a:cubicBezTo>
                    <a:pt x="2847" y="384"/>
                    <a:pt x="2666" y="425"/>
                    <a:pt x="2447" y="525"/>
                  </a:cubicBezTo>
                  <a:cubicBezTo>
                    <a:pt x="1902" y="771"/>
                    <a:pt x="1487" y="997"/>
                    <a:pt x="979" y="997"/>
                  </a:cubicBezTo>
                  <a:cubicBezTo>
                    <a:pt x="695" y="997"/>
                    <a:pt x="382" y="927"/>
                    <a:pt x="1" y="749"/>
                  </a:cubicBezTo>
                  <a:lnTo>
                    <a:pt x="1" y="749"/>
                  </a:lnTo>
                  <a:cubicBezTo>
                    <a:pt x="509" y="1126"/>
                    <a:pt x="842" y="1250"/>
                    <a:pt x="1149" y="1250"/>
                  </a:cubicBezTo>
                  <a:cubicBezTo>
                    <a:pt x="1451" y="1250"/>
                    <a:pt x="1727" y="1130"/>
                    <a:pt x="2120" y="1009"/>
                  </a:cubicBezTo>
                  <a:cubicBezTo>
                    <a:pt x="2285" y="957"/>
                    <a:pt x="2421" y="935"/>
                    <a:pt x="2538" y="935"/>
                  </a:cubicBezTo>
                  <a:cubicBezTo>
                    <a:pt x="2990" y="935"/>
                    <a:pt x="3178" y="1271"/>
                    <a:pt x="3800" y="1589"/>
                  </a:cubicBezTo>
                  <a:cubicBezTo>
                    <a:pt x="4011" y="1696"/>
                    <a:pt x="4205" y="1738"/>
                    <a:pt x="4385" y="1738"/>
                  </a:cubicBezTo>
                  <a:cubicBezTo>
                    <a:pt x="4865" y="1738"/>
                    <a:pt x="5254" y="1442"/>
                    <a:pt x="5648" y="1300"/>
                  </a:cubicBezTo>
                  <a:cubicBezTo>
                    <a:pt x="5713" y="1278"/>
                    <a:pt x="5790" y="1269"/>
                    <a:pt x="5876" y="1269"/>
                  </a:cubicBezTo>
                  <a:cubicBezTo>
                    <a:pt x="6204" y="1269"/>
                    <a:pt x="6665" y="1400"/>
                    <a:pt x="7110" y="1400"/>
                  </a:cubicBezTo>
                  <a:cubicBezTo>
                    <a:pt x="7517" y="1400"/>
                    <a:pt x="7911" y="1290"/>
                    <a:pt x="8177" y="870"/>
                  </a:cubicBezTo>
                  <a:cubicBezTo>
                    <a:pt x="8365" y="581"/>
                    <a:pt x="8421" y="272"/>
                    <a:pt x="8383"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2102300" y="2604425"/>
              <a:ext cx="7525" cy="10650"/>
            </a:xfrm>
            <a:custGeom>
              <a:avLst/>
              <a:gdLst/>
              <a:ahLst/>
              <a:cxnLst/>
              <a:rect l="l" t="t" r="r" b="b"/>
              <a:pathLst>
                <a:path w="301" h="426" extrusionOk="0">
                  <a:moveTo>
                    <a:pt x="60" y="1"/>
                  </a:moveTo>
                  <a:cubicBezTo>
                    <a:pt x="53" y="1"/>
                    <a:pt x="45" y="2"/>
                    <a:pt x="39" y="4"/>
                  </a:cubicBezTo>
                  <a:cubicBezTo>
                    <a:pt x="10" y="24"/>
                    <a:pt x="1" y="60"/>
                    <a:pt x="21" y="89"/>
                  </a:cubicBezTo>
                  <a:lnTo>
                    <a:pt x="189" y="396"/>
                  </a:lnTo>
                  <a:cubicBezTo>
                    <a:pt x="198" y="416"/>
                    <a:pt x="216" y="425"/>
                    <a:pt x="234" y="425"/>
                  </a:cubicBezTo>
                  <a:cubicBezTo>
                    <a:pt x="245" y="425"/>
                    <a:pt x="254" y="425"/>
                    <a:pt x="263" y="416"/>
                  </a:cubicBezTo>
                  <a:cubicBezTo>
                    <a:pt x="290" y="405"/>
                    <a:pt x="301" y="369"/>
                    <a:pt x="290" y="340"/>
                  </a:cubicBezTo>
                  <a:lnTo>
                    <a:pt x="122" y="33"/>
                  </a:lnTo>
                  <a:cubicBezTo>
                    <a:pt x="108" y="11"/>
                    <a:pt x="83" y="1"/>
                    <a:pt x="60"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14000" y="2626300"/>
              <a:ext cx="26125" cy="45450"/>
            </a:xfrm>
            <a:custGeom>
              <a:avLst/>
              <a:gdLst/>
              <a:ahLst/>
              <a:cxnLst/>
              <a:rect l="l" t="t" r="r" b="b"/>
              <a:pathLst>
                <a:path w="1045" h="1818" extrusionOk="0">
                  <a:moveTo>
                    <a:pt x="70" y="0"/>
                  </a:moveTo>
                  <a:cubicBezTo>
                    <a:pt x="62" y="0"/>
                    <a:pt x="54" y="2"/>
                    <a:pt x="46" y="7"/>
                  </a:cubicBezTo>
                  <a:cubicBezTo>
                    <a:pt x="19" y="25"/>
                    <a:pt x="1" y="54"/>
                    <a:pt x="19" y="90"/>
                  </a:cubicBezTo>
                  <a:lnTo>
                    <a:pt x="317" y="650"/>
                  </a:lnTo>
                  <a:cubicBezTo>
                    <a:pt x="337" y="670"/>
                    <a:pt x="355" y="679"/>
                    <a:pt x="373" y="679"/>
                  </a:cubicBezTo>
                  <a:lnTo>
                    <a:pt x="402" y="679"/>
                  </a:lnTo>
                  <a:cubicBezTo>
                    <a:pt x="429" y="661"/>
                    <a:pt x="438" y="623"/>
                    <a:pt x="420" y="594"/>
                  </a:cubicBezTo>
                  <a:lnTo>
                    <a:pt x="122" y="34"/>
                  </a:lnTo>
                  <a:cubicBezTo>
                    <a:pt x="107" y="15"/>
                    <a:pt x="89" y="0"/>
                    <a:pt x="70" y="0"/>
                  </a:cubicBezTo>
                  <a:close/>
                  <a:moveTo>
                    <a:pt x="666" y="1133"/>
                  </a:moveTo>
                  <a:cubicBezTo>
                    <a:pt x="659" y="1133"/>
                    <a:pt x="651" y="1134"/>
                    <a:pt x="644" y="1136"/>
                  </a:cubicBezTo>
                  <a:cubicBezTo>
                    <a:pt x="617" y="1154"/>
                    <a:pt x="606" y="1192"/>
                    <a:pt x="626" y="1221"/>
                  </a:cubicBezTo>
                  <a:lnTo>
                    <a:pt x="924" y="1782"/>
                  </a:lnTo>
                  <a:cubicBezTo>
                    <a:pt x="933" y="1808"/>
                    <a:pt x="962" y="1817"/>
                    <a:pt x="980" y="1817"/>
                  </a:cubicBezTo>
                  <a:cubicBezTo>
                    <a:pt x="989" y="1817"/>
                    <a:pt x="998" y="1817"/>
                    <a:pt x="1009" y="1808"/>
                  </a:cubicBezTo>
                  <a:cubicBezTo>
                    <a:pt x="1036" y="1790"/>
                    <a:pt x="1045" y="1761"/>
                    <a:pt x="1027" y="1734"/>
                  </a:cubicBezTo>
                  <a:lnTo>
                    <a:pt x="729" y="1165"/>
                  </a:lnTo>
                  <a:cubicBezTo>
                    <a:pt x="714" y="1144"/>
                    <a:pt x="690" y="1133"/>
                    <a:pt x="666" y="1133"/>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2144300" y="2682925"/>
              <a:ext cx="7550" cy="10775"/>
            </a:xfrm>
            <a:custGeom>
              <a:avLst/>
              <a:gdLst/>
              <a:ahLst/>
              <a:cxnLst/>
              <a:rect l="l" t="t" r="r" b="b"/>
              <a:pathLst>
                <a:path w="302" h="431" extrusionOk="0">
                  <a:moveTo>
                    <a:pt x="70" y="0"/>
                  </a:moveTo>
                  <a:cubicBezTo>
                    <a:pt x="59" y="0"/>
                    <a:pt x="48" y="3"/>
                    <a:pt x="39" y="9"/>
                  </a:cubicBezTo>
                  <a:cubicBezTo>
                    <a:pt x="10" y="21"/>
                    <a:pt x="1" y="56"/>
                    <a:pt x="21" y="86"/>
                  </a:cubicBezTo>
                  <a:lnTo>
                    <a:pt x="178" y="392"/>
                  </a:lnTo>
                  <a:cubicBezTo>
                    <a:pt x="198" y="413"/>
                    <a:pt x="216" y="431"/>
                    <a:pt x="234" y="431"/>
                  </a:cubicBezTo>
                  <a:cubicBezTo>
                    <a:pt x="245" y="431"/>
                    <a:pt x="254" y="422"/>
                    <a:pt x="263" y="422"/>
                  </a:cubicBezTo>
                  <a:cubicBezTo>
                    <a:pt x="290" y="401"/>
                    <a:pt x="301" y="366"/>
                    <a:pt x="290" y="336"/>
                  </a:cubicBezTo>
                  <a:lnTo>
                    <a:pt x="122" y="30"/>
                  </a:lnTo>
                  <a:cubicBezTo>
                    <a:pt x="110" y="11"/>
                    <a:pt x="90" y="0"/>
                    <a:pt x="70"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137825" y="2599775"/>
              <a:ext cx="7450" cy="10600"/>
            </a:xfrm>
            <a:custGeom>
              <a:avLst/>
              <a:gdLst/>
              <a:ahLst/>
              <a:cxnLst/>
              <a:rect l="l" t="t" r="r" b="b"/>
              <a:pathLst>
                <a:path w="298" h="424" extrusionOk="0">
                  <a:moveTo>
                    <a:pt x="59" y="1"/>
                  </a:moveTo>
                  <a:cubicBezTo>
                    <a:pt x="51" y="1"/>
                    <a:pt x="43" y="2"/>
                    <a:pt x="36" y="4"/>
                  </a:cubicBezTo>
                  <a:cubicBezTo>
                    <a:pt x="9" y="22"/>
                    <a:pt x="0" y="60"/>
                    <a:pt x="18" y="87"/>
                  </a:cubicBezTo>
                  <a:lnTo>
                    <a:pt x="177" y="396"/>
                  </a:lnTo>
                  <a:cubicBezTo>
                    <a:pt x="195" y="414"/>
                    <a:pt x="213" y="423"/>
                    <a:pt x="233" y="423"/>
                  </a:cubicBezTo>
                  <a:cubicBezTo>
                    <a:pt x="242" y="423"/>
                    <a:pt x="251" y="423"/>
                    <a:pt x="260" y="414"/>
                  </a:cubicBezTo>
                  <a:cubicBezTo>
                    <a:pt x="289" y="405"/>
                    <a:pt x="298" y="367"/>
                    <a:pt x="289" y="340"/>
                  </a:cubicBezTo>
                  <a:lnTo>
                    <a:pt x="121" y="31"/>
                  </a:lnTo>
                  <a:cubicBezTo>
                    <a:pt x="106" y="11"/>
                    <a:pt x="82" y="1"/>
                    <a:pt x="59"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149450" y="2621625"/>
              <a:ext cx="26200" cy="45475"/>
            </a:xfrm>
            <a:custGeom>
              <a:avLst/>
              <a:gdLst/>
              <a:ahLst/>
              <a:cxnLst/>
              <a:rect l="l" t="t" r="r" b="b"/>
              <a:pathLst>
                <a:path w="1048" h="1819" extrusionOk="0">
                  <a:moveTo>
                    <a:pt x="68" y="0"/>
                  </a:moveTo>
                  <a:cubicBezTo>
                    <a:pt x="59" y="0"/>
                    <a:pt x="49" y="3"/>
                    <a:pt x="39" y="8"/>
                  </a:cubicBezTo>
                  <a:cubicBezTo>
                    <a:pt x="10" y="26"/>
                    <a:pt x="1" y="53"/>
                    <a:pt x="19" y="91"/>
                  </a:cubicBezTo>
                  <a:lnTo>
                    <a:pt x="319" y="651"/>
                  </a:lnTo>
                  <a:cubicBezTo>
                    <a:pt x="328" y="669"/>
                    <a:pt x="355" y="680"/>
                    <a:pt x="375" y="680"/>
                  </a:cubicBezTo>
                  <a:lnTo>
                    <a:pt x="402" y="680"/>
                  </a:lnTo>
                  <a:cubicBezTo>
                    <a:pt x="431" y="660"/>
                    <a:pt x="440" y="624"/>
                    <a:pt x="420" y="595"/>
                  </a:cubicBezTo>
                  <a:lnTo>
                    <a:pt x="122" y="35"/>
                  </a:lnTo>
                  <a:cubicBezTo>
                    <a:pt x="109" y="16"/>
                    <a:pt x="91" y="0"/>
                    <a:pt x="68" y="0"/>
                  </a:cubicBezTo>
                  <a:close/>
                  <a:moveTo>
                    <a:pt x="667" y="1134"/>
                  </a:moveTo>
                  <a:cubicBezTo>
                    <a:pt x="659" y="1134"/>
                    <a:pt x="651" y="1135"/>
                    <a:pt x="644" y="1137"/>
                  </a:cubicBezTo>
                  <a:cubicBezTo>
                    <a:pt x="617" y="1155"/>
                    <a:pt x="608" y="1193"/>
                    <a:pt x="626" y="1220"/>
                  </a:cubicBezTo>
                  <a:lnTo>
                    <a:pt x="924" y="1780"/>
                  </a:lnTo>
                  <a:cubicBezTo>
                    <a:pt x="935" y="1809"/>
                    <a:pt x="962" y="1818"/>
                    <a:pt x="980" y="1818"/>
                  </a:cubicBezTo>
                  <a:cubicBezTo>
                    <a:pt x="991" y="1818"/>
                    <a:pt x="1000" y="1809"/>
                    <a:pt x="1009" y="1809"/>
                  </a:cubicBezTo>
                  <a:cubicBezTo>
                    <a:pt x="1036" y="1789"/>
                    <a:pt x="1047" y="1762"/>
                    <a:pt x="1027" y="1733"/>
                  </a:cubicBezTo>
                  <a:lnTo>
                    <a:pt x="729" y="1164"/>
                  </a:lnTo>
                  <a:cubicBezTo>
                    <a:pt x="716" y="1144"/>
                    <a:pt x="691" y="1134"/>
                    <a:pt x="667" y="1134"/>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179825" y="2678275"/>
              <a:ext cx="7475" cy="10775"/>
            </a:xfrm>
            <a:custGeom>
              <a:avLst/>
              <a:gdLst/>
              <a:ahLst/>
              <a:cxnLst/>
              <a:rect l="l" t="t" r="r" b="b"/>
              <a:pathLst>
                <a:path w="299" h="431" extrusionOk="0">
                  <a:moveTo>
                    <a:pt x="68" y="0"/>
                  </a:moveTo>
                  <a:cubicBezTo>
                    <a:pt x="57" y="0"/>
                    <a:pt x="46" y="3"/>
                    <a:pt x="36" y="9"/>
                  </a:cubicBezTo>
                  <a:cubicBezTo>
                    <a:pt x="9" y="18"/>
                    <a:pt x="0" y="56"/>
                    <a:pt x="18" y="83"/>
                  </a:cubicBezTo>
                  <a:lnTo>
                    <a:pt x="177" y="392"/>
                  </a:lnTo>
                  <a:cubicBezTo>
                    <a:pt x="195" y="410"/>
                    <a:pt x="213" y="431"/>
                    <a:pt x="233" y="431"/>
                  </a:cubicBezTo>
                  <a:cubicBezTo>
                    <a:pt x="242" y="431"/>
                    <a:pt x="251" y="419"/>
                    <a:pt x="260" y="419"/>
                  </a:cubicBezTo>
                  <a:cubicBezTo>
                    <a:pt x="289" y="401"/>
                    <a:pt x="298" y="363"/>
                    <a:pt x="280" y="336"/>
                  </a:cubicBezTo>
                  <a:lnTo>
                    <a:pt x="121" y="27"/>
                  </a:lnTo>
                  <a:cubicBezTo>
                    <a:pt x="108" y="10"/>
                    <a:pt x="89" y="0"/>
                    <a:pt x="68"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2167675" y="2617100"/>
              <a:ext cx="7450" cy="10800"/>
            </a:xfrm>
            <a:custGeom>
              <a:avLst/>
              <a:gdLst/>
              <a:ahLst/>
              <a:cxnLst/>
              <a:rect l="l" t="t" r="r" b="b"/>
              <a:pathLst>
                <a:path w="298" h="432" extrusionOk="0">
                  <a:moveTo>
                    <a:pt x="69" y="1"/>
                  </a:moveTo>
                  <a:cubicBezTo>
                    <a:pt x="58" y="1"/>
                    <a:pt x="47" y="4"/>
                    <a:pt x="38" y="10"/>
                  </a:cubicBezTo>
                  <a:cubicBezTo>
                    <a:pt x="9" y="21"/>
                    <a:pt x="0" y="57"/>
                    <a:pt x="18" y="86"/>
                  </a:cubicBezTo>
                  <a:lnTo>
                    <a:pt x="177" y="393"/>
                  </a:lnTo>
                  <a:cubicBezTo>
                    <a:pt x="186" y="422"/>
                    <a:pt x="215" y="431"/>
                    <a:pt x="233" y="431"/>
                  </a:cubicBezTo>
                  <a:cubicBezTo>
                    <a:pt x="242" y="431"/>
                    <a:pt x="251" y="431"/>
                    <a:pt x="262" y="422"/>
                  </a:cubicBezTo>
                  <a:cubicBezTo>
                    <a:pt x="289" y="402"/>
                    <a:pt x="298" y="375"/>
                    <a:pt x="280" y="346"/>
                  </a:cubicBezTo>
                  <a:lnTo>
                    <a:pt x="121" y="30"/>
                  </a:lnTo>
                  <a:cubicBezTo>
                    <a:pt x="109" y="11"/>
                    <a:pt x="89" y="1"/>
                    <a:pt x="69"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179300" y="2639050"/>
              <a:ext cx="26200" cy="45300"/>
            </a:xfrm>
            <a:custGeom>
              <a:avLst/>
              <a:gdLst/>
              <a:ahLst/>
              <a:cxnLst/>
              <a:rect l="l" t="t" r="r" b="b"/>
              <a:pathLst>
                <a:path w="1048" h="1812" extrusionOk="0">
                  <a:moveTo>
                    <a:pt x="70" y="1"/>
                  </a:moveTo>
                  <a:cubicBezTo>
                    <a:pt x="60" y="1"/>
                    <a:pt x="49" y="4"/>
                    <a:pt x="39" y="10"/>
                  </a:cubicBezTo>
                  <a:cubicBezTo>
                    <a:pt x="10" y="19"/>
                    <a:pt x="1" y="57"/>
                    <a:pt x="21" y="84"/>
                  </a:cubicBezTo>
                  <a:lnTo>
                    <a:pt x="319" y="655"/>
                  </a:lnTo>
                  <a:cubicBezTo>
                    <a:pt x="328" y="673"/>
                    <a:pt x="357" y="682"/>
                    <a:pt x="375" y="682"/>
                  </a:cubicBezTo>
                  <a:cubicBezTo>
                    <a:pt x="384" y="682"/>
                    <a:pt x="393" y="682"/>
                    <a:pt x="402" y="673"/>
                  </a:cubicBezTo>
                  <a:cubicBezTo>
                    <a:pt x="431" y="664"/>
                    <a:pt x="440" y="626"/>
                    <a:pt x="422" y="599"/>
                  </a:cubicBezTo>
                  <a:lnTo>
                    <a:pt x="122" y="28"/>
                  </a:lnTo>
                  <a:cubicBezTo>
                    <a:pt x="110" y="11"/>
                    <a:pt x="90" y="1"/>
                    <a:pt x="70" y="1"/>
                  </a:cubicBezTo>
                  <a:close/>
                  <a:moveTo>
                    <a:pt x="677" y="1130"/>
                  </a:moveTo>
                  <a:cubicBezTo>
                    <a:pt x="666" y="1130"/>
                    <a:pt x="656" y="1133"/>
                    <a:pt x="646" y="1139"/>
                  </a:cubicBezTo>
                  <a:cubicBezTo>
                    <a:pt x="617" y="1160"/>
                    <a:pt x="608" y="1186"/>
                    <a:pt x="626" y="1216"/>
                  </a:cubicBezTo>
                  <a:lnTo>
                    <a:pt x="926" y="1785"/>
                  </a:lnTo>
                  <a:cubicBezTo>
                    <a:pt x="935" y="1802"/>
                    <a:pt x="953" y="1811"/>
                    <a:pt x="982" y="1811"/>
                  </a:cubicBezTo>
                  <a:lnTo>
                    <a:pt x="1009" y="1811"/>
                  </a:lnTo>
                  <a:cubicBezTo>
                    <a:pt x="1038" y="1793"/>
                    <a:pt x="1047" y="1755"/>
                    <a:pt x="1029" y="1729"/>
                  </a:cubicBezTo>
                  <a:lnTo>
                    <a:pt x="729" y="1160"/>
                  </a:lnTo>
                  <a:cubicBezTo>
                    <a:pt x="717" y="1141"/>
                    <a:pt x="697" y="1130"/>
                    <a:pt x="677" y="113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2209675" y="2695675"/>
              <a:ext cx="7475" cy="10625"/>
            </a:xfrm>
            <a:custGeom>
              <a:avLst/>
              <a:gdLst/>
              <a:ahLst/>
              <a:cxnLst/>
              <a:rect l="l" t="t" r="r" b="b"/>
              <a:pathLst>
                <a:path w="299" h="425" extrusionOk="0">
                  <a:moveTo>
                    <a:pt x="60" y="0"/>
                  </a:moveTo>
                  <a:cubicBezTo>
                    <a:pt x="52" y="0"/>
                    <a:pt x="45" y="1"/>
                    <a:pt x="38" y="3"/>
                  </a:cubicBezTo>
                  <a:cubicBezTo>
                    <a:pt x="9" y="24"/>
                    <a:pt x="0" y="59"/>
                    <a:pt x="18" y="89"/>
                  </a:cubicBezTo>
                  <a:lnTo>
                    <a:pt x="177" y="395"/>
                  </a:lnTo>
                  <a:cubicBezTo>
                    <a:pt x="186" y="416"/>
                    <a:pt x="215" y="425"/>
                    <a:pt x="233" y="425"/>
                  </a:cubicBezTo>
                  <a:cubicBezTo>
                    <a:pt x="242" y="425"/>
                    <a:pt x="251" y="425"/>
                    <a:pt x="262" y="416"/>
                  </a:cubicBezTo>
                  <a:cubicBezTo>
                    <a:pt x="289" y="407"/>
                    <a:pt x="298" y="369"/>
                    <a:pt x="280" y="339"/>
                  </a:cubicBezTo>
                  <a:lnTo>
                    <a:pt x="121" y="33"/>
                  </a:lnTo>
                  <a:cubicBezTo>
                    <a:pt x="108" y="11"/>
                    <a:pt x="83" y="0"/>
                    <a:pt x="60"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177475" y="2594625"/>
              <a:ext cx="7450" cy="10650"/>
            </a:xfrm>
            <a:custGeom>
              <a:avLst/>
              <a:gdLst/>
              <a:ahLst/>
              <a:cxnLst/>
              <a:rect l="l" t="t" r="r" b="b"/>
              <a:pathLst>
                <a:path w="298" h="426" extrusionOk="0">
                  <a:moveTo>
                    <a:pt x="63" y="1"/>
                  </a:moveTo>
                  <a:cubicBezTo>
                    <a:pt x="55" y="1"/>
                    <a:pt x="47" y="2"/>
                    <a:pt x="38" y="4"/>
                  </a:cubicBezTo>
                  <a:cubicBezTo>
                    <a:pt x="9" y="24"/>
                    <a:pt x="0" y="60"/>
                    <a:pt x="18" y="89"/>
                  </a:cubicBezTo>
                  <a:lnTo>
                    <a:pt x="186" y="396"/>
                  </a:lnTo>
                  <a:cubicBezTo>
                    <a:pt x="195" y="416"/>
                    <a:pt x="215" y="425"/>
                    <a:pt x="233" y="425"/>
                  </a:cubicBezTo>
                  <a:lnTo>
                    <a:pt x="262" y="425"/>
                  </a:lnTo>
                  <a:cubicBezTo>
                    <a:pt x="289" y="405"/>
                    <a:pt x="298" y="369"/>
                    <a:pt x="289" y="340"/>
                  </a:cubicBezTo>
                  <a:lnTo>
                    <a:pt x="121" y="33"/>
                  </a:lnTo>
                  <a:cubicBezTo>
                    <a:pt x="108" y="11"/>
                    <a:pt x="88" y="1"/>
                    <a:pt x="63"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189125" y="2616575"/>
              <a:ext cx="26175" cy="45375"/>
            </a:xfrm>
            <a:custGeom>
              <a:avLst/>
              <a:gdLst/>
              <a:ahLst/>
              <a:cxnLst/>
              <a:rect l="l" t="t" r="r" b="b"/>
              <a:pathLst>
                <a:path w="1047" h="1815" extrusionOk="0">
                  <a:moveTo>
                    <a:pt x="70" y="1"/>
                  </a:moveTo>
                  <a:cubicBezTo>
                    <a:pt x="62" y="1"/>
                    <a:pt x="54" y="2"/>
                    <a:pt x="47" y="4"/>
                  </a:cubicBezTo>
                  <a:cubicBezTo>
                    <a:pt x="20" y="22"/>
                    <a:pt x="0" y="60"/>
                    <a:pt x="20" y="87"/>
                  </a:cubicBezTo>
                  <a:lnTo>
                    <a:pt x="327" y="647"/>
                  </a:lnTo>
                  <a:cubicBezTo>
                    <a:pt x="336" y="667"/>
                    <a:pt x="356" y="685"/>
                    <a:pt x="374" y="685"/>
                  </a:cubicBezTo>
                  <a:cubicBezTo>
                    <a:pt x="383" y="685"/>
                    <a:pt x="392" y="676"/>
                    <a:pt x="401" y="676"/>
                  </a:cubicBezTo>
                  <a:cubicBezTo>
                    <a:pt x="430" y="658"/>
                    <a:pt x="439" y="629"/>
                    <a:pt x="430" y="591"/>
                  </a:cubicBezTo>
                  <a:lnTo>
                    <a:pt x="121" y="31"/>
                  </a:lnTo>
                  <a:cubicBezTo>
                    <a:pt x="114" y="11"/>
                    <a:pt x="92" y="1"/>
                    <a:pt x="70" y="1"/>
                  </a:cubicBezTo>
                  <a:close/>
                  <a:moveTo>
                    <a:pt x="682" y="1133"/>
                  </a:moveTo>
                  <a:cubicBezTo>
                    <a:pt x="673" y="1133"/>
                    <a:pt x="664" y="1136"/>
                    <a:pt x="654" y="1142"/>
                  </a:cubicBezTo>
                  <a:cubicBezTo>
                    <a:pt x="616" y="1151"/>
                    <a:pt x="607" y="1189"/>
                    <a:pt x="625" y="1218"/>
                  </a:cubicBezTo>
                  <a:lnTo>
                    <a:pt x="925" y="1787"/>
                  </a:lnTo>
                  <a:cubicBezTo>
                    <a:pt x="943" y="1805"/>
                    <a:pt x="961" y="1814"/>
                    <a:pt x="981" y="1814"/>
                  </a:cubicBezTo>
                  <a:cubicBezTo>
                    <a:pt x="990" y="1814"/>
                    <a:pt x="999" y="1814"/>
                    <a:pt x="1008" y="1805"/>
                  </a:cubicBezTo>
                  <a:cubicBezTo>
                    <a:pt x="1037" y="1796"/>
                    <a:pt x="1046" y="1758"/>
                    <a:pt x="1028" y="1731"/>
                  </a:cubicBezTo>
                  <a:lnTo>
                    <a:pt x="728" y="1162"/>
                  </a:lnTo>
                  <a:cubicBezTo>
                    <a:pt x="716" y="1143"/>
                    <a:pt x="700" y="1133"/>
                    <a:pt x="682" y="1133"/>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219475" y="2673125"/>
              <a:ext cx="7475" cy="10775"/>
            </a:xfrm>
            <a:custGeom>
              <a:avLst/>
              <a:gdLst/>
              <a:ahLst/>
              <a:cxnLst/>
              <a:rect l="l" t="t" r="r" b="b"/>
              <a:pathLst>
                <a:path w="299" h="431" extrusionOk="0">
                  <a:moveTo>
                    <a:pt x="69" y="0"/>
                  </a:moveTo>
                  <a:cubicBezTo>
                    <a:pt x="58" y="0"/>
                    <a:pt x="48" y="3"/>
                    <a:pt x="38" y="9"/>
                  </a:cubicBezTo>
                  <a:cubicBezTo>
                    <a:pt x="9" y="21"/>
                    <a:pt x="0" y="56"/>
                    <a:pt x="18" y="85"/>
                  </a:cubicBezTo>
                  <a:lnTo>
                    <a:pt x="186" y="392"/>
                  </a:lnTo>
                  <a:cubicBezTo>
                    <a:pt x="195" y="422"/>
                    <a:pt x="215" y="430"/>
                    <a:pt x="233" y="430"/>
                  </a:cubicBezTo>
                  <a:cubicBezTo>
                    <a:pt x="242" y="430"/>
                    <a:pt x="251" y="430"/>
                    <a:pt x="262" y="422"/>
                  </a:cubicBezTo>
                  <a:cubicBezTo>
                    <a:pt x="289" y="401"/>
                    <a:pt x="298" y="374"/>
                    <a:pt x="289" y="345"/>
                  </a:cubicBezTo>
                  <a:lnTo>
                    <a:pt x="121" y="29"/>
                  </a:lnTo>
                  <a:cubicBezTo>
                    <a:pt x="109" y="11"/>
                    <a:pt x="89" y="0"/>
                    <a:pt x="69"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2128000" y="2617100"/>
              <a:ext cx="7475" cy="10800"/>
            </a:xfrm>
            <a:custGeom>
              <a:avLst/>
              <a:gdLst/>
              <a:ahLst/>
              <a:cxnLst/>
              <a:rect l="l" t="t" r="r" b="b"/>
              <a:pathLst>
                <a:path w="299" h="432" extrusionOk="0">
                  <a:moveTo>
                    <a:pt x="68" y="1"/>
                  </a:moveTo>
                  <a:cubicBezTo>
                    <a:pt x="58" y="1"/>
                    <a:pt x="47" y="4"/>
                    <a:pt x="37" y="10"/>
                  </a:cubicBezTo>
                  <a:cubicBezTo>
                    <a:pt x="10" y="21"/>
                    <a:pt x="1" y="57"/>
                    <a:pt x="10" y="86"/>
                  </a:cubicBezTo>
                  <a:lnTo>
                    <a:pt x="178" y="393"/>
                  </a:lnTo>
                  <a:cubicBezTo>
                    <a:pt x="187" y="422"/>
                    <a:pt x="205" y="431"/>
                    <a:pt x="225" y="431"/>
                  </a:cubicBezTo>
                  <a:cubicBezTo>
                    <a:pt x="234" y="431"/>
                    <a:pt x="243" y="431"/>
                    <a:pt x="252" y="422"/>
                  </a:cubicBezTo>
                  <a:cubicBezTo>
                    <a:pt x="281" y="402"/>
                    <a:pt x="299" y="375"/>
                    <a:pt x="281" y="346"/>
                  </a:cubicBezTo>
                  <a:lnTo>
                    <a:pt x="113" y="30"/>
                  </a:lnTo>
                  <a:cubicBezTo>
                    <a:pt x="106" y="11"/>
                    <a:pt x="88" y="1"/>
                    <a:pt x="68"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2139650" y="2639050"/>
              <a:ext cx="25900" cy="45300"/>
            </a:xfrm>
            <a:custGeom>
              <a:avLst/>
              <a:gdLst/>
              <a:ahLst/>
              <a:cxnLst/>
              <a:rect l="l" t="t" r="r" b="b"/>
              <a:pathLst>
                <a:path w="1036" h="1812" extrusionOk="0">
                  <a:moveTo>
                    <a:pt x="70" y="1"/>
                  </a:moveTo>
                  <a:cubicBezTo>
                    <a:pt x="59" y="1"/>
                    <a:pt x="49" y="4"/>
                    <a:pt x="39" y="10"/>
                  </a:cubicBezTo>
                  <a:cubicBezTo>
                    <a:pt x="10" y="19"/>
                    <a:pt x="1" y="57"/>
                    <a:pt x="10" y="84"/>
                  </a:cubicBezTo>
                  <a:lnTo>
                    <a:pt x="319" y="655"/>
                  </a:lnTo>
                  <a:cubicBezTo>
                    <a:pt x="328" y="673"/>
                    <a:pt x="346" y="682"/>
                    <a:pt x="364" y="682"/>
                  </a:cubicBezTo>
                  <a:cubicBezTo>
                    <a:pt x="375" y="682"/>
                    <a:pt x="384" y="682"/>
                    <a:pt x="393" y="673"/>
                  </a:cubicBezTo>
                  <a:cubicBezTo>
                    <a:pt x="420" y="664"/>
                    <a:pt x="440" y="626"/>
                    <a:pt x="420" y="599"/>
                  </a:cubicBezTo>
                  <a:lnTo>
                    <a:pt x="113" y="28"/>
                  </a:lnTo>
                  <a:cubicBezTo>
                    <a:pt x="107" y="11"/>
                    <a:pt x="89" y="1"/>
                    <a:pt x="70" y="1"/>
                  </a:cubicBezTo>
                  <a:close/>
                  <a:moveTo>
                    <a:pt x="676" y="1130"/>
                  </a:moveTo>
                  <a:cubicBezTo>
                    <a:pt x="665" y="1130"/>
                    <a:pt x="654" y="1133"/>
                    <a:pt x="644" y="1139"/>
                  </a:cubicBezTo>
                  <a:cubicBezTo>
                    <a:pt x="617" y="1160"/>
                    <a:pt x="608" y="1186"/>
                    <a:pt x="617" y="1216"/>
                  </a:cubicBezTo>
                  <a:lnTo>
                    <a:pt x="924" y="1785"/>
                  </a:lnTo>
                  <a:cubicBezTo>
                    <a:pt x="935" y="1802"/>
                    <a:pt x="953" y="1811"/>
                    <a:pt x="971" y="1811"/>
                  </a:cubicBezTo>
                  <a:lnTo>
                    <a:pt x="1000" y="1811"/>
                  </a:lnTo>
                  <a:cubicBezTo>
                    <a:pt x="1027" y="1793"/>
                    <a:pt x="1036" y="1755"/>
                    <a:pt x="1027" y="1729"/>
                  </a:cubicBezTo>
                  <a:lnTo>
                    <a:pt x="720" y="1160"/>
                  </a:lnTo>
                  <a:cubicBezTo>
                    <a:pt x="714" y="1141"/>
                    <a:pt x="696" y="1130"/>
                    <a:pt x="676" y="113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2170025" y="2695675"/>
              <a:ext cx="7475" cy="10625"/>
            </a:xfrm>
            <a:custGeom>
              <a:avLst/>
              <a:gdLst/>
              <a:ahLst/>
              <a:cxnLst/>
              <a:rect l="l" t="t" r="r" b="b"/>
              <a:pathLst>
                <a:path w="299" h="425" extrusionOk="0">
                  <a:moveTo>
                    <a:pt x="58" y="0"/>
                  </a:moveTo>
                  <a:cubicBezTo>
                    <a:pt x="51" y="0"/>
                    <a:pt x="43" y="1"/>
                    <a:pt x="36" y="3"/>
                  </a:cubicBezTo>
                  <a:cubicBezTo>
                    <a:pt x="9" y="24"/>
                    <a:pt x="0" y="59"/>
                    <a:pt x="9" y="89"/>
                  </a:cubicBezTo>
                  <a:lnTo>
                    <a:pt x="177" y="395"/>
                  </a:lnTo>
                  <a:cubicBezTo>
                    <a:pt x="186" y="416"/>
                    <a:pt x="204" y="425"/>
                    <a:pt x="224" y="425"/>
                  </a:cubicBezTo>
                  <a:cubicBezTo>
                    <a:pt x="233" y="425"/>
                    <a:pt x="242" y="425"/>
                    <a:pt x="251" y="416"/>
                  </a:cubicBezTo>
                  <a:cubicBezTo>
                    <a:pt x="280" y="407"/>
                    <a:pt x="298" y="369"/>
                    <a:pt x="280" y="339"/>
                  </a:cubicBezTo>
                  <a:lnTo>
                    <a:pt x="112" y="33"/>
                  </a:lnTo>
                  <a:cubicBezTo>
                    <a:pt x="104" y="11"/>
                    <a:pt x="81" y="0"/>
                    <a:pt x="58"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9"/>
          <p:cNvSpPr/>
          <p:nvPr/>
        </p:nvSpPr>
        <p:spPr>
          <a:xfrm>
            <a:off x="3748375" y="4156950"/>
            <a:ext cx="129000" cy="1293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0"/>
          <p:cNvSpPr txBox="1">
            <a:spLocks noGrp="1"/>
          </p:cNvSpPr>
          <p:nvPr>
            <p:ph type="title"/>
          </p:nvPr>
        </p:nvSpPr>
        <p:spPr>
          <a:xfrm>
            <a:off x="720000" y="388150"/>
            <a:ext cx="3711300" cy="12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Parts of the brain activated</a:t>
            </a:r>
            <a:endParaRPr/>
          </a:p>
        </p:txBody>
      </p:sp>
      <p:sp>
        <p:nvSpPr>
          <p:cNvPr id="697" name="Google Shape;697;p40"/>
          <p:cNvSpPr txBox="1">
            <a:spLocks noGrp="1"/>
          </p:cNvSpPr>
          <p:nvPr>
            <p:ph type="body" idx="1"/>
          </p:nvPr>
        </p:nvSpPr>
        <p:spPr>
          <a:xfrm>
            <a:off x="720000" y="1586450"/>
            <a:ext cx="4498200" cy="2188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2"/>
              </a:buClr>
              <a:buSzPts val="2300"/>
              <a:buChar char="❖"/>
            </a:pPr>
            <a:r>
              <a:rPr lang="en" sz="2300">
                <a:solidFill>
                  <a:schemeClr val="dk2"/>
                </a:solidFill>
              </a:rPr>
              <a:t>Prefrontal Cortex</a:t>
            </a:r>
            <a:endParaRPr sz="2300">
              <a:solidFill>
                <a:schemeClr val="dk2"/>
              </a:solidFill>
            </a:endParaRPr>
          </a:p>
          <a:p>
            <a:pPr marL="457200" lvl="0" indent="-374650" algn="l" rtl="0">
              <a:spcBef>
                <a:spcPts val="0"/>
              </a:spcBef>
              <a:spcAft>
                <a:spcPts val="0"/>
              </a:spcAft>
              <a:buClr>
                <a:schemeClr val="dk2"/>
              </a:buClr>
              <a:buSzPts val="2300"/>
              <a:buChar char="❖"/>
            </a:pPr>
            <a:r>
              <a:rPr lang="en" sz="2300">
                <a:solidFill>
                  <a:schemeClr val="dk2"/>
                </a:solidFill>
              </a:rPr>
              <a:t>Left Thalamus</a:t>
            </a:r>
            <a:endParaRPr sz="2300">
              <a:solidFill>
                <a:schemeClr val="dk2"/>
              </a:solidFill>
            </a:endParaRPr>
          </a:p>
          <a:p>
            <a:pPr marL="457200" lvl="0" indent="-374650" algn="l" rtl="0">
              <a:spcBef>
                <a:spcPts val="0"/>
              </a:spcBef>
              <a:spcAft>
                <a:spcPts val="0"/>
              </a:spcAft>
              <a:buClr>
                <a:schemeClr val="dk2"/>
              </a:buClr>
              <a:buSzPts val="2300"/>
              <a:buChar char="❖"/>
            </a:pPr>
            <a:r>
              <a:rPr lang="en" sz="2300">
                <a:solidFill>
                  <a:schemeClr val="dk2"/>
                </a:solidFill>
              </a:rPr>
              <a:t>Amagalda </a:t>
            </a:r>
            <a:endParaRPr sz="2300">
              <a:solidFill>
                <a:schemeClr val="dk2"/>
              </a:solidFill>
            </a:endParaRPr>
          </a:p>
          <a:p>
            <a:pPr marL="457200" lvl="0" indent="-374650" algn="l" rtl="0">
              <a:spcBef>
                <a:spcPts val="0"/>
              </a:spcBef>
              <a:spcAft>
                <a:spcPts val="0"/>
              </a:spcAft>
              <a:buClr>
                <a:schemeClr val="dk2"/>
              </a:buClr>
              <a:buSzPts val="2300"/>
              <a:buChar char="❖"/>
            </a:pPr>
            <a:r>
              <a:rPr lang="en" sz="2300">
                <a:solidFill>
                  <a:schemeClr val="dk2"/>
                </a:solidFill>
              </a:rPr>
              <a:t>Hippocampus</a:t>
            </a:r>
            <a:endParaRPr sz="2300">
              <a:solidFill>
                <a:schemeClr val="dk2"/>
              </a:solidFill>
            </a:endParaRPr>
          </a:p>
          <a:p>
            <a:pPr marL="457200" lvl="0" indent="0" algn="l" rtl="0">
              <a:spcBef>
                <a:spcPts val="0"/>
              </a:spcBef>
              <a:spcAft>
                <a:spcPts val="0"/>
              </a:spcAft>
              <a:buNone/>
            </a:pPr>
            <a:endParaRPr sz="2300">
              <a:solidFill>
                <a:schemeClr val="dk2"/>
              </a:solidFill>
            </a:endParaRPr>
          </a:p>
          <a:p>
            <a:pPr marL="457200" lvl="0" indent="0" algn="l" rtl="0">
              <a:spcBef>
                <a:spcPts val="0"/>
              </a:spcBef>
              <a:spcAft>
                <a:spcPts val="0"/>
              </a:spcAft>
              <a:buNone/>
            </a:pPr>
            <a:r>
              <a:rPr lang="en" sz="1300">
                <a:solidFill>
                  <a:srgbClr val="000000"/>
                </a:solidFill>
                <a:latin typeface="Calibri"/>
                <a:ea typeface="Calibri"/>
                <a:cs typeface="Calibri"/>
                <a:sym typeface="Calibri"/>
              </a:rPr>
              <a:t> Sadness is associated with increased activity of the right occipital lobe, the left insula, the left thalamus the amygdala and the hippocampus. The hippocampus is strongly linked with memory, and it makes sense that awareness of certain memories is associated with feeling sad.</a:t>
            </a:r>
            <a:endParaRPr sz="2300">
              <a:solidFill>
                <a:schemeClr val="dk2"/>
              </a:solidFill>
            </a:endParaRPr>
          </a:p>
        </p:txBody>
      </p:sp>
      <p:grpSp>
        <p:nvGrpSpPr>
          <p:cNvPr id="698" name="Google Shape;698;p40"/>
          <p:cNvGrpSpPr/>
          <p:nvPr/>
        </p:nvGrpSpPr>
        <p:grpSpPr>
          <a:xfrm>
            <a:off x="5360971" y="1069913"/>
            <a:ext cx="3087877" cy="3221859"/>
            <a:chOff x="5508712" y="1224164"/>
            <a:chExt cx="2939995" cy="3067560"/>
          </a:xfrm>
        </p:grpSpPr>
        <p:grpSp>
          <p:nvGrpSpPr>
            <p:cNvPr id="699" name="Google Shape;699;p40"/>
            <p:cNvGrpSpPr/>
            <p:nvPr/>
          </p:nvGrpSpPr>
          <p:grpSpPr>
            <a:xfrm>
              <a:off x="5626298" y="1224164"/>
              <a:ext cx="2704792" cy="2789411"/>
              <a:chOff x="2573475" y="1133775"/>
              <a:chExt cx="1932547" cy="1993006"/>
            </a:xfrm>
          </p:grpSpPr>
          <p:sp>
            <p:nvSpPr>
              <p:cNvPr id="700" name="Google Shape;700;p40"/>
              <p:cNvSpPr/>
              <p:nvPr/>
            </p:nvSpPr>
            <p:spPr>
              <a:xfrm>
                <a:off x="2635308" y="2307030"/>
                <a:ext cx="1618578" cy="438392"/>
              </a:xfrm>
              <a:custGeom>
                <a:avLst/>
                <a:gdLst/>
                <a:ahLst/>
                <a:cxnLst/>
                <a:rect l="l" t="t" r="r" b="b"/>
                <a:pathLst>
                  <a:path w="19528" h="5289" extrusionOk="0">
                    <a:moveTo>
                      <a:pt x="14715" y="1"/>
                    </a:moveTo>
                    <a:cubicBezTo>
                      <a:pt x="14014" y="1"/>
                      <a:pt x="13341" y="114"/>
                      <a:pt x="12769" y="313"/>
                    </a:cubicBezTo>
                    <a:cubicBezTo>
                      <a:pt x="11286" y="837"/>
                      <a:pt x="5339" y="958"/>
                      <a:pt x="5339" y="958"/>
                    </a:cubicBezTo>
                    <a:cubicBezTo>
                      <a:pt x="5038" y="1095"/>
                      <a:pt x="4682" y="1137"/>
                      <a:pt x="4307" y="1137"/>
                    </a:cubicBezTo>
                    <a:cubicBezTo>
                      <a:pt x="4020" y="1137"/>
                      <a:pt x="3721" y="1112"/>
                      <a:pt x="3425" y="1088"/>
                    </a:cubicBezTo>
                    <a:cubicBezTo>
                      <a:pt x="3117" y="1072"/>
                      <a:pt x="2815" y="1048"/>
                      <a:pt x="2526" y="1048"/>
                    </a:cubicBezTo>
                    <a:cubicBezTo>
                      <a:pt x="2484" y="1048"/>
                      <a:pt x="2441" y="1049"/>
                      <a:pt x="2399" y="1050"/>
                    </a:cubicBezTo>
                    <a:cubicBezTo>
                      <a:pt x="0" y="1162"/>
                      <a:pt x="121" y="3198"/>
                      <a:pt x="1261" y="3393"/>
                    </a:cubicBezTo>
                    <a:cubicBezTo>
                      <a:pt x="2399" y="3590"/>
                      <a:pt x="2706" y="3142"/>
                      <a:pt x="3231" y="4477"/>
                    </a:cubicBezTo>
                    <a:cubicBezTo>
                      <a:pt x="3463" y="5070"/>
                      <a:pt x="3905" y="5289"/>
                      <a:pt x="4410" y="5289"/>
                    </a:cubicBezTo>
                    <a:cubicBezTo>
                      <a:pt x="5041" y="5289"/>
                      <a:pt x="5771" y="4948"/>
                      <a:pt x="6311" y="4569"/>
                    </a:cubicBezTo>
                    <a:cubicBezTo>
                      <a:pt x="6629" y="4351"/>
                      <a:pt x="6824" y="4302"/>
                      <a:pt x="7024" y="4302"/>
                    </a:cubicBezTo>
                    <a:cubicBezTo>
                      <a:pt x="7106" y="4302"/>
                      <a:pt x="7189" y="4310"/>
                      <a:pt x="7281" y="4318"/>
                    </a:cubicBezTo>
                    <a:cubicBezTo>
                      <a:pt x="7370" y="4325"/>
                      <a:pt x="7467" y="4332"/>
                      <a:pt x="7580" y="4332"/>
                    </a:cubicBezTo>
                    <a:cubicBezTo>
                      <a:pt x="7931" y="4332"/>
                      <a:pt x="8434" y="4263"/>
                      <a:pt x="9315" y="3888"/>
                    </a:cubicBezTo>
                    <a:cubicBezTo>
                      <a:pt x="10475" y="3386"/>
                      <a:pt x="11740" y="3291"/>
                      <a:pt x="12987" y="3291"/>
                    </a:cubicBezTo>
                    <a:cubicBezTo>
                      <a:pt x="13388" y="3291"/>
                      <a:pt x="13786" y="3301"/>
                      <a:pt x="14178" y="3310"/>
                    </a:cubicBezTo>
                    <a:cubicBezTo>
                      <a:pt x="14587" y="3316"/>
                      <a:pt x="14988" y="3325"/>
                      <a:pt x="15381" y="3325"/>
                    </a:cubicBezTo>
                    <a:cubicBezTo>
                      <a:pt x="15635" y="3325"/>
                      <a:pt x="15884" y="3321"/>
                      <a:pt x="16129" y="3310"/>
                    </a:cubicBezTo>
                    <a:cubicBezTo>
                      <a:pt x="18249" y="3189"/>
                      <a:pt x="19528" y="2058"/>
                      <a:pt x="17960" y="958"/>
                    </a:cubicBezTo>
                    <a:cubicBezTo>
                      <a:pt x="17000" y="283"/>
                      <a:pt x="15822" y="1"/>
                      <a:pt x="14715"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2670203" y="2498580"/>
                <a:ext cx="881150" cy="246839"/>
              </a:xfrm>
              <a:custGeom>
                <a:avLst/>
                <a:gdLst/>
                <a:ahLst/>
                <a:cxnLst/>
                <a:rect l="l" t="t" r="r" b="b"/>
                <a:pathLst>
                  <a:path w="10631" h="2978" extrusionOk="0">
                    <a:moveTo>
                      <a:pt x="65" y="0"/>
                    </a:moveTo>
                    <a:lnTo>
                      <a:pt x="65" y="0"/>
                    </a:lnTo>
                    <a:cubicBezTo>
                      <a:pt x="0" y="504"/>
                      <a:pt x="307" y="990"/>
                      <a:pt x="840" y="1082"/>
                    </a:cubicBezTo>
                    <a:cubicBezTo>
                      <a:pt x="1978" y="1279"/>
                      <a:pt x="2285" y="831"/>
                      <a:pt x="2810" y="2166"/>
                    </a:cubicBezTo>
                    <a:cubicBezTo>
                      <a:pt x="3042" y="2759"/>
                      <a:pt x="3484" y="2978"/>
                      <a:pt x="3989" y="2978"/>
                    </a:cubicBezTo>
                    <a:cubicBezTo>
                      <a:pt x="4620" y="2978"/>
                      <a:pt x="5350" y="2637"/>
                      <a:pt x="5890" y="2258"/>
                    </a:cubicBezTo>
                    <a:cubicBezTo>
                      <a:pt x="6204" y="2039"/>
                      <a:pt x="6402" y="1989"/>
                      <a:pt x="6601" y="1989"/>
                    </a:cubicBezTo>
                    <a:cubicBezTo>
                      <a:pt x="6767" y="1989"/>
                      <a:pt x="6935" y="2023"/>
                      <a:pt x="7172" y="2023"/>
                    </a:cubicBezTo>
                    <a:cubicBezTo>
                      <a:pt x="7522" y="2023"/>
                      <a:pt x="8023" y="1948"/>
                      <a:pt x="8894" y="1577"/>
                    </a:cubicBezTo>
                    <a:cubicBezTo>
                      <a:pt x="9454" y="1335"/>
                      <a:pt x="10034" y="1185"/>
                      <a:pt x="10630" y="1102"/>
                    </a:cubicBezTo>
                    <a:cubicBezTo>
                      <a:pt x="10385" y="981"/>
                      <a:pt x="10080" y="900"/>
                      <a:pt x="9715" y="900"/>
                    </a:cubicBezTo>
                    <a:cubicBezTo>
                      <a:pt x="9539" y="900"/>
                      <a:pt x="9350" y="919"/>
                      <a:pt x="9147" y="961"/>
                    </a:cubicBezTo>
                    <a:cubicBezTo>
                      <a:pt x="8769" y="1043"/>
                      <a:pt x="8459" y="1068"/>
                      <a:pt x="8189" y="1068"/>
                    </a:cubicBezTo>
                    <a:cubicBezTo>
                      <a:pt x="7748" y="1068"/>
                      <a:pt x="7412" y="1001"/>
                      <a:pt x="7060" y="1001"/>
                    </a:cubicBezTo>
                    <a:cubicBezTo>
                      <a:pt x="6634" y="1001"/>
                      <a:pt x="6185" y="1099"/>
                      <a:pt x="5498" y="1530"/>
                    </a:cubicBezTo>
                    <a:cubicBezTo>
                      <a:pt x="5010" y="1834"/>
                      <a:pt x="4640" y="1955"/>
                      <a:pt x="4360" y="1955"/>
                    </a:cubicBezTo>
                    <a:cubicBezTo>
                      <a:pt x="3718" y="1955"/>
                      <a:pt x="3548" y="1320"/>
                      <a:pt x="3509" y="793"/>
                    </a:cubicBezTo>
                    <a:cubicBezTo>
                      <a:pt x="3470" y="278"/>
                      <a:pt x="3189" y="63"/>
                      <a:pt x="2662" y="63"/>
                    </a:cubicBezTo>
                    <a:cubicBezTo>
                      <a:pt x="2416" y="63"/>
                      <a:pt x="2117" y="110"/>
                      <a:pt x="1763" y="195"/>
                    </a:cubicBezTo>
                    <a:cubicBezTo>
                      <a:pt x="1514" y="255"/>
                      <a:pt x="1262" y="287"/>
                      <a:pt x="1026" y="287"/>
                    </a:cubicBezTo>
                    <a:cubicBezTo>
                      <a:pt x="634" y="287"/>
                      <a:pt x="286" y="199"/>
                      <a:pt x="65"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3640386" y="1828196"/>
                <a:ext cx="649238" cy="431512"/>
              </a:xfrm>
              <a:custGeom>
                <a:avLst/>
                <a:gdLst/>
                <a:ahLst/>
                <a:cxnLst/>
                <a:rect l="l" t="t" r="r" b="b"/>
                <a:pathLst>
                  <a:path w="7833" h="5206" extrusionOk="0">
                    <a:moveTo>
                      <a:pt x="2193" y="0"/>
                    </a:moveTo>
                    <a:cubicBezTo>
                      <a:pt x="1736" y="0"/>
                      <a:pt x="1274" y="202"/>
                      <a:pt x="811" y="537"/>
                    </a:cubicBezTo>
                    <a:cubicBezTo>
                      <a:pt x="0" y="1135"/>
                      <a:pt x="157" y="4699"/>
                      <a:pt x="157" y="4699"/>
                    </a:cubicBezTo>
                    <a:cubicBezTo>
                      <a:pt x="686" y="5069"/>
                      <a:pt x="1115" y="5205"/>
                      <a:pt x="1470" y="5205"/>
                    </a:cubicBezTo>
                    <a:cubicBezTo>
                      <a:pt x="2093" y="5205"/>
                      <a:pt x="2492" y="4788"/>
                      <a:pt x="2818" y="4486"/>
                    </a:cubicBezTo>
                    <a:cubicBezTo>
                      <a:pt x="2988" y="4328"/>
                      <a:pt x="3144" y="4289"/>
                      <a:pt x="3312" y="4289"/>
                    </a:cubicBezTo>
                    <a:cubicBezTo>
                      <a:pt x="3393" y="4289"/>
                      <a:pt x="3476" y="4298"/>
                      <a:pt x="3564" y="4307"/>
                    </a:cubicBezTo>
                    <a:cubicBezTo>
                      <a:pt x="3657" y="4317"/>
                      <a:pt x="3757" y="4328"/>
                      <a:pt x="3865" y="4328"/>
                    </a:cubicBezTo>
                    <a:cubicBezTo>
                      <a:pt x="4074" y="4328"/>
                      <a:pt x="4316" y="4287"/>
                      <a:pt x="4611" y="4121"/>
                    </a:cubicBezTo>
                    <a:cubicBezTo>
                      <a:pt x="5516" y="3626"/>
                      <a:pt x="5646" y="2880"/>
                      <a:pt x="5646" y="2880"/>
                    </a:cubicBezTo>
                    <a:cubicBezTo>
                      <a:pt x="5646" y="2880"/>
                      <a:pt x="5806" y="2933"/>
                      <a:pt x="6044" y="2933"/>
                    </a:cubicBezTo>
                    <a:cubicBezTo>
                      <a:pt x="6366" y="2933"/>
                      <a:pt x="6831" y="2834"/>
                      <a:pt x="7225" y="2367"/>
                    </a:cubicBezTo>
                    <a:cubicBezTo>
                      <a:pt x="7832" y="1641"/>
                      <a:pt x="7222" y="836"/>
                      <a:pt x="6201" y="836"/>
                    </a:cubicBezTo>
                    <a:cubicBezTo>
                      <a:pt x="6077" y="836"/>
                      <a:pt x="5948" y="848"/>
                      <a:pt x="5814" y="873"/>
                    </a:cubicBezTo>
                    <a:cubicBezTo>
                      <a:pt x="5426" y="946"/>
                      <a:pt x="5103" y="985"/>
                      <a:pt x="4818" y="985"/>
                    </a:cubicBezTo>
                    <a:cubicBezTo>
                      <a:pt x="4197" y="985"/>
                      <a:pt x="3757" y="800"/>
                      <a:pt x="3219" y="378"/>
                    </a:cubicBezTo>
                    <a:cubicBezTo>
                      <a:pt x="2882" y="116"/>
                      <a:pt x="2539" y="0"/>
                      <a:pt x="219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3651908" y="1897655"/>
                <a:ext cx="637883" cy="362053"/>
              </a:xfrm>
              <a:custGeom>
                <a:avLst/>
                <a:gdLst/>
                <a:ahLst/>
                <a:cxnLst/>
                <a:rect l="l" t="t" r="r" b="b"/>
                <a:pathLst>
                  <a:path w="7696" h="4368" extrusionOk="0">
                    <a:moveTo>
                      <a:pt x="6066" y="1"/>
                    </a:moveTo>
                    <a:cubicBezTo>
                      <a:pt x="6012" y="1"/>
                      <a:pt x="5956" y="3"/>
                      <a:pt x="5899" y="8"/>
                    </a:cubicBezTo>
                    <a:cubicBezTo>
                      <a:pt x="6862" y="221"/>
                      <a:pt x="7001" y="828"/>
                      <a:pt x="6394" y="1352"/>
                    </a:cubicBezTo>
                    <a:cubicBezTo>
                      <a:pt x="6133" y="1572"/>
                      <a:pt x="5881" y="1616"/>
                      <a:pt x="5636" y="1616"/>
                    </a:cubicBezTo>
                    <a:cubicBezTo>
                      <a:pt x="5466" y="1616"/>
                      <a:pt x="5299" y="1595"/>
                      <a:pt x="5134" y="1595"/>
                    </a:cubicBezTo>
                    <a:cubicBezTo>
                      <a:pt x="4890" y="1595"/>
                      <a:pt x="4649" y="1642"/>
                      <a:pt x="4407" y="1874"/>
                    </a:cubicBezTo>
                    <a:cubicBezTo>
                      <a:pt x="4155" y="2117"/>
                      <a:pt x="3933" y="2180"/>
                      <a:pt x="3704" y="2180"/>
                    </a:cubicBezTo>
                    <a:cubicBezTo>
                      <a:pt x="3459" y="2180"/>
                      <a:pt x="3206" y="2109"/>
                      <a:pt x="2899" y="2109"/>
                    </a:cubicBezTo>
                    <a:cubicBezTo>
                      <a:pt x="2763" y="2109"/>
                      <a:pt x="2616" y="2123"/>
                      <a:pt x="2455" y="2163"/>
                    </a:cubicBezTo>
                    <a:cubicBezTo>
                      <a:pt x="1772" y="2332"/>
                      <a:pt x="1782" y="2858"/>
                      <a:pt x="1161" y="2858"/>
                    </a:cubicBezTo>
                    <a:cubicBezTo>
                      <a:pt x="992" y="2858"/>
                      <a:pt x="776" y="2819"/>
                      <a:pt x="486" y="2723"/>
                    </a:cubicBezTo>
                    <a:lnTo>
                      <a:pt x="18" y="2629"/>
                    </a:lnTo>
                    <a:cubicBezTo>
                      <a:pt x="0" y="3330"/>
                      <a:pt x="18" y="3861"/>
                      <a:pt x="18" y="3861"/>
                    </a:cubicBezTo>
                    <a:cubicBezTo>
                      <a:pt x="547" y="4231"/>
                      <a:pt x="976" y="4367"/>
                      <a:pt x="1331" y="4367"/>
                    </a:cubicBezTo>
                    <a:cubicBezTo>
                      <a:pt x="1954" y="4367"/>
                      <a:pt x="2353" y="3950"/>
                      <a:pt x="2679" y="3648"/>
                    </a:cubicBezTo>
                    <a:cubicBezTo>
                      <a:pt x="2846" y="3491"/>
                      <a:pt x="2999" y="3451"/>
                      <a:pt x="3163" y="3451"/>
                    </a:cubicBezTo>
                    <a:cubicBezTo>
                      <a:pt x="3329" y="3451"/>
                      <a:pt x="3504" y="3492"/>
                      <a:pt x="3712" y="3492"/>
                    </a:cubicBezTo>
                    <a:cubicBezTo>
                      <a:pt x="3924" y="3492"/>
                      <a:pt x="4169" y="3450"/>
                      <a:pt x="4472" y="3283"/>
                    </a:cubicBezTo>
                    <a:cubicBezTo>
                      <a:pt x="5377" y="2788"/>
                      <a:pt x="5507" y="2042"/>
                      <a:pt x="5507" y="2042"/>
                    </a:cubicBezTo>
                    <a:cubicBezTo>
                      <a:pt x="5507" y="2042"/>
                      <a:pt x="5667" y="2095"/>
                      <a:pt x="5905" y="2095"/>
                    </a:cubicBezTo>
                    <a:cubicBezTo>
                      <a:pt x="6227" y="2095"/>
                      <a:pt x="6692" y="1996"/>
                      <a:pt x="7086" y="1529"/>
                    </a:cubicBezTo>
                    <a:cubicBezTo>
                      <a:pt x="7696" y="802"/>
                      <a:pt x="7080" y="1"/>
                      <a:pt x="6066"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4015446" y="2123022"/>
                <a:ext cx="483220" cy="269633"/>
              </a:xfrm>
              <a:custGeom>
                <a:avLst/>
                <a:gdLst/>
                <a:ahLst/>
                <a:cxnLst/>
                <a:rect l="l" t="t" r="r" b="b"/>
                <a:pathLst>
                  <a:path w="5830" h="3253" extrusionOk="0">
                    <a:moveTo>
                      <a:pt x="4137" y="0"/>
                    </a:moveTo>
                    <a:cubicBezTo>
                      <a:pt x="3558" y="0"/>
                      <a:pt x="3024" y="399"/>
                      <a:pt x="2774" y="593"/>
                    </a:cubicBezTo>
                    <a:cubicBezTo>
                      <a:pt x="2562" y="760"/>
                      <a:pt x="2390" y="810"/>
                      <a:pt x="2210" y="810"/>
                    </a:cubicBezTo>
                    <a:cubicBezTo>
                      <a:pt x="1933" y="810"/>
                      <a:pt x="1640" y="690"/>
                      <a:pt x="1164" y="690"/>
                    </a:cubicBezTo>
                    <a:cubicBezTo>
                      <a:pt x="1118" y="690"/>
                      <a:pt x="1070" y="691"/>
                      <a:pt x="1020" y="694"/>
                    </a:cubicBezTo>
                    <a:cubicBezTo>
                      <a:pt x="124" y="741"/>
                      <a:pt x="0" y="1610"/>
                      <a:pt x="384" y="2029"/>
                    </a:cubicBezTo>
                    <a:cubicBezTo>
                      <a:pt x="634" y="2311"/>
                      <a:pt x="1049" y="2366"/>
                      <a:pt x="1427" y="2366"/>
                    </a:cubicBezTo>
                    <a:cubicBezTo>
                      <a:pt x="1612" y="2366"/>
                      <a:pt x="1789" y="2353"/>
                      <a:pt x="1934" y="2347"/>
                    </a:cubicBezTo>
                    <a:cubicBezTo>
                      <a:pt x="1936" y="2347"/>
                      <a:pt x="1938" y="2347"/>
                      <a:pt x="1940" y="2347"/>
                    </a:cubicBezTo>
                    <a:cubicBezTo>
                      <a:pt x="2365" y="2347"/>
                      <a:pt x="2516" y="3252"/>
                      <a:pt x="3399" y="3252"/>
                    </a:cubicBezTo>
                    <a:cubicBezTo>
                      <a:pt x="4286" y="3252"/>
                      <a:pt x="4604" y="2217"/>
                      <a:pt x="4604" y="2217"/>
                    </a:cubicBezTo>
                    <a:cubicBezTo>
                      <a:pt x="4641" y="2222"/>
                      <a:pt x="4679" y="2225"/>
                      <a:pt x="4715" y="2225"/>
                    </a:cubicBezTo>
                    <a:cubicBezTo>
                      <a:pt x="5352" y="2225"/>
                      <a:pt x="5829" y="1486"/>
                      <a:pt x="5238" y="649"/>
                    </a:cubicBezTo>
                    <a:cubicBezTo>
                      <a:pt x="4895" y="164"/>
                      <a:pt x="4507" y="0"/>
                      <a:pt x="4137"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4030283" y="2243953"/>
                <a:ext cx="441860" cy="148700"/>
              </a:xfrm>
              <a:custGeom>
                <a:avLst/>
                <a:gdLst/>
                <a:ahLst/>
                <a:cxnLst/>
                <a:rect l="l" t="t" r="r" b="b"/>
                <a:pathLst>
                  <a:path w="5331" h="1794" extrusionOk="0">
                    <a:moveTo>
                      <a:pt x="5330" y="1"/>
                    </a:moveTo>
                    <a:lnTo>
                      <a:pt x="5330" y="1"/>
                    </a:lnTo>
                    <a:cubicBezTo>
                      <a:pt x="5174" y="369"/>
                      <a:pt x="4869" y="454"/>
                      <a:pt x="4623" y="454"/>
                    </a:cubicBezTo>
                    <a:cubicBezTo>
                      <a:pt x="4413" y="454"/>
                      <a:pt x="4246" y="393"/>
                      <a:pt x="4246" y="393"/>
                    </a:cubicBezTo>
                    <a:cubicBezTo>
                      <a:pt x="4076" y="1033"/>
                      <a:pt x="3806" y="1305"/>
                      <a:pt x="3383" y="1305"/>
                    </a:cubicBezTo>
                    <a:cubicBezTo>
                      <a:pt x="3343" y="1305"/>
                      <a:pt x="3301" y="1303"/>
                      <a:pt x="3258" y="1298"/>
                    </a:cubicBezTo>
                    <a:cubicBezTo>
                      <a:pt x="2809" y="1246"/>
                      <a:pt x="2759" y="374"/>
                      <a:pt x="2150" y="374"/>
                    </a:cubicBezTo>
                    <a:cubicBezTo>
                      <a:pt x="2100" y="374"/>
                      <a:pt x="2046" y="380"/>
                      <a:pt x="1988" y="393"/>
                    </a:cubicBezTo>
                    <a:cubicBezTo>
                      <a:pt x="1754" y="449"/>
                      <a:pt x="1451" y="491"/>
                      <a:pt x="1149" y="491"/>
                    </a:cubicBezTo>
                    <a:cubicBezTo>
                      <a:pt x="644" y="491"/>
                      <a:pt x="147" y="373"/>
                      <a:pt x="1" y="10"/>
                    </a:cubicBezTo>
                    <a:lnTo>
                      <a:pt x="1" y="10"/>
                    </a:lnTo>
                    <a:cubicBezTo>
                      <a:pt x="1" y="216"/>
                      <a:pt x="66" y="422"/>
                      <a:pt x="205" y="570"/>
                    </a:cubicBezTo>
                    <a:cubicBezTo>
                      <a:pt x="455" y="852"/>
                      <a:pt x="870" y="907"/>
                      <a:pt x="1248" y="907"/>
                    </a:cubicBezTo>
                    <a:cubicBezTo>
                      <a:pt x="1433" y="907"/>
                      <a:pt x="1610" y="894"/>
                      <a:pt x="1755" y="888"/>
                    </a:cubicBezTo>
                    <a:cubicBezTo>
                      <a:pt x="1757" y="888"/>
                      <a:pt x="1759" y="888"/>
                      <a:pt x="1761" y="888"/>
                    </a:cubicBezTo>
                    <a:cubicBezTo>
                      <a:pt x="2186" y="888"/>
                      <a:pt x="2337" y="1793"/>
                      <a:pt x="3220" y="1793"/>
                    </a:cubicBezTo>
                    <a:cubicBezTo>
                      <a:pt x="4107" y="1793"/>
                      <a:pt x="4425" y="758"/>
                      <a:pt x="4425" y="758"/>
                    </a:cubicBezTo>
                    <a:cubicBezTo>
                      <a:pt x="4464" y="764"/>
                      <a:pt x="4502" y="766"/>
                      <a:pt x="4540" y="766"/>
                    </a:cubicBezTo>
                    <a:cubicBezTo>
                      <a:pt x="4955" y="766"/>
                      <a:pt x="5295" y="447"/>
                      <a:pt x="5330"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2804810" y="1656456"/>
                <a:ext cx="887450" cy="266815"/>
              </a:xfrm>
              <a:custGeom>
                <a:avLst/>
                <a:gdLst/>
                <a:ahLst/>
                <a:cxnLst/>
                <a:rect l="l" t="t" r="r" b="b"/>
                <a:pathLst>
                  <a:path w="10707" h="3219" extrusionOk="0">
                    <a:moveTo>
                      <a:pt x="7579" y="1"/>
                    </a:moveTo>
                    <a:cubicBezTo>
                      <a:pt x="6873" y="1"/>
                      <a:pt x="6084" y="38"/>
                      <a:pt x="5254" y="118"/>
                    </a:cubicBezTo>
                    <a:cubicBezTo>
                      <a:pt x="2333" y="398"/>
                      <a:pt x="1" y="1088"/>
                      <a:pt x="57" y="1657"/>
                    </a:cubicBezTo>
                    <a:cubicBezTo>
                      <a:pt x="107" y="2177"/>
                      <a:pt x="2052" y="3219"/>
                      <a:pt x="4577" y="3219"/>
                    </a:cubicBezTo>
                    <a:cubicBezTo>
                      <a:pt x="4859" y="3219"/>
                      <a:pt x="5148" y="3206"/>
                      <a:pt x="5442" y="3178"/>
                    </a:cubicBezTo>
                    <a:cubicBezTo>
                      <a:pt x="8372" y="2898"/>
                      <a:pt x="10706" y="1226"/>
                      <a:pt x="10650" y="648"/>
                    </a:cubicBezTo>
                    <a:cubicBezTo>
                      <a:pt x="10617" y="241"/>
                      <a:pt x="9365" y="1"/>
                      <a:pt x="757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2809452" y="1656870"/>
                <a:ext cx="878913" cy="191139"/>
              </a:xfrm>
              <a:custGeom>
                <a:avLst/>
                <a:gdLst/>
                <a:ahLst/>
                <a:cxnLst/>
                <a:rect l="l" t="t" r="r" b="b"/>
                <a:pathLst>
                  <a:path w="10604" h="2306" extrusionOk="0">
                    <a:moveTo>
                      <a:pt x="7514" y="1"/>
                    </a:moveTo>
                    <a:cubicBezTo>
                      <a:pt x="6813" y="1"/>
                      <a:pt x="6029" y="36"/>
                      <a:pt x="5198" y="113"/>
                    </a:cubicBezTo>
                    <a:cubicBezTo>
                      <a:pt x="2306" y="381"/>
                      <a:pt x="1" y="1065"/>
                      <a:pt x="1" y="1634"/>
                    </a:cubicBezTo>
                    <a:lnTo>
                      <a:pt x="1" y="1652"/>
                    </a:lnTo>
                    <a:cubicBezTo>
                      <a:pt x="1" y="1661"/>
                      <a:pt x="1" y="1681"/>
                      <a:pt x="10" y="1690"/>
                    </a:cubicBezTo>
                    <a:lnTo>
                      <a:pt x="10" y="1681"/>
                    </a:lnTo>
                    <a:cubicBezTo>
                      <a:pt x="92" y="2044"/>
                      <a:pt x="1121" y="2268"/>
                      <a:pt x="2622" y="2306"/>
                    </a:cubicBezTo>
                    <a:lnTo>
                      <a:pt x="3081" y="2306"/>
                    </a:lnTo>
                    <a:cubicBezTo>
                      <a:pt x="3612" y="2306"/>
                      <a:pt x="4181" y="2286"/>
                      <a:pt x="4788" y="2241"/>
                    </a:cubicBezTo>
                    <a:cubicBezTo>
                      <a:pt x="4985" y="2230"/>
                      <a:pt x="5189" y="2212"/>
                      <a:pt x="5395" y="2194"/>
                    </a:cubicBezTo>
                    <a:cubicBezTo>
                      <a:pt x="7158" y="2026"/>
                      <a:pt x="8699" y="1708"/>
                      <a:pt x="9633" y="1363"/>
                    </a:cubicBezTo>
                    <a:cubicBezTo>
                      <a:pt x="9884" y="1092"/>
                      <a:pt x="10182" y="915"/>
                      <a:pt x="10529" y="841"/>
                    </a:cubicBezTo>
                    <a:cubicBezTo>
                      <a:pt x="10574" y="785"/>
                      <a:pt x="10594" y="729"/>
                      <a:pt x="10603" y="673"/>
                    </a:cubicBezTo>
                    <a:cubicBezTo>
                      <a:pt x="10603" y="661"/>
                      <a:pt x="10603" y="652"/>
                      <a:pt x="10594" y="643"/>
                    </a:cubicBezTo>
                    <a:cubicBezTo>
                      <a:pt x="10556" y="234"/>
                      <a:pt x="9306" y="1"/>
                      <a:pt x="7514" y="1"/>
                    </a:cubicBezTo>
                    <a:close/>
                  </a:path>
                </a:pathLst>
              </a:custGeom>
              <a:solidFill>
                <a:srgbClr val="2A0C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2743558" y="1134438"/>
                <a:ext cx="999759" cy="624640"/>
              </a:xfrm>
              <a:custGeom>
                <a:avLst/>
                <a:gdLst/>
                <a:ahLst/>
                <a:cxnLst/>
                <a:rect l="l" t="t" r="r" b="b"/>
                <a:pathLst>
                  <a:path w="12062" h="7536" extrusionOk="0">
                    <a:moveTo>
                      <a:pt x="8952" y="768"/>
                    </a:moveTo>
                    <a:cubicBezTo>
                      <a:pt x="9120" y="768"/>
                      <a:pt x="9140" y="833"/>
                      <a:pt x="9158" y="860"/>
                    </a:cubicBezTo>
                    <a:cubicBezTo>
                      <a:pt x="9252" y="1075"/>
                      <a:pt x="9120" y="1617"/>
                      <a:pt x="8766" y="2139"/>
                    </a:cubicBezTo>
                    <a:cubicBezTo>
                      <a:pt x="8710" y="1924"/>
                      <a:pt x="8672" y="1691"/>
                      <a:pt x="8672" y="1467"/>
                    </a:cubicBezTo>
                    <a:cubicBezTo>
                      <a:pt x="8672" y="1075"/>
                      <a:pt x="8775" y="777"/>
                      <a:pt x="8925" y="768"/>
                    </a:cubicBezTo>
                    <a:close/>
                    <a:moveTo>
                      <a:pt x="1671" y="4388"/>
                    </a:moveTo>
                    <a:cubicBezTo>
                      <a:pt x="1748" y="4388"/>
                      <a:pt x="1822" y="4399"/>
                      <a:pt x="1887" y="4408"/>
                    </a:cubicBezTo>
                    <a:cubicBezTo>
                      <a:pt x="1804" y="4567"/>
                      <a:pt x="1710" y="4735"/>
                      <a:pt x="1615" y="4892"/>
                    </a:cubicBezTo>
                    <a:cubicBezTo>
                      <a:pt x="1232" y="5546"/>
                      <a:pt x="990" y="5667"/>
                      <a:pt x="925" y="5688"/>
                    </a:cubicBezTo>
                    <a:cubicBezTo>
                      <a:pt x="887" y="5632"/>
                      <a:pt x="831" y="5434"/>
                      <a:pt x="878" y="5154"/>
                    </a:cubicBezTo>
                    <a:cubicBezTo>
                      <a:pt x="934" y="4847"/>
                      <a:pt x="1055" y="4623"/>
                      <a:pt x="1232" y="4500"/>
                    </a:cubicBezTo>
                    <a:cubicBezTo>
                      <a:pt x="1365" y="4417"/>
                      <a:pt x="1524" y="4388"/>
                      <a:pt x="1671" y="4388"/>
                    </a:cubicBezTo>
                    <a:close/>
                    <a:moveTo>
                      <a:pt x="8951" y="1"/>
                    </a:moveTo>
                    <a:cubicBezTo>
                      <a:pt x="8933" y="1"/>
                      <a:pt x="8915" y="1"/>
                      <a:pt x="8896" y="2"/>
                    </a:cubicBezTo>
                    <a:cubicBezTo>
                      <a:pt x="8412" y="20"/>
                      <a:pt x="7897" y="412"/>
                      <a:pt x="7897" y="1467"/>
                    </a:cubicBezTo>
                    <a:cubicBezTo>
                      <a:pt x="7908" y="1915"/>
                      <a:pt x="7991" y="2383"/>
                      <a:pt x="8168" y="2784"/>
                    </a:cubicBezTo>
                    <a:cubicBezTo>
                      <a:pt x="7934" y="2955"/>
                      <a:pt x="7694" y="3044"/>
                      <a:pt x="7469" y="3044"/>
                    </a:cubicBezTo>
                    <a:cubicBezTo>
                      <a:pt x="7399" y="3044"/>
                      <a:pt x="7330" y="3035"/>
                      <a:pt x="7263" y="3017"/>
                    </a:cubicBezTo>
                    <a:cubicBezTo>
                      <a:pt x="6992" y="2952"/>
                      <a:pt x="6797" y="2746"/>
                      <a:pt x="6703" y="2457"/>
                    </a:cubicBezTo>
                    <a:cubicBezTo>
                      <a:pt x="6676" y="2372"/>
                      <a:pt x="6656" y="2289"/>
                      <a:pt x="6629" y="2195"/>
                    </a:cubicBezTo>
                    <a:cubicBezTo>
                      <a:pt x="6441" y="1543"/>
                      <a:pt x="6208" y="730"/>
                      <a:pt x="5574" y="479"/>
                    </a:cubicBezTo>
                    <a:cubicBezTo>
                      <a:pt x="5453" y="431"/>
                      <a:pt x="5325" y="407"/>
                      <a:pt x="5191" y="407"/>
                    </a:cubicBezTo>
                    <a:cubicBezTo>
                      <a:pt x="4933" y="407"/>
                      <a:pt x="4654" y="496"/>
                      <a:pt x="4360" y="674"/>
                    </a:cubicBezTo>
                    <a:cubicBezTo>
                      <a:pt x="3399" y="1252"/>
                      <a:pt x="2913" y="2280"/>
                      <a:pt x="2400" y="3362"/>
                    </a:cubicBezTo>
                    <a:cubicBezTo>
                      <a:pt x="2344" y="3474"/>
                      <a:pt x="2296" y="3586"/>
                      <a:pt x="2240" y="3698"/>
                    </a:cubicBezTo>
                    <a:cubicBezTo>
                      <a:pt x="2240" y="3689"/>
                      <a:pt x="2232" y="3689"/>
                      <a:pt x="2232" y="3689"/>
                    </a:cubicBezTo>
                    <a:cubicBezTo>
                      <a:pt x="2039" y="3644"/>
                      <a:pt x="1855" y="3621"/>
                      <a:pt x="1680" y="3621"/>
                    </a:cubicBezTo>
                    <a:cubicBezTo>
                      <a:pt x="1355" y="3621"/>
                      <a:pt x="1063" y="3700"/>
                      <a:pt x="813" y="3857"/>
                    </a:cubicBezTo>
                    <a:cubicBezTo>
                      <a:pt x="448" y="4099"/>
                      <a:pt x="206" y="4500"/>
                      <a:pt x="112" y="5024"/>
                    </a:cubicBezTo>
                    <a:cubicBezTo>
                      <a:pt x="0" y="5676"/>
                      <a:pt x="224" y="6248"/>
                      <a:pt x="663" y="6416"/>
                    </a:cubicBezTo>
                    <a:cubicBezTo>
                      <a:pt x="737" y="6443"/>
                      <a:pt x="821" y="6460"/>
                      <a:pt x="912" y="6460"/>
                    </a:cubicBezTo>
                    <a:cubicBezTo>
                      <a:pt x="1262" y="6460"/>
                      <a:pt x="1732" y="6209"/>
                      <a:pt x="2279" y="5284"/>
                    </a:cubicBezTo>
                    <a:cubicBezTo>
                      <a:pt x="2382" y="5107"/>
                      <a:pt x="2485" y="4930"/>
                      <a:pt x="2576" y="4762"/>
                    </a:cubicBezTo>
                    <a:cubicBezTo>
                      <a:pt x="3016" y="5228"/>
                      <a:pt x="3296" y="6153"/>
                      <a:pt x="3408" y="7536"/>
                    </a:cubicBezTo>
                    <a:lnTo>
                      <a:pt x="4174" y="7468"/>
                    </a:lnTo>
                    <a:cubicBezTo>
                      <a:pt x="4033" y="5732"/>
                      <a:pt x="3623" y="4594"/>
                      <a:pt x="2933" y="4043"/>
                    </a:cubicBezTo>
                    <a:cubicBezTo>
                      <a:pt x="2989" y="3922"/>
                      <a:pt x="3045" y="3810"/>
                      <a:pt x="3101" y="3698"/>
                    </a:cubicBezTo>
                    <a:cubicBezTo>
                      <a:pt x="3576" y="2672"/>
                      <a:pt x="3997" y="1794"/>
                      <a:pt x="4752" y="1337"/>
                    </a:cubicBezTo>
                    <a:cubicBezTo>
                      <a:pt x="4887" y="1261"/>
                      <a:pt x="5058" y="1180"/>
                      <a:pt x="5198" y="1180"/>
                    </a:cubicBezTo>
                    <a:cubicBezTo>
                      <a:pt x="5232" y="1180"/>
                      <a:pt x="5264" y="1185"/>
                      <a:pt x="5294" y="1196"/>
                    </a:cubicBezTo>
                    <a:cubicBezTo>
                      <a:pt x="5574" y="1308"/>
                      <a:pt x="5751" y="1944"/>
                      <a:pt x="5892" y="2410"/>
                    </a:cubicBezTo>
                    <a:cubicBezTo>
                      <a:pt x="5919" y="2504"/>
                      <a:pt x="5937" y="2596"/>
                      <a:pt x="5966" y="2681"/>
                    </a:cubicBezTo>
                    <a:cubicBezTo>
                      <a:pt x="6134" y="3223"/>
                      <a:pt x="6544" y="3633"/>
                      <a:pt x="7068" y="3763"/>
                    </a:cubicBezTo>
                    <a:cubicBezTo>
                      <a:pt x="7197" y="3798"/>
                      <a:pt x="7329" y="3815"/>
                      <a:pt x="7463" y="3815"/>
                    </a:cubicBezTo>
                    <a:cubicBezTo>
                      <a:pt x="7832" y="3815"/>
                      <a:pt x="8212" y="3686"/>
                      <a:pt x="8560" y="3447"/>
                    </a:cubicBezTo>
                    <a:cubicBezTo>
                      <a:pt x="8822" y="3754"/>
                      <a:pt x="9158" y="3951"/>
                      <a:pt x="9550" y="3960"/>
                    </a:cubicBezTo>
                    <a:cubicBezTo>
                      <a:pt x="9570" y="3961"/>
                      <a:pt x="9589" y="3961"/>
                      <a:pt x="9608" y="3961"/>
                    </a:cubicBezTo>
                    <a:cubicBezTo>
                      <a:pt x="10491" y="3961"/>
                      <a:pt x="10901" y="3361"/>
                      <a:pt x="11230" y="2867"/>
                    </a:cubicBezTo>
                    <a:cubicBezTo>
                      <a:pt x="11472" y="2504"/>
                      <a:pt x="11687" y="2186"/>
                      <a:pt x="12061" y="2074"/>
                    </a:cubicBezTo>
                    <a:lnTo>
                      <a:pt x="11828" y="1337"/>
                    </a:lnTo>
                    <a:cubicBezTo>
                      <a:pt x="11192" y="1532"/>
                      <a:pt x="10876" y="2018"/>
                      <a:pt x="10585" y="2439"/>
                    </a:cubicBezTo>
                    <a:cubicBezTo>
                      <a:pt x="10255" y="2935"/>
                      <a:pt x="10061" y="3194"/>
                      <a:pt x="9592" y="3194"/>
                    </a:cubicBezTo>
                    <a:cubicBezTo>
                      <a:pt x="9584" y="3194"/>
                      <a:pt x="9576" y="3194"/>
                      <a:pt x="9568" y="3194"/>
                    </a:cubicBezTo>
                    <a:cubicBezTo>
                      <a:pt x="9409" y="3185"/>
                      <a:pt x="9261" y="3091"/>
                      <a:pt x="9129" y="2923"/>
                    </a:cubicBezTo>
                    <a:cubicBezTo>
                      <a:pt x="9868" y="2083"/>
                      <a:pt x="10092" y="1095"/>
                      <a:pt x="9868" y="562"/>
                    </a:cubicBezTo>
                    <a:cubicBezTo>
                      <a:pt x="9716" y="203"/>
                      <a:pt x="9382" y="1"/>
                      <a:pt x="8951" y="1"/>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2888360" y="1499801"/>
                <a:ext cx="68795" cy="92171"/>
              </a:xfrm>
              <a:custGeom>
                <a:avLst/>
                <a:gdLst/>
                <a:ahLst/>
                <a:cxnLst/>
                <a:rect l="l" t="t" r="r" b="b"/>
                <a:pathLst>
                  <a:path w="830" h="1112" extrusionOk="0">
                    <a:moveTo>
                      <a:pt x="140" y="0"/>
                    </a:moveTo>
                    <a:cubicBezTo>
                      <a:pt x="92" y="83"/>
                      <a:pt x="45" y="177"/>
                      <a:pt x="1" y="260"/>
                    </a:cubicBezTo>
                    <a:cubicBezTo>
                      <a:pt x="187" y="448"/>
                      <a:pt x="299" y="755"/>
                      <a:pt x="393" y="1111"/>
                    </a:cubicBezTo>
                    <a:cubicBezTo>
                      <a:pt x="437" y="1035"/>
                      <a:pt x="485" y="961"/>
                      <a:pt x="532" y="876"/>
                    </a:cubicBezTo>
                    <a:cubicBezTo>
                      <a:pt x="635" y="699"/>
                      <a:pt x="738" y="522"/>
                      <a:pt x="829" y="354"/>
                    </a:cubicBezTo>
                    <a:cubicBezTo>
                      <a:pt x="605" y="159"/>
                      <a:pt x="381" y="27"/>
                      <a:pt x="14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2928477" y="1405310"/>
                <a:ext cx="68960" cy="64321"/>
              </a:xfrm>
              <a:custGeom>
                <a:avLst/>
                <a:gdLst/>
                <a:ahLst/>
                <a:cxnLst/>
                <a:rect l="l" t="t" r="r" b="b"/>
                <a:pathLst>
                  <a:path w="832" h="776" extrusionOk="0">
                    <a:moveTo>
                      <a:pt x="1" y="421"/>
                    </a:moveTo>
                    <a:lnTo>
                      <a:pt x="1" y="421"/>
                    </a:lnTo>
                    <a:cubicBezTo>
                      <a:pt x="2" y="422"/>
                      <a:pt x="4" y="422"/>
                      <a:pt x="5" y="422"/>
                    </a:cubicBezTo>
                    <a:lnTo>
                      <a:pt x="5" y="422"/>
                    </a:lnTo>
                    <a:cubicBezTo>
                      <a:pt x="3" y="421"/>
                      <a:pt x="1" y="421"/>
                      <a:pt x="1" y="421"/>
                    </a:cubicBezTo>
                    <a:close/>
                    <a:moveTo>
                      <a:pt x="5" y="422"/>
                    </a:moveTo>
                    <a:cubicBezTo>
                      <a:pt x="7" y="424"/>
                      <a:pt x="9" y="426"/>
                      <a:pt x="9" y="430"/>
                    </a:cubicBezTo>
                    <a:cubicBezTo>
                      <a:pt x="10" y="428"/>
                      <a:pt x="11" y="426"/>
                      <a:pt x="12" y="424"/>
                    </a:cubicBezTo>
                    <a:lnTo>
                      <a:pt x="12" y="424"/>
                    </a:lnTo>
                    <a:cubicBezTo>
                      <a:pt x="10" y="424"/>
                      <a:pt x="8" y="423"/>
                      <a:pt x="5" y="422"/>
                    </a:cubicBezTo>
                    <a:close/>
                    <a:moveTo>
                      <a:pt x="216" y="0"/>
                    </a:moveTo>
                    <a:cubicBezTo>
                      <a:pt x="198" y="29"/>
                      <a:pt x="189" y="67"/>
                      <a:pt x="169" y="94"/>
                    </a:cubicBezTo>
                    <a:cubicBezTo>
                      <a:pt x="113" y="204"/>
                      <a:pt x="67" y="314"/>
                      <a:pt x="12" y="424"/>
                    </a:cubicBezTo>
                    <a:lnTo>
                      <a:pt x="12" y="424"/>
                    </a:lnTo>
                    <a:cubicBezTo>
                      <a:pt x="261" y="490"/>
                      <a:pt x="481" y="619"/>
                      <a:pt x="702" y="775"/>
                    </a:cubicBezTo>
                    <a:cubicBezTo>
                      <a:pt x="749" y="683"/>
                      <a:pt x="785" y="598"/>
                      <a:pt x="832" y="504"/>
                    </a:cubicBezTo>
                    <a:cubicBezTo>
                      <a:pt x="664" y="327"/>
                      <a:pt x="449" y="132"/>
                      <a:pt x="21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3409051" y="1293165"/>
                <a:ext cx="61169" cy="72112"/>
              </a:xfrm>
              <a:custGeom>
                <a:avLst/>
                <a:gdLst/>
                <a:ahLst/>
                <a:cxnLst/>
                <a:rect l="l" t="t" r="r" b="b"/>
                <a:pathLst>
                  <a:path w="738" h="870" extrusionOk="0">
                    <a:moveTo>
                      <a:pt x="690" y="0"/>
                    </a:moveTo>
                    <a:cubicBezTo>
                      <a:pt x="504" y="197"/>
                      <a:pt x="271" y="345"/>
                      <a:pt x="0" y="477"/>
                    </a:cubicBezTo>
                    <a:cubicBezTo>
                      <a:pt x="36" y="616"/>
                      <a:pt x="83" y="748"/>
                      <a:pt x="139" y="869"/>
                    </a:cubicBezTo>
                    <a:cubicBezTo>
                      <a:pt x="139" y="869"/>
                      <a:pt x="513" y="560"/>
                      <a:pt x="737" y="224"/>
                    </a:cubicBezTo>
                    <a:cubicBezTo>
                      <a:pt x="719" y="150"/>
                      <a:pt x="699" y="76"/>
                      <a:pt x="69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3452981" y="1376715"/>
                <a:ext cx="57522" cy="81396"/>
              </a:xfrm>
              <a:custGeom>
                <a:avLst/>
                <a:gdLst/>
                <a:ahLst/>
                <a:cxnLst/>
                <a:rect l="l" t="t" r="r" b="b"/>
                <a:pathLst>
                  <a:path w="694" h="982" extrusionOk="0">
                    <a:moveTo>
                      <a:pt x="570" y="0"/>
                    </a:moveTo>
                    <a:cubicBezTo>
                      <a:pt x="393" y="215"/>
                      <a:pt x="198" y="383"/>
                      <a:pt x="1" y="524"/>
                    </a:cubicBezTo>
                    <a:cubicBezTo>
                      <a:pt x="189" y="737"/>
                      <a:pt x="413" y="896"/>
                      <a:pt x="655" y="981"/>
                    </a:cubicBezTo>
                    <a:cubicBezTo>
                      <a:pt x="608" y="663"/>
                      <a:pt x="599" y="365"/>
                      <a:pt x="693" y="121"/>
                    </a:cubicBezTo>
                    <a:cubicBezTo>
                      <a:pt x="655" y="94"/>
                      <a:pt x="608" y="47"/>
                      <a:pt x="57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2922675" y="1617085"/>
                <a:ext cx="643519" cy="312154"/>
              </a:xfrm>
              <a:custGeom>
                <a:avLst/>
                <a:gdLst/>
                <a:ahLst/>
                <a:cxnLst/>
                <a:rect l="l" t="t" r="r" b="b"/>
                <a:pathLst>
                  <a:path w="7764" h="3766" extrusionOk="0">
                    <a:moveTo>
                      <a:pt x="5622" y="0"/>
                    </a:moveTo>
                    <a:cubicBezTo>
                      <a:pt x="3788" y="0"/>
                      <a:pt x="578" y="1500"/>
                      <a:pt x="286" y="2161"/>
                    </a:cubicBezTo>
                    <a:cubicBezTo>
                      <a:pt x="0" y="2804"/>
                      <a:pt x="1300" y="3765"/>
                      <a:pt x="3637" y="3765"/>
                    </a:cubicBezTo>
                    <a:cubicBezTo>
                      <a:pt x="3979" y="3765"/>
                      <a:pt x="4343" y="3745"/>
                      <a:pt x="4728" y="3700"/>
                    </a:cubicBezTo>
                    <a:cubicBezTo>
                      <a:pt x="7743" y="3346"/>
                      <a:pt x="7763" y="490"/>
                      <a:pt x="6213" y="68"/>
                    </a:cubicBezTo>
                    <a:cubicBezTo>
                      <a:pt x="6041" y="21"/>
                      <a:pt x="5841" y="0"/>
                      <a:pt x="5622"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3072367" y="1617085"/>
                <a:ext cx="346045" cy="109826"/>
              </a:xfrm>
              <a:custGeom>
                <a:avLst/>
                <a:gdLst/>
                <a:ahLst/>
                <a:cxnLst/>
                <a:rect l="l" t="t" r="r" b="b"/>
                <a:pathLst>
                  <a:path w="4175" h="1325" extrusionOk="0">
                    <a:moveTo>
                      <a:pt x="3830" y="1"/>
                    </a:moveTo>
                    <a:cubicBezTo>
                      <a:pt x="2742" y="1"/>
                      <a:pt x="1159" y="532"/>
                      <a:pt x="1" y="1097"/>
                    </a:cubicBezTo>
                    <a:cubicBezTo>
                      <a:pt x="233" y="1254"/>
                      <a:pt x="555" y="1324"/>
                      <a:pt x="923" y="1324"/>
                    </a:cubicBezTo>
                    <a:cubicBezTo>
                      <a:pt x="1992" y="1324"/>
                      <a:pt x="3444" y="738"/>
                      <a:pt x="4174" y="21"/>
                    </a:cubicBezTo>
                    <a:cubicBezTo>
                      <a:pt x="4066" y="7"/>
                      <a:pt x="3951" y="1"/>
                      <a:pt x="3830"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3029847" y="1471122"/>
                <a:ext cx="468963" cy="170582"/>
              </a:xfrm>
              <a:custGeom>
                <a:avLst/>
                <a:gdLst/>
                <a:ahLst/>
                <a:cxnLst/>
                <a:rect l="l" t="t" r="r" b="b"/>
                <a:pathLst>
                  <a:path w="5658" h="2058" extrusionOk="0">
                    <a:moveTo>
                      <a:pt x="1349" y="0"/>
                    </a:moveTo>
                    <a:cubicBezTo>
                      <a:pt x="1285" y="0"/>
                      <a:pt x="1251" y="1"/>
                      <a:pt x="1251" y="1"/>
                    </a:cubicBezTo>
                    <a:cubicBezTo>
                      <a:pt x="579" y="196"/>
                      <a:pt x="1" y="1204"/>
                      <a:pt x="1466" y="1764"/>
                    </a:cubicBezTo>
                    <a:cubicBezTo>
                      <a:pt x="2004" y="1967"/>
                      <a:pt x="2516" y="2057"/>
                      <a:pt x="2986" y="2057"/>
                    </a:cubicBezTo>
                    <a:cubicBezTo>
                      <a:pt x="3795" y="2057"/>
                      <a:pt x="4474" y="1789"/>
                      <a:pt x="4929" y="1363"/>
                    </a:cubicBezTo>
                    <a:cubicBezTo>
                      <a:pt x="5657" y="700"/>
                      <a:pt x="4761" y="494"/>
                      <a:pt x="3529" y="234"/>
                    </a:cubicBezTo>
                    <a:cubicBezTo>
                      <a:pt x="2521" y="20"/>
                      <a:pt x="1637" y="0"/>
                      <a:pt x="1349"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3156662" y="1471951"/>
                <a:ext cx="188895" cy="51224"/>
              </a:xfrm>
              <a:custGeom>
                <a:avLst/>
                <a:gdLst/>
                <a:ahLst/>
                <a:cxnLst/>
                <a:rect l="l" t="t" r="r" b="b"/>
                <a:pathLst>
                  <a:path w="2279" h="618" extrusionOk="0">
                    <a:moveTo>
                      <a:pt x="1" y="0"/>
                    </a:moveTo>
                    <a:lnTo>
                      <a:pt x="1" y="0"/>
                    </a:lnTo>
                    <a:cubicBezTo>
                      <a:pt x="538" y="414"/>
                      <a:pt x="1132" y="617"/>
                      <a:pt x="1585" y="617"/>
                    </a:cubicBezTo>
                    <a:cubicBezTo>
                      <a:pt x="1919" y="617"/>
                      <a:pt x="2176" y="507"/>
                      <a:pt x="2279" y="289"/>
                    </a:cubicBezTo>
                    <a:cubicBezTo>
                      <a:pt x="2185" y="271"/>
                      <a:pt x="2093" y="242"/>
                      <a:pt x="1999" y="224"/>
                    </a:cubicBezTo>
                    <a:cubicBezTo>
                      <a:pt x="1150" y="47"/>
                      <a:pt x="404" y="9"/>
                      <a:pt x="1"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3133454" y="1268465"/>
                <a:ext cx="273521" cy="209871"/>
              </a:xfrm>
              <a:custGeom>
                <a:avLst/>
                <a:gdLst/>
                <a:ahLst/>
                <a:cxnLst/>
                <a:rect l="l" t="t" r="r" b="b"/>
                <a:pathLst>
                  <a:path w="3300" h="2532" extrusionOk="0">
                    <a:moveTo>
                      <a:pt x="1671" y="0"/>
                    </a:moveTo>
                    <a:cubicBezTo>
                      <a:pt x="1535" y="0"/>
                      <a:pt x="1377" y="18"/>
                      <a:pt x="1197" y="56"/>
                    </a:cubicBezTo>
                    <a:cubicBezTo>
                      <a:pt x="216" y="262"/>
                      <a:pt x="1" y="1279"/>
                      <a:pt x="169" y="1624"/>
                    </a:cubicBezTo>
                    <a:cubicBezTo>
                      <a:pt x="348" y="1969"/>
                      <a:pt x="758" y="2446"/>
                      <a:pt x="1345" y="2529"/>
                    </a:cubicBezTo>
                    <a:cubicBezTo>
                      <a:pt x="1353" y="2530"/>
                      <a:pt x="1361" y="2531"/>
                      <a:pt x="1370" y="2531"/>
                    </a:cubicBezTo>
                    <a:cubicBezTo>
                      <a:pt x="1931" y="2531"/>
                      <a:pt x="3300" y="0"/>
                      <a:pt x="1671" y="0"/>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3143649" y="1268382"/>
                <a:ext cx="191879" cy="104521"/>
              </a:xfrm>
              <a:custGeom>
                <a:avLst/>
                <a:gdLst/>
                <a:ahLst/>
                <a:cxnLst/>
                <a:rect l="l" t="t" r="r" b="b"/>
                <a:pathLst>
                  <a:path w="2315" h="1261" extrusionOk="0">
                    <a:moveTo>
                      <a:pt x="1553" y="1"/>
                    </a:moveTo>
                    <a:cubicBezTo>
                      <a:pt x="1415" y="1"/>
                      <a:pt x="1257" y="19"/>
                      <a:pt x="1074" y="57"/>
                    </a:cubicBezTo>
                    <a:cubicBezTo>
                      <a:pt x="337" y="216"/>
                      <a:pt x="28" y="823"/>
                      <a:pt x="1" y="1260"/>
                    </a:cubicBezTo>
                    <a:cubicBezTo>
                      <a:pt x="467" y="850"/>
                      <a:pt x="1157" y="523"/>
                      <a:pt x="1764" y="523"/>
                    </a:cubicBezTo>
                    <a:cubicBezTo>
                      <a:pt x="1950" y="523"/>
                      <a:pt x="2138" y="532"/>
                      <a:pt x="2315" y="561"/>
                    </a:cubicBezTo>
                    <a:cubicBezTo>
                      <a:pt x="2264" y="232"/>
                      <a:pt x="2047" y="1"/>
                      <a:pt x="1553"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3713741" y="1133775"/>
                <a:ext cx="656201" cy="661525"/>
              </a:xfrm>
              <a:custGeom>
                <a:avLst/>
                <a:gdLst/>
                <a:ahLst/>
                <a:cxnLst/>
                <a:rect l="l" t="t" r="r" b="b"/>
                <a:pathLst>
                  <a:path w="7917" h="7981" extrusionOk="0">
                    <a:moveTo>
                      <a:pt x="0" y="1"/>
                    </a:moveTo>
                    <a:lnTo>
                      <a:pt x="0" y="7916"/>
                    </a:lnTo>
                    <a:lnTo>
                      <a:pt x="7917" y="7980"/>
                    </a:lnTo>
                    <a:lnTo>
                      <a:pt x="7917" y="7916"/>
                    </a:lnTo>
                    <a:cubicBezTo>
                      <a:pt x="7917" y="3547"/>
                      <a:pt x="4369" y="1"/>
                      <a:pt x="0" y="1"/>
                    </a:cubicBezTo>
                    <a:close/>
                  </a:path>
                </a:pathLst>
              </a:custGeom>
              <a:solidFill>
                <a:srgbClr val="E69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3708353" y="1262249"/>
                <a:ext cx="609785" cy="414769"/>
              </a:xfrm>
              <a:custGeom>
                <a:avLst/>
                <a:gdLst/>
                <a:ahLst/>
                <a:cxnLst/>
                <a:rect l="l" t="t" r="r" b="b"/>
                <a:pathLst>
                  <a:path w="7357" h="5004" extrusionOk="0">
                    <a:moveTo>
                      <a:pt x="710" y="0"/>
                    </a:moveTo>
                    <a:cubicBezTo>
                      <a:pt x="515" y="0"/>
                      <a:pt x="294" y="68"/>
                      <a:pt x="38" y="205"/>
                    </a:cubicBezTo>
                    <a:cubicBezTo>
                      <a:pt x="9" y="225"/>
                      <a:pt x="0" y="252"/>
                      <a:pt x="9" y="281"/>
                    </a:cubicBezTo>
                    <a:cubicBezTo>
                      <a:pt x="23" y="305"/>
                      <a:pt x="43" y="317"/>
                      <a:pt x="64" y="317"/>
                    </a:cubicBezTo>
                    <a:cubicBezTo>
                      <a:pt x="74" y="317"/>
                      <a:pt x="85" y="314"/>
                      <a:pt x="94" y="308"/>
                    </a:cubicBezTo>
                    <a:cubicBezTo>
                      <a:pt x="332" y="180"/>
                      <a:pt x="539" y="116"/>
                      <a:pt x="717" y="116"/>
                    </a:cubicBezTo>
                    <a:cubicBezTo>
                      <a:pt x="810" y="116"/>
                      <a:pt x="895" y="134"/>
                      <a:pt x="972" y="169"/>
                    </a:cubicBezTo>
                    <a:cubicBezTo>
                      <a:pt x="1308" y="326"/>
                      <a:pt x="1550" y="821"/>
                      <a:pt x="1736" y="1737"/>
                    </a:cubicBezTo>
                    <a:cubicBezTo>
                      <a:pt x="1783" y="1961"/>
                      <a:pt x="1821" y="2185"/>
                      <a:pt x="1857" y="2398"/>
                    </a:cubicBezTo>
                    <a:cubicBezTo>
                      <a:pt x="2101" y="3697"/>
                      <a:pt x="2305" y="4818"/>
                      <a:pt x="3127" y="4818"/>
                    </a:cubicBezTo>
                    <a:cubicBezTo>
                      <a:pt x="3649" y="4818"/>
                      <a:pt x="3856" y="3706"/>
                      <a:pt x="4053" y="2633"/>
                    </a:cubicBezTo>
                    <a:cubicBezTo>
                      <a:pt x="4201" y="1811"/>
                      <a:pt x="4378" y="868"/>
                      <a:pt x="4678" y="868"/>
                    </a:cubicBezTo>
                    <a:cubicBezTo>
                      <a:pt x="4985" y="868"/>
                      <a:pt x="5191" y="1905"/>
                      <a:pt x="5377" y="2810"/>
                    </a:cubicBezTo>
                    <a:cubicBezTo>
                      <a:pt x="5601" y="3939"/>
                      <a:pt x="5816" y="5003"/>
                      <a:pt x="6282" y="5003"/>
                    </a:cubicBezTo>
                    <a:cubicBezTo>
                      <a:pt x="6665" y="5003"/>
                      <a:pt x="6786" y="4490"/>
                      <a:pt x="6898" y="4004"/>
                    </a:cubicBezTo>
                    <a:cubicBezTo>
                      <a:pt x="6992" y="3612"/>
                      <a:pt x="7086" y="3202"/>
                      <a:pt x="7301" y="3202"/>
                    </a:cubicBezTo>
                    <a:cubicBezTo>
                      <a:pt x="7328" y="3202"/>
                      <a:pt x="7357" y="3173"/>
                      <a:pt x="7357" y="3146"/>
                    </a:cubicBezTo>
                    <a:cubicBezTo>
                      <a:pt x="7357" y="3117"/>
                      <a:pt x="7328" y="3090"/>
                      <a:pt x="7301" y="3090"/>
                    </a:cubicBezTo>
                    <a:cubicBezTo>
                      <a:pt x="6992" y="3090"/>
                      <a:pt x="6889" y="3518"/>
                      <a:pt x="6786" y="3977"/>
                    </a:cubicBezTo>
                    <a:cubicBezTo>
                      <a:pt x="6685" y="4426"/>
                      <a:pt x="6573" y="4891"/>
                      <a:pt x="6282" y="4891"/>
                    </a:cubicBezTo>
                    <a:cubicBezTo>
                      <a:pt x="5910" y="4891"/>
                      <a:pt x="5686" y="3771"/>
                      <a:pt x="5489" y="2790"/>
                    </a:cubicBezTo>
                    <a:cubicBezTo>
                      <a:pt x="5274" y="1699"/>
                      <a:pt x="5079" y="747"/>
                      <a:pt x="4678" y="747"/>
                    </a:cubicBezTo>
                    <a:cubicBezTo>
                      <a:pt x="4277" y="747"/>
                      <a:pt x="4118" y="1614"/>
                      <a:pt x="3941" y="2613"/>
                    </a:cubicBezTo>
                    <a:cubicBezTo>
                      <a:pt x="3761" y="3594"/>
                      <a:pt x="3558" y="4694"/>
                      <a:pt x="3127" y="4694"/>
                    </a:cubicBezTo>
                    <a:cubicBezTo>
                      <a:pt x="2399" y="4694"/>
                      <a:pt x="2205" y="3621"/>
                      <a:pt x="1981" y="2380"/>
                    </a:cubicBezTo>
                    <a:cubicBezTo>
                      <a:pt x="1933" y="2165"/>
                      <a:pt x="1895" y="1941"/>
                      <a:pt x="1848" y="1708"/>
                    </a:cubicBezTo>
                    <a:cubicBezTo>
                      <a:pt x="1662" y="765"/>
                      <a:pt x="1400" y="243"/>
                      <a:pt x="1017" y="66"/>
                    </a:cubicBezTo>
                    <a:cubicBezTo>
                      <a:pt x="923" y="22"/>
                      <a:pt x="821" y="0"/>
                      <a:pt x="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4063520" y="1425535"/>
                <a:ext cx="65065" cy="65067"/>
              </a:xfrm>
              <a:custGeom>
                <a:avLst/>
                <a:gdLst/>
                <a:ahLst/>
                <a:cxnLst/>
                <a:rect l="l" t="t" r="r" b="b"/>
                <a:pathLst>
                  <a:path w="785" h="785" extrusionOk="0">
                    <a:moveTo>
                      <a:pt x="393" y="121"/>
                    </a:moveTo>
                    <a:cubicBezTo>
                      <a:pt x="541" y="121"/>
                      <a:pt x="664" y="242"/>
                      <a:pt x="664" y="392"/>
                    </a:cubicBezTo>
                    <a:cubicBezTo>
                      <a:pt x="664" y="540"/>
                      <a:pt x="541" y="663"/>
                      <a:pt x="393" y="663"/>
                    </a:cubicBezTo>
                    <a:cubicBezTo>
                      <a:pt x="243" y="663"/>
                      <a:pt x="113" y="540"/>
                      <a:pt x="113" y="392"/>
                    </a:cubicBezTo>
                    <a:cubicBezTo>
                      <a:pt x="113" y="242"/>
                      <a:pt x="243" y="121"/>
                      <a:pt x="393" y="121"/>
                    </a:cubicBezTo>
                    <a:close/>
                    <a:moveTo>
                      <a:pt x="393" y="0"/>
                    </a:moveTo>
                    <a:cubicBezTo>
                      <a:pt x="178" y="0"/>
                      <a:pt x="1" y="177"/>
                      <a:pt x="1" y="392"/>
                    </a:cubicBezTo>
                    <a:cubicBezTo>
                      <a:pt x="1" y="607"/>
                      <a:pt x="178" y="784"/>
                      <a:pt x="393" y="784"/>
                    </a:cubicBezTo>
                    <a:cubicBezTo>
                      <a:pt x="608" y="784"/>
                      <a:pt x="785" y="607"/>
                      <a:pt x="785" y="392"/>
                    </a:cubicBezTo>
                    <a:cubicBezTo>
                      <a:pt x="785" y="177"/>
                      <a:pt x="608"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4063520" y="1518367"/>
                <a:ext cx="65065" cy="64321"/>
              </a:xfrm>
              <a:custGeom>
                <a:avLst/>
                <a:gdLst/>
                <a:ahLst/>
                <a:cxnLst/>
                <a:rect l="l" t="t" r="r" b="b"/>
                <a:pathLst>
                  <a:path w="785" h="776" extrusionOk="0">
                    <a:moveTo>
                      <a:pt x="393" y="112"/>
                    </a:moveTo>
                    <a:cubicBezTo>
                      <a:pt x="541" y="112"/>
                      <a:pt x="664" y="242"/>
                      <a:pt x="664" y="392"/>
                    </a:cubicBezTo>
                    <a:cubicBezTo>
                      <a:pt x="664" y="540"/>
                      <a:pt x="541" y="663"/>
                      <a:pt x="393" y="663"/>
                    </a:cubicBezTo>
                    <a:cubicBezTo>
                      <a:pt x="243" y="663"/>
                      <a:pt x="113" y="540"/>
                      <a:pt x="113" y="392"/>
                    </a:cubicBezTo>
                    <a:cubicBezTo>
                      <a:pt x="113" y="242"/>
                      <a:pt x="243" y="112"/>
                      <a:pt x="393" y="112"/>
                    </a:cubicBezTo>
                    <a:close/>
                    <a:moveTo>
                      <a:pt x="393" y="0"/>
                    </a:moveTo>
                    <a:cubicBezTo>
                      <a:pt x="178" y="0"/>
                      <a:pt x="1" y="177"/>
                      <a:pt x="1" y="392"/>
                    </a:cubicBezTo>
                    <a:cubicBezTo>
                      <a:pt x="1" y="607"/>
                      <a:pt x="178" y="775"/>
                      <a:pt x="393" y="775"/>
                    </a:cubicBezTo>
                    <a:cubicBezTo>
                      <a:pt x="608" y="775"/>
                      <a:pt x="785" y="607"/>
                      <a:pt x="785" y="392"/>
                    </a:cubicBezTo>
                    <a:cubicBezTo>
                      <a:pt x="785" y="177"/>
                      <a:pt x="608"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4063520" y="1610454"/>
                <a:ext cx="65065" cy="65067"/>
              </a:xfrm>
              <a:custGeom>
                <a:avLst/>
                <a:gdLst/>
                <a:ahLst/>
                <a:cxnLst/>
                <a:rect l="l" t="t" r="r" b="b"/>
                <a:pathLst>
                  <a:path w="785" h="785" extrusionOk="0">
                    <a:moveTo>
                      <a:pt x="393" y="121"/>
                    </a:moveTo>
                    <a:cubicBezTo>
                      <a:pt x="541" y="121"/>
                      <a:pt x="664" y="242"/>
                      <a:pt x="664" y="393"/>
                    </a:cubicBezTo>
                    <a:cubicBezTo>
                      <a:pt x="664" y="540"/>
                      <a:pt x="541" y="661"/>
                      <a:pt x="393" y="661"/>
                    </a:cubicBezTo>
                    <a:cubicBezTo>
                      <a:pt x="243" y="661"/>
                      <a:pt x="113" y="540"/>
                      <a:pt x="113" y="393"/>
                    </a:cubicBezTo>
                    <a:cubicBezTo>
                      <a:pt x="113" y="242"/>
                      <a:pt x="243" y="121"/>
                      <a:pt x="393" y="121"/>
                    </a:cubicBezTo>
                    <a:close/>
                    <a:moveTo>
                      <a:pt x="393" y="1"/>
                    </a:moveTo>
                    <a:cubicBezTo>
                      <a:pt x="178" y="1"/>
                      <a:pt x="1" y="177"/>
                      <a:pt x="1" y="393"/>
                    </a:cubicBezTo>
                    <a:cubicBezTo>
                      <a:pt x="1" y="605"/>
                      <a:pt x="178" y="785"/>
                      <a:pt x="393" y="785"/>
                    </a:cubicBezTo>
                    <a:cubicBezTo>
                      <a:pt x="608" y="785"/>
                      <a:pt x="785" y="605"/>
                      <a:pt x="785" y="393"/>
                    </a:cubicBezTo>
                    <a:cubicBezTo>
                      <a:pt x="785" y="177"/>
                      <a:pt x="608"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4063520" y="1703286"/>
                <a:ext cx="65065" cy="64155"/>
              </a:xfrm>
              <a:custGeom>
                <a:avLst/>
                <a:gdLst/>
                <a:ahLst/>
                <a:cxnLst/>
                <a:rect l="l" t="t" r="r" b="b"/>
                <a:pathLst>
                  <a:path w="785" h="774" extrusionOk="0">
                    <a:moveTo>
                      <a:pt x="393" y="113"/>
                    </a:moveTo>
                    <a:cubicBezTo>
                      <a:pt x="541" y="113"/>
                      <a:pt x="664" y="243"/>
                      <a:pt x="664" y="393"/>
                    </a:cubicBezTo>
                    <a:cubicBezTo>
                      <a:pt x="664" y="540"/>
                      <a:pt x="541" y="661"/>
                      <a:pt x="393" y="661"/>
                    </a:cubicBezTo>
                    <a:cubicBezTo>
                      <a:pt x="243" y="661"/>
                      <a:pt x="113" y="540"/>
                      <a:pt x="113" y="393"/>
                    </a:cubicBezTo>
                    <a:cubicBezTo>
                      <a:pt x="113" y="243"/>
                      <a:pt x="243" y="113"/>
                      <a:pt x="393" y="113"/>
                    </a:cubicBezTo>
                    <a:close/>
                    <a:moveTo>
                      <a:pt x="393" y="1"/>
                    </a:moveTo>
                    <a:cubicBezTo>
                      <a:pt x="178" y="1"/>
                      <a:pt x="1" y="178"/>
                      <a:pt x="1" y="393"/>
                    </a:cubicBezTo>
                    <a:cubicBezTo>
                      <a:pt x="1" y="605"/>
                      <a:pt x="178" y="773"/>
                      <a:pt x="393" y="773"/>
                    </a:cubicBezTo>
                    <a:cubicBezTo>
                      <a:pt x="608" y="773"/>
                      <a:pt x="785" y="605"/>
                      <a:pt x="785" y="393"/>
                    </a:cubicBezTo>
                    <a:cubicBezTo>
                      <a:pt x="785" y="178"/>
                      <a:pt x="608"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2867472" y="2286474"/>
                <a:ext cx="585583" cy="659702"/>
              </a:xfrm>
              <a:custGeom>
                <a:avLst/>
                <a:gdLst/>
                <a:ahLst/>
                <a:cxnLst/>
                <a:rect l="l" t="t" r="r" b="b"/>
                <a:pathLst>
                  <a:path w="7065" h="7959" extrusionOk="0">
                    <a:moveTo>
                      <a:pt x="7065" y="1"/>
                    </a:moveTo>
                    <a:lnTo>
                      <a:pt x="2222" y="384"/>
                    </a:lnTo>
                    <a:cubicBezTo>
                      <a:pt x="2829" y="3408"/>
                      <a:pt x="365" y="5610"/>
                      <a:pt x="73" y="7358"/>
                    </a:cubicBezTo>
                    <a:cubicBezTo>
                      <a:pt x="1" y="7795"/>
                      <a:pt x="375" y="7959"/>
                      <a:pt x="977" y="7959"/>
                    </a:cubicBezTo>
                    <a:cubicBezTo>
                      <a:pt x="2762" y="7959"/>
                      <a:pt x="6543" y="6518"/>
                      <a:pt x="6543" y="6518"/>
                    </a:cubicBezTo>
                    <a:lnTo>
                      <a:pt x="7065"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820227" y="2352203"/>
                <a:ext cx="246832" cy="570349"/>
              </a:xfrm>
              <a:custGeom>
                <a:avLst/>
                <a:gdLst/>
                <a:ahLst/>
                <a:cxnLst/>
                <a:rect l="l" t="t" r="r" b="b"/>
                <a:pathLst>
                  <a:path w="2978" h="6881" extrusionOk="0">
                    <a:moveTo>
                      <a:pt x="2857" y="1"/>
                    </a:moveTo>
                    <a:cubicBezTo>
                      <a:pt x="2828" y="1"/>
                      <a:pt x="2801" y="30"/>
                      <a:pt x="2801" y="68"/>
                    </a:cubicBezTo>
                    <a:cubicBezTo>
                      <a:pt x="2866" y="2129"/>
                      <a:pt x="2055" y="3222"/>
                      <a:pt x="1280" y="4277"/>
                    </a:cubicBezTo>
                    <a:cubicBezTo>
                      <a:pt x="711" y="5041"/>
                      <a:pt x="177" y="5769"/>
                      <a:pt x="9" y="6816"/>
                    </a:cubicBezTo>
                    <a:cubicBezTo>
                      <a:pt x="0" y="6845"/>
                      <a:pt x="18" y="6872"/>
                      <a:pt x="56" y="6881"/>
                    </a:cubicBezTo>
                    <a:lnTo>
                      <a:pt x="65" y="6881"/>
                    </a:lnTo>
                    <a:cubicBezTo>
                      <a:pt x="95" y="6881"/>
                      <a:pt x="121" y="6863"/>
                      <a:pt x="121" y="6834"/>
                    </a:cubicBezTo>
                    <a:cubicBezTo>
                      <a:pt x="289" y="5816"/>
                      <a:pt x="811" y="5109"/>
                      <a:pt x="1371" y="4351"/>
                    </a:cubicBezTo>
                    <a:cubicBezTo>
                      <a:pt x="2167" y="3278"/>
                      <a:pt x="2978" y="2167"/>
                      <a:pt x="2922" y="57"/>
                    </a:cubicBezTo>
                    <a:cubicBezTo>
                      <a:pt x="2922" y="30"/>
                      <a:pt x="2895" y="1"/>
                      <a:pt x="2857"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2573475" y="2028201"/>
                <a:ext cx="1932547" cy="1077040"/>
              </a:xfrm>
              <a:custGeom>
                <a:avLst/>
                <a:gdLst/>
                <a:ahLst/>
                <a:cxnLst/>
                <a:rect l="l" t="t" r="r" b="b"/>
                <a:pathLst>
                  <a:path w="23316" h="12994" extrusionOk="0">
                    <a:moveTo>
                      <a:pt x="14523" y="1"/>
                    </a:moveTo>
                    <a:lnTo>
                      <a:pt x="9165" y="5012"/>
                    </a:lnTo>
                    <a:lnTo>
                      <a:pt x="8755" y="8652"/>
                    </a:lnTo>
                    <a:cubicBezTo>
                      <a:pt x="8755" y="8652"/>
                      <a:pt x="3473" y="9372"/>
                      <a:pt x="1736" y="10734"/>
                    </a:cubicBezTo>
                    <a:cubicBezTo>
                      <a:pt x="0" y="12098"/>
                      <a:pt x="0" y="12994"/>
                      <a:pt x="0" y="12994"/>
                    </a:cubicBezTo>
                    <a:lnTo>
                      <a:pt x="23233" y="12582"/>
                    </a:lnTo>
                    <a:cubicBezTo>
                      <a:pt x="23233" y="12582"/>
                      <a:pt x="23316" y="11574"/>
                      <a:pt x="21515" y="10734"/>
                    </a:cubicBezTo>
                    <a:cubicBezTo>
                      <a:pt x="19723" y="9885"/>
                      <a:pt x="15673" y="8419"/>
                      <a:pt x="15673" y="8419"/>
                    </a:cubicBezTo>
                    <a:lnTo>
                      <a:pt x="14523"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3313732" y="2261111"/>
                <a:ext cx="349029" cy="352852"/>
              </a:xfrm>
              <a:custGeom>
                <a:avLst/>
                <a:gdLst/>
                <a:ahLst/>
                <a:cxnLst/>
                <a:rect l="l" t="t" r="r" b="b"/>
                <a:pathLst>
                  <a:path w="4211" h="4257" extrusionOk="0">
                    <a:moveTo>
                      <a:pt x="4210" y="0"/>
                    </a:moveTo>
                    <a:lnTo>
                      <a:pt x="617" y="1848"/>
                    </a:lnTo>
                    <a:lnTo>
                      <a:pt x="234" y="2202"/>
                    </a:lnTo>
                    <a:lnTo>
                      <a:pt x="1" y="4256"/>
                    </a:lnTo>
                    <a:cubicBezTo>
                      <a:pt x="3623" y="4209"/>
                      <a:pt x="4210" y="0"/>
                      <a:pt x="421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3209378" y="2805674"/>
                <a:ext cx="166516" cy="63575"/>
              </a:xfrm>
              <a:custGeom>
                <a:avLst/>
                <a:gdLst/>
                <a:ahLst/>
                <a:cxnLst/>
                <a:rect l="l" t="t" r="r" b="b"/>
                <a:pathLst>
                  <a:path w="2009" h="767" extrusionOk="0">
                    <a:moveTo>
                      <a:pt x="66" y="0"/>
                    </a:moveTo>
                    <a:cubicBezTo>
                      <a:pt x="48" y="0"/>
                      <a:pt x="19" y="18"/>
                      <a:pt x="10" y="48"/>
                    </a:cubicBezTo>
                    <a:cubicBezTo>
                      <a:pt x="1" y="74"/>
                      <a:pt x="19" y="104"/>
                      <a:pt x="48" y="121"/>
                    </a:cubicBezTo>
                    <a:lnTo>
                      <a:pt x="1923" y="758"/>
                    </a:lnTo>
                    <a:cubicBezTo>
                      <a:pt x="1923" y="758"/>
                      <a:pt x="1932" y="767"/>
                      <a:pt x="1941" y="767"/>
                    </a:cubicBezTo>
                    <a:cubicBezTo>
                      <a:pt x="1961" y="767"/>
                      <a:pt x="1988" y="746"/>
                      <a:pt x="1997" y="720"/>
                    </a:cubicBezTo>
                    <a:cubicBezTo>
                      <a:pt x="2008" y="690"/>
                      <a:pt x="1988" y="655"/>
                      <a:pt x="1961" y="646"/>
                    </a:cubicBezTo>
                    <a:lnTo>
                      <a:pt x="84" y="9"/>
                    </a:lnTo>
                    <a:cubicBezTo>
                      <a:pt x="84" y="0"/>
                      <a:pt x="75" y="0"/>
                      <a:pt x="66"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3515062" y="2862119"/>
                <a:ext cx="36304" cy="17158"/>
              </a:xfrm>
              <a:custGeom>
                <a:avLst/>
                <a:gdLst/>
                <a:ahLst/>
                <a:cxnLst/>
                <a:rect l="l" t="t" r="r" b="b"/>
                <a:pathLst>
                  <a:path w="438" h="207" extrusionOk="0">
                    <a:moveTo>
                      <a:pt x="437" y="0"/>
                    </a:moveTo>
                    <a:lnTo>
                      <a:pt x="56" y="95"/>
                    </a:lnTo>
                    <a:cubicBezTo>
                      <a:pt x="18" y="95"/>
                      <a:pt x="0" y="133"/>
                      <a:pt x="9" y="160"/>
                    </a:cubicBezTo>
                    <a:cubicBezTo>
                      <a:pt x="18" y="189"/>
                      <a:pt x="36" y="207"/>
                      <a:pt x="65" y="207"/>
                    </a:cubicBezTo>
                    <a:lnTo>
                      <a:pt x="74" y="207"/>
                    </a:lnTo>
                    <a:lnTo>
                      <a:pt x="372" y="142"/>
                    </a:lnTo>
                    <a:cubicBezTo>
                      <a:pt x="392" y="95"/>
                      <a:pt x="419" y="48"/>
                      <a:pt x="437" y="0"/>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2810198" y="1710166"/>
                <a:ext cx="943148" cy="857305"/>
              </a:xfrm>
              <a:custGeom>
                <a:avLst/>
                <a:gdLst/>
                <a:ahLst/>
                <a:cxnLst/>
                <a:rect l="l" t="t" r="r" b="b"/>
                <a:pathLst>
                  <a:path w="11379" h="10343" extrusionOk="0">
                    <a:moveTo>
                      <a:pt x="10585" y="0"/>
                    </a:moveTo>
                    <a:cubicBezTo>
                      <a:pt x="10641" y="578"/>
                      <a:pt x="8316" y="1271"/>
                      <a:pt x="5386" y="1551"/>
                    </a:cubicBezTo>
                    <a:cubicBezTo>
                      <a:pt x="4561" y="1628"/>
                      <a:pt x="3776" y="1665"/>
                      <a:pt x="3073" y="1665"/>
                    </a:cubicBezTo>
                    <a:cubicBezTo>
                      <a:pt x="1327" y="1665"/>
                      <a:pt x="87" y="1437"/>
                      <a:pt x="1" y="1038"/>
                    </a:cubicBezTo>
                    <a:lnTo>
                      <a:pt x="1" y="1038"/>
                    </a:lnTo>
                    <a:cubicBezTo>
                      <a:pt x="626" y="4864"/>
                      <a:pt x="1380" y="6898"/>
                      <a:pt x="3173" y="8811"/>
                    </a:cubicBezTo>
                    <a:cubicBezTo>
                      <a:pt x="4068" y="9767"/>
                      <a:pt x="5184" y="10342"/>
                      <a:pt x="6308" y="10342"/>
                    </a:cubicBezTo>
                    <a:cubicBezTo>
                      <a:pt x="7447" y="10342"/>
                      <a:pt x="8595" y="9750"/>
                      <a:pt x="9530" y="8363"/>
                    </a:cubicBezTo>
                    <a:cubicBezTo>
                      <a:pt x="11378" y="5601"/>
                      <a:pt x="10586" y="2"/>
                      <a:pt x="10585"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3606237" y="2043617"/>
                <a:ext cx="161046" cy="123171"/>
              </a:xfrm>
              <a:custGeom>
                <a:avLst/>
                <a:gdLst/>
                <a:ahLst/>
                <a:cxnLst/>
                <a:rect l="l" t="t" r="r" b="b"/>
                <a:pathLst>
                  <a:path w="1943" h="1486" extrusionOk="0">
                    <a:moveTo>
                      <a:pt x="1420" y="1"/>
                    </a:moveTo>
                    <a:lnTo>
                      <a:pt x="0" y="1018"/>
                    </a:lnTo>
                    <a:cubicBezTo>
                      <a:pt x="241" y="1371"/>
                      <a:pt x="554" y="1485"/>
                      <a:pt x="858" y="1485"/>
                    </a:cubicBezTo>
                    <a:cubicBezTo>
                      <a:pt x="1415" y="1485"/>
                      <a:pt x="1942" y="1103"/>
                      <a:pt x="1942" y="1103"/>
                    </a:cubicBezTo>
                    <a:lnTo>
                      <a:pt x="1420"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2899881" y="2236825"/>
                <a:ext cx="163283" cy="48323"/>
              </a:xfrm>
              <a:custGeom>
                <a:avLst/>
                <a:gdLst/>
                <a:ahLst/>
                <a:cxnLst/>
                <a:rect l="l" t="t" r="r" b="b"/>
                <a:pathLst>
                  <a:path w="1970" h="583" extrusionOk="0">
                    <a:moveTo>
                      <a:pt x="58" y="0"/>
                    </a:moveTo>
                    <a:cubicBezTo>
                      <a:pt x="43" y="0"/>
                      <a:pt x="29" y="7"/>
                      <a:pt x="18" y="22"/>
                    </a:cubicBezTo>
                    <a:cubicBezTo>
                      <a:pt x="1" y="40"/>
                      <a:pt x="1" y="78"/>
                      <a:pt x="18" y="105"/>
                    </a:cubicBezTo>
                    <a:cubicBezTo>
                      <a:pt x="402" y="488"/>
                      <a:pt x="767" y="582"/>
                      <a:pt x="1038" y="582"/>
                    </a:cubicBezTo>
                    <a:cubicBezTo>
                      <a:pt x="1074" y="582"/>
                      <a:pt x="1112" y="573"/>
                      <a:pt x="1139" y="573"/>
                    </a:cubicBezTo>
                    <a:cubicBezTo>
                      <a:pt x="1466" y="544"/>
                      <a:pt x="1775" y="367"/>
                      <a:pt x="1952" y="96"/>
                    </a:cubicBezTo>
                    <a:cubicBezTo>
                      <a:pt x="1970" y="69"/>
                      <a:pt x="1961" y="31"/>
                      <a:pt x="1934" y="13"/>
                    </a:cubicBezTo>
                    <a:cubicBezTo>
                      <a:pt x="1927" y="6"/>
                      <a:pt x="1918" y="3"/>
                      <a:pt x="1908" y="3"/>
                    </a:cubicBezTo>
                    <a:cubicBezTo>
                      <a:pt x="1890" y="3"/>
                      <a:pt x="1871" y="14"/>
                      <a:pt x="1858" y="31"/>
                    </a:cubicBezTo>
                    <a:cubicBezTo>
                      <a:pt x="1690" y="264"/>
                      <a:pt x="1419" y="432"/>
                      <a:pt x="1130" y="461"/>
                    </a:cubicBezTo>
                    <a:cubicBezTo>
                      <a:pt x="1103" y="463"/>
                      <a:pt x="1076" y="464"/>
                      <a:pt x="1050" y="464"/>
                    </a:cubicBezTo>
                    <a:cubicBezTo>
                      <a:pt x="730" y="464"/>
                      <a:pt x="405" y="316"/>
                      <a:pt x="104" y="22"/>
                    </a:cubicBezTo>
                    <a:cubicBezTo>
                      <a:pt x="89" y="7"/>
                      <a:pt x="73" y="0"/>
                      <a:pt x="5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3141246" y="2185602"/>
                <a:ext cx="254706" cy="87032"/>
              </a:xfrm>
              <a:custGeom>
                <a:avLst/>
                <a:gdLst/>
                <a:ahLst/>
                <a:cxnLst/>
                <a:rect l="l" t="t" r="r" b="b"/>
                <a:pathLst>
                  <a:path w="3073" h="1050" extrusionOk="0">
                    <a:moveTo>
                      <a:pt x="3009" y="1"/>
                    </a:moveTo>
                    <a:cubicBezTo>
                      <a:pt x="2993" y="1"/>
                      <a:pt x="2975" y="8"/>
                      <a:pt x="2960" y="24"/>
                    </a:cubicBezTo>
                    <a:cubicBezTo>
                      <a:pt x="2416" y="627"/>
                      <a:pt x="1862" y="930"/>
                      <a:pt x="1305" y="930"/>
                    </a:cubicBezTo>
                    <a:cubicBezTo>
                      <a:pt x="906" y="930"/>
                      <a:pt x="505" y="774"/>
                      <a:pt x="104" y="463"/>
                    </a:cubicBezTo>
                    <a:cubicBezTo>
                      <a:pt x="91" y="454"/>
                      <a:pt x="76" y="449"/>
                      <a:pt x="62" y="449"/>
                    </a:cubicBezTo>
                    <a:cubicBezTo>
                      <a:pt x="45" y="449"/>
                      <a:pt x="30" y="456"/>
                      <a:pt x="19" y="472"/>
                    </a:cubicBezTo>
                    <a:cubicBezTo>
                      <a:pt x="1" y="499"/>
                      <a:pt x="10" y="537"/>
                      <a:pt x="30" y="555"/>
                    </a:cubicBezTo>
                    <a:cubicBezTo>
                      <a:pt x="458" y="882"/>
                      <a:pt x="888" y="1050"/>
                      <a:pt x="1307" y="1050"/>
                    </a:cubicBezTo>
                    <a:cubicBezTo>
                      <a:pt x="1896" y="1050"/>
                      <a:pt x="2483" y="734"/>
                      <a:pt x="3054" y="98"/>
                    </a:cubicBezTo>
                    <a:cubicBezTo>
                      <a:pt x="3072" y="80"/>
                      <a:pt x="3072" y="42"/>
                      <a:pt x="3043" y="15"/>
                    </a:cubicBezTo>
                    <a:cubicBezTo>
                      <a:pt x="3035" y="6"/>
                      <a:pt x="3022" y="1"/>
                      <a:pt x="300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2981938" y="2165046"/>
                <a:ext cx="246832" cy="243026"/>
              </a:xfrm>
              <a:custGeom>
                <a:avLst/>
                <a:gdLst/>
                <a:ahLst/>
                <a:cxnLst/>
                <a:rect l="l" t="t" r="r" b="b"/>
                <a:pathLst>
                  <a:path w="2978" h="2932" extrusionOk="0">
                    <a:moveTo>
                      <a:pt x="57" y="1"/>
                    </a:moveTo>
                    <a:cubicBezTo>
                      <a:pt x="28" y="1"/>
                      <a:pt x="1" y="19"/>
                      <a:pt x="1" y="57"/>
                    </a:cubicBezTo>
                    <a:cubicBezTo>
                      <a:pt x="1" y="86"/>
                      <a:pt x="19" y="113"/>
                      <a:pt x="57" y="113"/>
                    </a:cubicBezTo>
                    <a:cubicBezTo>
                      <a:pt x="1045" y="187"/>
                      <a:pt x="1457" y="1392"/>
                      <a:pt x="1784" y="2362"/>
                    </a:cubicBezTo>
                    <a:lnTo>
                      <a:pt x="1829" y="2483"/>
                    </a:lnTo>
                    <a:cubicBezTo>
                      <a:pt x="1923" y="2754"/>
                      <a:pt x="2053" y="2904"/>
                      <a:pt x="2232" y="2931"/>
                    </a:cubicBezTo>
                    <a:lnTo>
                      <a:pt x="2268" y="2931"/>
                    </a:lnTo>
                    <a:cubicBezTo>
                      <a:pt x="2613" y="2931"/>
                      <a:pt x="2949" y="2418"/>
                      <a:pt x="2960" y="2400"/>
                    </a:cubicBezTo>
                    <a:cubicBezTo>
                      <a:pt x="2978" y="2371"/>
                      <a:pt x="2969" y="2335"/>
                      <a:pt x="2949" y="2315"/>
                    </a:cubicBezTo>
                    <a:cubicBezTo>
                      <a:pt x="2940" y="2306"/>
                      <a:pt x="2922" y="2306"/>
                      <a:pt x="2913" y="2306"/>
                    </a:cubicBezTo>
                    <a:cubicBezTo>
                      <a:pt x="2893" y="2306"/>
                      <a:pt x="2875" y="2315"/>
                      <a:pt x="2866" y="2335"/>
                    </a:cubicBezTo>
                    <a:cubicBezTo>
                      <a:pt x="2772" y="2474"/>
                      <a:pt x="2501" y="2810"/>
                      <a:pt x="2268" y="2810"/>
                    </a:cubicBezTo>
                    <a:lnTo>
                      <a:pt x="2241" y="2810"/>
                    </a:lnTo>
                    <a:cubicBezTo>
                      <a:pt x="2120" y="2801"/>
                      <a:pt x="2017" y="2671"/>
                      <a:pt x="1941" y="2447"/>
                    </a:cubicBezTo>
                    <a:lnTo>
                      <a:pt x="1896" y="2326"/>
                    </a:lnTo>
                    <a:cubicBezTo>
                      <a:pt x="1578" y="1374"/>
                      <a:pt x="1130" y="75"/>
                      <a:pt x="57"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3292098" y="2432271"/>
                <a:ext cx="110651" cy="50064"/>
              </a:xfrm>
              <a:custGeom>
                <a:avLst/>
                <a:gdLst/>
                <a:ahLst/>
                <a:cxnLst/>
                <a:rect l="l" t="t" r="r" b="b"/>
                <a:pathLst>
                  <a:path w="1335" h="604" extrusionOk="0">
                    <a:moveTo>
                      <a:pt x="945" y="1"/>
                    </a:moveTo>
                    <a:cubicBezTo>
                      <a:pt x="579" y="1"/>
                      <a:pt x="0" y="287"/>
                      <a:pt x="58" y="603"/>
                    </a:cubicBezTo>
                    <a:cubicBezTo>
                      <a:pt x="123" y="520"/>
                      <a:pt x="1335" y="296"/>
                      <a:pt x="1205" y="99"/>
                    </a:cubicBezTo>
                    <a:cubicBezTo>
                      <a:pt x="1160" y="31"/>
                      <a:pt x="1063" y="1"/>
                      <a:pt x="945"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3188408" y="1828610"/>
                <a:ext cx="1238716" cy="1293542"/>
              </a:xfrm>
              <a:custGeom>
                <a:avLst/>
                <a:gdLst/>
                <a:ahLst/>
                <a:cxnLst/>
                <a:rect l="l" t="t" r="r" b="b"/>
                <a:pathLst>
                  <a:path w="14945" h="15606" extrusionOk="0">
                    <a:moveTo>
                      <a:pt x="6674" y="1"/>
                    </a:moveTo>
                    <a:cubicBezTo>
                      <a:pt x="6674" y="1"/>
                      <a:pt x="6152" y="2586"/>
                      <a:pt x="6338" y="3126"/>
                    </a:cubicBezTo>
                    <a:cubicBezTo>
                      <a:pt x="6526" y="3659"/>
                      <a:pt x="6517" y="7149"/>
                      <a:pt x="5601" y="8661"/>
                    </a:cubicBezTo>
                    <a:cubicBezTo>
                      <a:pt x="4687" y="10173"/>
                      <a:pt x="4678" y="10827"/>
                      <a:pt x="4546" y="11853"/>
                    </a:cubicBezTo>
                    <a:cubicBezTo>
                      <a:pt x="4407" y="12870"/>
                      <a:pt x="3791" y="13498"/>
                      <a:pt x="1896" y="13982"/>
                    </a:cubicBezTo>
                    <a:cubicBezTo>
                      <a:pt x="1" y="14468"/>
                      <a:pt x="86" y="15606"/>
                      <a:pt x="86" y="15606"/>
                    </a:cubicBezTo>
                    <a:lnTo>
                      <a:pt x="11753" y="15402"/>
                    </a:lnTo>
                    <a:cubicBezTo>
                      <a:pt x="12882" y="13861"/>
                      <a:pt x="10418" y="11639"/>
                      <a:pt x="10418" y="11638"/>
                    </a:cubicBezTo>
                    <a:lnTo>
                      <a:pt x="10418" y="11638"/>
                    </a:lnTo>
                    <a:cubicBezTo>
                      <a:pt x="10418" y="11638"/>
                      <a:pt x="12042" y="12266"/>
                      <a:pt x="13256" y="13310"/>
                    </a:cubicBezTo>
                    <a:cubicBezTo>
                      <a:pt x="14479" y="14356"/>
                      <a:pt x="14273" y="15402"/>
                      <a:pt x="14273" y="15402"/>
                    </a:cubicBezTo>
                    <a:lnTo>
                      <a:pt x="14880" y="15402"/>
                    </a:lnTo>
                    <a:cubicBezTo>
                      <a:pt x="14880" y="15402"/>
                      <a:pt x="14945" y="13861"/>
                      <a:pt x="12920" y="12629"/>
                    </a:cubicBezTo>
                    <a:cubicBezTo>
                      <a:pt x="10895" y="11387"/>
                      <a:pt x="8935" y="10444"/>
                      <a:pt x="8410" y="7747"/>
                    </a:cubicBezTo>
                    <a:cubicBezTo>
                      <a:pt x="7888" y="5050"/>
                      <a:pt x="7487" y="2613"/>
                      <a:pt x="6674"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4010059" y="2758180"/>
                <a:ext cx="246832" cy="368601"/>
              </a:xfrm>
              <a:custGeom>
                <a:avLst/>
                <a:gdLst/>
                <a:ahLst/>
                <a:cxnLst/>
                <a:rect l="l" t="t" r="r" b="b"/>
                <a:pathLst>
                  <a:path w="2978" h="4447" extrusionOk="0">
                    <a:moveTo>
                      <a:pt x="70" y="1"/>
                    </a:moveTo>
                    <a:cubicBezTo>
                      <a:pt x="56" y="1"/>
                      <a:pt x="42" y="5"/>
                      <a:pt x="30" y="13"/>
                    </a:cubicBezTo>
                    <a:cubicBezTo>
                      <a:pt x="9" y="31"/>
                      <a:pt x="0" y="69"/>
                      <a:pt x="21" y="99"/>
                    </a:cubicBezTo>
                    <a:cubicBezTo>
                      <a:pt x="142" y="237"/>
                      <a:pt x="357" y="405"/>
                      <a:pt x="599" y="591"/>
                    </a:cubicBezTo>
                    <a:cubicBezTo>
                      <a:pt x="1495" y="1275"/>
                      <a:pt x="2848" y="2301"/>
                      <a:pt x="2373" y="4373"/>
                    </a:cubicBezTo>
                    <a:cubicBezTo>
                      <a:pt x="2362" y="4411"/>
                      <a:pt x="2382" y="4438"/>
                      <a:pt x="2409" y="4447"/>
                    </a:cubicBezTo>
                    <a:lnTo>
                      <a:pt x="2429" y="4447"/>
                    </a:lnTo>
                    <a:cubicBezTo>
                      <a:pt x="2456" y="4447"/>
                      <a:pt x="2474" y="4429"/>
                      <a:pt x="2485" y="4400"/>
                    </a:cubicBezTo>
                    <a:cubicBezTo>
                      <a:pt x="2978" y="2254"/>
                      <a:pt x="1533" y="1151"/>
                      <a:pt x="673" y="500"/>
                    </a:cubicBezTo>
                    <a:cubicBezTo>
                      <a:pt x="431" y="311"/>
                      <a:pt x="216" y="155"/>
                      <a:pt x="112" y="22"/>
                    </a:cubicBezTo>
                    <a:cubicBezTo>
                      <a:pt x="103" y="8"/>
                      <a:pt x="87" y="1"/>
                      <a:pt x="7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3141246" y="2758346"/>
                <a:ext cx="441860" cy="368435"/>
              </a:xfrm>
              <a:custGeom>
                <a:avLst/>
                <a:gdLst/>
                <a:ahLst/>
                <a:cxnLst/>
                <a:rect l="l" t="t" r="r" b="b"/>
                <a:pathLst>
                  <a:path w="5331" h="4445" extrusionOk="0">
                    <a:moveTo>
                      <a:pt x="5268" y="0"/>
                    </a:moveTo>
                    <a:cubicBezTo>
                      <a:pt x="5244" y="0"/>
                      <a:pt x="5217" y="17"/>
                      <a:pt x="5209" y="41"/>
                    </a:cubicBezTo>
                    <a:cubicBezTo>
                      <a:pt x="4902" y="1459"/>
                      <a:pt x="4024" y="1907"/>
                      <a:pt x="2297" y="2337"/>
                    </a:cubicBezTo>
                    <a:cubicBezTo>
                      <a:pt x="561" y="2774"/>
                      <a:pt x="225" y="3549"/>
                      <a:pt x="10" y="4371"/>
                    </a:cubicBezTo>
                    <a:cubicBezTo>
                      <a:pt x="1" y="4409"/>
                      <a:pt x="19" y="4436"/>
                      <a:pt x="57" y="4445"/>
                    </a:cubicBezTo>
                    <a:lnTo>
                      <a:pt x="66" y="4445"/>
                    </a:lnTo>
                    <a:cubicBezTo>
                      <a:pt x="95" y="4445"/>
                      <a:pt x="122" y="4427"/>
                      <a:pt x="122" y="4398"/>
                    </a:cubicBezTo>
                    <a:cubicBezTo>
                      <a:pt x="328" y="3614"/>
                      <a:pt x="655" y="2868"/>
                      <a:pt x="2326" y="2449"/>
                    </a:cubicBezTo>
                    <a:cubicBezTo>
                      <a:pt x="4098" y="2010"/>
                      <a:pt x="4994" y="1541"/>
                      <a:pt x="5330" y="67"/>
                    </a:cubicBezTo>
                    <a:cubicBezTo>
                      <a:pt x="5330" y="41"/>
                      <a:pt x="5312" y="2"/>
                      <a:pt x="5283" y="2"/>
                    </a:cubicBezTo>
                    <a:cubicBezTo>
                      <a:pt x="5278" y="1"/>
                      <a:pt x="5273" y="0"/>
                      <a:pt x="526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3026697" y="1710166"/>
                <a:ext cx="674104" cy="260598"/>
              </a:xfrm>
              <a:custGeom>
                <a:avLst/>
                <a:gdLst/>
                <a:ahLst/>
                <a:cxnLst/>
                <a:rect l="l" t="t" r="r" b="b"/>
                <a:pathLst>
                  <a:path w="8133" h="3144" extrusionOk="0">
                    <a:moveTo>
                      <a:pt x="7973" y="0"/>
                    </a:moveTo>
                    <a:cubicBezTo>
                      <a:pt x="8029" y="578"/>
                      <a:pt x="5704" y="1271"/>
                      <a:pt x="2774" y="1551"/>
                    </a:cubicBezTo>
                    <a:cubicBezTo>
                      <a:pt x="1928" y="1628"/>
                      <a:pt x="1121" y="1667"/>
                      <a:pt x="403" y="1667"/>
                    </a:cubicBezTo>
                    <a:cubicBezTo>
                      <a:pt x="265" y="1667"/>
                      <a:pt x="131" y="1666"/>
                      <a:pt x="1" y="1663"/>
                    </a:cubicBezTo>
                    <a:lnTo>
                      <a:pt x="1" y="1663"/>
                    </a:lnTo>
                    <a:cubicBezTo>
                      <a:pt x="384" y="2055"/>
                      <a:pt x="1448" y="2848"/>
                      <a:pt x="3912" y="3099"/>
                    </a:cubicBezTo>
                    <a:cubicBezTo>
                      <a:pt x="4227" y="3130"/>
                      <a:pt x="4523" y="3144"/>
                      <a:pt x="4800" y="3144"/>
                    </a:cubicBezTo>
                    <a:cubicBezTo>
                      <a:pt x="6694" y="3144"/>
                      <a:pt x="7708" y="2484"/>
                      <a:pt x="8132" y="2111"/>
                    </a:cubicBezTo>
                    <a:cubicBezTo>
                      <a:pt x="8103" y="879"/>
                      <a:pt x="7973" y="1"/>
                      <a:pt x="7973"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2810198" y="1796119"/>
                <a:ext cx="136180" cy="107505"/>
              </a:xfrm>
              <a:custGeom>
                <a:avLst/>
                <a:gdLst/>
                <a:ahLst/>
                <a:cxnLst/>
                <a:rect l="l" t="t" r="r" b="b"/>
                <a:pathLst>
                  <a:path w="1643" h="1297" extrusionOk="0">
                    <a:moveTo>
                      <a:pt x="1" y="1"/>
                    </a:moveTo>
                    <a:cubicBezTo>
                      <a:pt x="65" y="449"/>
                      <a:pt x="139" y="868"/>
                      <a:pt x="225" y="1269"/>
                    </a:cubicBezTo>
                    <a:lnTo>
                      <a:pt x="233" y="1289"/>
                    </a:lnTo>
                    <a:cubicBezTo>
                      <a:pt x="277" y="1294"/>
                      <a:pt x="319" y="1296"/>
                      <a:pt x="362" y="1296"/>
                    </a:cubicBezTo>
                    <a:cubicBezTo>
                      <a:pt x="928" y="1296"/>
                      <a:pt x="1390" y="855"/>
                      <a:pt x="1643" y="570"/>
                    </a:cubicBezTo>
                    <a:cubicBezTo>
                      <a:pt x="682" y="476"/>
                      <a:pt x="57" y="281"/>
                      <a:pt x="1"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2646995" y="1828610"/>
                <a:ext cx="770665" cy="310248"/>
              </a:xfrm>
              <a:custGeom>
                <a:avLst/>
                <a:gdLst/>
                <a:ahLst/>
                <a:cxnLst/>
                <a:rect l="l" t="t" r="r" b="b"/>
                <a:pathLst>
                  <a:path w="9298" h="3743" extrusionOk="0">
                    <a:moveTo>
                      <a:pt x="2026" y="1"/>
                    </a:moveTo>
                    <a:cubicBezTo>
                      <a:pt x="448" y="364"/>
                      <a:pt x="0" y="1876"/>
                      <a:pt x="616" y="2595"/>
                    </a:cubicBezTo>
                    <a:cubicBezTo>
                      <a:pt x="900" y="2930"/>
                      <a:pt x="1251" y="3002"/>
                      <a:pt x="1613" y="3002"/>
                    </a:cubicBezTo>
                    <a:cubicBezTo>
                      <a:pt x="1885" y="3002"/>
                      <a:pt x="2162" y="2962"/>
                      <a:pt x="2422" y="2962"/>
                    </a:cubicBezTo>
                    <a:cubicBezTo>
                      <a:pt x="2567" y="2962"/>
                      <a:pt x="2707" y="2974"/>
                      <a:pt x="2836" y="3014"/>
                    </a:cubicBezTo>
                    <a:cubicBezTo>
                      <a:pt x="3505" y="3225"/>
                      <a:pt x="4165" y="3742"/>
                      <a:pt x="4665" y="3742"/>
                    </a:cubicBezTo>
                    <a:cubicBezTo>
                      <a:pt x="4675" y="3742"/>
                      <a:pt x="4684" y="3742"/>
                      <a:pt x="4694" y="3742"/>
                    </a:cubicBezTo>
                    <a:cubicBezTo>
                      <a:pt x="5198" y="3733"/>
                      <a:pt x="5843" y="3193"/>
                      <a:pt x="5843" y="3193"/>
                    </a:cubicBezTo>
                    <a:cubicBezTo>
                      <a:pt x="5843" y="3193"/>
                      <a:pt x="6276" y="3705"/>
                      <a:pt x="6895" y="3705"/>
                    </a:cubicBezTo>
                    <a:cubicBezTo>
                      <a:pt x="7036" y="3705"/>
                      <a:pt x="7188" y="3678"/>
                      <a:pt x="7346" y="3612"/>
                    </a:cubicBezTo>
                    <a:cubicBezTo>
                      <a:pt x="8195" y="3267"/>
                      <a:pt x="8139" y="2492"/>
                      <a:pt x="9297" y="2315"/>
                    </a:cubicBezTo>
                    <a:cubicBezTo>
                      <a:pt x="9297" y="2315"/>
                      <a:pt x="8929" y="1822"/>
                      <a:pt x="8162" y="1822"/>
                    </a:cubicBezTo>
                    <a:cubicBezTo>
                      <a:pt x="8014" y="1822"/>
                      <a:pt x="7851" y="1841"/>
                      <a:pt x="7673" y="1885"/>
                    </a:cubicBezTo>
                    <a:cubicBezTo>
                      <a:pt x="6899" y="2069"/>
                      <a:pt x="6438" y="2275"/>
                      <a:pt x="6064" y="2275"/>
                    </a:cubicBezTo>
                    <a:cubicBezTo>
                      <a:pt x="5906" y="2275"/>
                      <a:pt x="5763" y="2238"/>
                      <a:pt x="5619" y="2147"/>
                    </a:cubicBezTo>
                    <a:cubicBezTo>
                      <a:pt x="5142" y="1838"/>
                      <a:pt x="4994" y="1428"/>
                      <a:pt x="4033" y="1139"/>
                    </a:cubicBezTo>
                    <a:cubicBezTo>
                      <a:pt x="3687" y="1036"/>
                      <a:pt x="3373" y="1001"/>
                      <a:pt x="3107" y="1001"/>
                    </a:cubicBezTo>
                    <a:cubicBezTo>
                      <a:pt x="2576" y="1001"/>
                      <a:pt x="2241" y="1139"/>
                      <a:pt x="2241" y="1139"/>
                    </a:cubicBezTo>
                    <a:lnTo>
                      <a:pt x="2026" y="1"/>
                    </a:ln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2668545" y="1922935"/>
                <a:ext cx="749115" cy="215922"/>
              </a:xfrm>
              <a:custGeom>
                <a:avLst/>
                <a:gdLst/>
                <a:ahLst/>
                <a:cxnLst/>
                <a:rect l="l" t="t" r="r" b="b"/>
                <a:pathLst>
                  <a:path w="9038" h="2605" extrusionOk="0">
                    <a:moveTo>
                      <a:pt x="244" y="1"/>
                    </a:moveTo>
                    <a:lnTo>
                      <a:pt x="244" y="1"/>
                    </a:lnTo>
                    <a:cubicBezTo>
                      <a:pt x="0" y="523"/>
                      <a:pt x="47" y="1092"/>
                      <a:pt x="356" y="1457"/>
                    </a:cubicBezTo>
                    <a:cubicBezTo>
                      <a:pt x="640" y="1792"/>
                      <a:pt x="991" y="1864"/>
                      <a:pt x="1353" y="1864"/>
                    </a:cubicBezTo>
                    <a:cubicBezTo>
                      <a:pt x="1625" y="1864"/>
                      <a:pt x="1902" y="1824"/>
                      <a:pt x="2162" y="1824"/>
                    </a:cubicBezTo>
                    <a:cubicBezTo>
                      <a:pt x="2307" y="1824"/>
                      <a:pt x="2447" y="1836"/>
                      <a:pt x="2576" y="1876"/>
                    </a:cubicBezTo>
                    <a:cubicBezTo>
                      <a:pt x="3245" y="2087"/>
                      <a:pt x="3905" y="2604"/>
                      <a:pt x="4405" y="2604"/>
                    </a:cubicBezTo>
                    <a:cubicBezTo>
                      <a:pt x="4415" y="2604"/>
                      <a:pt x="4424" y="2604"/>
                      <a:pt x="4434" y="2604"/>
                    </a:cubicBezTo>
                    <a:cubicBezTo>
                      <a:pt x="4938" y="2595"/>
                      <a:pt x="5583" y="2055"/>
                      <a:pt x="5583" y="2055"/>
                    </a:cubicBezTo>
                    <a:cubicBezTo>
                      <a:pt x="5583" y="2055"/>
                      <a:pt x="6016" y="2567"/>
                      <a:pt x="6635" y="2567"/>
                    </a:cubicBezTo>
                    <a:cubicBezTo>
                      <a:pt x="6776" y="2567"/>
                      <a:pt x="6928" y="2540"/>
                      <a:pt x="7086" y="2474"/>
                    </a:cubicBezTo>
                    <a:cubicBezTo>
                      <a:pt x="7935" y="2129"/>
                      <a:pt x="7879" y="1354"/>
                      <a:pt x="9037" y="1177"/>
                    </a:cubicBezTo>
                    <a:cubicBezTo>
                      <a:pt x="8853" y="1104"/>
                      <a:pt x="8683" y="1071"/>
                      <a:pt x="8522" y="1071"/>
                    </a:cubicBezTo>
                    <a:cubicBezTo>
                      <a:pt x="8020" y="1071"/>
                      <a:pt x="7601" y="1389"/>
                      <a:pt x="7086" y="1820"/>
                    </a:cubicBezTo>
                    <a:cubicBezTo>
                      <a:pt x="6916" y="1960"/>
                      <a:pt x="6742" y="2012"/>
                      <a:pt x="6577" y="2012"/>
                    </a:cubicBezTo>
                    <a:cubicBezTo>
                      <a:pt x="6081" y="2012"/>
                      <a:pt x="5666" y="1540"/>
                      <a:pt x="5666" y="1540"/>
                    </a:cubicBezTo>
                    <a:cubicBezTo>
                      <a:pt x="5410" y="1880"/>
                      <a:pt x="5048" y="2026"/>
                      <a:pt x="4690" y="2026"/>
                    </a:cubicBezTo>
                    <a:cubicBezTo>
                      <a:pt x="4252" y="2026"/>
                      <a:pt x="3821" y="1806"/>
                      <a:pt x="3605" y="1457"/>
                    </a:cubicBezTo>
                    <a:cubicBezTo>
                      <a:pt x="3340" y="1029"/>
                      <a:pt x="3070" y="800"/>
                      <a:pt x="2707" y="800"/>
                    </a:cubicBezTo>
                    <a:cubicBezTo>
                      <a:pt x="2533" y="800"/>
                      <a:pt x="2337" y="853"/>
                      <a:pt x="2111" y="962"/>
                    </a:cubicBezTo>
                    <a:cubicBezTo>
                      <a:pt x="1851" y="1088"/>
                      <a:pt x="1539" y="1189"/>
                      <a:pt x="1245" y="1189"/>
                    </a:cubicBezTo>
                    <a:cubicBezTo>
                      <a:pt x="755" y="1189"/>
                      <a:pt x="314" y="910"/>
                      <a:pt x="244"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3520450" y="2414285"/>
                <a:ext cx="704854" cy="277259"/>
              </a:xfrm>
              <a:custGeom>
                <a:avLst/>
                <a:gdLst/>
                <a:ahLst/>
                <a:cxnLst/>
                <a:rect l="l" t="t" r="r" b="b"/>
                <a:pathLst>
                  <a:path w="8504" h="3345" extrusionOk="0">
                    <a:moveTo>
                      <a:pt x="7673" y="0"/>
                    </a:moveTo>
                    <a:cubicBezTo>
                      <a:pt x="7673" y="0"/>
                      <a:pt x="7019" y="271"/>
                      <a:pt x="6264" y="271"/>
                    </a:cubicBezTo>
                    <a:cubicBezTo>
                      <a:pt x="5506" y="271"/>
                      <a:pt x="5580" y="764"/>
                      <a:pt x="5188" y="952"/>
                    </a:cubicBezTo>
                    <a:cubicBezTo>
                      <a:pt x="5117" y="986"/>
                      <a:pt x="5046" y="999"/>
                      <a:pt x="4974" y="999"/>
                    </a:cubicBezTo>
                    <a:cubicBezTo>
                      <a:pt x="4761" y="999"/>
                      <a:pt x="4538" y="890"/>
                      <a:pt x="4271" y="890"/>
                    </a:cubicBezTo>
                    <a:cubicBezTo>
                      <a:pt x="4128" y="890"/>
                      <a:pt x="3972" y="921"/>
                      <a:pt x="3799" y="1017"/>
                    </a:cubicBezTo>
                    <a:cubicBezTo>
                      <a:pt x="3192" y="1362"/>
                      <a:pt x="3304" y="1427"/>
                      <a:pt x="2809" y="1427"/>
                    </a:cubicBezTo>
                    <a:cubicBezTo>
                      <a:pt x="2323" y="1427"/>
                      <a:pt x="2276" y="1848"/>
                      <a:pt x="2034" y="2108"/>
                    </a:cubicBezTo>
                    <a:cubicBezTo>
                      <a:pt x="1902" y="2246"/>
                      <a:pt x="1764" y="2258"/>
                      <a:pt x="1560" y="2258"/>
                    </a:cubicBezTo>
                    <a:cubicBezTo>
                      <a:pt x="1521" y="2258"/>
                      <a:pt x="1480" y="2257"/>
                      <a:pt x="1436" y="2257"/>
                    </a:cubicBezTo>
                    <a:cubicBezTo>
                      <a:pt x="1273" y="2257"/>
                      <a:pt x="1072" y="2263"/>
                      <a:pt x="811" y="2314"/>
                    </a:cubicBezTo>
                    <a:cubicBezTo>
                      <a:pt x="112" y="2464"/>
                      <a:pt x="0" y="3071"/>
                      <a:pt x="0" y="3071"/>
                    </a:cubicBezTo>
                    <a:cubicBezTo>
                      <a:pt x="92" y="2944"/>
                      <a:pt x="368" y="2823"/>
                      <a:pt x="674" y="2823"/>
                    </a:cubicBezTo>
                    <a:cubicBezTo>
                      <a:pt x="800" y="2823"/>
                      <a:pt x="930" y="2843"/>
                      <a:pt x="1055" y="2892"/>
                    </a:cubicBezTo>
                    <a:cubicBezTo>
                      <a:pt x="1343" y="3010"/>
                      <a:pt x="1675" y="3127"/>
                      <a:pt x="2015" y="3127"/>
                    </a:cubicBezTo>
                    <a:cubicBezTo>
                      <a:pt x="2192" y="3127"/>
                      <a:pt x="2372" y="3095"/>
                      <a:pt x="2547" y="3015"/>
                    </a:cubicBezTo>
                    <a:cubicBezTo>
                      <a:pt x="2785" y="2909"/>
                      <a:pt x="2934" y="2839"/>
                      <a:pt x="3132" y="2839"/>
                    </a:cubicBezTo>
                    <a:cubicBezTo>
                      <a:pt x="3370" y="2839"/>
                      <a:pt x="3680" y="2941"/>
                      <a:pt x="4304" y="3201"/>
                    </a:cubicBezTo>
                    <a:cubicBezTo>
                      <a:pt x="4553" y="3305"/>
                      <a:pt x="4742" y="3344"/>
                      <a:pt x="4893" y="3344"/>
                    </a:cubicBezTo>
                    <a:cubicBezTo>
                      <a:pt x="5407" y="3344"/>
                      <a:pt x="5492" y="2887"/>
                      <a:pt x="6042" y="2887"/>
                    </a:cubicBezTo>
                    <a:cubicBezTo>
                      <a:pt x="6077" y="2887"/>
                      <a:pt x="6113" y="2888"/>
                      <a:pt x="6152" y="2892"/>
                    </a:cubicBezTo>
                    <a:cubicBezTo>
                      <a:pt x="6375" y="2915"/>
                      <a:pt x="6574" y="2933"/>
                      <a:pt x="6754" y="2933"/>
                    </a:cubicBezTo>
                    <a:cubicBezTo>
                      <a:pt x="7241" y="2933"/>
                      <a:pt x="7599" y="2801"/>
                      <a:pt x="7980" y="2276"/>
                    </a:cubicBezTo>
                    <a:cubicBezTo>
                      <a:pt x="8504" y="1548"/>
                      <a:pt x="8168" y="484"/>
                      <a:pt x="767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3520450" y="2531817"/>
                <a:ext cx="683138" cy="159724"/>
              </a:xfrm>
              <a:custGeom>
                <a:avLst/>
                <a:gdLst/>
                <a:ahLst/>
                <a:cxnLst/>
                <a:rect l="l" t="t" r="r" b="b"/>
                <a:pathLst>
                  <a:path w="8242" h="1927" extrusionOk="0">
                    <a:moveTo>
                      <a:pt x="4" y="1648"/>
                    </a:moveTo>
                    <a:cubicBezTo>
                      <a:pt x="3" y="1650"/>
                      <a:pt x="2" y="1652"/>
                      <a:pt x="0" y="1653"/>
                    </a:cubicBezTo>
                    <a:cubicBezTo>
                      <a:pt x="2" y="1652"/>
                      <a:pt x="3" y="1650"/>
                      <a:pt x="4" y="1648"/>
                    </a:cubicBezTo>
                    <a:close/>
                    <a:moveTo>
                      <a:pt x="8242" y="0"/>
                    </a:moveTo>
                    <a:lnTo>
                      <a:pt x="8242" y="0"/>
                    </a:lnTo>
                    <a:cubicBezTo>
                      <a:pt x="7966" y="358"/>
                      <a:pt x="7458" y="562"/>
                      <a:pt x="6950" y="562"/>
                    </a:cubicBezTo>
                    <a:cubicBezTo>
                      <a:pt x="6822" y="562"/>
                      <a:pt x="6694" y="549"/>
                      <a:pt x="6571" y="522"/>
                    </a:cubicBezTo>
                    <a:cubicBezTo>
                      <a:pt x="6328" y="468"/>
                      <a:pt x="6146" y="448"/>
                      <a:pt x="6000" y="448"/>
                    </a:cubicBezTo>
                    <a:cubicBezTo>
                      <a:pt x="5598" y="448"/>
                      <a:pt x="5471" y="601"/>
                      <a:pt x="5088" y="607"/>
                    </a:cubicBezTo>
                    <a:cubicBezTo>
                      <a:pt x="5082" y="607"/>
                      <a:pt x="5077" y="607"/>
                      <a:pt x="5072" y="607"/>
                    </a:cubicBezTo>
                    <a:cubicBezTo>
                      <a:pt x="4673" y="607"/>
                      <a:pt x="4329" y="348"/>
                      <a:pt x="3895" y="348"/>
                    </a:cubicBezTo>
                    <a:cubicBezTo>
                      <a:pt x="3766" y="348"/>
                      <a:pt x="3630" y="371"/>
                      <a:pt x="3481" y="430"/>
                    </a:cubicBezTo>
                    <a:cubicBezTo>
                      <a:pt x="2878" y="670"/>
                      <a:pt x="2706" y="1332"/>
                      <a:pt x="2220" y="1332"/>
                    </a:cubicBezTo>
                    <a:cubicBezTo>
                      <a:pt x="2179" y="1332"/>
                      <a:pt x="2136" y="1328"/>
                      <a:pt x="2090" y="1317"/>
                    </a:cubicBezTo>
                    <a:cubicBezTo>
                      <a:pt x="1786" y="1250"/>
                      <a:pt x="1412" y="1121"/>
                      <a:pt x="1035" y="1121"/>
                    </a:cubicBezTo>
                    <a:cubicBezTo>
                      <a:pt x="674" y="1121"/>
                      <a:pt x="310" y="1240"/>
                      <a:pt x="4" y="1648"/>
                    </a:cubicBezTo>
                    <a:lnTo>
                      <a:pt x="4" y="1648"/>
                    </a:lnTo>
                    <a:cubicBezTo>
                      <a:pt x="101" y="1523"/>
                      <a:pt x="373" y="1405"/>
                      <a:pt x="674" y="1405"/>
                    </a:cubicBezTo>
                    <a:cubicBezTo>
                      <a:pt x="800" y="1405"/>
                      <a:pt x="930" y="1425"/>
                      <a:pt x="1055" y="1474"/>
                    </a:cubicBezTo>
                    <a:cubicBezTo>
                      <a:pt x="1343" y="1592"/>
                      <a:pt x="1675" y="1709"/>
                      <a:pt x="2015" y="1709"/>
                    </a:cubicBezTo>
                    <a:cubicBezTo>
                      <a:pt x="2192" y="1709"/>
                      <a:pt x="2372" y="1677"/>
                      <a:pt x="2547" y="1597"/>
                    </a:cubicBezTo>
                    <a:cubicBezTo>
                      <a:pt x="2785" y="1491"/>
                      <a:pt x="2934" y="1421"/>
                      <a:pt x="3132" y="1421"/>
                    </a:cubicBezTo>
                    <a:cubicBezTo>
                      <a:pt x="3370" y="1421"/>
                      <a:pt x="3680" y="1523"/>
                      <a:pt x="4304" y="1783"/>
                    </a:cubicBezTo>
                    <a:cubicBezTo>
                      <a:pt x="4553" y="1887"/>
                      <a:pt x="4742" y="1926"/>
                      <a:pt x="4893" y="1926"/>
                    </a:cubicBezTo>
                    <a:cubicBezTo>
                      <a:pt x="5407" y="1926"/>
                      <a:pt x="5492" y="1469"/>
                      <a:pt x="6042" y="1469"/>
                    </a:cubicBezTo>
                    <a:cubicBezTo>
                      <a:pt x="6077" y="1469"/>
                      <a:pt x="6113" y="1470"/>
                      <a:pt x="6152" y="1474"/>
                    </a:cubicBezTo>
                    <a:cubicBezTo>
                      <a:pt x="6375" y="1497"/>
                      <a:pt x="6574" y="1515"/>
                      <a:pt x="6754" y="1515"/>
                    </a:cubicBezTo>
                    <a:cubicBezTo>
                      <a:pt x="7241" y="1515"/>
                      <a:pt x="7599" y="1383"/>
                      <a:pt x="7980" y="858"/>
                    </a:cubicBezTo>
                    <a:cubicBezTo>
                      <a:pt x="8157" y="598"/>
                      <a:pt x="8242" y="298"/>
                      <a:pt x="8242"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2763036" y="1911248"/>
                <a:ext cx="75840" cy="24949"/>
              </a:xfrm>
              <a:custGeom>
                <a:avLst/>
                <a:gdLst/>
                <a:ahLst/>
                <a:cxnLst/>
                <a:rect l="l" t="t" r="r" b="b"/>
                <a:pathLst>
                  <a:path w="915" h="301" extrusionOk="0">
                    <a:moveTo>
                      <a:pt x="70" y="1"/>
                    </a:moveTo>
                    <a:cubicBezTo>
                      <a:pt x="59" y="1"/>
                      <a:pt x="47" y="4"/>
                      <a:pt x="36" y="12"/>
                    </a:cubicBezTo>
                    <a:cubicBezTo>
                      <a:pt x="9" y="30"/>
                      <a:pt x="1" y="68"/>
                      <a:pt x="18" y="95"/>
                    </a:cubicBezTo>
                    <a:cubicBezTo>
                      <a:pt x="121" y="245"/>
                      <a:pt x="251" y="301"/>
                      <a:pt x="402" y="301"/>
                    </a:cubicBezTo>
                    <a:cubicBezTo>
                      <a:pt x="540" y="301"/>
                      <a:pt x="699" y="254"/>
                      <a:pt x="858" y="198"/>
                    </a:cubicBezTo>
                    <a:cubicBezTo>
                      <a:pt x="897" y="189"/>
                      <a:pt x="914" y="160"/>
                      <a:pt x="897" y="124"/>
                    </a:cubicBezTo>
                    <a:cubicBezTo>
                      <a:pt x="887" y="100"/>
                      <a:pt x="867" y="83"/>
                      <a:pt x="839" y="83"/>
                    </a:cubicBezTo>
                    <a:cubicBezTo>
                      <a:pt x="833" y="83"/>
                      <a:pt x="827" y="84"/>
                      <a:pt x="820" y="86"/>
                    </a:cubicBezTo>
                    <a:cubicBezTo>
                      <a:pt x="649" y="147"/>
                      <a:pt x="512" y="184"/>
                      <a:pt x="402" y="184"/>
                    </a:cubicBezTo>
                    <a:cubicBezTo>
                      <a:pt x="280" y="184"/>
                      <a:pt x="190" y="138"/>
                      <a:pt x="121" y="30"/>
                    </a:cubicBezTo>
                    <a:cubicBezTo>
                      <a:pt x="109" y="11"/>
                      <a:pt x="90" y="1"/>
                      <a:pt x="7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2801661" y="2047016"/>
                <a:ext cx="148033" cy="80815"/>
              </a:xfrm>
              <a:custGeom>
                <a:avLst/>
                <a:gdLst/>
                <a:ahLst/>
                <a:cxnLst/>
                <a:rect l="l" t="t" r="r" b="b"/>
                <a:pathLst>
                  <a:path w="1786" h="975" extrusionOk="0">
                    <a:moveTo>
                      <a:pt x="1055" y="0"/>
                    </a:moveTo>
                    <a:cubicBezTo>
                      <a:pt x="574" y="0"/>
                      <a:pt x="0" y="436"/>
                      <a:pt x="160" y="782"/>
                    </a:cubicBezTo>
                    <a:cubicBezTo>
                      <a:pt x="222" y="917"/>
                      <a:pt x="394" y="975"/>
                      <a:pt x="599" y="975"/>
                    </a:cubicBezTo>
                    <a:cubicBezTo>
                      <a:pt x="1097" y="975"/>
                      <a:pt x="1786" y="633"/>
                      <a:pt x="1539" y="249"/>
                    </a:cubicBezTo>
                    <a:cubicBezTo>
                      <a:pt x="1430" y="71"/>
                      <a:pt x="1250" y="0"/>
                      <a:pt x="1055"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3232835" y="2038147"/>
                <a:ext cx="147784" cy="81064"/>
              </a:xfrm>
              <a:custGeom>
                <a:avLst/>
                <a:gdLst/>
                <a:ahLst/>
                <a:cxnLst/>
                <a:rect l="l" t="t" r="r" b="b"/>
                <a:pathLst>
                  <a:path w="1783" h="978" extrusionOk="0">
                    <a:moveTo>
                      <a:pt x="720" y="1"/>
                    </a:moveTo>
                    <a:cubicBezTo>
                      <a:pt x="527" y="1"/>
                      <a:pt x="349" y="71"/>
                      <a:pt x="240" y="244"/>
                    </a:cubicBezTo>
                    <a:cubicBezTo>
                      <a:pt x="1" y="630"/>
                      <a:pt x="693" y="977"/>
                      <a:pt x="1190" y="977"/>
                    </a:cubicBezTo>
                    <a:cubicBezTo>
                      <a:pt x="1391" y="977"/>
                      <a:pt x="1560" y="920"/>
                      <a:pt x="1622" y="786"/>
                    </a:cubicBezTo>
                    <a:cubicBezTo>
                      <a:pt x="1782" y="439"/>
                      <a:pt x="1203" y="1"/>
                      <a:pt x="72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3462264" y="1724257"/>
                <a:ext cx="420558" cy="421980"/>
              </a:xfrm>
              <a:custGeom>
                <a:avLst/>
                <a:gdLst/>
                <a:ahLst/>
                <a:cxnLst/>
                <a:rect l="l" t="t" r="r" b="b"/>
                <a:pathLst>
                  <a:path w="5074" h="5091" extrusionOk="0">
                    <a:moveTo>
                      <a:pt x="2980" y="0"/>
                    </a:moveTo>
                    <a:cubicBezTo>
                      <a:pt x="1724" y="0"/>
                      <a:pt x="939" y="1397"/>
                      <a:pt x="962" y="2976"/>
                    </a:cubicBezTo>
                    <a:cubicBezTo>
                      <a:pt x="962" y="2976"/>
                      <a:pt x="1" y="4181"/>
                      <a:pt x="2037" y="5001"/>
                    </a:cubicBezTo>
                    <a:cubicBezTo>
                      <a:pt x="2186" y="5062"/>
                      <a:pt x="2330" y="5090"/>
                      <a:pt x="2469" y="5090"/>
                    </a:cubicBezTo>
                    <a:cubicBezTo>
                      <a:pt x="4214" y="5090"/>
                      <a:pt x="5073" y="577"/>
                      <a:pt x="3585" y="102"/>
                    </a:cubicBezTo>
                    <a:cubicBezTo>
                      <a:pt x="3373" y="33"/>
                      <a:pt x="3171" y="0"/>
                      <a:pt x="2980"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3623312" y="1775895"/>
                <a:ext cx="161046" cy="216751"/>
              </a:xfrm>
              <a:custGeom>
                <a:avLst/>
                <a:gdLst/>
                <a:ahLst/>
                <a:cxnLst/>
                <a:rect l="l" t="t" r="r" b="b"/>
                <a:pathLst>
                  <a:path w="1943" h="2615" extrusionOk="0">
                    <a:moveTo>
                      <a:pt x="943" y="1"/>
                    </a:moveTo>
                    <a:cubicBezTo>
                      <a:pt x="578" y="1"/>
                      <a:pt x="251" y="233"/>
                      <a:pt x="94" y="608"/>
                    </a:cubicBezTo>
                    <a:cubicBezTo>
                      <a:pt x="9" y="823"/>
                      <a:pt x="0" y="1000"/>
                      <a:pt x="74" y="1150"/>
                    </a:cubicBezTo>
                    <a:cubicBezTo>
                      <a:pt x="215" y="1439"/>
                      <a:pt x="616" y="1569"/>
                      <a:pt x="970" y="1672"/>
                    </a:cubicBezTo>
                    <a:cubicBezTo>
                      <a:pt x="1064" y="1701"/>
                      <a:pt x="1138" y="1719"/>
                      <a:pt x="1223" y="1746"/>
                    </a:cubicBezTo>
                    <a:cubicBezTo>
                      <a:pt x="1438" y="1822"/>
                      <a:pt x="1465" y="2008"/>
                      <a:pt x="1418" y="2149"/>
                    </a:cubicBezTo>
                    <a:cubicBezTo>
                      <a:pt x="1362" y="2335"/>
                      <a:pt x="1158" y="2503"/>
                      <a:pt x="867" y="2503"/>
                    </a:cubicBezTo>
                    <a:cubicBezTo>
                      <a:pt x="784" y="2503"/>
                      <a:pt x="699" y="2485"/>
                      <a:pt x="616" y="2465"/>
                    </a:cubicBezTo>
                    <a:cubicBezTo>
                      <a:pt x="607" y="2456"/>
                      <a:pt x="607" y="2456"/>
                      <a:pt x="598" y="2456"/>
                    </a:cubicBezTo>
                    <a:cubicBezTo>
                      <a:pt x="569" y="2456"/>
                      <a:pt x="551" y="2474"/>
                      <a:pt x="542" y="2503"/>
                    </a:cubicBezTo>
                    <a:cubicBezTo>
                      <a:pt x="531" y="2530"/>
                      <a:pt x="551" y="2568"/>
                      <a:pt x="578" y="2577"/>
                    </a:cubicBezTo>
                    <a:cubicBezTo>
                      <a:pt x="681" y="2606"/>
                      <a:pt x="775" y="2615"/>
                      <a:pt x="867" y="2615"/>
                    </a:cubicBezTo>
                    <a:cubicBezTo>
                      <a:pt x="1214" y="2615"/>
                      <a:pt x="1456" y="2418"/>
                      <a:pt x="1530" y="2176"/>
                    </a:cubicBezTo>
                    <a:cubicBezTo>
                      <a:pt x="1595" y="1981"/>
                      <a:pt x="1539" y="1737"/>
                      <a:pt x="1259" y="1634"/>
                    </a:cubicBezTo>
                    <a:cubicBezTo>
                      <a:pt x="1176" y="1607"/>
                      <a:pt x="1091" y="1589"/>
                      <a:pt x="1008" y="1560"/>
                    </a:cubicBezTo>
                    <a:cubicBezTo>
                      <a:pt x="672" y="1457"/>
                      <a:pt x="298" y="1345"/>
                      <a:pt x="177" y="1103"/>
                    </a:cubicBezTo>
                    <a:cubicBezTo>
                      <a:pt x="121" y="982"/>
                      <a:pt x="130" y="832"/>
                      <a:pt x="206" y="655"/>
                    </a:cubicBezTo>
                    <a:cubicBezTo>
                      <a:pt x="336" y="328"/>
                      <a:pt x="625" y="121"/>
                      <a:pt x="943" y="121"/>
                    </a:cubicBezTo>
                    <a:lnTo>
                      <a:pt x="979" y="121"/>
                    </a:lnTo>
                    <a:cubicBezTo>
                      <a:pt x="1353" y="133"/>
                      <a:pt x="1662" y="431"/>
                      <a:pt x="1819" y="917"/>
                    </a:cubicBezTo>
                    <a:cubicBezTo>
                      <a:pt x="1819" y="935"/>
                      <a:pt x="1848" y="953"/>
                      <a:pt x="1875" y="953"/>
                    </a:cubicBezTo>
                    <a:lnTo>
                      <a:pt x="1886" y="953"/>
                    </a:lnTo>
                    <a:cubicBezTo>
                      <a:pt x="1922" y="944"/>
                      <a:pt x="1942" y="906"/>
                      <a:pt x="1931" y="879"/>
                    </a:cubicBezTo>
                    <a:cubicBezTo>
                      <a:pt x="1763" y="345"/>
                      <a:pt x="1409" y="21"/>
                      <a:pt x="979" y="1"/>
                    </a:cubicBezTo>
                    <a:close/>
                  </a:path>
                </a:pathLst>
              </a:custGeom>
              <a:solidFill>
                <a:srgbClr val="9E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159420" y="2651837"/>
                <a:ext cx="216579" cy="121182"/>
              </a:xfrm>
              <a:custGeom>
                <a:avLst/>
                <a:gdLst/>
                <a:ahLst/>
                <a:cxnLst/>
                <a:rect l="l" t="t" r="r" b="b"/>
                <a:pathLst>
                  <a:path w="2613" h="1462" extrusionOk="0">
                    <a:moveTo>
                      <a:pt x="1488" y="0"/>
                    </a:moveTo>
                    <a:cubicBezTo>
                      <a:pt x="965" y="0"/>
                      <a:pt x="407" y="189"/>
                      <a:pt x="271" y="474"/>
                    </a:cubicBezTo>
                    <a:cubicBezTo>
                      <a:pt x="0" y="1038"/>
                      <a:pt x="766" y="1462"/>
                      <a:pt x="1472" y="1462"/>
                    </a:cubicBezTo>
                    <a:cubicBezTo>
                      <a:pt x="1936" y="1462"/>
                      <a:pt x="2375" y="1278"/>
                      <a:pt x="2475" y="830"/>
                    </a:cubicBezTo>
                    <a:cubicBezTo>
                      <a:pt x="2612" y="235"/>
                      <a:pt x="2072" y="0"/>
                      <a:pt x="1488"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184203" y="2671066"/>
                <a:ext cx="185745" cy="101952"/>
              </a:xfrm>
              <a:custGeom>
                <a:avLst/>
                <a:gdLst/>
                <a:ahLst/>
                <a:cxnLst/>
                <a:rect l="l" t="t" r="r" b="b"/>
                <a:pathLst>
                  <a:path w="2241" h="1230" extrusionOk="0">
                    <a:moveTo>
                      <a:pt x="2008" y="0"/>
                    </a:moveTo>
                    <a:cubicBezTo>
                      <a:pt x="1531" y="422"/>
                      <a:pt x="841" y="758"/>
                      <a:pt x="225" y="758"/>
                    </a:cubicBezTo>
                    <a:cubicBezTo>
                      <a:pt x="149" y="758"/>
                      <a:pt x="75" y="746"/>
                      <a:pt x="1" y="746"/>
                    </a:cubicBezTo>
                    <a:cubicBezTo>
                      <a:pt x="199" y="1039"/>
                      <a:pt x="701" y="1229"/>
                      <a:pt x="1175" y="1229"/>
                    </a:cubicBezTo>
                    <a:cubicBezTo>
                      <a:pt x="1640" y="1229"/>
                      <a:pt x="2078" y="1047"/>
                      <a:pt x="2176" y="598"/>
                    </a:cubicBezTo>
                    <a:cubicBezTo>
                      <a:pt x="2241" y="327"/>
                      <a:pt x="2165" y="130"/>
                      <a:pt x="2008"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40"/>
            <p:cNvGrpSpPr/>
            <p:nvPr/>
          </p:nvGrpSpPr>
          <p:grpSpPr>
            <a:xfrm rot="146235">
              <a:off x="5519955" y="3639085"/>
              <a:ext cx="2917508" cy="590873"/>
              <a:chOff x="2033700" y="2544600"/>
              <a:chExt cx="217625" cy="64375"/>
            </a:xfrm>
          </p:grpSpPr>
          <p:sp>
            <p:nvSpPr>
              <p:cNvPr id="754" name="Google Shape;754;p40"/>
              <p:cNvSpPr/>
              <p:nvPr/>
            </p:nvSpPr>
            <p:spPr>
              <a:xfrm>
                <a:off x="2033700" y="2544600"/>
                <a:ext cx="217625" cy="64375"/>
              </a:xfrm>
              <a:custGeom>
                <a:avLst/>
                <a:gdLst/>
                <a:ahLst/>
                <a:cxnLst/>
                <a:rect l="l" t="t" r="r" b="b"/>
                <a:pathLst>
                  <a:path w="8705" h="2575" extrusionOk="0">
                    <a:moveTo>
                      <a:pt x="7343" y="0"/>
                    </a:moveTo>
                    <a:cubicBezTo>
                      <a:pt x="7160" y="0"/>
                      <a:pt x="6961" y="38"/>
                      <a:pt x="6750" y="121"/>
                    </a:cubicBezTo>
                    <a:cubicBezTo>
                      <a:pt x="5867" y="472"/>
                      <a:pt x="5645" y="791"/>
                      <a:pt x="5184" y="791"/>
                    </a:cubicBezTo>
                    <a:cubicBezTo>
                      <a:pt x="4997" y="791"/>
                      <a:pt x="4771" y="738"/>
                      <a:pt x="4445" y="614"/>
                    </a:cubicBezTo>
                    <a:cubicBezTo>
                      <a:pt x="4064" y="469"/>
                      <a:pt x="3717" y="404"/>
                      <a:pt x="3409" y="404"/>
                    </a:cubicBezTo>
                    <a:cubicBezTo>
                      <a:pt x="2813" y="404"/>
                      <a:pt x="2367" y="648"/>
                      <a:pt x="2120" y="1017"/>
                    </a:cubicBezTo>
                    <a:cubicBezTo>
                      <a:pt x="1808" y="1491"/>
                      <a:pt x="1352" y="1707"/>
                      <a:pt x="792" y="1707"/>
                    </a:cubicBezTo>
                    <a:cubicBezTo>
                      <a:pt x="547" y="1707"/>
                      <a:pt x="282" y="1665"/>
                      <a:pt x="1" y="1586"/>
                    </a:cubicBezTo>
                    <a:lnTo>
                      <a:pt x="1" y="1586"/>
                    </a:lnTo>
                    <a:cubicBezTo>
                      <a:pt x="509" y="1963"/>
                      <a:pt x="842" y="2087"/>
                      <a:pt x="1149" y="2087"/>
                    </a:cubicBezTo>
                    <a:cubicBezTo>
                      <a:pt x="1451" y="2087"/>
                      <a:pt x="1727" y="1967"/>
                      <a:pt x="2120" y="1846"/>
                    </a:cubicBezTo>
                    <a:cubicBezTo>
                      <a:pt x="2285" y="1794"/>
                      <a:pt x="2421" y="1772"/>
                      <a:pt x="2538" y="1772"/>
                    </a:cubicBezTo>
                    <a:cubicBezTo>
                      <a:pt x="2990" y="1772"/>
                      <a:pt x="3178" y="2108"/>
                      <a:pt x="3800" y="2426"/>
                    </a:cubicBezTo>
                    <a:cubicBezTo>
                      <a:pt x="4011" y="2533"/>
                      <a:pt x="4205" y="2575"/>
                      <a:pt x="4385" y="2575"/>
                    </a:cubicBezTo>
                    <a:cubicBezTo>
                      <a:pt x="4865" y="2575"/>
                      <a:pt x="5254" y="2279"/>
                      <a:pt x="5648" y="2137"/>
                    </a:cubicBezTo>
                    <a:cubicBezTo>
                      <a:pt x="5713" y="2115"/>
                      <a:pt x="5790" y="2106"/>
                      <a:pt x="5876" y="2106"/>
                    </a:cubicBezTo>
                    <a:cubicBezTo>
                      <a:pt x="6204" y="2106"/>
                      <a:pt x="6665" y="2237"/>
                      <a:pt x="7110" y="2237"/>
                    </a:cubicBezTo>
                    <a:cubicBezTo>
                      <a:pt x="7517" y="2237"/>
                      <a:pt x="7911" y="2127"/>
                      <a:pt x="8177" y="1707"/>
                    </a:cubicBezTo>
                    <a:cubicBezTo>
                      <a:pt x="8704" y="879"/>
                      <a:pt x="8224" y="0"/>
                      <a:pt x="734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033700" y="2565525"/>
                <a:ext cx="210550" cy="43450"/>
              </a:xfrm>
              <a:custGeom>
                <a:avLst/>
                <a:gdLst/>
                <a:ahLst/>
                <a:cxnLst/>
                <a:rect l="l" t="t" r="r" b="b"/>
                <a:pathLst>
                  <a:path w="8422" h="1738" extrusionOk="0">
                    <a:moveTo>
                      <a:pt x="8383" y="1"/>
                    </a:moveTo>
                    <a:cubicBezTo>
                      <a:pt x="8188" y="484"/>
                      <a:pt x="7982" y="587"/>
                      <a:pt x="7699" y="587"/>
                    </a:cubicBezTo>
                    <a:cubicBezTo>
                      <a:pt x="7492" y="587"/>
                      <a:pt x="7244" y="532"/>
                      <a:pt x="6929" y="532"/>
                    </a:cubicBezTo>
                    <a:cubicBezTo>
                      <a:pt x="6811" y="532"/>
                      <a:pt x="6683" y="539"/>
                      <a:pt x="6544" y="561"/>
                    </a:cubicBezTo>
                    <a:cubicBezTo>
                      <a:pt x="5753" y="700"/>
                      <a:pt x="5509" y="1131"/>
                      <a:pt x="5005" y="1131"/>
                    </a:cubicBezTo>
                    <a:cubicBezTo>
                      <a:pt x="4861" y="1131"/>
                      <a:pt x="4695" y="1096"/>
                      <a:pt x="4490" y="1009"/>
                    </a:cubicBezTo>
                    <a:cubicBezTo>
                      <a:pt x="3814" y="719"/>
                      <a:pt x="3480" y="384"/>
                      <a:pt x="3012" y="384"/>
                    </a:cubicBezTo>
                    <a:cubicBezTo>
                      <a:pt x="2847" y="384"/>
                      <a:pt x="2666" y="425"/>
                      <a:pt x="2447" y="525"/>
                    </a:cubicBezTo>
                    <a:cubicBezTo>
                      <a:pt x="1902" y="771"/>
                      <a:pt x="1487" y="997"/>
                      <a:pt x="979" y="997"/>
                    </a:cubicBezTo>
                    <a:cubicBezTo>
                      <a:pt x="695" y="997"/>
                      <a:pt x="382" y="927"/>
                      <a:pt x="1" y="749"/>
                    </a:cubicBezTo>
                    <a:lnTo>
                      <a:pt x="1" y="749"/>
                    </a:lnTo>
                    <a:cubicBezTo>
                      <a:pt x="509" y="1126"/>
                      <a:pt x="842" y="1250"/>
                      <a:pt x="1149" y="1250"/>
                    </a:cubicBezTo>
                    <a:cubicBezTo>
                      <a:pt x="1451" y="1250"/>
                      <a:pt x="1727" y="1130"/>
                      <a:pt x="2120" y="1009"/>
                    </a:cubicBezTo>
                    <a:cubicBezTo>
                      <a:pt x="2285" y="957"/>
                      <a:pt x="2421" y="935"/>
                      <a:pt x="2538" y="935"/>
                    </a:cubicBezTo>
                    <a:cubicBezTo>
                      <a:pt x="2990" y="935"/>
                      <a:pt x="3178" y="1271"/>
                      <a:pt x="3800" y="1589"/>
                    </a:cubicBezTo>
                    <a:cubicBezTo>
                      <a:pt x="4011" y="1696"/>
                      <a:pt x="4205" y="1738"/>
                      <a:pt x="4385" y="1738"/>
                    </a:cubicBezTo>
                    <a:cubicBezTo>
                      <a:pt x="4865" y="1738"/>
                      <a:pt x="5254" y="1442"/>
                      <a:pt x="5648" y="1300"/>
                    </a:cubicBezTo>
                    <a:cubicBezTo>
                      <a:pt x="5713" y="1278"/>
                      <a:pt x="5790" y="1269"/>
                      <a:pt x="5876" y="1269"/>
                    </a:cubicBezTo>
                    <a:cubicBezTo>
                      <a:pt x="6204" y="1269"/>
                      <a:pt x="6665" y="1400"/>
                      <a:pt x="7110" y="1400"/>
                    </a:cubicBezTo>
                    <a:cubicBezTo>
                      <a:pt x="7517" y="1400"/>
                      <a:pt x="7911" y="1290"/>
                      <a:pt x="8177" y="870"/>
                    </a:cubicBezTo>
                    <a:cubicBezTo>
                      <a:pt x="8365" y="581"/>
                      <a:pt x="8421" y="272"/>
                      <a:pt x="8383"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1"/>
          <p:cNvSpPr txBox="1">
            <a:spLocks noGrp="1"/>
          </p:cNvSpPr>
          <p:nvPr>
            <p:ph type="subTitle" idx="1"/>
          </p:nvPr>
        </p:nvSpPr>
        <p:spPr>
          <a:xfrm>
            <a:off x="3954425" y="2639225"/>
            <a:ext cx="4174500" cy="10278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rgbClr val="2F0807"/>
                </a:solidFill>
                <a:latin typeface="Roboto"/>
                <a:ea typeface="Roboto"/>
                <a:cs typeface="Roboto"/>
                <a:sym typeface="Roboto"/>
              </a:rPr>
              <a:t>The prefrontal cortex is a crucial region associated with emotional processing and regulation. It plays a significant role in various cognitive functions, decision-making, and emotional control. When it comes to sadness, the prefrontal cortex is involved in the regulation of emotions and the interpretation of emotional stimuli.</a:t>
            </a:r>
            <a:endParaRPr sz="1800">
              <a:solidFill>
                <a:srgbClr val="2F0807"/>
              </a:solidFill>
            </a:endParaRPr>
          </a:p>
        </p:txBody>
      </p:sp>
      <p:sp>
        <p:nvSpPr>
          <p:cNvPr id="761" name="Google Shape;761;p41"/>
          <p:cNvSpPr txBox="1">
            <a:spLocks noGrp="1"/>
          </p:cNvSpPr>
          <p:nvPr>
            <p:ph type="title"/>
          </p:nvPr>
        </p:nvSpPr>
        <p:spPr>
          <a:xfrm>
            <a:off x="3635275" y="304550"/>
            <a:ext cx="5448300" cy="102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Prefrontal Cortex</a:t>
            </a:r>
            <a:endParaRPr/>
          </a:p>
        </p:txBody>
      </p:sp>
      <p:grpSp>
        <p:nvGrpSpPr>
          <p:cNvPr id="762" name="Google Shape;762;p41"/>
          <p:cNvGrpSpPr/>
          <p:nvPr/>
        </p:nvGrpSpPr>
        <p:grpSpPr>
          <a:xfrm>
            <a:off x="460400" y="618525"/>
            <a:ext cx="3187360" cy="2908724"/>
            <a:chOff x="524925" y="1282200"/>
            <a:chExt cx="3187360" cy="2908724"/>
          </a:xfrm>
        </p:grpSpPr>
        <p:sp>
          <p:nvSpPr>
            <p:cNvPr id="763" name="Google Shape;763;p41"/>
            <p:cNvSpPr/>
            <p:nvPr/>
          </p:nvSpPr>
          <p:spPr>
            <a:xfrm>
              <a:off x="524925" y="3686850"/>
              <a:ext cx="3187360" cy="504074"/>
            </a:xfrm>
            <a:custGeom>
              <a:avLst/>
              <a:gdLst/>
              <a:ahLst/>
              <a:cxnLst/>
              <a:rect l="l" t="t" r="r" b="b"/>
              <a:pathLst>
                <a:path w="23682" h="3809" extrusionOk="0">
                  <a:moveTo>
                    <a:pt x="11847" y="1"/>
                  </a:moveTo>
                  <a:cubicBezTo>
                    <a:pt x="5303" y="1"/>
                    <a:pt x="1" y="850"/>
                    <a:pt x="1" y="1905"/>
                  </a:cubicBezTo>
                  <a:cubicBezTo>
                    <a:pt x="1" y="2958"/>
                    <a:pt x="5303" y="3809"/>
                    <a:pt x="11847" y="3809"/>
                  </a:cubicBezTo>
                  <a:cubicBezTo>
                    <a:pt x="18379" y="3809"/>
                    <a:pt x="23682" y="2958"/>
                    <a:pt x="23682" y="1905"/>
                  </a:cubicBezTo>
                  <a:cubicBezTo>
                    <a:pt x="23682" y="850"/>
                    <a:pt x="18379" y="1"/>
                    <a:pt x="1184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41"/>
            <p:cNvGrpSpPr/>
            <p:nvPr/>
          </p:nvGrpSpPr>
          <p:grpSpPr>
            <a:xfrm>
              <a:off x="715100" y="1282200"/>
              <a:ext cx="2753654" cy="2730276"/>
              <a:chOff x="715100" y="1282200"/>
              <a:chExt cx="2753654" cy="2730276"/>
            </a:xfrm>
          </p:grpSpPr>
          <p:sp>
            <p:nvSpPr>
              <p:cNvPr id="765" name="Google Shape;765;p41"/>
              <p:cNvSpPr/>
              <p:nvPr/>
            </p:nvSpPr>
            <p:spPr>
              <a:xfrm>
                <a:off x="1294862" y="1282200"/>
                <a:ext cx="2110119" cy="1277301"/>
              </a:xfrm>
              <a:custGeom>
                <a:avLst/>
                <a:gdLst/>
                <a:ahLst/>
                <a:cxnLst/>
                <a:rect l="l" t="t" r="r" b="b"/>
                <a:pathLst>
                  <a:path w="21572" h="13058" extrusionOk="0">
                    <a:moveTo>
                      <a:pt x="12265" y="138"/>
                    </a:moveTo>
                    <a:cubicBezTo>
                      <a:pt x="13132" y="138"/>
                      <a:pt x="13946" y="194"/>
                      <a:pt x="14645" y="259"/>
                    </a:cubicBezTo>
                    <a:cubicBezTo>
                      <a:pt x="15962" y="389"/>
                      <a:pt x="17286" y="893"/>
                      <a:pt x="18379" y="1668"/>
                    </a:cubicBezTo>
                    <a:cubicBezTo>
                      <a:pt x="19340" y="2340"/>
                      <a:pt x="20003" y="3069"/>
                      <a:pt x="20478" y="3938"/>
                    </a:cubicBezTo>
                    <a:cubicBezTo>
                      <a:pt x="21011" y="4908"/>
                      <a:pt x="21300" y="5766"/>
                      <a:pt x="21374" y="6570"/>
                    </a:cubicBezTo>
                    <a:cubicBezTo>
                      <a:pt x="21412" y="7036"/>
                      <a:pt x="21374" y="7502"/>
                      <a:pt x="21282" y="7950"/>
                    </a:cubicBezTo>
                    <a:lnTo>
                      <a:pt x="21282" y="7894"/>
                    </a:lnTo>
                    <a:cubicBezTo>
                      <a:pt x="21309" y="6953"/>
                      <a:pt x="21047" y="6019"/>
                      <a:pt x="20693" y="5141"/>
                    </a:cubicBezTo>
                    <a:cubicBezTo>
                      <a:pt x="20283" y="4133"/>
                      <a:pt x="19667" y="3349"/>
                      <a:pt x="18854" y="2621"/>
                    </a:cubicBezTo>
                    <a:cubicBezTo>
                      <a:pt x="17846" y="1724"/>
                      <a:pt x="16596" y="1073"/>
                      <a:pt x="15270" y="781"/>
                    </a:cubicBezTo>
                    <a:cubicBezTo>
                      <a:pt x="13731" y="447"/>
                      <a:pt x="12121" y="246"/>
                      <a:pt x="10513" y="246"/>
                    </a:cubicBezTo>
                    <a:cubicBezTo>
                      <a:pt x="10375" y="246"/>
                      <a:pt x="10237" y="247"/>
                      <a:pt x="10099" y="250"/>
                    </a:cubicBezTo>
                    <a:cubicBezTo>
                      <a:pt x="10845" y="176"/>
                      <a:pt x="11573" y="138"/>
                      <a:pt x="12265" y="138"/>
                    </a:cubicBezTo>
                    <a:close/>
                    <a:moveTo>
                      <a:pt x="7942" y="418"/>
                    </a:moveTo>
                    <a:cubicBezTo>
                      <a:pt x="7290" y="513"/>
                      <a:pt x="6645" y="633"/>
                      <a:pt x="6020" y="810"/>
                    </a:cubicBezTo>
                    <a:cubicBezTo>
                      <a:pt x="4582" y="1202"/>
                      <a:pt x="3193" y="1901"/>
                      <a:pt x="2203" y="3013"/>
                    </a:cubicBezTo>
                    <a:cubicBezTo>
                      <a:pt x="980" y="4386"/>
                      <a:pt x="467" y="6346"/>
                      <a:pt x="859" y="8129"/>
                    </a:cubicBezTo>
                    <a:cubicBezTo>
                      <a:pt x="915" y="8521"/>
                      <a:pt x="1018" y="8913"/>
                      <a:pt x="1156" y="9285"/>
                    </a:cubicBezTo>
                    <a:cubicBezTo>
                      <a:pt x="941" y="8902"/>
                      <a:pt x="773" y="8492"/>
                      <a:pt x="661" y="8062"/>
                    </a:cubicBezTo>
                    <a:cubicBezTo>
                      <a:pt x="157" y="6149"/>
                      <a:pt x="803" y="3929"/>
                      <a:pt x="2259" y="2538"/>
                    </a:cubicBezTo>
                    <a:cubicBezTo>
                      <a:pt x="3220" y="1612"/>
                      <a:pt x="4582" y="961"/>
                      <a:pt x="6197" y="651"/>
                    </a:cubicBezTo>
                    <a:cubicBezTo>
                      <a:pt x="6786" y="539"/>
                      <a:pt x="7364" y="465"/>
                      <a:pt x="7942" y="418"/>
                    </a:cubicBezTo>
                    <a:close/>
                    <a:moveTo>
                      <a:pt x="1466" y="9668"/>
                    </a:moveTo>
                    <a:cubicBezTo>
                      <a:pt x="1634" y="9948"/>
                      <a:pt x="1829" y="10219"/>
                      <a:pt x="2044" y="10470"/>
                    </a:cubicBezTo>
                    <a:cubicBezTo>
                      <a:pt x="1914" y="10340"/>
                      <a:pt x="1793" y="10210"/>
                      <a:pt x="1681" y="10069"/>
                    </a:cubicBezTo>
                    <a:cubicBezTo>
                      <a:pt x="1605" y="9939"/>
                      <a:pt x="1531" y="9809"/>
                      <a:pt x="1466" y="9677"/>
                    </a:cubicBezTo>
                    <a:lnTo>
                      <a:pt x="1466" y="9668"/>
                    </a:lnTo>
                    <a:close/>
                    <a:moveTo>
                      <a:pt x="2250" y="10853"/>
                    </a:moveTo>
                    <a:cubicBezTo>
                      <a:pt x="2660" y="11218"/>
                      <a:pt x="3117" y="11516"/>
                      <a:pt x="3612" y="11740"/>
                    </a:cubicBezTo>
                    <a:cubicBezTo>
                      <a:pt x="4210" y="12058"/>
                      <a:pt x="4853" y="12273"/>
                      <a:pt x="5525" y="12347"/>
                    </a:cubicBezTo>
                    <a:cubicBezTo>
                      <a:pt x="5736" y="12371"/>
                      <a:pt x="5946" y="12381"/>
                      <a:pt x="6157" y="12381"/>
                    </a:cubicBezTo>
                    <a:cubicBezTo>
                      <a:pt x="7307" y="12381"/>
                      <a:pt x="8451" y="12068"/>
                      <a:pt x="9595" y="11814"/>
                    </a:cubicBezTo>
                    <a:cubicBezTo>
                      <a:pt x="9781" y="11796"/>
                      <a:pt x="9969" y="11787"/>
                      <a:pt x="10155" y="11778"/>
                    </a:cubicBezTo>
                    <a:lnTo>
                      <a:pt x="10155" y="11778"/>
                    </a:lnTo>
                    <a:lnTo>
                      <a:pt x="9651" y="11946"/>
                    </a:lnTo>
                    <a:cubicBezTo>
                      <a:pt x="8569" y="12329"/>
                      <a:pt x="7449" y="12721"/>
                      <a:pt x="6300" y="12730"/>
                    </a:cubicBezTo>
                    <a:lnTo>
                      <a:pt x="6262" y="12730"/>
                    </a:lnTo>
                    <a:cubicBezTo>
                      <a:pt x="4741" y="12730"/>
                      <a:pt x="3258" y="12011"/>
                      <a:pt x="2250" y="10853"/>
                    </a:cubicBezTo>
                    <a:close/>
                    <a:moveTo>
                      <a:pt x="19891" y="11077"/>
                    </a:moveTo>
                    <a:cubicBezTo>
                      <a:pt x="19658" y="11395"/>
                      <a:pt x="19387" y="11675"/>
                      <a:pt x="19078" y="11917"/>
                    </a:cubicBezTo>
                    <a:cubicBezTo>
                      <a:pt x="18268" y="12569"/>
                      <a:pt x="17242" y="12922"/>
                      <a:pt x="16207" y="12922"/>
                    </a:cubicBezTo>
                    <a:cubicBezTo>
                      <a:pt x="16025" y="12922"/>
                      <a:pt x="15843" y="12912"/>
                      <a:pt x="15662" y="12889"/>
                    </a:cubicBezTo>
                    <a:cubicBezTo>
                      <a:pt x="14942" y="12795"/>
                      <a:pt x="14244" y="12533"/>
                      <a:pt x="13572" y="12282"/>
                    </a:cubicBezTo>
                    <a:cubicBezTo>
                      <a:pt x="12964" y="12067"/>
                      <a:pt x="12348" y="11834"/>
                      <a:pt x="11705" y="11722"/>
                    </a:cubicBezTo>
                    <a:cubicBezTo>
                      <a:pt x="11481" y="11675"/>
                      <a:pt x="11257" y="11657"/>
                      <a:pt x="11022" y="11637"/>
                    </a:cubicBezTo>
                    <a:cubicBezTo>
                      <a:pt x="11134" y="11610"/>
                      <a:pt x="11257" y="11572"/>
                      <a:pt x="11369" y="11545"/>
                    </a:cubicBezTo>
                    <a:cubicBezTo>
                      <a:pt x="11522" y="11536"/>
                      <a:pt x="11675" y="11531"/>
                      <a:pt x="11827" y="11531"/>
                    </a:cubicBezTo>
                    <a:cubicBezTo>
                      <a:pt x="12011" y="11531"/>
                      <a:pt x="12194" y="11538"/>
                      <a:pt x="12377" y="11554"/>
                    </a:cubicBezTo>
                    <a:cubicBezTo>
                      <a:pt x="13748" y="11693"/>
                      <a:pt x="15037" y="12356"/>
                      <a:pt x="16419" y="12421"/>
                    </a:cubicBezTo>
                    <a:cubicBezTo>
                      <a:pt x="16477" y="12423"/>
                      <a:pt x="16534" y="12425"/>
                      <a:pt x="16592" y="12425"/>
                    </a:cubicBezTo>
                    <a:cubicBezTo>
                      <a:pt x="17767" y="12425"/>
                      <a:pt x="18934" y="11972"/>
                      <a:pt x="19797" y="11171"/>
                    </a:cubicBezTo>
                    <a:cubicBezTo>
                      <a:pt x="19835" y="11142"/>
                      <a:pt x="19862" y="11115"/>
                      <a:pt x="19891" y="11077"/>
                    </a:cubicBezTo>
                    <a:close/>
                    <a:moveTo>
                      <a:pt x="12274" y="0"/>
                    </a:moveTo>
                    <a:cubicBezTo>
                      <a:pt x="11286" y="0"/>
                      <a:pt x="10213" y="64"/>
                      <a:pt x="9109" y="232"/>
                    </a:cubicBezTo>
                    <a:cubicBezTo>
                      <a:pt x="8148" y="241"/>
                      <a:pt x="7158" y="324"/>
                      <a:pt x="6170" y="513"/>
                    </a:cubicBezTo>
                    <a:cubicBezTo>
                      <a:pt x="4526" y="828"/>
                      <a:pt x="3146" y="1500"/>
                      <a:pt x="2156" y="2435"/>
                    </a:cubicBezTo>
                    <a:cubicBezTo>
                      <a:pt x="643" y="3891"/>
                      <a:pt x="1" y="6113"/>
                      <a:pt x="523" y="8100"/>
                    </a:cubicBezTo>
                    <a:cubicBezTo>
                      <a:pt x="729" y="8857"/>
                      <a:pt x="1083" y="9547"/>
                      <a:pt x="1569" y="10145"/>
                    </a:cubicBezTo>
                    <a:cubicBezTo>
                      <a:pt x="2548" y="11787"/>
                      <a:pt x="4378" y="12869"/>
                      <a:pt x="6262" y="12869"/>
                    </a:cubicBezTo>
                    <a:lnTo>
                      <a:pt x="6300" y="12869"/>
                    </a:lnTo>
                    <a:cubicBezTo>
                      <a:pt x="7476" y="12860"/>
                      <a:pt x="8605" y="12459"/>
                      <a:pt x="9698" y="12076"/>
                    </a:cubicBezTo>
                    <a:cubicBezTo>
                      <a:pt x="10005" y="11973"/>
                      <a:pt x="10314" y="11861"/>
                      <a:pt x="10621" y="11769"/>
                    </a:cubicBezTo>
                    <a:cubicBezTo>
                      <a:pt x="10977" y="11769"/>
                      <a:pt x="11331" y="11787"/>
                      <a:pt x="11685" y="11852"/>
                    </a:cubicBezTo>
                    <a:cubicBezTo>
                      <a:pt x="12310" y="11964"/>
                      <a:pt x="12926" y="12197"/>
                      <a:pt x="13516" y="12412"/>
                    </a:cubicBezTo>
                    <a:cubicBezTo>
                      <a:pt x="14205" y="12674"/>
                      <a:pt x="14907" y="12934"/>
                      <a:pt x="15653" y="13019"/>
                    </a:cubicBezTo>
                    <a:cubicBezTo>
                      <a:pt x="15839" y="13046"/>
                      <a:pt x="16027" y="13057"/>
                      <a:pt x="16213" y="13057"/>
                    </a:cubicBezTo>
                    <a:cubicBezTo>
                      <a:pt x="17277" y="13057"/>
                      <a:pt x="18332" y="12692"/>
                      <a:pt x="19163" y="12029"/>
                    </a:cubicBezTo>
                    <a:cubicBezTo>
                      <a:pt x="19732" y="11572"/>
                      <a:pt x="20180" y="11003"/>
                      <a:pt x="20487" y="10349"/>
                    </a:cubicBezTo>
                    <a:cubicBezTo>
                      <a:pt x="20814" y="9865"/>
                      <a:pt x="21047" y="9314"/>
                      <a:pt x="21179" y="8745"/>
                    </a:cubicBezTo>
                    <a:cubicBezTo>
                      <a:pt x="21459" y="8053"/>
                      <a:pt x="21571" y="7307"/>
                      <a:pt x="21506" y="6561"/>
                    </a:cubicBezTo>
                    <a:cubicBezTo>
                      <a:pt x="21439" y="5739"/>
                      <a:pt x="21141" y="4852"/>
                      <a:pt x="20599" y="3873"/>
                    </a:cubicBezTo>
                    <a:cubicBezTo>
                      <a:pt x="20115" y="2986"/>
                      <a:pt x="19434" y="2249"/>
                      <a:pt x="18462" y="1556"/>
                    </a:cubicBezTo>
                    <a:cubicBezTo>
                      <a:pt x="17351" y="763"/>
                      <a:pt x="15998" y="259"/>
                      <a:pt x="14662" y="120"/>
                    </a:cubicBezTo>
                    <a:cubicBezTo>
                      <a:pt x="13958" y="50"/>
                      <a:pt x="13149" y="0"/>
                      <a:pt x="12274"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2841449" y="2599505"/>
                <a:ext cx="130684" cy="130684"/>
              </a:xfrm>
              <a:custGeom>
                <a:avLst/>
                <a:gdLst/>
                <a:ahLst/>
                <a:cxnLst/>
                <a:rect l="l" t="t" r="r" b="b"/>
                <a:pathLst>
                  <a:path w="1336" h="1336" extrusionOk="0">
                    <a:moveTo>
                      <a:pt x="673" y="0"/>
                    </a:moveTo>
                    <a:cubicBezTo>
                      <a:pt x="299" y="0"/>
                      <a:pt x="1" y="298"/>
                      <a:pt x="1" y="672"/>
                    </a:cubicBezTo>
                    <a:cubicBezTo>
                      <a:pt x="1" y="1035"/>
                      <a:pt x="299" y="1336"/>
                      <a:pt x="673" y="1336"/>
                    </a:cubicBezTo>
                    <a:cubicBezTo>
                      <a:pt x="1036" y="1336"/>
                      <a:pt x="1336" y="1035"/>
                      <a:pt x="1336" y="672"/>
                    </a:cubicBezTo>
                    <a:cubicBezTo>
                      <a:pt x="1336" y="298"/>
                      <a:pt x="1036" y="0"/>
                      <a:pt x="67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2764760" y="2718255"/>
                <a:ext cx="91459" cy="91264"/>
              </a:xfrm>
              <a:custGeom>
                <a:avLst/>
                <a:gdLst/>
                <a:ahLst/>
                <a:cxnLst/>
                <a:rect l="l" t="t" r="r" b="b"/>
                <a:pathLst>
                  <a:path w="935" h="933" extrusionOk="0">
                    <a:moveTo>
                      <a:pt x="467" y="1"/>
                    </a:moveTo>
                    <a:cubicBezTo>
                      <a:pt x="207" y="1"/>
                      <a:pt x="1" y="213"/>
                      <a:pt x="1" y="467"/>
                    </a:cubicBezTo>
                    <a:cubicBezTo>
                      <a:pt x="1" y="729"/>
                      <a:pt x="207" y="933"/>
                      <a:pt x="467" y="933"/>
                    </a:cubicBezTo>
                    <a:cubicBezTo>
                      <a:pt x="720" y="933"/>
                      <a:pt x="935" y="729"/>
                      <a:pt x="935" y="467"/>
                    </a:cubicBezTo>
                    <a:cubicBezTo>
                      <a:pt x="935" y="213"/>
                      <a:pt x="720" y="1"/>
                      <a:pt x="467"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2677116" y="2781151"/>
                <a:ext cx="52039" cy="51159"/>
              </a:xfrm>
              <a:custGeom>
                <a:avLst/>
                <a:gdLst/>
                <a:ahLst/>
                <a:cxnLst/>
                <a:rect l="l" t="t" r="r" b="b"/>
                <a:pathLst>
                  <a:path w="532" h="523" extrusionOk="0">
                    <a:moveTo>
                      <a:pt x="263" y="1"/>
                    </a:moveTo>
                    <a:cubicBezTo>
                      <a:pt x="122" y="1"/>
                      <a:pt x="1" y="113"/>
                      <a:pt x="1" y="263"/>
                    </a:cubicBezTo>
                    <a:cubicBezTo>
                      <a:pt x="1" y="410"/>
                      <a:pt x="122" y="522"/>
                      <a:pt x="263" y="522"/>
                    </a:cubicBezTo>
                    <a:cubicBezTo>
                      <a:pt x="410" y="522"/>
                      <a:pt x="531" y="410"/>
                      <a:pt x="531" y="263"/>
                    </a:cubicBezTo>
                    <a:cubicBezTo>
                      <a:pt x="531" y="113"/>
                      <a:pt x="410" y="1"/>
                      <a:pt x="263"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1703738" y="1430100"/>
                <a:ext cx="1440852" cy="901975"/>
              </a:xfrm>
              <a:custGeom>
                <a:avLst/>
                <a:gdLst/>
                <a:ahLst/>
                <a:cxnLst/>
                <a:rect l="l" t="t" r="r" b="b"/>
                <a:pathLst>
                  <a:path w="14730" h="9221" extrusionOk="0">
                    <a:moveTo>
                      <a:pt x="5778" y="289"/>
                    </a:moveTo>
                    <a:cubicBezTo>
                      <a:pt x="5657" y="410"/>
                      <a:pt x="5554" y="548"/>
                      <a:pt x="5471" y="690"/>
                    </a:cubicBezTo>
                    <a:cubicBezTo>
                      <a:pt x="5330" y="587"/>
                      <a:pt x="5182" y="513"/>
                      <a:pt x="5050" y="475"/>
                    </a:cubicBezTo>
                    <a:cubicBezTo>
                      <a:pt x="5294" y="401"/>
                      <a:pt x="5536" y="333"/>
                      <a:pt x="5778" y="289"/>
                    </a:cubicBezTo>
                    <a:close/>
                    <a:moveTo>
                      <a:pt x="4808" y="548"/>
                    </a:moveTo>
                    <a:cubicBezTo>
                      <a:pt x="4817" y="548"/>
                      <a:pt x="4826" y="557"/>
                      <a:pt x="4837" y="557"/>
                    </a:cubicBezTo>
                    <a:cubicBezTo>
                      <a:pt x="5061" y="604"/>
                      <a:pt x="5256" y="699"/>
                      <a:pt x="5406" y="820"/>
                    </a:cubicBezTo>
                    <a:cubicBezTo>
                      <a:pt x="5359" y="905"/>
                      <a:pt x="5321" y="979"/>
                      <a:pt x="5294" y="1053"/>
                    </a:cubicBezTo>
                    <a:cubicBezTo>
                      <a:pt x="5274" y="1100"/>
                      <a:pt x="5256" y="1138"/>
                      <a:pt x="5238" y="1185"/>
                    </a:cubicBezTo>
                    <a:cubicBezTo>
                      <a:pt x="4902" y="1053"/>
                      <a:pt x="4546" y="997"/>
                      <a:pt x="4174" y="997"/>
                    </a:cubicBezTo>
                    <a:cubicBezTo>
                      <a:pt x="4062" y="997"/>
                      <a:pt x="3950" y="1005"/>
                      <a:pt x="3838" y="1017"/>
                    </a:cubicBezTo>
                    <a:cubicBezTo>
                      <a:pt x="3930" y="949"/>
                      <a:pt x="4042" y="893"/>
                      <a:pt x="4154" y="837"/>
                    </a:cubicBezTo>
                    <a:cubicBezTo>
                      <a:pt x="4369" y="725"/>
                      <a:pt x="4584" y="634"/>
                      <a:pt x="4808" y="548"/>
                    </a:cubicBezTo>
                    <a:close/>
                    <a:moveTo>
                      <a:pt x="4510" y="522"/>
                    </a:moveTo>
                    <a:cubicBezTo>
                      <a:pt x="4369" y="578"/>
                      <a:pt x="4230" y="643"/>
                      <a:pt x="4089" y="708"/>
                    </a:cubicBezTo>
                    <a:cubicBezTo>
                      <a:pt x="3874" y="820"/>
                      <a:pt x="3679" y="941"/>
                      <a:pt x="3502" y="1061"/>
                    </a:cubicBezTo>
                    <a:cubicBezTo>
                      <a:pt x="3325" y="1100"/>
                      <a:pt x="3157" y="1138"/>
                      <a:pt x="2989" y="1203"/>
                    </a:cubicBezTo>
                    <a:cubicBezTo>
                      <a:pt x="3361" y="781"/>
                      <a:pt x="3912" y="522"/>
                      <a:pt x="4472" y="522"/>
                    </a:cubicBezTo>
                    <a:close/>
                    <a:moveTo>
                      <a:pt x="5509" y="923"/>
                    </a:moveTo>
                    <a:cubicBezTo>
                      <a:pt x="5545" y="970"/>
                      <a:pt x="5583" y="1017"/>
                      <a:pt x="5610" y="1061"/>
                    </a:cubicBezTo>
                    <a:cubicBezTo>
                      <a:pt x="5666" y="1165"/>
                      <a:pt x="5704" y="1277"/>
                      <a:pt x="5722" y="1418"/>
                    </a:cubicBezTo>
                    <a:cubicBezTo>
                      <a:pt x="5621" y="1341"/>
                      <a:pt x="5498" y="1285"/>
                      <a:pt x="5368" y="1229"/>
                    </a:cubicBezTo>
                    <a:cubicBezTo>
                      <a:pt x="5386" y="1194"/>
                      <a:pt x="5406" y="1156"/>
                      <a:pt x="5424" y="1109"/>
                    </a:cubicBezTo>
                    <a:cubicBezTo>
                      <a:pt x="5453" y="1053"/>
                      <a:pt x="5480" y="988"/>
                      <a:pt x="5509" y="923"/>
                    </a:cubicBezTo>
                    <a:close/>
                    <a:moveTo>
                      <a:pt x="4145" y="1132"/>
                    </a:moveTo>
                    <a:cubicBezTo>
                      <a:pt x="4444" y="1132"/>
                      <a:pt x="4747" y="1175"/>
                      <a:pt x="5041" y="1259"/>
                    </a:cubicBezTo>
                    <a:cubicBezTo>
                      <a:pt x="4976" y="1341"/>
                      <a:pt x="4911" y="1436"/>
                      <a:pt x="4855" y="1521"/>
                    </a:cubicBezTo>
                    <a:cubicBezTo>
                      <a:pt x="4510" y="1277"/>
                      <a:pt x="4174" y="1156"/>
                      <a:pt x="3847" y="1147"/>
                    </a:cubicBezTo>
                    <a:cubicBezTo>
                      <a:pt x="3945" y="1137"/>
                      <a:pt x="4045" y="1132"/>
                      <a:pt x="4145" y="1132"/>
                    </a:cubicBezTo>
                    <a:close/>
                    <a:moveTo>
                      <a:pt x="3231" y="1268"/>
                    </a:moveTo>
                    <a:lnTo>
                      <a:pt x="3231" y="1268"/>
                    </a:lnTo>
                    <a:cubicBezTo>
                      <a:pt x="3202" y="1297"/>
                      <a:pt x="3175" y="1315"/>
                      <a:pt x="3146" y="1341"/>
                    </a:cubicBezTo>
                    <a:cubicBezTo>
                      <a:pt x="3034" y="1409"/>
                      <a:pt x="2922" y="1501"/>
                      <a:pt x="2821" y="1604"/>
                    </a:cubicBezTo>
                    <a:cubicBezTo>
                      <a:pt x="2792" y="1586"/>
                      <a:pt x="2765" y="1566"/>
                      <a:pt x="2736" y="1548"/>
                    </a:cubicBezTo>
                    <a:cubicBezTo>
                      <a:pt x="2765" y="1501"/>
                      <a:pt x="2792" y="1454"/>
                      <a:pt x="2821" y="1409"/>
                    </a:cubicBezTo>
                    <a:cubicBezTo>
                      <a:pt x="2960" y="1353"/>
                      <a:pt x="3090" y="1306"/>
                      <a:pt x="3231" y="1268"/>
                    </a:cubicBezTo>
                    <a:close/>
                    <a:moveTo>
                      <a:pt x="8065" y="513"/>
                    </a:moveTo>
                    <a:cubicBezTo>
                      <a:pt x="8448" y="522"/>
                      <a:pt x="8737" y="876"/>
                      <a:pt x="8793" y="1221"/>
                    </a:cubicBezTo>
                    <a:cubicBezTo>
                      <a:pt x="8793" y="1241"/>
                      <a:pt x="8802" y="1250"/>
                      <a:pt x="8802" y="1268"/>
                    </a:cubicBezTo>
                    <a:cubicBezTo>
                      <a:pt x="8717" y="1256"/>
                      <a:pt x="8630" y="1249"/>
                      <a:pt x="8543" y="1249"/>
                    </a:cubicBezTo>
                    <a:cubicBezTo>
                      <a:pt x="8430" y="1249"/>
                      <a:pt x="8316" y="1260"/>
                      <a:pt x="8206" y="1285"/>
                    </a:cubicBezTo>
                    <a:cubicBezTo>
                      <a:pt x="7917" y="1341"/>
                      <a:pt x="7617" y="1465"/>
                      <a:pt x="7328" y="1669"/>
                    </a:cubicBezTo>
                    <a:cubicBezTo>
                      <a:pt x="7290" y="1465"/>
                      <a:pt x="7301" y="1259"/>
                      <a:pt x="7346" y="1091"/>
                    </a:cubicBezTo>
                    <a:cubicBezTo>
                      <a:pt x="7458" y="755"/>
                      <a:pt x="7758" y="513"/>
                      <a:pt x="8056" y="513"/>
                    </a:cubicBezTo>
                    <a:close/>
                    <a:moveTo>
                      <a:pt x="5191" y="1315"/>
                    </a:moveTo>
                    <a:cubicBezTo>
                      <a:pt x="5144" y="1445"/>
                      <a:pt x="5097" y="1566"/>
                      <a:pt x="5070" y="1698"/>
                    </a:cubicBezTo>
                    <a:cubicBezTo>
                      <a:pt x="5032" y="1669"/>
                      <a:pt x="4994" y="1642"/>
                      <a:pt x="4967" y="1613"/>
                    </a:cubicBezTo>
                    <a:cubicBezTo>
                      <a:pt x="5032" y="1501"/>
                      <a:pt x="5106" y="1409"/>
                      <a:pt x="5191" y="1315"/>
                    </a:cubicBezTo>
                    <a:close/>
                    <a:moveTo>
                      <a:pt x="6730" y="195"/>
                    </a:moveTo>
                    <a:cubicBezTo>
                      <a:pt x="6824" y="233"/>
                      <a:pt x="6936" y="298"/>
                      <a:pt x="7001" y="428"/>
                    </a:cubicBezTo>
                    <a:cubicBezTo>
                      <a:pt x="7086" y="604"/>
                      <a:pt x="7057" y="828"/>
                      <a:pt x="7030" y="1005"/>
                    </a:cubicBezTo>
                    <a:cubicBezTo>
                      <a:pt x="6983" y="1221"/>
                      <a:pt x="6918" y="1427"/>
                      <a:pt x="6833" y="1633"/>
                    </a:cubicBezTo>
                    <a:cubicBezTo>
                      <a:pt x="6591" y="1633"/>
                      <a:pt x="6320" y="1660"/>
                      <a:pt x="6069" y="1745"/>
                    </a:cubicBezTo>
                    <a:cubicBezTo>
                      <a:pt x="6049" y="1716"/>
                      <a:pt x="6022" y="1689"/>
                      <a:pt x="6002" y="1651"/>
                    </a:cubicBezTo>
                    <a:cubicBezTo>
                      <a:pt x="5957" y="1613"/>
                      <a:pt x="5919" y="1566"/>
                      <a:pt x="5872" y="1530"/>
                    </a:cubicBezTo>
                    <a:cubicBezTo>
                      <a:pt x="5863" y="1324"/>
                      <a:pt x="5816" y="1147"/>
                      <a:pt x="5733" y="997"/>
                    </a:cubicBezTo>
                    <a:cubicBezTo>
                      <a:pt x="5686" y="914"/>
                      <a:pt x="5639" y="849"/>
                      <a:pt x="5583" y="793"/>
                    </a:cubicBezTo>
                    <a:cubicBezTo>
                      <a:pt x="5704" y="578"/>
                      <a:pt x="5863" y="372"/>
                      <a:pt x="6078" y="242"/>
                    </a:cubicBezTo>
                    <a:cubicBezTo>
                      <a:pt x="6293" y="212"/>
                      <a:pt x="6506" y="195"/>
                      <a:pt x="6730" y="195"/>
                    </a:cubicBezTo>
                    <a:close/>
                    <a:moveTo>
                      <a:pt x="6992" y="195"/>
                    </a:moveTo>
                    <a:cubicBezTo>
                      <a:pt x="7431" y="195"/>
                      <a:pt x="7861" y="251"/>
                      <a:pt x="8289" y="354"/>
                    </a:cubicBezTo>
                    <a:cubicBezTo>
                      <a:pt x="9026" y="540"/>
                      <a:pt x="9598" y="837"/>
                      <a:pt x="9999" y="1250"/>
                    </a:cubicBezTo>
                    <a:cubicBezTo>
                      <a:pt x="10111" y="1371"/>
                      <a:pt x="10214" y="1510"/>
                      <a:pt x="10305" y="1660"/>
                    </a:cubicBezTo>
                    <a:cubicBezTo>
                      <a:pt x="10297" y="1678"/>
                      <a:pt x="10288" y="1707"/>
                      <a:pt x="10279" y="1725"/>
                    </a:cubicBezTo>
                    <a:cubicBezTo>
                      <a:pt x="10167" y="1745"/>
                      <a:pt x="10055" y="1754"/>
                      <a:pt x="9943" y="1772"/>
                    </a:cubicBezTo>
                    <a:cubicBezTo>
                      <a:pt x="9654" y="1530"/>
                      <a:pt x="9306" y="1362"/>
                      <a:pt x="8943" y="1285"/>
                    </a:cubicBezTo>
                    <a:cubicBezTo>
                      <a:pt x="8943" y="1259"/>
                      <a:pt x="8943" y="1229"/>
                      <a:pt x="8935" y="1203"/>
                    </a:cubicBezTo>
                    <a:cubicBezTo>
                      <a:pt x="8870" y="802"/>
                      <a:pt x="8522" y="380"/>
                      <a:pt x="8065" y="372"/>
                    </a:cubicBezTo>
                    <a:lnTo>
                      <a:pt x="8056" y="372"/>
                    </a:lnTo>
                    <a:cubicBezTo>
                      <a:pt x="7693" y="372"/>
                      <a:pt x="7337" y="652"/>
                      <a:pt x="7216" y="1044"/>
                    </a:cubicBezTo>
                    <a:cubicBezTo>
                      <a:pt x="7160" y="1229"/>
                      <a:pt x="7151" y="1436"/>
                      <a:pt x="7178" y="1651"/>
                    </a:cubicBezTo>
                    <a:cubicBezTo>
                      <a:pt x="7113" y="1642"/>
                      <a:pt x="7048" y="1642"/>
                      <a:pt x="6983" y="1633"/>
                    </a:cubicBezTo>
                    <a:cubicBezTo>
                      <a:pt x="7066" y="1436"/>
                      <a:pt x="7122" y="1241"/>
                      <a:pt x="7169" y="1026"/>
                    </a:cubicBezTo>
                    <a:cubicBezTo>
                      <a:pt x="7207" y="837"/>
                      <a:pt x="7234" y="578"/>
                      <a:pt x="7122" y="363"/>
                    </a:cubicBezTo>
                    <a:cubicBezTo>
                      <a:pt x="7095" y="298"/>
                      <a:pt x="7048" y="242"/>
                      <a:pt x="6992" y="195"/>
                    </a:cubicBezTo>
                    <a:close/>
                    <a:moveTo>
                      <a:pt x="5872" y="1725"/>
                    </a:moveTo>
                    <a:cubicBezTo>
                      <a:pt x="5881" y="1734"/>
                      <a:pt x="5881" y="1745"/>
                      <a:pt x="5890" y="1754"/>
                    </a:cubicBezTo>
                    <a:cubicBezTo>
                      <a:pt x="5910" y="1763"/>
                      <a:pt x="5919" y="1781"/>
                      <a:pt x="5937" y="1801"/>
                    </a:cubicBezTo>
                    <a:cubicBezTo>
                      <a:pt x="5910" y="1810"/>
                      <a:pt x="5881" y="1828"/>
                      <a:pt x="5863" y="1837"/>
                    </a:cubicBezTo>
                    <a:cubicBezTo>
                      <a:pt x="5863" y="1801"/>
                      <a:pt x="5863" y="1763"/>
                      <a:pt x="5872" y="1725"/>
                    </a:cubicBezTo>
                    <a:close/>
                    <a:moveTo>
                      <a:pt x="2671" y="1678"/>
                    </a:moveTo>
                    <a:cubicBezTo>
                      <a:pt x="2689" y="1689"/>
                      <a:pt x="2709" y="1698"/>
                      <a:pt x="2718" y="1716"/>
                    </a:cubicBezTo>
                    <a:cubicBezTo>
                      <a:pt x="2680" y="1763"/>
                      <a:pt x="2642" y="1810"/>
                      <a:pt x="2606" y="1866"/>
                    </a:cubicBezTo>
                    <a:cubicBezTo>
                      <a:pt x="2624" y="1801"/>
                      <a:pt x="2642" y="1745"/>
                      <a:pt x="2671" y="1678"/>
                    </a:cubicBezTo>
                    <a:close/>
                    <a:moveTo>
                      <a:pt x="11312" y="593"/>
                    </a:moveTo>
                    <a:cubicBezTo>
                      <a:pt x="11400" y="593"/>
                      <a:pt x="11486" y="616"/>
                      <a:pt x="11558" y="669"/>
                    </a:cubicBezTo>
                    <a:cubicBezTo>
                      <a:pt x="11744" y="802"/>
                      <a:pt x="11762" y="1073"/>
                      <a:pt x="11753" y="1277"/>
                    </a:cubicBezTo>
                    <a:cubicBezTo>
                      <a:pt x="11744" y="1474"/>
                      <a:pt x="11697" y="1669"/>
                      <a:pt x="11632" y="1866"/>
                    </a:cubicBezTo>
                    <a:cubicBezTo>
                      <a:pt x="11296" y="1754"/>
                      <a:pt x="10960" y="1716"/>
                      <a:pt x="10633" y="1716"/>
                    </a:cubicBezTo>
                    <a:lnTo>
                      <a:pt x="10503" y="1716"/>
                    </a:lnTo>
                    <a:cubicBezTo>
                      <a:pt x="10494" y="1689"/>
                      <a:pt x="10474" y="1660"/>
                      <a:pt x="10456" y="1633"/>
                    </a:cubicBezTo>
                    <a:cubicBezTo>
                      <a:pt x="10482" y="1548"/>
                      <a:pt x="10512" y="1474"/>
                      <a:pt x="10538" y="1389"/>
                    </a:cubicBezTo>
                    <a:cubicBezTo>
                      <a:pt x="10633" y="1156"/>
                      <a:pt x="10727" y="914"/>
                      <a:pt x="10922" y="746"/>
                    </a:cubicBezTo>
                    <a:cubicBezTo>
                      <a:pt x="11025" y="653"/>
                      <a:pt x="11171" y="593"/>
                      <a:pt x="11312" y="593"/>
                    </a:cubicBezTo>
                    <a:close/>
                    <a:moveTo>
                      <a:pt x="10418" y="1866"/>
                    </a:moveTo>
                    <a:cubicBezTo>
                      <a:pt x="10426" y="1884"/>
                      <a:pt x="10438" y="1902"/>
                      <a:pt x="10447" y="1922"/>
                    </a:cubicBezTo>
                    <a:cubicBezTo>
                      <a:pt x="10418" y="1913"/>
                      <a:pt x="10400" y="1913"/>
                      <a:pt x="10382" y="1902"/>
                    </a:cubicBezTo>
                    <a:cubicBezTo>
                      <a:pt x="10382" y="1893"/>
                      <a:pt x="10382" y="1875"/>
                      <a:pt x="10391" y="1866"/>
                    </a:cubicBezTo>
                    <a:close/>
                    <a:moveTo>
                      <a:pt x="10185" y="2005"/>
                    </a:moveTo>
                    <a:cubicBezTo>
                      <a:pt x="10185" y="2005"/>
                      <a:pt x="10193" y="2014"/>
                      <a:pt x="10202" y="2014"/>
                    </a:cubicBezTo>
                    <a:cubicBezTo>
                      <a:pt x="10202" y="2014"/>
                      <a:pt x="10202" y="2025"/>
                      <a:pt x="10193" y="2034"/>
                    </a:cubicBezTo>
                    <a:cubicBezTo>
                      <a:pt x="10193" y="2025"/>
                      <a:pt x="10185" y="2014"/>
                      <a:pt x="10185" y="2005"/>
                    </a:cubicBezTo>
                    <a:close/>
                    <a:moveTo>
                      <a:pt x="8540" y="1388"/>
                    </a:moveTo>
                    <a:cubicBezTo>
                      <a:pt x="8630" y="1388"/>
                      <a:pt x="8722" y="1395"/>
                      <a:pt x="8814" y="1409"/>
                    </a:cubicBezTo>
                    <a:cubicBezTo>
                      <a:pt x="8814" y="1622"/>
                      <a:pt x="8766" y="1846"/>
                      <a:pt x="8654" y="2090"/>
                    </a:cubicBezTo>
                    <a:cubicBezTo>
                      <a:pt x="8242" y="1846"/>
                      <a:pt x="7776" y="1745"/>
                      <a:pt x="7534" y="1698"/>
                    </a:cubicBezTo>
                    <a:cubicBezTo>
                      <a:pt x="7767" y="1557"/>
                      <a:pt x="8000" y="1465"/>
                      <a:pt x="8233" y="1418"/>
                    </a:cubicBezTo>
                    <a:cubicBezTo>
                      <a:pt x="8334" y="1397"/>
                      <a:pt x="8436" y="1388"/>
                      <a:pt x="8540" y="1388"/>
                    </a:cubicBezTo>
                    <a:close/>
                    <a:moveTo>
                      <a:pt x="5321" y="1362"/>
                    </a:moveTo>
                    <a:cubicBezTo>
                      <a:pt x="5480" y="1427"/>
                      <a:pt x="5621" y="1510"/>
                      <a:pt x="5733" y="1595"/>
                    </a:cubicBezTo>
                    <a:cubicBezTo>
                      <a:pt x="5733" y="1678"/>
                      <a:pt x="5722" y="1754"/>
                      <a:pt x="5713" y="1846"/>
                    </a:cubicBezTo>
                    <a:cubicBezTo>
                      <a:pt x="5713" y="1866"/>
                      <a:pt x="5713" y="1893"/>
                      <a:pt x="5704" y="1922"/>
                    </a:cubicBezTo>
                    <a:cubicBezTo>
                      <a:pt x="5630" y="1978"/>
                      <a:pt x="5545" y="2034"/>
                      <a:pt x="5471" y="2099"/>
                    </a:cubicBezTo>
                    <a:cubicBezTo>
                      <a:pt x="5377" y="1996"/>
                      <a:pt x="5285" y="1893"/>
                      <a:pt x="5182" y="1801"/>
                    </a:cubicBezTo>
                    <a:cubicBezTo>
                      <a:pt x="5218" y="1660"/>
                      <a:pt x="5265" y="1510"/>
                      <a:pt x="5321" y="1362"/>
                    </a:cubicBezTo>
                    <a:close/>
                    <a:moveTo>
                      <a:pt x="8952" y="1436"/>
                    </a:moveTo>
                    <a:cubicBezTo>
                      <a:pt x="9241" y="1492"/>
                      <a:pt x="9521" y="1622"/>
                      <a:pt x="9766" y="1810"/>
                    </a:cubicBezTo>
                    <a:cubicBezTo>
                      <a:pt x="9409" y="1884"/>
                      <a:pt x="9094" y="1987"/>
                      <a:pt x="8802" y="2108"/>
                    </a:cubicBezTo>
                    <a:cubicBezTo>
                      <a:pt x="8905" y="1866"/>
                      <a:pt x="8952" y="1642"/>
                      <a:pt x="8952" y="1436"/>
                    </a:cubicBezTo>
                    <a:close/>
                    <a:moveTo>
                      <a:pt x="6927" y="1772"/>
                    </a:moveTo>
                    <a:cubicBezTo>
                      <a:pt x="7010" y="1781"/>
                      <a:pt x="7086" y="1781"/>
                      <a:pt x="7160" y="1790"/>
                    </a:cubicBezTo>
                    <a:cubicBezTo>
                      <a:pt x="7077" y="1846"/>
                      <a:pt x="7001" y="1913"/>
                      <a:pt x="6927" y="1987"/>
                    </a:cubicBezTo>
                    <a:cubicBezTo>
                      <a:pt x="6842" y="2061"/>
                      <a:pt x="6768" y="2137"/>
                      <a:pt x="6703" y="2211"/>
                    </a:cubicBezTo>
                    <a:cubicBezTo>
                      <a:pt x="6786" y="2070"/>
                      <a:pt x="6862" y="1922"/>
                      <a:pt x="6927" y="1772"/>
                    </a:cubicBezTo>
                    <a:close/>
                    <a:moveTo>
                      <a:pt x="5677" y="2117"/>
                    </a:moveTo>
                    <a:lnTo>
                      <a:pt x="5677" y="2117"/>
                    </a:lnTo>
                    <a:cubicBezTo>
                      <a:pt x="5657" y="2182"/>
                      <a:pt x="5648" y="2249"/>
                      <a:pt x="5630" y="2305"/>
                    </a:cubicBezTo>
                    <a:cubicBezTo>
                      <a:pt x="5601" y="2276"/>
                      <a:pt x="5583" y="2238"/>
                      <a:pt x="5554" y="2211"/>
                    </a:cubicBezTo>
                    <a:cubicBezTo>
                      <a:pt x="5592" y="2182"/>
                      <a:pt x="5639" y="2146"/>
                      <a:pt x="5677" y="2117"/>
                    </a:cubicBezTo>
                    <a:close/>
                    <a:moveTo>
                      <a:pt x="8710" y="2294"/>
                    </a:moveTo>
                    <a:lnTo>
                      <a:pt x="8719" y="2305"/>
                    </a:lnTo>
                    <a:cubicBezTo>
                      <a:pt x="8719" y="2314"/>
                      <a:pt x="8710" y="2314"/>
                      <a:pt x="8702" y="2323"/>
                    </a:cubicBezTo>
                    <a:cubicBezTo>
                      <a:pt x="8710" y="2314"/>
                      <a:pt x="8710" y="2305"/>
                      <a:pt x="8710" y="2294"/>
                    </a:cubicBezTo>
                    <a:close/>
                    <a:moveTo>
                      <a:pt x="10665" y="1855"/>
                    </a:moveTo>
                    <a:cubicBezTo>
                      <a:pt x="10968" y="1855"/>
                      <a:pt x="11273" y="1903"/>
                      <a:pt x="11585" y="1996"/>
                    </a:cubicBezTo>
                    <a:cubicBezTo>
                      <a:pt x="11511" y="2155"/>
                      <a:pt x="11417" y="2314"/>
                      <a:pt x="11314" y="2462"/>
                    </a:cubicBezTo>
                    <a:cubicBezTo>
                      <a:pt x="11099" y="2249"/>
                      <a:pt x="10866" y="2090"/>
                      <a:pt x="10624" y="1987"/>
                    </a:cubicBezTo>
                    <a:cubicBezTo>
                      <a:pt x="10606" y="1940"/>
                      <a:pt x="10586" y="1902"/>
                      <a:pt x="10568" y="1857"/>
                    </a:cubicBezTo>
                    <a:cubicBezTo>
                      <a:pt x="10600" y="1856"/>
                      <a:pt x="10632" y="1855"/>
                      <a:pt x="10665" y="1855"/>
                    </a:cubicBezTo>
                    <a:close/>
                    <a:moveTo>
                      <a:pt x="5153" y="1958"/>
                    </a:moveTo>
                    <a:cubicBezTo>
                      <a:pt x="5229" y="2034"/>
                      <a:pt x="5294" y="2117"/>
                      <a:pt x="5368" y="2193"/>
                    </a:cubicBezTo>
                    <a:cubicBezTo>
                      <a:pt x="5312" y="2249"/>
                      <a:pt x="5256" y="2314"/>
                      <a:pt x="5200" y="2379"/>
                    </a:cubicBezTo>
                    <a:cubicBezTo>
                      <a:pt x="5162" y="2417"/>
                      <a:pt x="5135" y="2453"/>
                      <a:pt x="5106" y="2491"/>
                    </a:cubicBezTo>
                    <a:cubicBezTo>
                      <a:pt x="5097" y="2323"/>
                      <a:pt x="5117" y="2146"/>
                      <a:pt x="5153" y="1958"/>
                    </a:cubicBezTo>
                    <a:close/>
                    <a:moveTo>
                      <a:pt x="6777" y="1772"/>
                    </a:moveTo>
                    <a:cubicBezTo>
                      <a:pt x="6656" y="2034"/>
                      <a:pt x="6497" y="2276"/>
                      <a:pt x="6320" y="2500"/>
                    </a:cubicBezTo>
                    <a:cubicBezTo>
                      <a:pt x="6311" y="2276"/>
                      <a:pt x="6255" y="2061"/>
                      <a:pt x="6152" y="1866"/>
                    </a:cubicBezTo>
                    <a:cubicBezTo>
                      <a:pt x="6358" y="1801"/>
                      <a:pt x="6573" y="1772"/>
                      <a:pt x="6777" y="1772"/>
                    </a:cubicBezTo>
                    <a:close/>
                    <a:moveTo>
                      <a:pt x="4893" y="1734"/>
                    </a:moveTo>
                    <a:cubicBezTo>
                      <a:pt x="4938" y="1772"/>
                      <a:pt x="4985" y="1810"/>
                      <a:pt x="5032" y="1846"/>
                    </a:cubicBezTo>
                    <a:cubicBezTo>
                      <a:pt x="4976" y="2108"/>
                      <a:pt x="4949" y="2350"/>
                      <a:pt x="4967" y="2585"/>
                    </a:cubicBezTo>
                    <a:cubicBezTo>
                      <a:pt x="4864" y="2491"/>
                      <a:pt x="4734" y="2426"/>
                      <a:pt x="4602" y="2426"/>
                    </a:cubicBezTo>
                    <a:cubicBezTo>
                      <a:pt x="4669" y="2182"/>
                      <a:pt x="4761" y="1949"/>
                      <a:pt x="4893" y="1734"/>
                    </a:cubicBezTo>
                    <a:close/>
                    <a:moveTo>
                      <a:pt x="7366" y="1819"/>
                    </a:moveTo>
                    <a:cubicBezTo>
                      <a:pt x="7402" y="1819"/>
                      <a:pt x="7440" y="1828"/>
                      <a:pt x="7478" y="1837"/>
                    </a:cubicBezTo>
                    <a:cubicBezTo>
                      <a:pt x="7682" y="1866"/>
                      <a:pt x="8159" y="1969"/>
                      <a:pt x="8569" y="2211"/>
                    </a:cubicBezTo>
                    <a:cubicBezTo>
                      <a:pt x="8345" y="2305"/>
                      <a:pt x="8074" y="2444"/>
                      <a:pt x="7841" y="2650"/>
                    </a:cubicBezTo>
                    <a:cubicBezTo>
                      <a:pt x="7682" y="2482"/>
                      <a:pt x="7552" y="2285"/>
                      <a:pt x="7458" y="2081"/>
                    </a:cubicBezTo>
                    <a:cubicBezTo>
                      <a:pt x="7422" y="1987"/>
                      <a:pt x="7384" y="1902"/>
                      <a:pt x="7366" y="1819"/>
                    </a:cubicBezTo>
                    <a:close/>
                    <a:moveTo>
                      <a:pt x="6013" y="1922"/>
                    </a:moveTo>
                    <a:cubicBezTo>
                      <a:pt x="6143" y="2137"/>
                      <a:pt x="6199" y="2397"/>
                      <a:pt x="6181" y="2659"/>
                    </a:cubicBezTo>
                    <a:cubicBezTo>
                      <a:pt x="6105" y="2733"/>
                      <a:pt x="6031" y="2809"/>
                      <a:pt x="5957" y="2883"/>
                    </a:cubicBezTo>
                    <a:cubicBezTo>
                      <a:pt x="5890" y="2733"/>
                      <a:pt x="5816" y="2594"/>
                      <a:pt x="5733" y="2462"/>
                    </a:cubicBezTo>
                    <a:cubicBezTo>
                      <a:pt x="5778" y="2314"/>
                      <a:pt x="5816" y="2164"/>
                      <a:pt x="5834" y="2014"/>
                    </a:cubicBezTo>
                    <a:cubicBezTo>
                      <a:pt x="5890" y="1978"/>
                      <a:pt x="5957" y="1949"/>
                      <a:pt x="6013" y="1922"/>
                    </a:cubicBezTo>
                    <a:close/>
                    <a:moveTo>
                      <a:pt x="8495" y="2397"/>
                    </a:moveTo>
                    <a:cubicBezTo>
                      <a:pt x="8392" y="2574"/>
                      <a:pt x="8271" y="2753"/>
                      <a:pt x="8130" y="2910"/>
                    </a:cubicBezTo>
                    <a:cubicBezTo>
                      <a:pt x="8065" y="2854"/>
                      <a:pt x="8000" y="2809"/>
                      <a:pt x="7935" y="2742"/>
                    </a:cubicBezTo>
                    <a:cubicBezTo>
                      <a:pt x="8112" y="2594"/>
                      <a:pt x="8318" y="2482"/>
                      <a:pt x="8495" y="2397"/>
                    </a:cubicBezTo>
                    <a:close/>
                    <a:moveTo>
                      <a:pt x="2456" y="2733"/>
                    </a:moveTo>
                    <a:cubicBezTo>
                      <a:pt x="2474" y="2798"/>
                      <a:pt x="2503" y="2854"/>
                      <a:pt x="2530" y="2921"/>
                    </a:cubicBezTo>
                    <a:cubicBezTo>
                      <a:pt x="2503" y="2910"/>
                      <a:pt x="2465" y="2901"/>
                      <a:pt x="2429" y="2892"/>
                    </a:cubicBezTo>
                    <a:cubicBezTo>
                      <a:pt x="2438" y="2836"/>
                      <a:pt x="2447" y="2789"/>
                      <a:pt x="2456" y="2733"/>
                    </a:cubicBezTo>
                    <a:close/>
                    <a:moveTo>
                      <a:pt x="10344" y="2043"/>
                    </a:moveTo>
                    <a:cubicBezTo>
                      <a:pt x="10400" y="2052"/>
                      <a:pt x="10456" y="2070"/>
                      <a:pt x="10512" y="2090"/>
                    </a:cubicBezTo>
                    <a:cubicBezTo>
                      <a:pt x="10606" y="2361"/>
                      <a:pt x="10662" y="2650"/>
                      <a:pt x="10662" y="2930"/>
                    </a:cubicBezTo>
                    <a:cubicBezTo>
                      <a:pt x="10594" y="2697"/>
                      <a:pt x="10503" y="2462"/>
                      <a:pt x="10370" y="2267"/>
                    </a:cubicBezTo>
                    <a:cubicBezTo>
                      <a:pt x="10353" y="2229"/>
                      <a:pt x="10335" y="2202"/>
                      <a:pt x="10305" y="2173"/>
                    </a:cubicBezTo>
                    <a:cubicBezTo>
                      <a:pt x="10314" y="2126"/>
                      <a:pt x="10335" y="2081"/>
                      <a:pt x="10344" y="2043"/>
                    </a:cubicBezTo>
                    <a:close/>
                    <a:moveTo>
                      <a:pt x="10689" y="2173"/>
                    </a:moveTo>
                    <a:lnTo>
                      <a:pt x="10689" y="2173"/>
                    </a:lnTo>
                    <a:cubicBezTo>
                      <a:pt x="10874" y="2267"/>
                      <a:pt x="11054" y="2397"/>
                      <a:pt x="11222" y="2574"/>
                    </a:cubicBezTo>
                    <a:cubicBezTo>
                      <a:pt x="11099" y="2724"/>
                      <a:pt x="10960" y="2854"/>
                      <a:pt x="10801" y="2966"/>
                    </a:cubicBezTo>
                    <a:cubicBezTo>
                      <a:pt x="10810" y="2697"/>
                      <a:pt x="10774" y="2435"/>
                      <a:pt x="10689" y="2173"/>
                    </a:cubicBezTo>
                    <a:close/>
                    <a:moveTo>
                      <a:pt x="3829" y="1297"/>
                    </a:moveTo>
                    <a:cubicBezTo>
                      <a:pt x="4136" y="1297"/>
                      <a:pt x="4454" y="1409"/>
                      <a:pt x="4770" y="1642"/>
                    </a:cubicBezTo>
                    <a:cubicBezTo>
                      <a:pt x="4631" y="1893"/>
                      <a:pt x="4519" y="2155"/>
                      <a:pt x="4445" y="2435"/>
                    </a:cubicBezTo>
                    <a:cubicBezTo>
                      <a:pt x="4425" y="2444"/>
                      <a:pt x="4407" y="2444"/>
                      <a:pt x="4389" y="2453"/>
                    </a:cubicBezTo>
                    <a:cubicBezTo>
                      <a:pt x="4295" y="2500"/>
                      <a:pt x="4210" y="2574"/>
                      <a:pt x="4145" y="2641"/>
                    </a:cubicBezTo>
                    <a:lnTo>
                      <a:pt x="3753" y="3004"/>
                    </a:lnTo>
                    <a:lnTo>
                      <a:pt x="3753" y="2986"/>
                    </a:lnTo>
                    <a:cubicBezTo>
                      <a:pt x="3661" y="2473"/>
                      <a:pt x="3370" y="2025"/>
                      <a:pt x="2978" y="1716"/>
                    </a:cubicBezTo>
                    <a:cubicBezTo>
                      <a:pt x="3054" y="1622"/>
                      <a:pt x="3146" y="1539"/>
                      <a:pt x="3240" y="1454"/>
                    </a:cubicBezTo>
                    <a:cubicBezTo>
                      <a:pt x="3417" y="1353"/>
                      <a:pt x="3614" y="1297"/>
                      <a:pt x="3829" y="1297"/>
                    </a:cubicBezTo>
                    <a:close/>
                    <a:moveTo>
                      <a:pt x="5453" y="2305"/>
                    </a:moveTo>
                    <a:cubicBezTo>
                      <a:pt x="5498" y="2361"/>
                      <a:pt x="5536" y="2426"/>
                      <a:pt x="5574" y="2482"/>
                    </a:cubicBezTo>
                    <a:cubicBezTo>
                      <a:pt x="5498" y="2706"/>
                      <a:pt x="5397" y="2921"/>
                      <a:pt x="5274" y="3125"/>
                    </a:cubicBezTo>
                    <a:cubicBezTo>
                      <a:pt x="5256" y="3042"/>
                      <a:pt x="5229" y="2957"/>
                      <a:pt x="5191" y="2874"/>
                    </a:cubicBezTo>
                    <a:cubicBezTo>
                      <a:pt x="5173" y="2836"/>
                      <a:pt x="5153" y="2798"/>
                      <a:pt x="5135" y="2762"/>
                    </a:cubicBezTo>
                    <a:cubicBezTo>
                      <a:pt x="5126" y="2753"/>
                      <a:pt x="5126" y="2733"/>
                      <a:pt x="5126" y="2715"/>
                    </a:cubicBezTo>
                    <a:cubicBezTo>
                      <a:pt x="5182" y="2630"/>
                      <a:pt x="5238" y="2547"/>
                      <a:pt x="5303" y="2462"/>
                    </a:cubicBezTo>
                    <a:cubicBezTo>
                      <a:pt x="5359" y="2406"/>
                      <a:pt x="5406" y="2361"/>
                      <a:pt x="5453" y="2305"/>
                    </a:cubicBezTo>
                    <a:close/>
                    <a:moveTo>
                      <a:pt x="10270" y="2370"/>
                    </a:moveTo>
                    <a:cubicBezTo>
                      <a:pt x="10409" y="2594"/>
                      <a:pt x="10503" y="2845"/>
                      <a:pt x="10559" y="3107"/>
                    </a:cubicBezTo>
                    <a:cubicBezTo>
                      <a:pt x="10456" y="3107"/>
                      <a:pt x="10353" y="3116"/>
                      <a:pt x="10249" y="3134"/>
                    </a:cubicBezTo>
                    <a:cubicBezTo>
                      <a:pt x="10241" y="3116"/>
                      <a:pt x="10241" y="3098"/>
                      <a:pt x="10241" y="3069"/>
                    </a:cubicBezTo>
                    <a:cubicBezTo>
                      <a:pt x="10223" y="2836"/>
                      <a:pt x="10232" y="2603"/>
                      <a:pt x="10270" y="2370"/>
                    </a:cubicBezTo>
                    <a:close/>
                    <a:moveTo>
                      <a:pt x="6152" y="2892"/>
                    </a:moveTo>
                    <a:cubicBezTo>
                      <a:pt x="6143" y="2948"/>
                      <a:pt x="6125" y="3013"/>
                      <a:pt x="6105" y="3069"/>
                    </a:cubicBezTo>
                    <a:cubicBezTo>
                      <a:pt x="6087" y="3116"/>
                      <a:pt x="6078" y="3154"/>
                      <a:pt x="6058" y="3190"/>
                    </a:cubicBezTo>
                    <a:cubicBezTo>
                      <a:pt x="6040" y="3134"/>
                      <a:pt x="6031" y="3078"/>
                      <a:pt x="6002" y="3022"/>
                    </a:cubicBezTo>
                    <a:cubicBezTo>
                      <a:pt x="6058" y="2986"/>
                      <a:pt x="6105" y="2939"/>
                      <a:pt x="6152" y="2892"/>
                    </a:cubicBezTo>
                    <a:close/>
                    <a:moveTo>
                      <a:pt x="5666" y="2630"/>
                    </a:moveTo>
                    <a:cubicBezTo>
                      <a:pt x="5733" y="2742"/>
                      <a:pt x="5798" y="2865"/>
                      <a:pt x="5845" y="2977"/>
                    </a:cubicBezTo>
                    <a:cubicBezTo>
                      <a:pt x="5686" y="3107"/>
                      <a:pt x="5518" y="3219"/>
                      <a:pt x="5341" y="3322"/>
                    </a:cubicBezTo>
                    <a:cubicBezTo>
                      <a:pt x="5341" y="3313"/>
                      <a:pt x="5330" y="3302"/>
                      <a:pt x="5330" y="3302"/>
                    </a:cubicBezTo>
                    <a:cubicBezTo>
                      <a:pt x="5471" y="3089"/>
                      <a:pt x="5583" y="2865"/>
                      <a:pt x="5666" y="2630"/>
                    </a:cubicBezTo>
                    <a:close/>
                    <a:moveTo>
                      <a:pt x="2886" y="1828"/>
                    </a:moveTo>
                    <a:cubicBezTo>
                      <a:pt x="3258" y="2117"/>
                      <a:pt x="3529" y="2538"/>
                      <a:pt x="3614" y="3004"/>
                    </a:cubicBezTo>
                    <a:cubicBezTo>
                      <a:pt x="3614" y="3042"/>
                      <a:pt x="3623" y="3089"/>
                      <a:pt x="3623" y="3125"/>
                    </a:cubicBezTo>
                    <a:lnTo>
                      <a:pt x="3361" y="3378"/>
                    </a:lnTo>
                    <a:cubicBezTo>
                      <a:pt x="3175" y="3210"/>
                      <a:pt x="2960" y="3078"/>
                      <a:pt x="2736" y="2995"/>
                    </a:cubicBezTo>
                    <a:cubicBezTo>
                      <a:pt x="2633" y="2836"/>
                      <a:pt x="2568" y="2668"/>
                      <a:pt x="2541" y="2500"/>
                    </a:cubicBezTo>
                    <a:lnTo>
                      <a:pt x="2541" y="2444"/>
                    </a:lnTo>
                    <a:cubicBezTo>
                      <a:pt x="2568" y="2350"/>
                      <a:pt x="2615" y="2267"/>
                      <a:pt x="2653" y="2182"/>
                    </a:cubicBezTo>
                    <a:cubicBezTo>
                      <a:pt x="2718" y="2061"/>
                      <a:pt x="2801" y="1940"/>
                      <a:pt x="2886" y="1828"/>
                    </a:cubicBezTo>
                    <a:close/>
                    <a:moveTo>
                      <a:pt x="11323" y="2677"/>
                    </a:moveTo>
                    <a:cubicBezTo>
                      <a:pt x="11455" y="2818"/>
                      <a:pt x="11576" y="2986"/>
                      <a:pt x="11697" y="3163"/>
                    </a:cubicBezTo>
                    <a:cubicBezTo>
                      <a:pt x="11735" y="3237"/>
                      <a:pt x="11782" y="3302"/>
                      <a:pt x="11827" y="3378"/>
                    </a:cubicBezTo>
                    <a:cubicBezTo>
                      <a:pt x="11520" y="3228"/>
                      <a:pt x="11193" y="3134"/>
                      <a:pt x="10866" y="3107"/>
                    </a:cubicBezTo>
                    <a:cubicBezTo>
                      <a:pt x="11034" y="2986"/>
                      <a:pt x="11193" y="2845"/>
                      <a:pt x="11323" y="2677"/>
                    </a:cubicBezTo>
                    <a:close/>
                    <a:moveTo>
                      <a:pt x="8840" y="2397"/>
                    </a:moveTo>
                    <a:cubicBezTo>
                      <a:pt x="9064" y="2585"/>
                      <a:pt x="9232" y="2827"/>
                      <a:pt x="9288" y="3145"/>
                    </a:cubicBezTo>
                    <a:cubicBezTo>
                      <a:pt x="9297" y="3219"/>
                      <a:pt x="9306" y="3302"/>
                      <a:pt x="9297" y="3387"/>
                    </a:cubicBezTo>
                    <a:cubicBezTo>
                      <a:pt x="8935" y="3340"/>
                      <a:pt x="8578" y="3210"/>
                      <a:pt x="8271" y="3004"/>
                    </a:cubicBezTo>
                    <a:cubicBezTo>
                      <a:pt x="8289" y="2966"/>
                      <a:pt x="8318" y="2939"/>
                      <a:pt x="8345" y="2901"/>
                    </a:cubicBezTo>
                    <a:cubicBezTo>
                      <a:pt x="8486" y="2706"/>
                      <a:pt x="8654" y="2529"/>
                      <a:pt x="8840" y="2397"/>
                    </a:cubicBezTo>
                    <a:close/>
                    <a:moveTo>
                      <a:pt x="9978" y="1996"/>
                    </a:moveTo>
                    <a:cubicBezTo>
                      <a:pt x="10046" y="2061"/>
                      <a:pt x="10102" y="2126"/>
                      <a:pt x="10158" y="2202"/>
                    </a:cubicBezTo>
                    <a:cubicBezTo>
                      <a:pt x="10102" y="2482"/>
                      <a:pt x="10073" y="2780"/>
                      <a:pt x="10102" y="3078"/>
                    </a:cubicBezTo>
                    <a:cubicBezTo>
                      <a:pt x="10102" y="3107"/>
                      <a:pt x="10102" y="3145"/>
                      <a:pt x="10111" y="3172"/>
                    </a:cubicBezTo>
                    <a:cubicBezTo>
                      <a:pt x="9943" y="3210"/>
                      <a:pt x="9754" y="3284"/>
                      <a:pt x="9577" y="3396"/>
                    </a:cubicBezTo>
                    <a:lnTo>
                      <a:pt x="9439" y="3396"/>
                    </a:lnTo>
                    <a:cubicBezTo>
                      <a:pt x="9448" y="3302"/>
                      <a:pt x="9439" y="3210"/>
                      <a:pt x="9430" y="3125"/>
                    </a:cubicBezTo>
                    <a:cubicBezTo>
                      <a:pt x="9374" y="2780"/>
                      <a:pt x="9194" y="2509"/>
                      <a:pt x="8961" y="2314"/>
                    </a:cubicBezTo>
                    <a:cubicBezTo>
                      <a:pt x="9279" y="2108"/>
                      <a:pt x="9633" y="1996"/>
                      <a:pt x="9978" y="1996"/>
                    </a:cubicBezTo>
                    <a:close/>
                    <a:moveTo>
                      <a:pt x="2969" y="3266"/>
                    </a:moveTo>
                    <a:lnTo>
                      <a:pt x="2969" y="3266"/>
                    </a:lnTo>
                    <a:cubicBezTo>
                      <a:pt x="3072" y="3322"/>
                      <a:pt x="3175" y="3396"/>
                      <a:pt x="3258" y="3470"/>
                    </a:cubicBezTo>
                    <a:cubicBezTo>
                      <a:pt x="3157" y="3414"/>
                      <a:pt x="3063" y="3340"/>
                      <a:pt x="2969" y="3266"/>
                    </a:cubicBezTo>
                    <a:close/>
                    <a:moveTo>
                      <a:pt x="4566" y="2556"/>
                    </a:moveTo>
                    <a:cubicBezTo>
                      <a:pt x="4696" y="2556"/>
                      <a:pt x="4837" y="2630"/>
                      <a:pt x="4938" y="2742"/>
                    </a:cubicBezTo>
                    <a:cubicBezTo>
                      <a:pt x="4799" y="2977"/>
                      <a:pt x="4696" y="3237"/>
                      <a:pt x="4640" y="3499"/>
                    </a:cubicBezTo>
                    <a:cubicBezTo>
                      <a:pt x="4593" y="3499"/>
                      <a:pt x="4557" y="3490"/>
                      <a:pt x="4519" y="3490"/>
                    </a:cubicBezTo>
                    <a:cubicBezTo>
                      <a:pt x="4510" y="3461"/>
                      <a:pt x="4510" y="3434"/>
                      <a:pt x="4510" y="3405"/>
                    </a:cubicBezTo>
                    <a:cubicBezTo>
                      <a:pt x="4481" y="3125"/>
                      <a:pt x="4501" y="2836"/>
                      <a:pt x="4566" y="2556"/>
                    </a:cubicBezTo>
                    <a:close/>
                    <a:moveTo>
                      <a:pt x="7832" y="2845"/>
                    </a:moveTo>
                    <a:cubicBezTo>
                      <a:pt x="7897" y="2901"/>
                      <a:pt x="7962" y="2966"/>
                      <a:pt x="8038" y="3022"/>
                    </a:cubicBezTo>
                    <a:cubicBezTo>
                      <a:pt x="7861" y="3201"/>
                      <a:pt x="7673" y="3369"/>
                      <a:pt x="7469" y="3517"/>
                    </a:cubicBezTo>
                    <a:cubicBezTo>
                      <a:pt x="7478" y="3425"/>
                      <a:pt x="7505" y="3340"/>
                      <a:pt x="7543" y="3257"/>
                    </a:cubicBezTo>
                    <a:cubicBezTo>
                      <a:pt x="7608" y="3098"/>
                      <a:pt x="7711" y="2957"/>
                      <a:pt x="7832" y="2845"/>
                    </a:cubicBezTo>
                    <a:close/>
                    <a:moveTo>
                      <a:pt x="5014" y="2892"/>
                    </a:moveTo>
                    <a:cubicBezTo>
                      <a:pt x="5050" y="3033"/>
                      <a:pt x="5097" y="3163"/>
                      <a:pt x="5162" y="3293"/>
                    </a:cubicBezTo>
                    <a:cubicBezTo>
                      <a:pt x="5117" y="3358"/>
                      <a:pt x="5070" y="3414"/>
                      <a:pt x="5023" y="3481"/>
                    </a:cubicBezTo>
                    <a:cubicBezTo>
                      <a:pt x="4949" y="3508"/>
                      <a:pt x="4873" y="3537"/>
                      <a:pt x="4808" y="3555"/>
                    </a:cubicBezTo>
                    <a:cubicBezTo>
                      <a:pt x="4799" y="3555"/>
                      <a:pt x="4781" y="3546"/>
                      <a:pt x="4770" y="3546"/>
                    </a:cubicBezTo>
                    <a:cubicBezTo>
                      <a:pt x="4826" y="3322"/>
                      <a:pt x="4902" y="3098"/>
                      <a:pt x="5014" y="2892"/>
                    </a:cubicBezTo>
                    <a:close/>
                    <a:moveTo>
                      <a:pt x="2456" y="1577"/>
                    </a:moveTo>
                    <a:cubicBezTo>
                      <a:pt x="2494" y="1586"/>
                      <a:pt x="2521" y="1604"/>
                      <a:pt x="2550" y="1613"/>
                    </a:cubicBezTo>
                    <a:cubicBezTo>
                      <a:pt x="2512" y="1689"/>
                      <a:pt x="2485" y="1763"/>
                      <a:pt x="2465" y="1846"/>
                    </a:cubicBezTo>
                    <a:cubicBezTo>
                      <a:pt x="2418" y="1987"/>
                      <a:pt x="2400" y="2117"/>
                      <a:pt x="2391" y="2249"/>
                    </a:cubicBezTo>
                    <a:cubicBezTo>
                      <a:pt x="2306" y="2435"/>
                      <a:pt x="2261" y="2641"/>
                      <a:pt x="2232" y="2836"/>
                    </a:cubicBezTo>
                    <a:lnTo>
                      <a:pt x="2232" y="2854"/>
                    </a:lnTo>
                    <a:cubicBezTo>
                      <a:pt x="2176" y="2854"/>
                      <a:pt x="2120" y="2845"/>
                      <a:pt x="2055" y="2845"/>
                    </a:cubicBezTo>
                    <a:cubicBezTo>
                      <a:pt x="2038" y="2844"/>
                      <a:pt x="2021" y="2844"/>
                      <a:pt x="2004" y="2844"/>
                    </a:cubicBezTo>
                    <a:cubicBezTo>
                      <a:pt x="1406" y="2844"/>
                      <a:pt x="831" y="3147"/>
                      <a:pt x="478" y="3602"/>
                    </a:cubicBezTo>
                    <a:cubicBezTo>
                      <a:pt x="617" y="3293"/>
                      <a:pt x="814" y="2995"/>
                      <a:pt x="1056" y="2706"/>
                    </a:cubicBezTo>
                    <a:cubicBezTo>
                      <a:pt x="1410" y="2267"/>
                      <a:pt x="1905" y="1866"/>
                      <a:pt x="2456" y="1577"/>
                    </a:cubicBezTo>
                    <a:close/>
                    <a:moveTo>
                      <a:pt x="1813" y="1436"/>
                    </a:moveTo>
                    <a:cubicBezTo>
                      <a:pt x="1970" y="1436"/>
                      <a:pt x="2129" y="1465"/>
                      <a:pt x="2279" y="1510"/>
                    </a:cubicBezTo>
                    <a:cubicBezTo>
                      <a:pt x="1784" y="1781"/>
                      <a:pt x="1327" y="2155"/>
                      <a:pt x="944" y="2612"/>
                    </a:cubicBezTo>
                    <a:cubicBezTo>
                      <a:pt x="673" y="2939"/>
                      <a:pt x="458" y="3275"/>
                      <a:pt x="319" y="3611"/>
                    </a:cubicBezTo>
                    <a:cubicBezTo>
                      <a:pt x="254" y="3481"/>
                      <a:pt x="207" y="3340"/>
                      <a:pt x="189" y="3190"/>
                    </a:cubicBezTo>
                    <a:cubicBezTo>
                      <a:pt x="142" y="2798"/>
                      <a:pt x="290" y="2379"/>
                      <a:pt x="581" y="2034"/>
                    </a:cubicBezTo>
                    <a:cubicBezTo>
                      <a:pt x="888" y="1669"/>
                      <a:pt x="1318" y="1454"/>
                      <a:pt x="1757" y="1436"/>
                    </a:cubicBezTo>
                    <a:close/>
                    <a:moveTo>
                      <a:pt x="3641" y="3313"/>
                    </a:moveTo>
                    <a:cubicBezTo>
                      <a:pt x="3641" y="3414"/>
                      <a:pt x="3632" y="3517"/>
                      <a:pt x="3623" y="3611"/>
                    </a:cubicBezTo>
                    <a:lnTo>
                      <a:pt x="3605" y="3611"/>
                    </a:lnTo>
                    <a:cubicBezTo>
                      <a:pt x="3558" y="3564"/>
                      <a:pt x="3520" y="3517"/>
                      <a:pt x="3473" y="3470"/>
                    </a:cubicBezTo>
                    <a:lnTo>
                      <a:pt x="3641" y="3313"/>
                    </a:lnTo>
                    <a:close/>
                    <a:moveTo>
                      <a:pt x="4407" y="2603"/>
                    </a:moveTo>
                    <a:lnTo>
                      <a:pt x="4407" y="2603"/>
                    </a:lnTo>
                    <a:cubicBezTo>
                      <a:pt x="4360" y="2874"/>
                      <a:pt x="4342" y="3145"/>
                      <a:pt x="4369" y="3414"/>
                    </a:cubicBezTo>
                    <a:lnTo>
                      <a:pt x="4369" y="3490"/>
                    </a:lnTo>
                    <a:cubicBezTo>
                      <a:pt x="4248" y="3499"/>
                      <a:pt x="4118" y="3517"/>
                      <a:pt x="3977" y="3564"/>
                    </a:cubicBezTo>
                    <a:cubicBezTo>
                      <a:pt x="3903" y="3582"/>
                      <a:pt x="3829" y="3602"/>
                      <a:pt x="3762" y="3629"/>
                    </a:cubicBezTo>
                    <a:cubicBezTo>
                      <a:pt x="3782" y="3481"/>
                      <a:pt x="3782" y="3331"/>
                      <a:pt x="3773" y="3181"/>
                    </a:cubicBezTo>
                    <a:lnTo>
                      <a:pt x="4239" y="2742"/>
                    </a:lnTo>
                    <a:cubicBezTo>
                      <a:pt x="4295" y="2686"/>
                      <a:pt x="4351" y="2641"/>
                      <a:pt x="4407" y="2603"/>
                    </a:cubicBezTo>
                    <a:close/>
                    <a:moveTo>
                      <a:pt x="4389" y="3629"/>
                    </a:moveTo>
                    <a:cubicBezTo>
                      <a:pt x="4389" y="3638"/>
                      <a:pt x="4398" y="3649"/>
                      <a:pt x="4398" y="3658"/>
                    </a:cubicBezTo>
                    <a:cubicBezTo>
                      <a:pt x="4295" y="3667"/>
                      <a:pt x="4192" y="3676"/>
                      <a:pt x="4089" y="3676"/>
                    </a:cubicBezTo>
                    <a:cubicBezTo>
                      <a:pt x="4201" y="3649"/>
                      <a:pt x="4304" y="3629"/>
                      <a:pt x="4389" y="3629"/>
                    </a:cubicBezTo>
                    <a:close/>
                    <a:moveTo>
                      <a:pt x="5890" y="3125"/>
                    </a:moveTo>
                    <a:cubicBezTo>
                      <a:pt x="5928" y="3228"/>
                      <a:pt x="5946" y="3331"/>
                      <a:pt x="5966" y="3434"/>
                    </a:cubicBezTo>
                    <a:cubicBezTo>
                      <a:pt x="5910" y="3555"/>
                      <a:pt x="5834" y="3667"/>
                      <a:pt x="5760" y="3770"/>
                    </a:cubicBezTo>
                    <a:cubicBezTo>
                      <a:pt x="5630" y="3676"/>
                      <a:pt x="5518" y="3564"/>
                      <a:pt x="5424" y="3443"/>
                    </a:cubicBezTo>
                    <a:cubicBezTo>
                      <a:pt x="5583" y="3349"/>
                      <a:pt x="5742" y="3237"/>
                      <a:pt x="5890" y="3125"/>
                    </a:cubicBezTo>
                    <a:close/>
                    <a:moveTo>
                      <a:pt x="4799" y="3714"/>
                    </a:moveTo>
                    <a:cubicBezTo>
                      <a:pt x="4781" y="3741"/>
                      <a:pt x="4752" y="3761"/>
                      <a:pt x="4725" y="3788"/>
                    </a:cubicBezTo>
                    <a:cubicBezTo>
                      <a:pt x="4725" y="3770"/>
                      <a:pt x="4734" y="3750"/>
                      <a:pt x="4734" y="3723"/>
                    </a:cubicBezTo>
                    <a:cubicBezTo>
                      <a:pt x="4752" y="3723"/>
                      <a:pt x="4770" y="3714"/>
                      <a:pt x="4790" y="3714"/>
                    </a:cubicBezTo>
                    <a:close/>
                    <a:moveTo>
                      <a:pt x="7310" y="3779"/>
                    </a:moveTo>
                    <a:cubicBezTo>
                      <a:pt x="7319" y="3788"/>
                      <a:pt x="7319" y="3797"/>
                      <a:pt x="7319" y="3806"/>
                    </a:cubicBezTo>
                    <a:lnTo>
                      <a:pt x="7272" y="3806"/>
                    </a:lnTo>
                    <a:cubicBezTo>
                      <a:pt x="7290" y="3797"/>
                      <a:pt x="7301" y="3788"/>
                      <a:pt x="7310" y="3779"/>
                    </a:cubicBezTo>
                    <a:close/>
                    <a:moveTo>
                      <a:pt x="4584" y="3761"/>
                    </a:moveTo>
                    <a:cubicBezTo>
                      <a:pt x="4584" y="3788"/>
                      <a:pt x="4584" y="3806"/>
                      <a:pt x="4575" y="3835"/>
                    </a:cubicBezTo>
                    <a:cubicBezTo>
                      <a:pt x="4575" y="3817"/>
                      <a:pt x="4566" y="3788"/>
                      <a:pt x="4566" y="3770"/>
                    </a:cubicBezTo>
                    <a:cubicBezTo>
                      <a:pt x="4575" y="3770"/>
                      <a:pt x="4575" y="3761"/>
                      <a:pt x="4584" y="3761"/>
                    </a:cubicBezTo>
                    <a:close/>
                    <a:moveTo>
                      <a:pt x="5928" y="3779"/>
                    </a:moveTo>
                    <a:cubicBezTo>
                      <a:pt x="5928" y="3806"/>
                      <a:pt x="5928" y="3826"/>
                      <a:pt x="5919" y="3853"/>
                    </a:cubicBezTo>
                    <a:cubicBezTo>
                      <a:pt x="5910" y="3853"/>
                      <a:pt x="5901" y="3844"/>
                      <a:pt x="5881" y="3835"/>
                    </a:cubicBezTo>
                    <a:cubicBezTo>
                      <a:pt x="5901" y="3817"/>
                      <a:pt x="5910" y="3797"/>
                      <a:pt x="5928" y="3779"/>
                    </a:cubicBezTo>
                    <a:close/>
                    <a:moveTo>
                      <a:pt x="10586" y="3275"/>
                    </a:moveTo>
                    <a:cubicBezTo>
                      <a:pt x="10594" y="3340"/>
                      <a:pt x="10606" y="3396"/>
                      <a:pt x="10606" y="3452"/>
                    </a:cubicBezTo>
                    <a:cubicBezTo>
                      <a:pt x="10577" y="3593"/>
                      <a:pt x="10530" y="3732"/>
                      <a:pt x="10465" y="3862"/>
                    </a:cubicBezTo>
                    <a:cubicBezTo>
                      <a:pt x="10391" y="3723"/>
                      <a:pt x="10335" y="3573"/>
                      <a:pt x="10297" y="3405"/>
                    </a:cubicBezTo>
                    <a:cubicBezTo>
                      <a:pt x="10400" y="3369"/>
                      <a:pt x="10494" y="3331"/>
                      <a:pt x="10586" y="3275"/>
                    </a:cubicBezTo>
                    <a:close/>
                    <a:moveTo>
                      <a:pt x="7944" y="3302"/>
                    </a:moveTo>
                    <a:lnTo>
                      <a:pt x="7944" y="3302"/>
                    </a:lnTo>
                    <a:cubicBezTo>
                      <a:pt x="7870" y="3481"/>
                      <a:pt x="7805" y="3667"/>
                      <a:pt x="7749" y="3873"/>
                    </a:cubicBezTo>
                    <a:cubicBezTo>
                      <a:pt x="7655" y="3844"/>
                      <a:pt x="7552" y="3826"/>
                      <a:pt x="7458" y="3817"/>
                    </a:cubicBezTo>
                    <a:cubicBezTo>
                      <a:pt x="7449" y="3770"/>
                      <a:pt x="7449" y="3732"/>
                      <a:pt x="7449" y="3694"/>
                    </a:cubicBezTo>
                    <a:cubicBezTo>
                      <a:pt x="7626" y="3582"/>
                      <a:pt x="7794" y="3452"/>
                      <a:pt x="7944" y="3302"/>
                    </a:cubicBezTo>
                    <a:close/>
                    <a:moveTo>
                      <a:pt x="7245" y="1902"/>
                    </a:moveTo>
                    <a:cubicBezTo>
                      <a:pt x="7263" y="1987"/>
                      <a:pt x="7290" y="2061"/>
                      <a:pt x="7328" y="2137"/>
                    </a:cubicBezTo>
                    <a:cubicBezTo>
                      <a:pt x="7431" y="2361"/>
                      <a:pt x="7570" y="2565"/>
                      <a:pt x="7729" y="2742"/>
                    </a:cubicBezTo>
                    <a:cubicBezTo>
                      <a:pt x="7599" y="2874"/>
                      <a:pt x="7487" y="3022"/>
                      <a:pt x="7413" y="3201"/>
                    </a:cubicBezTo>
                    <a:cubicBezTo>
                      <a:pt x="7357" y="3331"/>
                      <a:pt x="7319" y="3470"/>
                      <a:pt x="7310" y="3620"/>
                    </a:cubicBezTo>
                    <a:cubicBezTo>
                      <a:pt x="7290" y="3629"/>
                      <a:pt x="7272" y="3638"/>
                      <a:pt x="7254" y="3658"/>
                    </a:cubicBezTo>
                    <a:cubicBezTo>
                      <a:pt x="6932" y="3846"/>
                      <a:pt x="6631" y="3949"/>
                      <a:pt x="6365" y="3949"/>
                    </a:cubicBezTo>
                    <a:cubicBezTo>
                      <a:pt x="6314" y="3949"/>
                      <a:pt x="6265" y="3945"/>
                      <a:pt x="6217" y="3938"/>
                    </a:cubicBezTo>
                    <a:cubicBezTo>
                      <a:pt x="6181" y="3938"/>
                      <a:pt x="6152" y="3929"/>
                      <a:pt x="6114" y="3918"/>
                    </a:cubicBezTo>
                    <a:cubicBezTo>
                      <a:pt x="6134" y="3779"/>
                      <a:pt x="6134" y="3629"/>
                      <a:pt x="6114" y="3490"/>
                    </a:cubicBezTo>
                    <a:cubicBezTo>
                      <a:pt x="6125" y="3452"/>
                      <a:pt x="6134" y="3414"/>
                      <a:pt x="6143" y="3387"/>
                    </a:cubicBezTo>
                    <a:cubicBezTo>
                      <a:pt x="6181" y="3302"/>
                      <a:pt x="6208" y="3219"/>
                      <a:pt x="6237" y="3134"/>
                    </a:cubicBezTo>
                    <a:cubicBezTo>
                      <a:pt x="6394" y="2771"/>
                      <a:pt x="6656" y="2426"/>
                      <a:pt x="7021" y="2090"/>
                    </a:cubicBezTo>
                    <a:cubicBezTo>
                      <a:pt x="7095" y="2025"/>
                      <a:pt x="7169" y="1958"/>
                      <a:pt x="7245" y="1902"/>
                    </a:cubicBezTo>
                    <a:close/>
                    <a:moveTo>
                      <a:pt x="2418" y="3033"/>
                    </a:moveTo>
                    <a:lnTo>
                      <a:pt x="2418" y="3033"/>
                    </a:lnTo>
                    <a:cubicBezTo>
                      <a:pt x="2494" y="3051"/>
                      <a:pt x="2568" y="3078"/>
                      <a:pt x="2642" y="3107"/>
                    </a:cubicBezTo>
                    <a:cubicBezTo>
                      <a:pt x="2774" y="3293"/>
                      <a:pt x="2951" y="3452"/>
                      <a:pt x="3157" y="3573"/>
                    </a:cubicBezTo>
                    <a:lnTo>
                      <a:pt x="2922" y="3788"/>
                    </a:lnTo>
                    <a:cubicBezTo>
                      <a:pt x="2839" y="3862"/>
                      <a:pt x="2765" y="3938"/>
                      <a:pt x="2680" y="4012"/>
                    </a:cubicBezTo>
                    <a:cubicBezTo>
                      <a:pt x="2653" y="3994"/>
                      <a:pt x="2633" y="3965"/>
                      <a:pt x="2615" y="3938"/>
                    </a:cubicBezTo>
                    <a:cubicBezTo>
                      <a:pt x="2465" y="3676"/>
                      <a:pt x="2400" y="3358"/>
                      <a:pt x="2418" y="3033"/>
                    </a:cubicBezTo>
                    <a:close/>
                    <a:moveTo>
                      <a:pt x="3697" y="3956"/>
                    </a:moveTo>
                    <a:cubicBezTo>
                      <a:pt x="3706" y="3974"/>
                      <a:pt x="3717" y="3994"/>
                      <a:pt x="3726" y="4012"/>
                    </a:cubicBezTo>
                    <a:lnTo>
                      <a:pt x="3679" y="4012"/>
                    </a:lnTo>
                    <a:cubicBezTo>
                      <a:pt x="3688" y="3994"/>
                      <a:pt x="3688" y="3974"/>
                      <a:pt x="3697" y="3956"/>
                    </a:cubicBezTo>
                    <a:close/>
                    <a:moveTo>
                      <a:pt x="5359" y="3593"/>
                    </a:moveTo>
                    <a:lnTo>
                      <a:pt x="5359" y="3593"/>
                    </a:lnTo>
                    <a:cubicBezTo>
                      <a:pt x="5453" y="3694"/>
                      <a:pt x="5554" y="3797"/>
                      <a:pt x="5677" y="3882"/>
                    </a:cubicBezTo>
                    <a:cubicBezTo>
                      <a:pt x="5630" y="3938"/>
                      <a:pt x="5574" y="3985"/>
                      <a:pt x="5527" y="4041"/>
                    </a:cubicBezTo>
                    <a:cubicBezTo>
                      <a:pt x="5471" y="3947"/>
                      <a:pt x="5424" y="3853"/>
                      <a:pt x="5397" y="3761"/>
                    </a:cubicBezTo>
                    <a:cubicBezTo>
                      <a:pt x="5386" y="3705"/>
                      <a:pt x="5368" y="3649"/>
                      <a:pt x="5359" y="3593"/>
                    </a:cubicBezTo>
                    <a:close/>
                    <a:moveTo>
                      <a:pt x="10594" y="3938"/>
                    </a:moveTo>
                    <a:cubicBezTo>
                      <a:pt x="10586" y="3965"/>
                      <a:pt x="10586" y="4003"/>
                      <a:pt x="10577" y="4041"/>
                    </a:cubicBezTo>
                    <a:cubicBezTo>
                      <a:pt x="10568" y="4030"/>
                      <a:pt x="10568" y="4021"/>
                      <a:pt x="10559" y="4012"/>
                    </a:cubicBezTo>
                    <a:cubicBezTo>
                      <a:pt x="10568" y="3985"/>
                      <a:pt x="10577" y="3956"/>
                      <a:pt x="10594" y="3938"/>
                    </a:cubicBezTo>
                    <a:close/>
                    <a:moveTo>
                      <a:pt x="4425" y="3788"/>
                    </a:moveTo>
                    <a:cubicBezTo>
                      <a:pt x="4434" y="3862"/>
                      <a:pt x="4454" y="3929"/>
                      <a:pt x="4472" y="3994"/>
                    </a:cubicBezTo>
                    <a:cubicBezTo>
                      <a:pt x="4425" y="4030"/>
                      <a:pt x="4369" y="4059"/>
                      <a:pt x="4313" y="4097"/>
                    </a:cubicBezTo>
                    <a:cubicBezTo>
                      <a:pt x="4183" y="4059"/>
                      <a:pt x="4042" y="4030"/>
                      <a:pt x="3894" y="4021"/>
                    </a:cubicBezTo>
                    <a:cubicBezTo>
                      <a:pt x="3847" y="3938"/>
                      <a:pt x="3800" y="3862"/>
                      <a:pt x="3744" y="3788"/>
                    </a:cubicBezTo>
                    <a:lnTo>
                      <a:pt x="3744" y="3788"/>
                    </a:lnTo>
                    <a:cubicBezTo>
                      <a:pt x="3852" y="3807"/>
                      <a:pt x="3964" y="3816"/>
                      <a:pt x="4078" y="3816"/>
                    </a:cubicBezTo>
                    <a:cubicBezTo>
                      <a:pt x="4192" y="3816"/>
                      <a:pt x="4309" y="3807"/>
                      <a:pt x="4425" y="3788"/>
                    </a:cubicBezTo>
                    <a:close/>
                    <a:moveTo>
                      <a:pt x="3576" y="3853"/>
                    </a:moveTo>
                    <a:lnTo>
                      <a:pt x="3576" y="3853"/>
                    </a:lnTo>
                    <a:cubicBezTo>
                      <a:pt x="3567" y="3909"/>
                      <a:pt x="3549" y="3965"/>
                      <a:pt x="3529" y="4021"/>
                    </a:cubicBezTo>
                    <a:cubicBezTo>
                      <a:pt x="3370" y="4030"/>
                      <a:pt x="3213" y="4068"/>
                      <a:pt x="3054" y="4106"/>
                    </a:cubicBezTo>
                    <a:cubicBezTo>
                      <a:pt x="3222" y="4012"/>
                      <a:pt x="3399" y="3918"/>
                      <a:pt x="3576" y="3853"/>
                    </a:cubicBezTo>
                    <a:close/>
                    <a:moveTo>
                      <a:pt x="3287" y="3638"/>
                    </a:moveTo>
                    <a:cubicBezTo>
                      <a:pt x="3352" y="3676"/>
                      <a:pt x="3426" y="3705"/>
                      <a:pt x="3502" y="3732"/>
                    </a:cubicBezTo>
                    <a:cubicBezTo>
                      <a:pt x="3249" y="3835"/>
                      <a:pt x="3007" y="3965"/>
                      <a:pt x="2783" y="4115"/>
                    </a:cubicBezTo>
                    <a:lnTo>
                      <a:pt x="2774" y="4115"/>
                    </a:lnTo>
                    <a:cubicBezTo>
                      <a:pt x="2857" y="4041"/>
                      <a:pt x="2942" y="3965"/>
                      <a:pt x="3016" y="3891"/>
                    </a:cubicBezTo>
                    <a:lnTo>
                      <a:pt x="3287" y="3638"/>
                    </a:lnTo>
                    <a:close/>
                    <a:moveTo>
                      <a:pt x="4519" y="4133"/>
                    </a:moveTo>
                    <a:cubicBezTo>
                      <a:pt x="4519" y="4142"/>
                      <a:pt x="4528" y="4153"/>
                      <a:pt x="4528" y="4171"/>
                    </a:cubicBezTo>
                    <a:cubicBezTo>
                      <a:pt x="4519" y="4162"/>
                      <a:pt x="4501" y="4153"/>
                      <a:pt x="4490" y="4153"/>
                    </a:cubicBezTo>
                    <a:cubicBezTo>
                      <a:pt x="4501" y="4142"/>
                      <a:pt x="4510" y="4142"/>
                      <a:pt x="4519" y="4133"/>
                    </a:cubicBezTo>
                    <a:close/>
                    <a:moveTo>
                      <a:pt x="3977" y="4180"/>
                    </a:moveTo>
                    <a:cubicBezTo>
                      <a:pt x="4024" y="4180"/>
                      <a:pt x="4062" y="4189"/>
                      <a:pt x="4109" y="4198"/>
                    </a:cubicBezTo>
                    <a:cubicBezTo>
                      <a:pt x="4071" y="4209"/>
                      <a:pt x="4042" y="4227"/>
                      <a:pt x="4006" y="4236"/>
                    </a:cubicBezTo>
                    <a:cubicBezTo>
                      <a:pt x="3997" y="4218"/>
                      <a:pt x="3986" y="4198"/>
                      <a:pt x="3977" y="4180"/>
                    </a:cubicBezTo>
                    <a:close/>
                    <a:moveTo>
                      <a:pt x="6096" y="4059"/>
                    </a:moveTo>
                    <a:cubicBezTo>
                      <a:pt x="6125" y="4068"/>
                      <a:pt x="6161" y="4077"/>
                      <a:pt x="6199" y="4077"/>
                    </a:cubicBezTo>
                    <a:cubicBezTo>
                      <a:pt x="6237" y="4086"/>
                      <a:pt x="6282" y="4086"/>
                      <a:pt x="6329" y="4086"/>
                    </a:cubicBezTo>
                    <a:cubicBezTo>
                      <a:pt x="6237" y="4142"/>
                      <a:pt x="6152" y="4218"/>
                      <a:pt x="6078" y="4292"/>
                    </a:cubicBezTo>
                    <a:cubicBezTo>
                      <a:pt x="6069" y="4245"/>
                      <a:pt x="6069" y="4209"/>
                      <a:pt x="6069" y="4171"/>
                    </a:cubicBezTo>
                    <a:cubicBezTo>
                      <a:pt x="6078" y="4133"/>
                      <a:pt x="6087" y="4097"/>
                      <a:pt x="6096" y="4059"/>
                    </a:cubicBezTo>
                    <a:close/>
                    <a:moveTo>
                      <a:pt x="5798" y="3947"/>
                    </a:moveTo>
                    <a:cubicBezTo>
                      <a:pt x="5834" y="3974"/>
                      <a:pt x="5872" y="3994"/>
                      <a:pt x="5919" y="4012"/>
                    </a:cubicBezTo>
                    <a:lnTo>
                      <a:pt x="5919" y="4162"/>
                    </a:lnTo>
                    <a:cubicBezTo>
                      <a:pt x="5910" y="4209"/>
                      <a:pt x="5890" y="4254"/>
                      <a:pt x="5872" y="4301"/>
                    </a:cubicBezTo>
                    <a:cubicBezTo>
                      <a:pt x="5769" y="4283"/>
                      <a:pt x="5686" y="4227"/>
                      <a:pt x="5610" y="4153"/>
                    </a:cubicBezTo>
                    <a:cubicBezTo>
                      <a:pt x="5677" y="4086"/>
                      <a:pt x="5742" y="4021"/>
                      <a:pt x="5798" y="3947"/>
                    </a:cubicBezTo>
                    <a:close/>
                    <a:moveTo>
                      <a:pt x="5209" y="3546"/>
                    </a:moveTo>
                    <a:cubicBezTo>
                      <a:pt x="5218" y="3629"/>
                      <a:pt x="5238" y="3714"/>
                      <a:pt x="5265" y="3797"/>
                    </a:cubicBezTo>
                    <a:cubicBezTo>
                      <a:pt x="5294" y="3909"/>
                      <a:pt x="5350" y="4030"/>
                      <a:pt x="5415" y="4133"/>
                    </a:cubicBezTo>
                    <a:cubicBezTo>
                      <a:pt x="5330" y="4209"/>
                      <a:pt x="5238" y="4283"/>
                      <a:pt x="5144" y="4339"/>
                    </a:cubicBezTo>
                    <a:cubicBezTo>
                      <a:pt x="5182" y="4086"/>
                      <a:pt x="5135" y="3862"/>
                      <a:pt x="5005" y="3714"/>
                    </a:cubicBezTo>
                    <a:cubicBezTo>
                      <a:pt x="5041" y="3676"/>
                      <a:pt x="5070" y="3638"/>
                      <a:pt x="5106" y="3593"/>
                    </a:cubicBezTo>
                    <a:cubicBezTo>
                      <a:pt x="5144" y="3582"/>
                      <a:pt x="5173" y="3564"/>
                      <a:pt x="5209" y="3546"/>
                    </a:cubicBezTo>
                    <a:close/>
                    <a:moveTo>
                      <a:pt x="3473" y="4171"/>
                    </a:moveTo>
                    <a:lnTo>
                      <a:pt x="3473" y="4171"/>
                    </a:lnTo>
                    <a:cubicBezTo>
                      <a:pt x="3455" y="4236"/>
                      <a:pt x="3426" y="4292"/>
                      <a:pt x="3408" y="4348"/>
                    </a:cubicBezTo>
                    <a:cubicBezTo>
                      <a:pt x="3278" y="4348"/>
                      <a:pt x="3146" y="4321"/>
                      <a:pt x="3025" y="4265"/>
                    </a:cubicBezTo>
                    <a:cubicBezTo>
                      <a:pt x="3175" y="4218"/>
                      <a:pt x="3325" y="4189"/>
                      <a:pt x="3473" y="4171"/>
                    </a:cubicBezTo>
                    <a:close/>
                    <a:moveTo>
                      <a:pt x="3809" y="4162"/>
                    </a:moveTo>
                    <a:cubicBezTo>
                      <a:pt x="3838" y="4198"/>
                      <a:pt x="3856" y="4245"/>
                      <a:pt x="3865" y="4283"/>
                    </a:cubicBezTo>
                    <a:cubicBezTo>
                      <a:pt x="3773" y="4310"/>
                      <a:pt x="3661" y="4339"/>
                      <a:pt x="3558" y="4348"/>
                    </a:cubicBezTo>
                    <a:cubicBezTo>
                      <a:pt x="3585" y="4283"/>
                      <a:pt x="3614" y="4227"/>
                      <a:pt x="3632" y="4162"/>
                    </a:cubicBezTo>
                    <a:close/>
                    <a:moveTo>
                      <a:pt x="7478" y="3956"/>
                    </a:moveTo>
                    <a:cubicBezTo>
                      <a:pt x="7561" y="3965"/>
                      <a:pt x="7637" y="3985"/>
                      <a:pt x="7711" y="4012"/>
                    </a:cubicBezTo>
                    <a:cubicBezTo>
                      <a:pt x="7693" y="4124"/>
                      <a:pt x="7664" y="4245"/>
                      <a:pt x="7646" y="4377"/>
                    </a:cubicBezTo>
                    <a:cubicBezTo>
                      <a:pt x="7570" y="4245"/>
                      <a:pt x="7514" y="4106"/>
                      <a:pt x="7478" y="3956"/>
                    </a:cubicBezTo>
                    <a:close/>
                    <a:moveTo>
                      <a:pt x="4902" y="3817"/>
                    </a:moveTo>
                    <a:cubicBezTo>
                      <a:pt x="5061" y="4003"/>
                      <a:pt x="5023" y="4283"/>
                      <a:pt x="4985" y="4442"/>
                    </a:cubicBezTo>
                    <a:cubicBezTo>
                      <a:pt x="4902" y="4377"/>
                      <a:pt x="4808" y="4310"/>
                      <a:pt x="4714" y="4254"/>
                    </a:cubicBezTo>
                    <a:cubicBezTo>
                      <a:pt x="4714" y="4245"/>
                      <a:pt x="4705" y="4227"/>
                      <a:pt x="4696" y="4218"/>
                    </a:cubicBezTo>
                    <a:cubicBezTo>
                      <a:pt x="4696" y="4142"/>
                      <a:pt x="4696" y="4068"/>
                      <a:pt x="4705" y="3994"/>
                    </a:cubicBezTo>
                    <a:cubicBezTo>
                      <a:pt x="4770" y="3938"/>
                      <a:pt x="4846" y="3873"/>
                      <a:pt x="4902" y="3817"/>
                    </a:cubicBezTo>
                    <a:close/>
                    <a:moveTo>
                      <a:pt x="2004" y="2985"/>
                    </a:moveTo>
                    <a:cubicBezTo>
                      <a:pt x="2021" y="2985"/>
                      <a:pt x="2038" y="2985"/>
                      <a:pt x="2055" y="2986"/>
                    </a:cubicBezTo>
                    <a:cubicBezTo>
                      <a:pt x="2111" y="2986"/>
                      <a:pt x="2167" y="2995"/>
                      <a:pt x="2223" y="2995"/>
                    </a:cubicBezTo>
                    <a:cubicBezTo>
                      <a:pt x="2214" y="3331"/>
                      <a:pt x="2288" y="3714"/>
                      <a:pt x="2494" y="4012"/>
                    </a:cubicBezTo>
                    <a:cubicBezTo>
                      <a:pt x="2512" y="4050"/>
                      <a:pt x="2530" y="4077"/>
                      <a:pt x="2559" y="4115"/>
                    </a:cubicBezTo>
                    <a:cubicBezTo>
                      <a:pt x="2418" y="4218"/>
                      <a:pt x="2279" y="4310"/>
                      <a:pt x="2120" y="4386"/>
                    </a:cubicBezTo>
                    <a:cubicBezTo>
                      <a:pt x="1980" y="4443"/>
                      <a:pt x="1830" y="4471"/>
                      <a:pt x="1674" y="4471"/>
                    </a:cubicBezTo>
                    <a:cubicBezTo>
                      <a:pt x="1426" y="4471"/>
                      <a:pt x="1167" y="4398"/>
                      <a:pt x="926" y="4254"/>
                    </a:cubicBezTo>
                    <a:cubicBezTo>
                      <a:pt x="749" y="4153"/>
                      <a:pt x="590" y="4012"/>
                      <a:pt x="469" y="3853"/>
                    </a:cubicBezTo>
                    <a:cubicBezTo>
                      <a:pt x="776" y="3345"/>
                      <a:pt x="1377" y="2985"/>
                      <a:pt x="2004" y="2985"/>
                    </a:cubicBezTo>
                    <a:close/>
                    <a:moveTo>
                      <a:pt x="11715" y="2043"/>
                    </a:moveTo>
                    <a:cubicBezTo>
                      <a:pt x="12705" y="2406"/>
                      <a:pt x="13377" y="3340"/>
                      <a:pt x="13303" y="4254"/>
                    </a:cubicBezTo>
                    <a:cubicBezTo>
                      <a:pt x="13294" y="4330"/>
                      <a:pt x="13283" y="4395"/>
                      <a:pt x="13274" y="4460"/>
                    </a:cubicBezTo>
                    <a:cubicBezTo>
                      <a:pt x="13200" y="4469"/>
                      <a:pt x="13126" y="4489"/>
                      <a:pt x="13059" y="4507"/>
                    </a:cubicBezTo>
                    <a:cubicBezTo>
                      <a:pt x="13041" y="4507"/>
                      <a:pt x="13032" y="4507"/>
                      <a:pt x="13014" y="4516"/>
                    </a:cubicBezTo>
                    <a:cubicBezTo>
                      <a:pt x="12790" y="4097"/>
                      <a:pt x="12454" y="3750"/>
                      <a:pt x="12051" y="3508"/>
                    </a:cubicBezTo>
                    <a:cubicBezTo>
                      <a:pt x="11977" y="3358"/>
                      <a:pt x="11894" y="3219"/>
                      <a:pt x="11809" y="3089"/>
                    </a:cubicBezTo>
                    <a:cubicBezTo>
                      <a:pt x="11688" y="2892"/>
                      <a:pt x="11558" y="2715"/>
                      <a:pt x="11417" y="2565"/>
                    </a:cubicBezTo>
                    <a:cubicBezTo>
                      <a:pt x="11538" y="2406"/>
                      <a:pt x="11641" y="2229"/>
                      <a:pt x="11715" y="2043"/>
                    </a:cubicBezTo>
                    <a:close/>
                    <a:moveTo>
                      <a:pt x="3110" y="4442"/>
                    </a:moveTo>
                    <a:lnTo>
                      <a:pt x="3110" y="4442"/>
                    </a:lnTo>
                    <a:cubicBezTo>
                      <a:pt x="3184" y="4469"/>
                      <a:pt x="3258" y="4478"/>
                      <a:pt x="3334" y="4489"/>
                    </a:cubicBezTo>
                    <a:cubicBezTo>
                      <a:pt x="3325" y="4507"/>
                      <a:pt x="3314" y="4525"/>
                      <a:pt x="3296" y="4554"/>
                    </a:cubicBezTo>
                    <a:cubicBezTo>
                      <a:pt x="3231" y="4516"/>
                      <a:pt x="3166" y="4489"/>
                      <a:pt x="3110" y="4442"/>
                    </a:cubicBezTo>
                    <a:close/>
                    <a:moveTo>
                      <a:pt x="12163" y="3750"/>
                    </a:moveTo>
                    <a:lnTo>
                      <a:pt x="12163" y="3750"/>
                    </a:lnTo>
                    <a:cubicBezTo>
                      <a:pt x="12454" y="3965"/>
                      <a:pt x="12696" y="4227"/>
                      <a:pt x="12873" y="4545"/>
                    </a:cubicBezTo>
                    <a:cubicBezTo>
                      <a:pt x="12723" y="4572"/>
                      <a:pt x="12584" y="4610"/>
                      <a:pt x="12434" y="4628"/>
                    </a:cubicBezTo>
                    <a:cubicBezTo>
                      <a:pt x="12378" y="4321"/>
                      <a:pt x="12286" y="4030"/>
                      <a:pt x="12163" y="3750"/>
                    </a:cubicBezTo>
                    <a:close/>
                    <a:moveTo>
                      <a:pt x="4929" y="4628"/>
                    </a:moveTo>
                    <a:cubicBezTo>
                      <a:pt x="4929" y="4637"/>
                      <a:pt x="4920" y="4646"/>
                      <a:pt x="4920" y="4657"/>
                    </a:cubicBezTo>
                    <a:cubicBezTo>
                      <a:pt x="4920" y="4646"/>
                      <a:pt x="4911" y="4646"/>
                      <a:pt x="4911" y="4637"/>
                    </a:cubicBezTo>
                    <a:cubicBezTo>
                      <a:pt x="4920" y="4637"/>
                      <a:pt x="4920" y="4628"/>
                      <a:pt x="4929" y="4628"/>
                    </a:cubicBezTo>
                    <a:close/>
                    <a:moveTo>
                      <a:pt x="10783" y="3246"/>
                    </a:moveTo>
                    <a:cubicBezTo>
                      <a:pt x="11184" y="3266"/>
                      <a:pt x="11585" y="3396"/>
                      <a:pt x="11939" y="3602"/>
                    </a:cubicBezTo>
                    <a:cubicBezTo>
                      <a:pt x="12098" y="3918"/>
                      <a:pt x="12219" y="4283"/>
                      <a:pt x="12295" y="4646"/>
                    </a:cubicBezTo>
                    <a:cubicBezTo>
                      <a:pt x="12153" y="4663"/>
                      <a:pt x="12014" y="4675"/>
                      <a:pt x="11877" y="4675"/>
                    </a:cubicBezTo>
                    <a:cubicBezTo>
                      <a:pt x="11581" y="4675"/>
                      <a:pt x="11298" y="4622"/>
                      <a:pt x="11043" y="4469"/>
                    </a:cubicBezTo>
                    <a:cubicBezTo>
                      <a:pt x="10913" y="4404"/>
                      <a:pt x="10792" y="4301"/>
                      <a:pt x="10698" y="4189"/>
                    </a:cubicBezTo>
                    <a:cubicBezTo>
                      <a:pt x="10745" y="3947"/>
                      <a:pt x="10762" y="3705"/>
                      <a:pt x="10745" y="3470"/>
                    </a:cubicBezTo>
                    <a:cubicBezTo>
                      <a:pt x="10762" y="3396"/>
                      <a:pt x="10774" y="3322"/>
                      <a:pt x="10783" y="3246"/>
                    </a:cubicBezTo>
                    <a:close/>
                    <a:moveTo>
                      <a:pt x="3921" y="4413"/>
                    </a:moveTo>
                    <a:cubicBezTo>
                      <a:pt x="3941" y="4451"/>
                      <a:pt x="3950" y="4498"/>
                      <a:pt x="3959" y="4534"/>
                    </a:cubicBezTo>
                    <a:cubicBezTo>
                      <a:pt x="3977" y="4590"/>
                      <a:pt x="3997" y="4646"/>
                      <a:pt x="4006" y="4702"/>
                    </a:cubicBezTo>
                    <a:cubicBezTo>
                      <a:pt x="3809" y="4702"/>
                      <a:pt x="3614" y="4666"/>
                      <a:pt x="3437" y="4601"/>
                    </a:cubicBezTo>
                    <a:cubicBezTo>
                      <a:pt x="3455" y="4563"/>
                      <a:pt x="3473" y="4525"/>
                      <a:pt x="3493" y="4489"/>
                    </a:cubicBezTo>
                    <a:cubicBezTo>
                      <a:pt x="3632" y="4478"/>
                      <a:pt x="3782" y="4460"/>
                      <a:pt x="3921" y="4413"/>
                    </a:cubicBezTo>
                    <a:close/>
                    <a:moveTo>
                      <a:pt x="4322" y="4245"/>
                    </a:moveTo>
                    <a:cubicBezTo>
                      <a:pt x="4407" y="4274"/>
                      <a:pt x="4490" y="4310"/>
                      <a:pt x="4566" y="4348"/>
                    </a:cubicBezTo>
                    <a:cubicBezTo>
                      <a:pt x="4575" y="4433"/>
                      <a:pt x="4584" y="4525"/>
                      <a:pt x="4593" y="4610"/>
                    </a:cubicBezTo>
                    <a:cubicBezTo>
                      <a:pt x="4472" y="4646"/>
                      <a:pt x="4342" y="4675"/>
                      <a:pt x="4221" y="4693"/>
                    </a:cubicBezTo>
                    <a:cubicBezTo>
                      <a:pt x="4192" y="4693"/>
                      <a:pt x="4174" y="4693"/>
                      <a:pt x="4145" y="4702"/>
                    </a:cubicBezTo>
                    <a:cubicBezTo>
                      <a:pt x="4136" y="4628"/>
                      <a:pt x="4118" y="4563"/>
                      <a:pt x="4098" y="4498"/>
                    </a:cubicBezTo>
                    <a:cubicBezTo>
                      <a:pt x="4080" y="4451"/>
                      <a:pt x="4071" y="4413"/>
                      <a:pt x="4053" y="4366"/>
                    </a:cubicBezTo>
                    <a:cubicBezTo>
                      <a:pt x="4145" y="4339"/>
                      <a:pt x="4239" y="4292"/>
                      <a:pt x="4322" y="4245"/>
                    </a:cubicBezTo>
                    <a:close/>
                    <a:moveTo>
                      <a:pt x="4781" y="4693"/>
                    </a:moveTo>
                    <a:cubicBezTo>
                      <a:pt x="4790" y="4713"/>
                      <a:pt x="4799" y="4731"/>
                      <a:pt x="4808" y="4749"/>
                    </a:cubicBezTo>
                    <a:lnTo>
                      <a:pt x="4761" y="4749"/>
                    </a:lnTo>
                    <a:cubicBezTo>
                      <a:pt x="4761" y="4731"/>
                      <a:pt x="4761" y="4722"/>
                      <a:pt x="4752" y="4702"/>
                    </a:cubicBezTo>
                    <a:cubicBezTo>
                      <a:pt x="4761" y="4702"/>
                      <a:pt x="4770" y="4693"/>
                      <a:pt x="4781" y="4693"/>
                    </a:cubicBezTo>
                    <a:close/>
                    <a:moveTo>
                      <a:pt x="5050" y="4713"/>
                    </a:moveTo>
                    <a:cubicBezTo>
                      <a:pt x="5070" y="4740"/>
                      <a:pt x="5088" y="4769"/>
                      <a:pt x="5106" y="4787"/>
                    </a:cubicBezTo>
                    <a:cubicBezTo>
                      <a:pt x="5079" y="4787"/>
                      <a:pt x="5050" y="4778"/>
                      <a:pt x="5023" y="4778"/>
                    </a:cubicBezTo>
                    <a:cubicBezTo>
                      <a:pt x="5032" y="4758"/>
                      <a:pt x="5041" y="4731"/>
                      <a:pt x="5050" y="4713"/>
                    </a:cubicBezTo>
                    <a:close/>
                    <a:moveTo>
                      <a:pt x="13238" y="4610"/>
                    </a:moveTo>
                    <a:lnTo>
                      <a:pt x="13238" y="4610"/>
                    </a:lnTo>
                    <a:cubicBezTo>
                      <a:pt x="13209" y="4684"/>
                      <a:pt x="13191" y="4749"/>
                      <a:pt x="13153" y="4814"/>
                    </a:cubicBezTo>
                    <a:cubicBezTo>
                      <a:pt x="13144" y="4787"/>
                      <a:pt x="13135" y="4749"/>
                      <a:pt x="13115" y="4722"/>
                    </a:cubicBezTo>
                    <a:cubicBezTo>
                      <a:pt x="13106" y="4693"/>
                      <a:pt x="13097" y="4666"/>
                      <a:pt x="13088" y="4646"/>
                    </a:cubicBezTo>
                    <a:cubicBezTo>
                      <a:pt x="13135" y="4628"/>
                      <a:pt x="13182" y="4619"/>
                      <a:pt x="13238" y="4610"/>
                    </a:cubicBezTo>
                    <a:close/>
                    <a:moveTo>
                      <a:pt x="7749" y="4731"/>
                    </a:moveTo>
                    <a:cubicBezTo>
                      <a:pt x="7785" y="4769"/>
                      <a:pt x="7832" y="4805"/>
                      <a:pt x="7879" y="4843"/>
                    </a:cubicBezTo>
                    <a:lnTo>
                      <a:pt x="7794" y="4843"/>
                    </a:lnTo>
                    <a:cubicBezTo>
                      <a:pt x="7776" y="4852"/>
                      <a:pt x="7758" y="4852"/>
                      <a:pt x="7738" y="4852"/>
                    </a:cubicBezTo>
                    <a:cubicBezTo>
                      <a:pt x="7749" y="4814"/>
                      <a:pt x="7749" y="4769"/>
                      <a:pt x="7749" y="4731"/>
                    </a:cubicBezTo>
                    <a:close/>
                    <a:moveTo>
                      <a:pt x="8197" y="3134"/>
                    </a:moveTo>
                    <a:cubicBezTo>
                      <a:pt x="8522" y="3349"/>
                      <a:pt x="8896" y="3490"/>
                      <a:pt x="9288" y="3526"/>
                    </a:cubicBezTo>
                    <a:cubicBezTo>
                      <a:pt x="9279" y="3582"/>
                      <a:pt x="9271" y="3638"/>
                      <a:pt x="9262" y="3705"/>
                    </a:cubicBezTo>
                    <a:cubicBezTo>
                      <a:pt x="9138" y="3873"/>
                      <a:pt x="9082" y="4068"/>
                      <a:pt x="9073" y="4265"/>
                    </a:cubicBezTo>
                    <a:cubicBezTo>
                      <a:pt x="8982" y="4469"/>
                      <a:pt x="8858" y="4684"/>
                      <a:pt x="8719" y="4870"/>
                    </a:cubicBezTo>
                    <a:cubicBezTo>
                      <a:pt x="8598" y="4507"/>
                      <a:pt x="8366" y="4180"/>
                      <a:pt x="8009" y="3985"/>
                    </a:cubicBezTo>
                    <a:cubicBezTo>
                      <a:pt x="7962" y="3956"/>
                      <a:pt x="7926" y="3938"/>
                      <a:pt x="7879" y="3918"/>
                    </a:cubicBezTo>
                    <a:cubicBezTo>
                      <a:pt x="7953" y="3629"/>
                      <a:pt x="8056" y="3369"/>
                      <a:pt x="8197" y="3134"/>
                    </a:cubicBezTo>
                    <a:close/>
                    <a:moveTo>
                      <a:pt x="7850" y="4059"/>
                    </a:moveTo>
                    <a:cubicBezTo>
                      <a:pt x="7879" y="4077"/>
                      <a:pt x="7906" y="4086"/>
                      <a:pt x="7944" y="4106"/>
                    </a:cubicBezTo>
                    <a:cubicBezTo>
                      <a:pt x="8262" y="4283"/>
                      <a:pt x="8466" y="4572"/>
                      <a:pt x="8578" y="4899"/>
                    </a:cubicBezTo>
                    <a:cubicBezTo>
                      <a:pt x="8430" y="4861"/>
                      <a:pt x="8280" y="4843"/>
                      <a:pt x="8130" y="4834"/>
                    </a:cubicBezTo>
                    <a:cubicBezTo>
                      <a:pt x="8085" y="4814"/>
                      <a:pt x="8047" y="4787"/>
                      <a:pt x="8000" y="4758"/>
                    </a:cubicBezTo>
                    <a:cubicBezTo>
                      <a:pt x="7917" y="4693"/>
                      <a:pt x="7832" y="4619"/>
                      <a:pt x="7767" y="4545"/>
                    </a:cubicBezTo>
                    <a:cubicBezTo>
                      <a:pt x="7785" y="4377"/>
                      <a:pt x="7814" y="4209"/>
                      <a:pt x="7850" y="4059"/>
                    </a:cubicBezTo>
                    <a:close/>
                    <a:moveTo>
                      <a:pt x="10158" y="3452"/>
                    </a:moveTo>
                    <a:cubicBezTo>
                      <a:pt x="10214" y="3658"/>
                      <a:pt x="10288" y="3844"/>
                      <a:pt x="10391" y="4012"/>
                    </a:cubicBezTo>
                    <a:cubicBezTo>
                      <a:pt x="10214" y="4357"/>
                      <a:pt x="9943" y="4628"/>
                      <a:pt x="9633" y="4805"/>
                    </a:cubicBezTo>
                    <a:cubicBezTo>
                      <a:pt x="9551" y="4852"/>
                      <a:pt x="9456" y="4890"/>
                      <a:pt x="9362" y="4917"/>
                    </a:cubicBezTo>
                    <a:cubicBezTo>
                      <a:pt x="9271" y="4713"/>
                      <a:pt x="9215" y="4498"/>
                      <a:pt x="9215" y="4283"/>
                    </a:cubicBezTo>
                    <a:cubicBezTo>
                      <a:pt x="9271" y="4171"/>
                      <a:pt x="9306" y="4050"/>
                      <a:pt x="9344" y="3938"/>
                    </a:cubicBezTo>
                    <a:cubicBezTo>
                      <a:pt x="9362" y="3882"/>
                      <a:pt x="9374" y="3817"/>
                      <a:pt x="9392" y="3761"/>
                    </a:cubicBezTo>
                    <a:cubicBezTo>
                      <a:pt x="9456" y="3676"/>
                      <a:pt x="9530" y="3602"/>
                      <a:pt x="9616" y="3537"/>
                    </a:cubicBezTo>
                    <a:cubicBezTo>
                      <a:pt x="9728" y="3537"/>
                      <a:pt x="9840" y="3526"/>
                      <a:pt x="9952" y="3499"/>
                    </a:cubicBezTo>
                    <a:cubicBezTo>
                      <a:pt x="10017" y="3490"/>
                      <a:pt x="10090" y="3470"/>
                      <a:pt x="10158" y="3452"/>
                    </a:cubicBezTo>
                    <a:close/>
                    <a:moveTo>
                      <a:pt x="5509" y="4245"/>
                    </a:moveTo>
                    <a:cubicBezTo>
                      <a:pt x="5610" y="4357"/>
                      <a:pt x="5742" y="4433"/>
                      <a:pt x="5910" y="4442"/>
                    </a:cubicBezTo>
                    <a:lnTo>
                      <a:pt x="5928" y="4442"/>
                    </a:lnTo>
                    <a:cubicBezTo>
                      <a:pt x="5807" y="4590"/>
                      <a:pt x="5704" y="4758"/>
                      <a:pt x="5630" y="4937"/>
                    </a:cubicBezTo>
                    <a:cubicBezTo>
                      <a:pt x="5518" y="4899"/>
                      <a:pt x="5415" y="4861"/>
                      <a:pt x="5303" y="4834"/>
                    </a:cubicBezTo>
                    <a:cubicBezTo>
                      <a:pt x="5247" y="4731"/>
                      <a:pt x="5182" y="4637"/>
                      <a:pt x="5097" y="4554"/>
                    </a:cubicBezTo>
                    <a:cubicBezTo>
                      <a:pt x="5106" y="4554"/>
                      <a:pt x="5106" y="4545"/>
                      <a:pt x="5106" y="4534"/>
                    </a:cubicBezTo>
                    <a:cubicBezTo>
                      <a:pt x="5247" y="4451"/>
                      <a:pt x="5377" y="4357"/>
                      <a:pt x="5509" y="4245"/>
                    </a:cubicBezTo>
                    <a:close/>
                    <a:moveTo>
                      <a:pt x="9094" y="4545"/>
                    </a:moveTo>
                    <a:cubicBezTo>
                      <a:pt x="9120" y="4684"/>
                      <a:pt x="9167" y="4825"/>
                      <a:pt x="9223" y="4964"/>
                    </a:cubicBezTo>
                    <a:cubicBezTo>
                      <a:pt x="9120" y="4982"/>
                      <a:pt x="9008" y="5002"/>
                      <a:pt x="8896" y="5002"/>
                    </a:cubicBezTo>
                    <a:cubicBezTo>
                      <a:pt x="8870" y="4993"/>
                      <a:pt x="8849" y="4982"/>
                      <a:pt x="8823" y="4973"/>
                    </a:cubicBezTo>
                    <a:cubicBezTo>
                      <a:pt x="8926" y="4834"/>
                      <a:pt x="9008" y="4693"/>
                      <a:pt x="9094" y="4545"/>
                    </a:cubicBezTo>
                    <a:close/>
                    <a:moveTo>
                      <a:pt x="5117" y="4937"/>
                    </a:moveTo>
                    <a:cubicBezTo>
                      <a:pt x="5144" y="4946"/>
                      <a:pt x="5182" y="4946"/>
                      <a:pt x="5209" y="4955"/>
                    </a:cubicBezTo>
                    <a:cubicBezTo>
                      <a:pt x="5238" y="5011"/>
                      <a:pt x="5265" y="5076"/>
                      <a:pt x="5294" y="5141"/>
                    </a:cubicBezTo>
                    <a:cubicBezTo>
                      <a:pt x="5229" y="5076"/>
                      <a:pt x="5173" y="5002"/>
                      <a:pt x="5117" y="4937"/>
                    </a:cubicBezTo>
                    <a:close/>
                    <a:moveTo>
                      <a:pt x="5984" y="4610"/>
                    </a:moveTo>
                    <a:cubicBezTo>
                      <a:pt x="6013" y="4778"/>
                      <a:pt x="6069" y="4955"/>
                      <a:pt x="6125" y="5141"/>
                    </a:cubicBezTo>
                    <a:cubicBezTo>
                      <a:pt x="6134" y="5161"/>
                      <a:pt x="6143" y="5179"/>
                      <a:pt x="6143" y="5188"/>
                    </a:cubicBezTo>
                    <a:cubicBezTo>
                      <a:pt x="6022" y="5114"/>
                      <a:pt x="5890" y="5049"/>
                      <a:pt x="5760" y="4993"/>
                    </a:cubicBezTo>
                    <a:cubicBezTo>
                      <a:pt x="5816" y="4852"/>
                      <a:pt x="5890" y="4722"/>
                      <a:pt x="5984" y="4610"/>
                    </a:cubicBezTo>
                    <a:close/>
                    <a:moveTo>
                      <a:pt x="5386" y="5002"/>
                    </a:moveTo>
                    <a:cubicBezTo>
                      <a:pt x="5453" y="5020"/>
                      <a:pt x="5518" y="5049"/>
                      <a:pt x="5574" y="5067"/>
                    </a:cubicBezTo>
                    <a:cubicBezTo>
                      <a:pt x="5545" y="5161"/>
                      <a:pt x="5518" y="5244"/>
                      <a:pt x="5498" y="5338"/>
                    </a:cubicBezTo>
                    <a:lnTo>
                      <a:pt x="5489" y="5329"/>
                    </a:lnTo>
                    <a:cubicBezTo>
                      <a:pt x="5471" y="5217"/>
                      <a:pt x="5433" y="5114"/>
                      <a:pt x="5386" y="5002"/>
                    </a:cubicBezTo>
                    <a:close/>
                    <a:moveTo>
                      <a:pt x="10482" y="4153"/>
                    </a:moveTo>
                    <a:cubicBezTo>
                      <a:pt x="10503" y="4171"/>
                      <a:pt x="10521" y="4198"/>
                      <a:pt x="10538" y="4227"/>
                    </a:cubicBezTo>
                    <a:cubicBezTo>
                      <a:pt x="10512" y="4357"/>
                      <a:pt x="10474" y="4489"/>
                      <a:pt x="10418" y="4610"/>
                    </a:cubicBezTo>
                    <a:cubicBezTo>
                      <a:pt x="10353" y="4778"/>
                      <a:pt x="10279" y="4926"/>
                      <a:pt x="10185" y="5076"/>
                    </a:cubicBezTo>
                    <a:cubicBezTo>
                      <a:pt x="10008" y="5141"/>
                      <a:pt x="9831" y="5235"/>
                      <a:pt x="9654" y="5338"/>
                    </a:cubicBezTo>
                    <a:cubicBezTo>
                      <a:pt x="9568" y="5253"/>
                      <a:pt x="9495" y="5150"/>
                      <a:pt x="9439" y="5049"/>
                    </a:cubicBezTo>
                    <a:cubicBezTo>
                      <a:pt x="9521" y="5011"/>
                      <a:pt x="9616" y="4973"/>
                      <a:pt x="9698" y="4926"/>
                    </a:cubicBezTo>
                    <a:cubicBezTo>
                      <a:pt x="10017" y="4758"/>
                      <a:pt x="10288" y="4478"/>
                      <a:pt x="10482" y="4153"/>
                    </a:cubicBezTo>
                    <a:close/>
                    <a:moveTo>
                      <a:pt x="9297" y="5085"/>
                    </a:moveTo>
                    <a:cubicBezTo>
                      <a:pt x="9344" y="5179"/>
                      <a:pt x="9409" y="5273"/>
                      <a:pt x="9474" y="5356"/>
                    </a:cubicBezTo>
                    <a:cubicBezTo>
                      <a:pt x="9374" y="5262"/>
                      <a:pt x="9262" y="5188"/>
                      <a:pt x="9138" y="5123"/>
                    </a:cubicBezTo>
                    <a:cubicBezTo>
                      <a:pt x="9194" y="5114"/>
                      <a:pt x="9241" y="5105"/>
                      <a:pt x="9297" y="5085"/>
                    </a:cubicBezTo>
                    <a:close/>
                    <a:moveTo>
                      <a:pt x="7278" y="3946"/>
                    </a:moveTo>
                    <a:cubicBezTo>
                      <a:pt x="7298" y="3946"/>
                      <a:pt x="7317" y="3946"/>
                      <a:pt x="7337" y="3947"/>
                    </a:cubicBezTo>
                    <a:cubicBezTo>
                      <a:pt x="7375" y="4171"/>
                      <a:pt x="7478" y="4395"/>
                      <a:pt x="7617" y="4581"/>
                    </a:cubicBezTo>
                    <a:cubicBezTo>
                      <a:pt x="7608" y="4675"/>
                      <a:pt x="7608" y="4778"/>
                      <a:pt x="7599" y="4881"/>
                    </a:cubicBezTo>
                    <a:cubicBezTo>
                      <a:pt x="7198" y="4955"/>
                      <a:pt x="6806" y="5141"/>
                      <a:pt x="6470" y="5412"/>
                    </a:cubicBezTo>
                    <a:cubicBezTo>
                      <a:pt x="6423" y="5385"/>
                      <a:pt x="6385" y="5356"/>
                      <a:pt x="6349" y="5329"/>
                    </a:cubicBezTo>
                    <a:cubicBezTo>
                      <a:pt x="6320" y="5253"/>
                      <a:pt x="6282" y="5170"/>
                      <a:pt x="6264" y="5094"/>
                    </a:cubicBezTo>
                    <a:cubicBezTo>
                      <a:pt x="6190" y="4881"/>
                      <a:pt x="6134" y="4666"/>
                      <a:pt x="6096" y="4460"/>
                    </a:cubicBezTo>
                    <a:cubicBezTo>
                      <a:pt x="6409" y="4130"/>
                      <a:pt x="6848" y="3946"/>
                      <a:pt x="7278" y="3946"/>
                    </a:cubicBezTo>
                    <a:close/>
                    <a:moveTo>
                      <a:pt x="11010" y="5063"/>
                    </a:moveTo>
                    <a:cubicBezTo>
                      <a:pt x="11121" y="5063"/>
                      <a:pt x="11229" y="5073"/>
                      <a:pt x="11334" y="5094"/>
                    </a:cubicBezTo>
                    <a:cubicBezTo>
                      <a:pt x="11361" y="5105"/>
                      <a:pt x="11399" y="5105"/>
                      <a:pt x="11426" y="5114"/>
                    </a:cubicBezTo>
                    <a:cubicBezTo>
                      <a:pt x="11334" y="5105"/>
                      <a:pt x="11231" y="5105"/>
                      <a:pt x="11128" y="5105"/>
                    </a:cubicBezTo>
                    <a:cubicBezTo>
                      <a:pt x="10762" y="5132"/>
                      <a:pt x="10418" y="5262"/>
                      <a:pt x="10111" y="5430"/>
                    </a:cubicBezTo>
                    <a:cubicBezTo>
                      <a:pt x="10176" y="5356"/>
                      <a:pt x="10232" y="5282"/>
                      <a:pt x="10279" y="5197"/>
                    </a:cubicBezTo>
                    <a:cubicBezTo>
                      <a:pt x="10531" y="5109"/>
                      <a:pt x="10777" y="5063"/>
                      <a:pt x="11010" y="5063"/>
                    </a:cubicBezTo>
                    <a:close/>
                    <a:moveTo>
                      <a:pt x="10046" y="5291"/>
                    </a:moveTo>
                    <a:cubicBezTo>
                      <a:pt x="9978" y="5374"/>
                      <a:pt x="9922" y="5450"/>
                      <a:pt x="9848" y="5524"/>
                    </a:cubicBezTo>
                    <a:cubicBezTo>
                      <a:pt x="9822" y="5506"/>
                      <a:pt x="9784" y="5477"/>
                      <a:pt x="9754" y="5441"/>
                    </a:cubicBezTo>
                    <a:cubicBezTo>
                      <a:pt x="9848" y="5385"/>
                      <a:pt x="9943" y="5338"/>
                      <a:pt x="10046" y="5291"/>
                    </a:cubicBezTo>
                    <a:close/>
                    <a:moveTo>
                      <a:pt x="10650" y="4357"/>
                    </a:moveTo>
                    <a:cubicBezTo>
                      <a:pt x="10754" y="4451"/>
                      <a:pt x="10857" y="4534"/>
                      <a:pt x="10969" y="4601"/>
                    </a:cubicBezTo>
                    <a:cubicBezTo>
                      <a:pt x="11258" y="4761"/>
                      <a:pt x="11564" y="4819"/>
                      <a:pt x="11878" y="4819"/>
                    </a:cubicBezTo>
                    <a:cubicBezTo>
                      <a:pt x="12021" y="4819"/>
                      <a:pt x="12167" y="4807"/>
                      <a:pt x="12313" y="4787"/>
                    </a:cubicBezTo>
                    <a:cubicBezTo>
                      <a:pt x="12351" y="5038"/>
                      <a:pt x="12360" y="5291"/>
                      <a:pt x="12342" y="5542"/>
                    </a:cubicBezTo>
                    <a:cubicBezTo>
                      <a:pt x="12295" y="5497"/>
                      <a:pt x="12248" y="5459"/>
                      <a:pt x="12192" y="5412"/>
                    </a:cubicBezTo>
                    <a:cubicBezTo>
                      <a:pt x="11968" y="5179"/>
                      <a:pt x="11670" y="5011"/>
                      <a:pt x="11361" y="4955"/>
                    </a:cubicBezTo>
                    <a:cubicBezTo>
                      <a:pt x="11245" y="4934"/>
                      <a:pt x="11127" y="4923"/>
                      <a:pt x="11006" y="4923"/>
                    </a:cubicBezTo>
                    <a:cubicBezTo>
                      <a:pt x="10806" y="4923"/>
                      <a:pt x="10600" y="4952"/>
                      <a:pt x="10391" y="5011"/>
                    </a:cubicBezTo>
                    <a:cubicBezTo>
                      <a:pt x="10447" y="4899"/>
                      <a:pt x="10503" y="4787"/>
                      <a:pt x="10550" y="4666"/>
                    </a:cubicBezTo>
                    <a:cubicBezTo>
                      <a:pt x="10594" y="4563"/>
                      <a:pt x="10624" y="4460"/>
                      <a:pt x="10650" y="4357"/>
                    </a:cubicBezTo>
                    <a:close/>
                    <a:moveTo>
                      <a:pt x="12938" y="4675"/>
                    </a:moveTo>
                    <a:cubicBezTo>
                      <a:pt x="12958" y="4702"/>
                      <a:pt x="12976" y="4740"/>
                      <a:pt x="12985" y="4778"/>
                    </a:cubicBezTo>
                    <a:cubicBezTo>
                      <a:pt x="13023" y="4843"/>
                      <a:pt x="13041" y="4917"/>
                      <a:pt x="13070" y="4993"/>
                    </a:cubicBezTo>
                    <a:cubicBezTo>
                      <a:pt x="12920" y="5253"/>
                      <a:pt x="12714" y="5486"/>
                      <a:pt x="12463" y="5665"/>
                    </a:cubicBezTo>
                    <a:cubicBezTo>
                      <a:pt x="12510" y="5365"/>
                      <a:pt x="12499" y="5067"/>
                      <a:pt x="12454" y="4769"/>
                    </a:cubicBezTo>
                    <a:cubicBezTo>
                      <a:pt x="12622" y="4740"/>
                      <a:pt x="12779" y="4713"/>
                      <a:pt x="12938" y="4675"/>
                    </a:cubicBezTo>
                    <a:close/>
                    <a:moveTo>
                      <a:pt x="4658" y="4890"/>
                    </a:moveTo>
                    <a:cubicBezTo>
                      <a:pt x="4669" y="4946"/>
                      <a:pt x="4687" y="5011"/>
                      <a:pt x="4705" y="5067"/>
                    </a:cubicBezTo>
                    <a:cubicBezTo>
                      <a:pt x="4566" y="5282"/>
                      <a:pt x="4378" y="5486"/>
                      <a:pt x="4154" y="5692"/>
                    </a:cubicBezTo>
                    <a:cubicBezTo>
                      <a:pt x="4201" y="5441"/>
                      <a:pt x="4210" y="5188"/>
                      <a:pt x="4183" y="4946"/>
                    </a:cubicBezTo>
                    <a:cubicBezTo>
                      <a:pt x="4333" y="4908"/>
                      <a:pt x="4490" y="4890"/>
                      <a:pt x="4658" y="4890"/>
                    </a:cubicBezTo>
                    <a:close/>
                    <a:moveTo>
                      <a:pt x="8094" y="4973"/>
                    </a:moveTo>
                    <a:cubicBezTo>
                      <a:pt x="8224" y="5038"/>
                      <a:pt x="8374" y="5085"/>
                      <a:pt x="8513" y="5114"/>
                    </a:cubicBezTo>
                    <a:cubicBezTo>
                      <a:pt x="8298" y="5356"/>
                      <a:pt x="8038" y="5562"/>
                      <a:pt x="7749" y="5701"/>
                    </a:cubicBezTo>
                    <a:cubicBezTo>
                      <a:pt x="7729" y="5497"/>
                      <a:pt x="7729" y="5300"/>
                      <a:pt x="7729" y="5141"/>
                    </a:cubicBezTo>
                    <a:lnTo>
                      <a:pt x="7729" y="4993"/>
                    </a:lnTo>
                    <a:cubicBezTo>
                      <a:pt x="7758" y="4993"/>
                      <a:pt x="7785" y="4993"/>
                      <a:pt x="7814" y="4982"/>
                    </a:cubicBezTo>
                    <a:cubicBezTo>
                      <a:pt x="7906" y="4973"/>
                      <a:pt x="8000" y="4973"/>
                      <a:pt x="8094" y="4973"/>
                    </a:cubicBezTo>
                    <a:close/>
                    <a:moveTo>
                      <a:pt x="5704" y="5123"/>
                    </a:moveTo>
                    <a:cubicBezTo>
                      <a:pt x="5834" y="5179"/>
                      <a:pt x="5966" y="5244"/>
                      <a:pt x="6087" y="5318"/>
                    </a:cubicBezTo>
                    <a:cubicBezTo>
                      <a:pt x="6134" y="5347"/>
                      <a:pt x="6181" y="5385"/>
                      <a:pt x="6226" y="5412"/>
                    </a:cubicBezTo>
                    <a:cubicBezTo>
                      <a:pt x="6255" y="5468"/>
                      <a:pt x="6273" y="5515"/>
                      <a:pt x="6293" y="5562"/>
                    </a:cubicBezTo>
                    <a:lnTo>
                      <a:pt x="6125" y="5730"/>
                    </a:lnTo>
                    <a:cubicBezTo>
                      <a:pt x="5957" y="5654"/>
                      <a:pt x="5778" y="5553"/>
                      <a:pt x="5621" y="5441"/>
                    </a:cubicBezTo>
                    <a:cubicBezTo>
                      <a:pt x="5648" y="5329"/>
                      <a:pt x="5677" y="5226"/>
                      <a:pt x="5704" y="5123"/>
                    </a:cubicBezTo>
                    <a:close/>
                    <a:moveTo>
                      <a:pt x="2774" y="4366"/>
                    </a:moveTo>
                    <a:cubicBezTo>
                      <a:pt x="2904" y="4489"/>
                      <a:pt x="3063" y="4590"/>
                      <a:pt x="3231" y="4675"/>
                    </a:cubicBezTo>
                    <a:cubicBezTo>
                      <a:pt x="3213" y="4702"/>
                      <a:pt x="3184" y="4731"/>
                      <a:pt x="3166" y="4758"/>
                    </a:cubicBezTo>
                    <a:cubicBezTo>
                      <a:pt x="2857" y="5217"/>
                      <a:pt x="2326" y="5636"/>
                      <a:pt x="1728" y="5739"/>
                    </a:cubicBezTo>
                    <a:cubicBezTo>
                      <a:pt x="1840" y="5282"/>
                      <a:pt x="2102" y="4890"/>
                      <a:pt x="2447" y="4563"/>
                    </a:cubicBezTo>
                    <a:cubicBezTo>
                      <a:pt x="2541" y="4498"/>
                      <a:pt x="2633" y="4442"/>
                      <a:pt x="2736" y="4386"/>
                    </a:cubicBezTo>
                    <a:cubicBezTo>
                      <a:pt x="2745" y="4377"/>
                      <a:pt x="2765" y="4377"/>
                      <a:pt x="2774" y="4366"/>
                    </a:cubicBezTo>
                    <a:close/>
                    <a:moveTo>
                      <a:pt x="393" y="3994"/>
                    </a:moveTo>
                    <a:cubicBezTo>
                      <a:pt x="514" y="4142"/>
                      <a:pt x="673" y="4274"/>
                      <a:pt x="850" y="4377"/>
                    </a:cubicBezTo>
                    <a:cubicBezTo>
                      <a:pt x="1108" y="4533"/>
                      <a:pt x="1387" y="4612"/>
                      <a:pt x="1657" y="4612"/>
                    </a:cubicBezTo>
                    <a:cubicBezTo>
                      <a:pt x="1837" y="4612"/>
                      <a:pt x="2012" y="4577"/>
                      <a:pt x="2176" y="4507"/>
                    </a:cubicBezTo>
                    <a:cubicBezTo>
                      <a:pt x="2279" y="4469"/>
                      <a:pt x="2382" y="4413"/>
                      <a:pt x="2474" y="4348"/>
                    </a:cubicBezTo>
                    <a:lnTo>
                      <a:pt x="2474" y="4348"/>
                    </a:lnTo>
                    <a:cubicBezTo>
                      <a:pt x="2438" y="4377"/>
                      <a:pt x="2400" y="4413"/>
                      <a:pt x="2362" y="4451"/>
                    </a:cubicBezTo>
                    <a:cubicBezTo>
                      <a:pt x="1905" y="4778"/>
                      <a:pt x="1569" y="5244"/>
                      <a:pt x="1401" y="5757"/>
                    </a:cubicBezTo>
                    <a:cubicBezTo>
                      <a:pt x="1280" y="5757"/>
                      <a:pt x="1150" y="5739"/>
                      <a:pt x="1029" y="5701"/>
                    </a:cubicBezTo>
                    <a:cubicBezTo>
                      <a:pt x="805" y="5636"/>
                      <a:pt x="617" y="5524"/>
                      <a:pt x="487" y="5374"/>
                    </a:cubicBezTo>
                    <a:cubicBezTo>
                      <a:pt x="301" y="5161"/>
                      <a:pt x="216" y="4843"/>
                      <a:pt x="245" y="4507"/>
                    </a:cubicBezTo>
                    <a:cubicBezTo>
                      <a:pt x="263" y="4330"/>
                      <a:pt x="310" y="4153"/>
                      <a:pt x="393" y="3994"/>
                    </a:cubicBezTo>
                    <a:close/>
                    <a:moveTo>
                      <a:pt x="1634" y="5542"/>
                    </a:moveTo>
                    <a:lnTo>
                      <a:pt x="1634" y="5542"/>
                    </a:lnTo>
                    <a:cubicBezTo>
                      <a:pt x="1616" y="5609"/>
                      <a:pt x="1598" y="5683"/>
                      <a:pt x="1578" y="5757"/>
                    </a:cubicBezTo>
                    <a:lnTo>
                      <a:pt x="1551" y="5757"/>
                    </a:lnTo>
                    <a:cubicBezTo>
                      <a:pt x="1578" y="5683"/>
                      <a:pt x="1607" y="5609"/>
                      <a:pt x="1634" y="5542"/>
                    </a:cubicBezTo>
                    <a:close/>
                    <a:moveTo>
                      <a:pt x="6358" y="5692"/>
                    </a:moveTo>
                    <a:cubicBezTo>
                      <a:pt x="6376" y="5739"/>
                      <a:pt x="6405" y="5786"/>
                      <a:pt x="6432" y="5833"/>
                    </a:cubicBezTo>
                    <a:cubicBezTo>
                      <a:pt x="6376" y="5822"/>
                      <a:pt x="6320" y="5804"/>
                      <a:pt x="6264" y="5786"/>
                    </a:cubicBezTo>
                    <a:cubicBezTo>
                      <a:pt x="6293" y="5757"/>
                      <a:pt x="6329" y="5721"/>
                      <a:pt x="6358" y="5692"/>
                    </a:cubicBezTo>
                    <a:close/>
                    <a:moveTo>
                      <a:pt x="4949" y="4946"/>
                    </a:moveTo>
                    <a:cubicBezTo>
                      <a:pt x="5061" y="5114"/>
                      <a:pt x="5200" y="5262"/>
                      <a:pt x="5350" y="5394"/>
                    </a:cubicBezTo>
                    <a:cubicBezTo>
                      <a:pt x="5377" y="5553"/>
                      <a:pt x="5377" y="5710"/>
                      <a:pt x="5359" y="5878"/>
                    </a:cubicBezTo>
                    <a:cubicBezTo>
                      <a:pt x="5173" y="5674"/>
                      <a:pt x="5023" y="5441"/>
                      <a:pt x="4911" y="5188"/>
                    </a:cubicBezTo>
                    <a:cubicBezTo>
                      <a:pt x="4893" y="5150"/>
                      <a:pt x="4882" y="5123"/>
                      <a:pt x="4864" y="5085"/>
                    </a:cubicBezTo>
                    <a:cubicBezTo>
                      <a:pt x="4893" y="5038"/>
                      <a:pt x="4920" y="4993"/>
                      <a:pt x="4949" y="4946"/>
                    </a:cubicBezTo>
                    <a:close/>
                    <a:moveTo>
                      <a:pt x="6470" y="5598"/>
                    </a:moveTo>
                    <a:cubicBezTo>
                      <a:pt x="6573" y="5683"/>
                      <a:pt x="6674" y="5786"/>
                      <a:pt x="6768" y="5898"/>
                    </a:cubicBezTo>
                    <a:cubicBezTo>
                      <a:pt x="6721" y="5889"/>
                      <a:pt x="6665" y="5889"/>
                      <a:pt x="6609" y="5878"/>
                    </a:cubicBezTo>
                    <a:cubicBezTo>
                      <a:pt x="6562" y="5786"/>
                      <a:pt x="6517" y="5692"/>
                      <a:pt x="6470" y="5598"/>
                    </a:cubicBezTo>
                    <a:close/>
                    <a:moveTo>
                      <a:pt x="7590" y="5020"/>
                    </a:moveTo>
                    <a:lnTo>
                      <a:pt x="7590" y="5132"/>
                    </a:lnTo>
                    <a:cubicBezTo>
                      <a:pt x="7590" y="5318"/>
                      <a:pt x="7590" y="5533"/>
                      <a:pt x="7608" y="5766"/>
                    </a:cubicBezTo>
                    <a:cubicBezTo>
                      <a:pt x="7402" y="5851"/>
                      <a:pt x="7189" y="5898"/>
                      <a:pt x="6954" y="5898"/>
                    </a:cubicBezTo>
                    <a:cubicBezTo>
                      <a:pt x="6842" y="5748"/>
                      <a:pt x="6712" y="5618"/>
                      <a:pt x="6582" y="5506"/>
                    </a:cubicBezTo>
                    <a:cubicBezTo>
                      <a:pt x="6889" y="5273"/>
                      <a:pt x="7234" y="5105"/>
                      <a:pt x="7590" y="5020"/>
                    </a:cubicBezTo>
                    <a:close/>
                    <a:moveTo>
                      <a:pt x="11247" y="5248"/>
                    </a:moveTo>
                    <a:cubicBezTo>
                      <a:pt x="11535" y="5248"/>
                      <a:pt x="11840" y="5339"/>
                      <a:pt x="12080" y="5506"/>
                    </a:cubicBezTo>
                    <a:cubicBezTo>
                      <a:pt x="12154" y="5589"/>
                      <a:pt x="12230" y="5683"/>
                      <a:pt x="12286" y="5777"/>
                    </a:cubicBezTo>
                    <a:cubicBezTo>
                      <a:pt x="12192" y="5833"/>
                      <a:pt x="12089" y="5878"/>
                      <a:pt x="11977" y="5916"/>
                    </a:cubicBezTo>
                    <a:cubicBezTo>
                      <a:pt x="11760" y="5994"/>
                      <a:pt x="11529" y="6031"/>
                      <a:pt x="11295" y="6031"/>
                    </a:cubicBezTo>
                    <a:cubicBezTo>
                      <a:pt x="10853" y="6031"/>
                      <a:pt x="10402" y="5898"/>
                      <a:pt x="10017" y="5654"/>
                    </a:cubicBezTo>
                    <a:cubicBezTo>
                      <a:pt x="10361" y="5441"/>
                      <a:pt x="10736" y="5282"/>
                      <a:pt x="11137" y="5253"/>
                    </a:cubicBezTo>
                    <a:cubicBezTo>
                      <a:pt x="11173" y="5250"/>
                      <a:pt x="11210" y="5248"/>
                      <a:pt x="11247" y="5248"/>
                    </a:cubicBezTo>
                    <a:close/>
                    <a:moveTo>
                      <a:pt x="8784" y="5141"/>
                    </a:moveTo>
                    <a:cubicBezTo>
                      <a:pt x="8814" y="5150"/>
                      <a:pt x="8840" y="5150"/>
                      <a:pt x="8879" y="5150"/>
                    </a:cubicBezTo>
                    <a:cubicBezTo>
                      <a:pt x="9073" y="5235"/>
                      <a:pt x="9262" y="5347"/>
                      <a:pt x="9418" y="5486"/>
                    </a:cubicBezTo>
                    <a:cubicBezTo>
                      <a:pt x="9129" y="5692"/>
                      <a:pt x="8896" y="5916"/>
                      <a:pt x="8719" y="6149"/>
                    </a:cubicBezTo>
                    <a:cubicBezTo>
                      <a:pt x="8814" y="5833"/>
                      <a:pt x="8840" y="5477"/>
                      <a:pt x="8784" y="5141"/>
                    </a:cubicBezTo>
                    <a:close/>
                    <a:moveTo>
                      <a:pt x="5601" y="5589"/>
                    </a:moveTo>
                    <a:cubicBezTo>
                      <a:pt x="5742" y="5692"/>
                      <a:pt x="5881" y="5777"/>
                      <a:pt x="6022" y="5842"/>
                    </a:cubicBezTo>
                    <a:cubicBezTo>
                      <a:pt x="5928" y="5963"/>
                      <a:pt x="5834" y="6093"/>
                      <a:pt x="5751" y="6225"/>
                    </a:cubicBezTo>
                    <a:cubicBezTo>
                      <a:pt x="5695" y="6187"/>
                      <a:pt x="5639" y="6149"/>
                      <a:pt x="5592" y="6102"/>
                    </a:cubicBezTo>
                    <a:cubicBezTo>
                      <a:pt x="5574" y="5925"/>
                      <a:pt x="5583" y="5757"/>
                      <a:pt x="5601" y="5589"/>
                    </a:cubicBezTo>
                    <a:close/>
                    <a:moveTo>
                      <a:pt x="9521" y="5589"/>
                    </a:moveTo>
                    <a:cubicBezTo>
                      <a:pt x="9568" y="5636"/>
                      <a:pt x="9607" y="5683"/>
                      <a:pt x="9642" y="5730"/>
                    </a:cubicBezTo>
                    <a:cubicBezTo>
                      <a:pt x="9586" y="5777"/>
                      <a:pt x="9530" y="5813"/>
                      <a:pt x="9474" y="5860"/>
                    </a:cubicBezTo>
                    <a:cubicBezTo>
                      <a:pt x="9318" y="5972"/>
                      <a:pt x="9167" y="6093"/>
                      <a:pt x="9038" y="6205"/>
                    </a:cubicBezTo>
                    <a:cubicBezTo>
                      <a:pt x="8970" y="6252"/>
                      <a:pt x="8896" y="6290"/>
                      <a:pt x="8831" y="6326"/>
                    </a:cubicBezTo>
                    <a:cubicBezTo>
                      <a:pt x="8793" y="6346"/>
                      <a:pt x="8766" y="6364"/>
                      <a:pt x="8728" y="6382"/>
                    </a:cubicBezTo>
                    <a:cubicBezTo>
                      <a:pt x="8905" y="6102"/>
                      <a:pt x="9167" y="5833"/>
                      <a:pt x="9512" y="5589"/>
                    </a:cubicBezTo>
                    <a:close/>
                    <a:moveTo>
                      <a:pt x="4042" y="4982"/>
                    </a:moveTo>
                    <a:lnTo>
                      <a:pt x="4042" y="4982"/>
                    </a:lnTo>
                    <a:cubicBezTo>
                      <a:pt x="4071" y="5262"/>
                      <a:pt x="4053" y="5553"/>
                      <a:pt x="3977" y="5833"/>
                    </a:cubicBezTo>
                    <a:cubicBezTo>
                      <a:pt x="3894" y="5898"/>
                      <a:pt x="3791" y="5972"/>
                      <a:pt x="3688" y="6037"/>
                    </a:cubicBezTo>
                    <a:cubicBezTo>
                      <a:pt x="3464" y="6178"/>
                      <a:pt x="3213" y="6308"/>
                      <a:pt x="2942" y="6411"/>
                    </a:cubicBezTo>
                    <a:cubicBezTo>
                      <a:pt x="2933" y="5804"/>
                      <a:pt x="3399" y="5197"/>
                      <a:pt x="4042" y="4982"/>
                    </a:cubicBezTo>
                    <a:close/>
                    <a:moveTo>
                      <a:pt x="5621" y="6308"/>
                    </a:moveTo>
                    <a:lnTo>
                      <a:pt x="5621" y="6308"/>
                    </a:lnTo>
                    <a:cubicBezTo>
                      <a:pt x="5639" y="6317"/>
                      <a:pt x="5657" y="6337"/>
                      <a:pt x="5677" y="6346"/>
                    </a:cubicBezTo>
                    <a:cubicBezTo>
                      <a:pt x="5666" y="6373"/>
                      <a:pt x="5648" y="6393"/>
                      <a:pt x="5639" y="6420"/>
                    </a:cubicBezTo>
                    <a:cubicBezTo>
                      <a:pt x="5630" y="6382"/>
                      <a:pt x="5630" y="6346"/>
                      <a:pt x="5621" y="6308"/>
                    </a:cubicBezTo>
                    <a:close/>
                    <a:moveTo>
                      <a:pt x="310" y="5374"/>
                    </a:moveTo>
                    <a:lnTo>
                      <a:pt x="310" y="5374"/>
                    </a:lnTo>
                    <a:cubicBezTo>
                      <a:pt x="328" y="5403"/>
                      <a:pt x="357" y="5430"/>
                      <a:pt x="375" y="5459"/>
                    </a:cubicBezTo>
                    <a:cubicBezTo>
                      <a:pt x="525" y="5636"/>
                      <a:pt x="738" y="5766"/>
                      <a:pt x="982" y="5833"/>
                    </a:cubicBezTo>
                    <a:cubicBezTo>
                      <a:pt x="1112" y="5869"/>
                      <a:pt x="1242" y="5898"/>
                      <a:pt x="1365" y="5898"/>
                    </a:cubicBezTo>
                    <a:cubicBezTo>
                      <a:pt x="1318" y="6093"/>
                      <a:pt x="1298" y="6290"/>
                      <a:pt x="1298" y="6485"/>
                    </a:cubicBezTo>
                    <a:cubicBezTo>
                      <a:pt x="1197" y="6449"/>
                      <a:pt x="1094" y="6393"/>
                      <a:pt x="1000" y="6326"/>
                    </a:cubicBezTo>
                    <a:cubicBezTo>
                      <a:pt x="673" y="6113"/>
                      <a:pt x="431" y="5777"/>
                      <a:pt x="310" y="5374"/>
                    </a:cubicBezTo>
                    <a:close/>
                    <a:moveTo>
                      <a:pt x="1560" y="5898"/>
                    </a:moveTo>
                    <a:cubicBezTo>
                      <a:pt x="1551" y="5945"/>
                      <a:pt x="1551" y="5990"/>
                      <a:pt x="1542" y="6028"/>
                    </a:cubicBezTo>
                    <a:cubicBezTo>
                      <a:pt x="1533" y="6214"/>
                      <a:pt x="1542" y="6393"/>
                      <a:pt x="1578" y="6570"/>
                    </a:cubicBezTo>
                    <a:cubicBezTo>
                      <a:pt x="1533" y="6561"/>
                      <a:pt x="1486" y="6541"/>
                      <a:pt x="1448" y="6532"/>
                    </a:cubicBezTo>
                    <a:cubicBezTo>
                      <a:pt x="1430" y="6317"/>
                      <a:pt x="1457" y="6113"/>
                      <a:pt x="1513" y="5898"/>
                    </a:cubicBezTo>
                    <a:close/>
                    <a:moveTo>
                      <a:pt x="3361" y="4722"/>
                    </a:moveTo>
                    <a:cubicBezTo>
                      <a:pt x="3567" y="4805"/>
                      <a:pt x="3791" y="4843"/>
                      <a:pt x="4024" y="4843"/>
                    </a:cubicBezTo>
                    <a:cubicBezTo>
                      <a:pt x="3296" y="5076"/>
                      <a:pt x="2774" y="5777"/>
                      <a:pt x="2801" y="6458"/>
                    </a:cubicBezTo>
                    <a:cubicBezTo>
                      <a:pt x="2538" y="6550"/>
                      <a:pt x="2259" y="6605"/>
                      <a:pt x="1984" y="6605"/>
                    </a:cubicBezTo>
                    <a:cubicBezTo>
                      <a:pt x="1898" y="6605"/>
                      <a:pt x="1812" y="6599"/>
                      <a:pt x="1728" y="6588"/>
                    </a:cubicBezTo>
                    <a:cubicBezTo>
                      <a:pt x="1681" y="6411"/>
                      <a:pt x="1672" y="6234"/>
                      <a:pt x="1681" y="6037"/>
                    </a:cubicBezTo>
                    <a:cubicBezTo>
                      <a:pt x="1690" y="5990"/>
                      <a:pt x="1690" y="5934"/>
                      <a:pt x="1701" y="5889"/>
                    </a:cubicBezTo>
                    <a:cubicBezTo>
                      <a:pt x="2353" y="5786"/>
                      <a:pt x="2942" y="5338"/>
                      <a:pt x="3287" y="4843"/>
                    </a:cubicBezTo>
                    <a:cubicBezTo>
                      <a:pt x="3305" y="4805"/>
                      <a:pt x="3334" y="4769"/>
                      <a:pt x="3361" y="4722"/>
                    </a:cubicBezTo>
                    <a:close/>
                    <a:moveTo>
                      <a:pt x="8646" y="6579"/>
                    </a:moveTo>
                    <a:cubicBezTo>
                      <a:pt x="8634" y="6588"/>
                      <a:pt x="8616" y="6606"/>
                      <a:pt x="8607" y="6626"/>
                    </a:cubicBezTo>
                    <a:lnTo>
                      <a:pt x="8607" y="6606"/>
                    </a:lnTo>
                    <a:cubicBezTo>
                      <a:pt x="8616" y="6606"/>
                      <a:pt x="8616" y="6597"/>
                      <a:pt x="8616" y="6588"/>
                    </a:cubicBezTo>
                    <a:cubicBezTo>
                      <a:pt x="8625" y="6588"/>
                      <a:pt x="8634" y="6579"/>
                      <a:pt x="8646" y="6579"/>
                    </a:cubicBezTo>
                    <a:close/>
                    <a:moveTo>
                      <a:pt x="6703" y="6028"/>
                    </a:moveTo>
                    <a:cubicBezTo>
                      <a:pt x="6730" y="6037"/>
                      <a:pt x="6750" y="6037"/>
                      <a:pt x="6777" y="6037"/>
                    </a:cubicBezTo>
                    <a:cubicBezTo>
                      <a:pt x="6815" y="6037"/>
                      <a:pt x="6853" y="6046"/>
                      <a:pt x="6889" y="6046"/>
                    </a:cubicBezTo>
                    <a:cubicBezTo>
                      <a:pt x="6992" y="6187"/>
                      <a:pt x="7077" y="6346"/>
                      <a:pt x="7142" y="6523"/>
                    </a:cubicBezTo>
                    <a:cubicBezTo>
                      <a:pt x="7160" y="6570"/>
                      <a:pt x="7178" y="6617"/>
                      <a:pt x="7189" y="6662"/>
                    </a:cubicBezTo>
                    <a:cubicBezTo>
                      <a:pt x="7010" y="6476"/>
                      <a:pt x="6853" y="6261"/>
                      <a:pt x="6703" y="6028"/>
                    </a:cubicBezTo>
                    <a:close/>
                    <a:moveTo>
                      <a:pt x="8646" y="5179"/>
                    </a:moveTo>
                    <a:cubicBezTo>
                      <a:pt x="8710" y="5542"/>
                      <a:pt x="8663" y="5934"/>
                      <a:pt x="8534" y="6252"/>
                    </a:cubicBezTo>
                    <a:cubicBezTo>
                      <a:pt x="8495" y="6346"/>
                      <a:pt x="8448" y="6438"/>
                      <a:pt x="8392" y="6532"/>
                    </a:cubicBezTo>
                    <a:cubicBezTo>
                      <a:pt x="8242" y="6588"/>
                      <a:pt x="8085" y="6635"/>
                      <a:pt x="7935" y="6673"/>
                    </a:cubicBezTo>
                    <a:cubicBezTo>
                      <a:pt x="7841" y="6393"/>
                      <a:pt x="7794" y="6113"/>
                      <a:pt x="7758" y="5851"/>
                    </a:cubicBezTo>
                    <a:cubicBezTo>
                      <a:pt x="8094" y="5701"/>
                      <a:pt x="8392" y="5468"/>
                      <a:pt x="8646" y="5179"/>
                    </a:cubicBezTo>
                    <a:close/>
                    <a:moveTo>
                      <a:pt x="6161" y="5898"/>
                    </a:moveTo>
                    <a:cubicBezTo>
                      <a:pt x="6282" y="5945"/>
                      <a:pt x="6405" y="5981"/>
                      <a:pt x="6526" y="6001"/>
                    </a:cubicBezTo>
                    <a:cubicBezTo>
                      <a:pt x="6685" y="6270"/>
                      <a:pt x="6862" y="6514"/>
                      <a:pt x="7057" y="6738"/>
                    </a:cubicBezTo>
                    <a:cubicBezTo>
                      <a:pt x="6629" y="6691"/>
                      <a:pt x="6217" y="6541"/>
                      <a:pt x="5863" y="6308"/>
                    </a:cubicBezTo>
                    <a:cubicBezTo>
                      <a:pt x="5957" y="6158"/>
                      <a:pt x="6049" y="6028"/>
                      <a:pt x="6161" y="5898"/>
                    </a:cubicBezTo>
                    <a:close/>
                    <a:moveTo>
                      <a:pt x="7626" y="5907"/>
                    </a:moveTo>
                    <a:cubicBezTo>
                      <a:pt x="7655" y="6158"/>
                      <a:pt x="7711" y="6429"/>
                      <a:pt x="7794" y="6700"/>
                    </a:cubicBezTo>
                    <a:cubicBezTo>
                      <a:pt x="7646" y="6729"/>
                      <a:pt x="7496" y="6738"/>
                      <a:pt x="7346" y="6747"/>
                    </a:cubicBezTo>
                    <a:cubicBezTo>
                      <a:pt x="7328" y="6653"/>
                      <a:pt x="7310" y="6570"/>
                      <a:pt x="7281" y="6476"/>
                    </a:cubicBezTo>
                    <a:cubicBezTo>
                      <a:pt x="7216" y="6317"/>
                      <a:pt x="7142" y="6169"/>
                      <a:pt x="7057" y="6037"/>
                    </a:cubicBezTo>
                    <a:cubicBezTo>
                      <a:pt x="7254" y="6019"/>
                      <a:pt x="7449" y="5981"/>
                      <a:pt x="7626" y="5907"/>
                    </a:cubicBezTo>
                    <a:close/>
                    <a:moveTo>
                      <a:pt x="8271" y="6718"/>
                    </a:moveTo>
                    <a:cubicBezTo>
                      <a:pt x="8206" y="6812"/>
                      <a:pt x="8130" y="6906"/>
                      <a:pt x="8056" y="6998"/>
                    </a:cubicBezTo>
                    <a:cubicBezTo>
                      <a:pt x="8029" y="6933"/>
                      <a:pt x="8000" y="6868"/>
                      <a:pt x="7982" y="6803"/>
                    </a:cubicBezTo>
                    <a:cubicBezTo>
                      <a:pt x="8074" y="6785"/>
                      <a:pt x="8177" y="6756"/>
                      <a:pt x="8271" y="6718"/>
                    </a:cubicBezTo>
                    <a:close/>
                    <a:moveTo>
                      <a:pt x="3921" y="6057"/>
                    </a:moveTo>
                    <a:cubicBezTo>
                      <a:pt x="3800" y="6393"/>
                      <a:pt x="3623" y="6718"/>
                      <a:pt x="3381" y="7009"/>
                    </a:cubicBezTo>
                    <a:cubicBezTo>
                      <a:pt x="3343" y="7054"/>
                      <a:pt x="3296" y="7101"/>
                      <a:pt x="3249" y="7148"/>
                    </a:cubicBezTo>
                    <a:cubicBezTo>
                      <a:pt x="3090" y="6980"/>
                      <a:pt x="2989" y="6774"/>
                      <a:pt x="2960" y="6561"/>
                    </a:cubicBezTo>
                    <a:cubicBezTo>
                      <a:pt x="3249" y="6449"/>
                      <a:pt x="3529" y="6308"/>
                      <a:pt x="3773" y="6149"/>
                    </a:cubicBezTo>
                    <a:cubicBezTo>
                      <a:pt x="3818" y="6122"/>
                      <a:pt x="3865" y="6084"/>
                      <a:pt x="3921" y="6057"/>
                    </a:cubicBezTo>
                    <a:close/>
                    <a:moveTo>
                      <a:pt x="8392" y="6794"/>
                    </a:moveTo>
                    <a:lnTo>
                      <a:pt x="8392" y="6794"/>
                    </a:lnTo>
                    <a:cubicBezTo>
                      <a:pt x="8383" y="6830"/>
                      <a:pt x="8374" y="6859"/>
                      <a:pt x="8374" y="6886"/>
                    </a:cubicBezTo>
                    <a:cubicBezTo>
                      <a:pt x="8289" y="6989"/>
                      <a:pt x="8215" y="7092"/>
                      <a:pt x="8150" y="7195"/>
                    </a:cubicBezTo>
                    <a:cubicBezTo>
                      <a:pt x="8141" y="7177"/>
                      <a:pt x="8130" y="7157"/>
                      <a:pt x="8121" y="7130"/>
                    </a:cubicBezTo>
                    <a:cubicBezTo>
                      <a:pt x="8224" y="7027"/>
                      <a:pt x="8310" y="6915"/>
                      <a:pt x="8392" y="6794"/>
                    </a:cubicBezTo>
                    <a:close/>
                    <a:moveTo>
                      <a:pt x="7841" y="6830"/>
                    </a:moveTo>
                    <a:cubicBezTo>
                      <a:pt x="7870" y="6924"/>
                      <a:pt x="7906" y="7018"/>
                      <a:pt x="7953" y="7110"/>
                    </a:cubicBezTo>
                    <a:cubicBezTo>
                      <a:pt x="7906" y="7148"/>
                      <a:pt x="7870" y="7186"/>
                      <a:pt x="7823" y="7233"/>
                    </a:cubicBezTo>
                    <a:cubicBezTo>
                      <a:pt x="7673" y="7121"/>
                      <a:pt x="7534" y="7009"/>
                      <a:pt x="7402" y="6886"/>
                    </a:cubicBezTo>
                    <a:cubicBezTo>
                      <a:pt x="7543" y="6877"/>
                      <a:pt x="7693" y="6859"/>
                      <a:pt x="7841" y="6830"/>
                    </a:cubicBezTo>
                    <a:close/>
                    <a:moveTo>
                      <a:pt x="8018" y="7242"/>
                    </a:moveTo>
                    <a:cubicBezTo>
                      <a:pt x="8029" y="7269"/>
                      <a:pt x="8047" y="7298"/>
                      <a:pt x="8065" y="7334"/>
                    </a:cubicBezTo>
                    <a:cubicBezTo>
                      <a:pt x="8056" y="7345"/>
                      <a:pt x="8047" y="7354"/>
                      <a:pt x="8038" y="7372"/>
                    </a:cubicBezTo>
                    <a:cubicBezTo>
                      <a:pt x="8009" y="7354"/>
                      <a:pt x="7973" y="7334"/>
                      <a:pt x="7944" y="7307"/>
                    </a:cubicBezTo>
                    <a:cubicBezTo>
                      <a:pt x="7962" y="7289"/>
                      <a:pt x="7991" y="7260"/>
                      <a:pt x="8018" y="7242"/>
                    </a:cubicBezTo>
                    <a:close/>
                    <a:moveTo>
                      <a:pt x="13958" y="4497"/>
                    </a:moveTo>
                    <a:cubicBezTo>
                      <a:pt x="14066" y="4497"/>
                      <a:pt x="14170" y="4515"/>
                      <a:pt x="14255" y="4572"/>
                    </a:cubicBezTo>
                    <a:cubicBezTo>
                      <a:pt x="14562" y="4778"/>
                      <a:pt x="14414" y="5291"/>
                      <a:pt x="14358" y="5450"/>
                    </a:cubicBezTo>
                    <a:cubicBezTo>
                      <a:pt x="14067" y="6261"/>
                      <a:pt x="13527" y="6971"/>
                      <a:pt x="12855" y="7502"/>
                    </a:cubicBezTo>
                    <a:cubicBezTo>
                      <a:pt x="13321" y="6747"/>
                      <a:pt x="13462" y="5822"/>
                      <a:pt x="13218" y="5011"/>
                    </a:cubicBezTo>
                    <a:cubicBezTo>
                      <a:pt x="13294" y="4870"/>
                      <a:pt x="13350" y="4731"/>
                      <a:pt x="13386" y="4581"/>
                    </a:cubicBezTo>
                    <a:cubicBezTo>
                      <a:pt x="13507" y="4554"/>
                      <a:pt x="13630" y="4534"/>
                      <a:pt x="13742" y="4516"/>
                    </a:cubicBezTo>
                    <a:cubicBezTo>
                      <a:pt x="13813" y="4505"/>
                      <a:pt x="13886" y="4497"/>
                      <a:pt x="13958" y="4497"/>
                    </a:cubicBezTo>
                    <a:close/>
                    <a:moveTo>
                      <a:pt x="4770" y="5226"/>
                    </a:moveTo>
                    <a:cubicBezTo>
                      <a:pt x="4781" y="5235"/>
                      <a:pt x="4781" y="5235"/>
                      <a:pt x="4781" y="5244"/>
                    </a:cubicBezTo>
                    <a:cubicBezTo>
                      <a:pt x="4911" y="5553"/>
                      <a:pt x="5106" y="5822"/>
                      <a:pt x="5341" y="6057"/>
                    </a:cubicBezTo>
                    <a:cubicBezTo>
                      <a:pt x="5285" y="6326"/>
                      <a:pt x="5173" y="6606"/>
                      <a:pt x="5005" y="6868"/>
                    </a:cubicBezTo>
                    <a:cubicBezTo>
                      <a:pt x="4817" y="7166"/>
                      <a:pt x="4622" y="7354"/>
                      <a:pt x="4398" y="7457"/>
                    </a:cubicBezTo>
                    <a:cubicBezTo>
                      <a:pt x="4290" y="7502"/>
                      <a:pt x="4176" y="7524"/>
                      <a:pt x="4060" y="7524"/>
                    </a:cubicBezTo>
                    <a:cubicBezTo>
                      <a:pt x="3884" y="7524"/>
                      <a:pt x="3703" y="7473"/>
                      <a:pt x="3529" y="7372"/>
                    </a:cubicBezTo>
                    <a:cubicBezTo>
                      <a:pt x="3464" y="7334"/>
                      <a:pt x="3408" y="7289"/>
                      <a:pt x="3352" y="7242"/>
                    </a:cubicBezTo>
                    <a:cubicBezTo>
                      <a:pt x="3399" y="7195"/>
                      <a:pt x="3446" y="7148"/>
                      <a:pt x="3493" y="7092"/>
                    </a:cubicBezTo>
                    <a:cubicBezTo>
                      <a:pt x="3791" y="6747"/>
                      <a:pt x="3997" y="6337"/>
                      <a:pt x="4109" y="5916"/>
                    </a:cubicBezTo>
                    <a:cubicBezTo>
                      <a:pt x="4378" y="5701"/>
                      <a:pt x="4602" y="5468"/>
                      <a:pt x="4770" y="5226"/>
                    </a:cubicBezTo>
                    <a:close/>
                    <a:moveTo>
                      <a:pt x="8336" y="7166"/>
                    </a:moveTo>
                    <a:cubicBezTo>
                      <a:pt x="8336" y="7298"/>
                      <a:pt x="8345" y="7419"/>
                      <a:pt x="8366" y="7531"/>
                    </a:cubicBezTo>
                    <a:cubicBezTo>
                      <a:pt x="8318" y="7466"/>
                      <a:pt x="8271" y="7401"/>
                      <a:pt x="8233" y="7334"/>
                    </a:cubicBezTo>
                    <a:cubicBezTo>
                      <a:pt x="8262" y="7278"/>
                      <a:pt x="8298" y="7222"/>
                      <a:pt x="8336" y="7166"/>
                    </a:cubicBezTo>
                    <a:close/>
                    <a:moveTo>
                      <a:pt x="1457" y="6682"/>
                    </a:moveTo>
                    <a:cubicBezTo>
                      <a:pt x="1513" y="6700"/>
                      <a:pt x="1560" y="6709"/>
                      <a:pt x="1616" y="6718"/>
                    </a:cubicBezTo>
                    <a:cubicBezTo>
                      <a:pt x="1690" y="7018"/>
                      <a:pt x="1840" y="7298"/>
                      <a:pt x="2037" y="7549"/>
                    </a:cubicBezTo>
                    <a:cubicBezTo>
                      <a:pt x="1999" y="7531"/>
                      <a:pt x="1961" y="7513"/>
                      <a:pt x="1914" y="7493"/>
                    </a:cubicBezTo>
                    <a:cubicBezTo>
                      <a:pt x="1672" y="7354"/>
                      <a:pt x="1513" y="7054"/>
                      <a:pt x="1457" y="6682"/>
                    </a:cubicBezTo>
                    <a:close/>
                    <a:moveTo>
                      <a:pt x="2821" y="6606"/>
                    </a:moveTo>
                    <a:cubicBezTo>
                      <a:pt x="2866" y="6830"/>
                      <a:pt x="2978" y="7054"/>
                      <a:pt x="3146" y="7242"/>
                    </a:cubicBezTo>
                    <a:cubicBezTo>
                      <a:pt x="2892" y="7454"/>
                      <a:pt x="2594" y="7598"/>
                      <a:pt x="2301" y="7598"/>
                    </a:cubicBezTo>
                    <a:cubicBezTo>
                      <a:pt x="2284" y="7598"/>
                      <a:pt x="2267" y="7597"/>
                      <a:pt x="2250" y="7596"/>
                    </a:cubicBezTo>
                    <a:cubicBezTo>
                      <a:pt x="2037" y="7345"/>
                      <a:pt x="1858" y="7054"/>
                      <a:pt x="1766" y="6738"/>
                    </a:cubicBezTo>
                    <a:lnTo>
                      <a:pt x="1766" y="6738"/>
                    </a:lnTo>
                    <a:cubicBezTo>
                      <a:pt x="1824" y="6743"/>
                      <a:pt x="1883" y="6745"/>
                      <a:pt x="1941" y="6745"/>
                    </a:cubicBezTo>
                    <a:cubicBezTo>
                      <a:pt x="2233" y="6745"/>
                      <a:pt x="2532" y="6692"/>
                      <a:pt x="2821" y="6606"/>
                    </a:cubicBezTo>
                    <a:close/>
                    <a:moveTo>
                      <a:pt x="7375" y="7054"/>
                    </a:moveTo>
                    <a:cubicBezTo>
                      <a:pt x="7487" y="7148"/>
                      <a:pt x="7599" y="7242"/>
                      <a:pt x="7711" y="7325"/>
                    </a:cubicBezTo>
                    <a:cubicBezTo>
                      <a:pt x="7581" y="7437"/>
                      <a:pt x="7431" y="7540"/>
                      <a:pt x="7272" y="7652"/>
                    </a:cubicBezTo>
                    <a:cubicBezTo>
                      <a:pt x="7337" y="7466"/>
                      <a:pt x="7375" y="7260"/>
                      <a:pt x="7375" y="7054"/>
                    </a:cubicBezTo>
                    <a:close/>
                    <a:moveTo>
                      <a:pt x="9896" y="5730"/>
                    </a:moveTo>
                    <a:cubicBezTo>
                      <a:pt x="10307" y="6019"/>
                      <a:pt x="10804" y="6170"/>
                      <a:pt x="11289" y="6170"/>
                    </a:cubicBezTo>
                    <a:cubicBezTo>
                      <a:pt x="11542" y="6170"/>
                      <a:pt x="11791" y="6129"/>
                      <a:pt x="12024" y="6046"/>
                    </a:cubicBezTo>
                    <a:cubicBezTo>
                      <a:pt x="12107" y="6019"/>
                      <a:pt x="12183" y="5990"/>
                      <a:pt x="12266" y="5954"/>
                    </a:cubicBezTo>
                    <a:lnTo>
                      <a:pt x="12266" y="5954"/>
                    </a:lnTo>
                    <a:cubicBezTo>
                      <a:pt x="12210" y="6140"/>
                      <a:pt x="12145" y="6326"/>
                      <a:pt x="12042" y="6505"/>
                    </a:cubicBezTo>
                    <a:cubicBezTo>
                      <a:pt x="11641" y="7233"/>
                      <a:pt x="10839" y="7708"/>
                      <a:pt x="9961" y="7811"/>
                    </a:cubicBezTo>
                    <a:cubicBezTo>
                      <a:pt x="10202" y="7186"/>
                      <a:pt x="10223" y="6541"/>
                      <a:pt x="9978" y="6010"/>
                    </a:cubicBezTo>
                    <a:cubicBezTo>
                      <a:pt x="9943" y="5925"/>
                      <a:pt x="9896" y="5842"/>
                      <a:pt x="9848" y="5766"/>
                    </a:cubicBezTo>
                    <a:cubicBezTo>
                      <a:pt x="9857" y="5757"/>
                      <a:pt x="9878" y="5748"/>
                      <a:pt x="9896" y="5730"/>
                    </a:cubicBezTo>
                    <a:close/>
                    <a:moveTo>
                      <a:pt x="9736" y="5851"/>
                    </a:moveTo>
                    <a:cubicBezTo>
                      <a:pt x="9784" y="5925"/>
                      <a:pt x="9822" y="5990"/>
                      <a:pt x="9857" y="6075"/>
                    </a:cubicBezTo>
                    <a:cubicBezTo>
                      <a:pt x="10090" y="6579"/>
                      <a:pt x="10064" y="7222"/>
                      <a:pt x="9801" y="7820"/>
                    </a:cubicBezTo>
                    <a:cubicBezTo>
                      <a:pt x="9746" y="7823"/>
                      <a:pt x="9690" y="7825"/>
                      <a:pt x="9634" y="7825"/>
                    </a:cubicBezTo>
                    <a:cubicBezTo>
                      <a:pt x="9352" y="7825"/>
                      <a:pt x="9066" y="7787"/>
                      <a:pt x="8793" y="7708"/>
                    </a:cubicBezTo>
                    <a:cubicBezTo>
                      <a:pt x="8710" y="7681"/>
                      <a:pt x="8625" y="7652"/>
                      <a:pt x="8542" y="7614"/>
                    </a:cubicBezTo>
                    <a:cubicBezTo>
                      <a:pt x="8466" y="7410"/>
                      <a:pt x="8457" y="7186"/>
                      <a:pt x="8504" y="6953"/>
                    </a:cubicBezTo>
                    <a:cubicBezTo>
                      <a:pt x="8672" y="6738"/>
                      <a:pt x="8879" y="6532"/>
                      <a:pt x="9120" y="6326"/>
                    </a:cubicBezTo>
                    <a:cubicBezTo>
                      <a:pt x="9344" y="6187"/>
                      <a:pt x="9551" y="6028"/>
                      <a:pt x="9736" y="5851"/>
                    </a:cubicBezTo>
                    <a:close/>
                    <a:moveTo>
                      <a:pt x="12239" y="7148"/>
                    </a:moveTo>
                    <a:cubicBezTo>
                      <a:pt x="12230" y="7166"/>
                      <a:pt x="12210" y="7186"/>
                      <a:pt x="12201" y="7204"/>
                    </a:cubicBezTo>
                    <a:cubicBezTo>
                      <a:pt x="12033" y="7457"/>
                      <a:pt x="11818" y="7681"/>
                      <a:pt x="11585" y="7867"/>
                    </a:cubicBezTo>
                    <a:cubicBezTo>
                      <a:pt x="11771" y="7699"/>
                      <a:pt x="11950" y="7513"/>
                      <a:pt x="12118" y="7316"/>
                    </a:cubicBezTo>
                    <a:cubicBezTo>
                      <a:pt x="12154" y="7260"/>
                      <a:pt x="12201" y="7204"/>
                      <a:pt x="12239" y="7148"/>
                    </a:cubicBezTo>
                    <a:close/>
                    <a:moveTo>
                      <a:pt x="5798" y="6429"/>
                    </a:moveTo>
                    <a:cubicBezTo>
                      <a:pt x="6199" y="6700"/>
                      <a:pt x="6685" y="6859"/>
                      <a:pt x="7169" y="6886"/>
                    </a:cubicBezTo>
                    <a:lnTo>
                      <a:pt x="7198" y="6886"/>
                    </a:lnTo>
                    <a:cubicBezTo>
                      <a:pt x="7207" y="6897"/>
                      <a:pt x="7216" y="6906"/>
                      <a:pt x="7225" y="6915"/>
                    </a:cubicBezTo>
                    <a:cubicBezTo>
                      <a:pt x="7254" y="7204"/>
                      <a:pt x="7207" y="7484"/>
                      <a:pt x="7077" y="7726"/>
                    </a:cubicBezTo>
                    <a:cubicBezTo>
                      <a:pt x="6786" y="7437"/>
                      <a:pt x="6517" y="7110"/>
                      <a:pt x="6293" y="6747"/>
                    </a:cubicBezTo>
                    <a:cubicBezTo>
                      <a:pt x="6280" y="6721"/>
                      <a:pt x="6259" y="6709"/>
                      <a:pt x="6236" y="6709"/>
                    </a:cubicBezTo>
                    <a:cubicBezTo>
                      <a:pt x="6224" y="6709"/>
                      <a:pt x="6212" y="6712"/>
                      <a:pt x="6199" y="6718"/>
                    </a:cubicBezTo>
                    <a:cubicBezTo>
                      <a:pt x="6170" y="6738"/>
                      <a:pt x="6152" y="6785"/>
                      <a:pt x="6181" y="6812"/>
                    </a:cubicBezTo>
                    <a:cubicBezTo>
                      <a:pt x="6405" y="7195"/>
                      <a:pt x="6674" y="7531"/>
                      <a:pt x="6974" y="7820"/>
                    </a:cubicBezTo>
                    <a:cubicBezTo>
                      <a:pt x="6909" y="7867"/>
                      <a:pt x="6833" y="7905"/>
                      <a:pt x="6759" y="7941"/>
                    </a:cubicBezTo>
                    <a:cubicBezTo>
                      <a:pt x="6721" y="7961"/>
                      <a:pt x="6674" y="7988"/>
                      <a:pt x="6629" y="8006"/>
                    </a:cubicBezTo>
                    <a:cubicBezTo>
                      <a:pt x="6190" y="7634"/>
                      <a:pt x="5863" y="7157"/>
                      <a:pt x="5695" y="6635"/>
                    </a:cubicBezTo>
                    <a:cubicBezTo>
                      <a:pt x="5722" y="6570"/>
                      <a:pt x="5760" y="6494"/>
                      <a:pt x="5798" y="6429"/>
                    </a:cubicBezTo>
                    <a:close/>
                    <a:moveTo>
                      <a:pt x="6806" y="8073"/>
                    </a:moveTo>
                    <a:cubicBezTo>
                      <a:pt x="6786" y="8091"/>
                      <a:pt x="6777" y="8100"/>
                      <a:pt x="6759" y="8118"/>
                    </a:cubicBezTo>
                    <a:cubicBezTo>
                      <a:pt x="6759" y="8109"/>
                      <a:pt x="6750" y="8109"/>
                      <a:pt x="6750" y="8109"/>
                    </a:cubicBezTo>
                    <a:cubicBezTo>
                      <a:pt x="6768" y="8100"/>
                      <a:pt x="6786" y="8091"/>
                      <a:pt x="6806" y="8073"/>
                    </a:cubicBezTo>
                    <a:close/>
                    <a:moveTo>
                      <a:pt x="5621" y="6841"/>
                    </a:moveTo>
                    <a:cubicBezTo>
                      <a:pt x="5798" y="7307"/>
                      <a:pt x="6105" y="7737"/>
                      <a:pt x="6488" y="8073"/>
                    </a:cubicBezTo>
                    <a:cubicBezTo>
                      <a:pt x="6385" y="8118"/>
                      <a:pt x="6273" y="8165"/>
                      <a:pt x="6161" y="8212"/>
                    </a:cubicBezTo>
                    <a:cubicBezTo>
                      <a:pt x="6125" y="8203"/>
                      <a:pt x="6096" y="8185"/>
                      <a:pt x="6058" y="8174"/>
                    </a:cubicBezTo>
                    <a:cubicBezTo>
                      <a:pt x="5845" y="8062"/>
                      <a:pt x="5666" y="7858"/>
                      <a:pt x="5601" y="7634"/>
                    </a:cubicBezTo>
                    <a:cubicBezTo>
                      <a:pt x="5527" y="7401"/>
                      <a:pt x="5536" y="7130"/>
                      <a:pt x="5621" y="6841"/>
                    </a:cubicBezTo>
                    <a:close/>
                    <a:moveTo>
                      <a:pt x="6609" y="8174"/>
                    </a:moveTo>
                    <a:cubicBezTo>
                      <a:pt x="6609" y="8185"/>
                      <a:pt x="6618" y="8185"/>
                      <a:pt x="6629" y="8194"/>
                    </a:cubicBezTo>
                    <a:cubicBezTo>
                      <a:pt x="6609" y="8203"/>
                      <a:pt x="6591" y="8203"/>
                      <a:pt x="6582" y="8212"/>
                    </a:cubicBezTo>
                    <a:cubicBezTo>
                      <a:pt x="6535" y="8230"/>
                      <a:pt x="6497" y="8241"/>
                      <a:pt x="6450" y="8241"/>
                    </a:cubicBezTo>
                    <a:cubicBezTo>
                      <a:pt x="6506" y="8221"/>
                      <a:pt x="6553" y="8194"/>
                      <a:pt x="6609" y="8174"/>
                    </a:cubicBezTo>
                    <a:close/>
                    <a:moveTo>
                      <a:pt x="7832" y="7410"/>
                    </a:moveTo>
                    <a:cubicBezTo>
                      <a:pt x="7879" y="7437"/>
                      <a:pt x="7926" y="7466"/>
                      <a:pt x="7973" y="7493"/>
                    </a:cubicBezTo>
                    <a:cubicBezTo>
                      <a:pt x="7861" y="7717"/>
                      <a:pt x="7776" y="7950"/>
                      <a:pt x="7729" y="8185"/>
                    </a:cubicBezTo>
                    <a:cubicBezTo>
                      <a:pt x="7729" y="8203"/>
                      <a:pt x="7720" y="8221"/>
                      <a:pt x="7720" y="8241"/>
                    </a:cubicBezTo>
                    <a:cubicBezTo>
                      <a:pt x="7543" y="8118"/>
                      <a:pt x="7375" y="7988"/>
                      <a:pt x="7216" y="7849"/>
                    </a:cubicBezTo>
                    <a:cubicBezTo>
                      <a:pt x="7440" y="7708"/>
                      <a:pt x="7655" y="7558"/>
                      <a:pt x="7832" y="7410"/>
                    </a:cubicBezTo>
                    <a:close/>
                    <a:moveTo>
                      <a:pt x="8616" y="7793"/>
                    </a:moveTo>
                    <a:cubicBezTo>
                      <a:pt x="8663" y="7811"/>
                      <a:pt x="8710" y="7829"/>
                      <a:pt x="8758" y="7838"/>
                    </a:cubicBezTo>
                    <a:cubicBezTo>
                      <a:pt x="9023" y="7925"/>
                      <a:pt x="9304" y="7965"/>
                      <a:pt x="9581" y="7965"/>
                    </a:cubicBezTo>
                    <a:cubicBezTo>
                      <a:pt x="9633" y="7965"/>
                      <a:pt x="9685" y="7964"/>
                      <a:pt x="9736" y="7961"/>
                    </a:cubicBezTo>
                    <a:lnTo>
                      <a:pt x="9736" y="7961"/>
                    </a:lnTo>
                    <a:cubicBezTo>
                      <a:pt x="9672" y="8082"/>
                      <a:pt x="9607" y="8194"/>
                      <a:pt x="9542" y="8306"/>
                    </a:cubicBezTo>
                    <a:cubicBezTo>
                      <a:pt x="9262" y="8230"/>
                      <a:pt x="8999" y="8109"/>
                      <a:pt x="8775" y="7941"/>
                    </a:cubicBezTo>
                    <a:cubicBezTo>
                      <a:pt x="8719" y="7894"/>
                      <a:pt x="8663" y="7849"/>
                      <a:pt x="8616" y="7811"/>
                    </a:cubicBezTo>
                    <a:lnTo>
                      <a:pt x="8616" y="7793"/>
                    </a:lnTo>
                    <a:close/>
                    <a:moveTo>
                      <a:pt x="12387" y="6028"/>
                    </a:moveTo>
                    <a:cubicBezTo>
                      <a:pt x="12425" y="6149"/>
                      <a:pt x="12434" y="6281"/>
                      <a:pt x="12416" y="6420"/>
                    </a:cubicBezTo>
                    <a:cubicBezTo>
                      <a:pt x="12369" y="6738"/>
                      <a:pt x="12174" y="7018"/>
                      <a:pt x="12006" y="7222"/>
                    </a:cubicBezTo>
                    <a:cubicBezTo>
                      <a:pt x="11650" y="7661"/>
                      <a:pt x="11222" y="8017"/>
                      <a:pt x="10745" y="8286"/>
                    </a:cubicBezTo>
                    <a:cubicBezTo>
                      <a:pt x="10706" y="8297"/>
                      <a:pt x="10671" y="8306"/>
                      <a:pt x="10633" y="8315"/>
                    </a:cubicBezTo>
                    <a:cubicBezTo>
                      <a:pt x="10462" y="8355"/>
                      <a:pt x="10290" y="8373"/>
                      <a:pt x="10120" y="8373"/>
                    </a:cubicBezTo>
                    <a:cubicBezTo>
                      <a:pt x="9972" y="8373"/>
                      <a:pt x="9824" y="8359"/>
                      <a:pt x="9680" y="8333"/>
                    </a:cubicBezTo>
                    <a:cubicBezTo>
                      <a:pt x="9766" y="8212"/>
                      <a:pt x="9831" y="8082"/>
                      <a:pt x="9896" y="7950"/>
                    </a:cubicBezTo>
                    <a:cubicBezTo>
                      <a:pt x="10848" y="7867"/>
                      <a:pt x="11735" y="7363"/>
                      <a:pt x="12163" y="6570"/>
                    </a:cubicBezTo>
                    <a:cubicBezTo>
                      <a:pt x="12266" y="6393"/>
                      <a:pt x="12331" y="6214"/>
                      <a:pt x="12387" y="6028"/>
                    </a:cubicBezTo>
                    <a:close/>
                    <a:moveTo>
                      <a:pt x="13126" y="5179"/>
                    </a:moveTo>
                    <a:lnTo>
                      <a:pt x="13126" y="5179"/>
                    </a:lnTo>
                    <a:cubicBezTo>
                      <a:pt x="13321" y="6046"/>
                      <a:pt x="13079" y="7045"/>
                      <a:pt x="12490" y="7755"/>
                    </a:cubicBezTo>
                    <a:cubicBezTo>
                      <a:pt x="11969" y="8090"/>
                      <a:pt x="11382" y="8323"/>
                      <a:pt x="10779" y="8426"/>
                    </a:cubicBezTo>
                    <a:lnTo>
                      <a:pt x="10779" y="8426"/>
                    </a:lnTo>
                    <a:cubicBezTo>
                      <a:pt x="10786" y="8424"/>
                      <a:pt x="10793" y="8418"/>
                      <a:pt x="10801" y="8418"/>
                    </a:cubicBezTo>
                    <a:cubicBezTo>
                      <a:pt x="11408" y="8241"/>
                      <a:pt x="11950" y="7829"/>
                      <a:pt x="12322" y="7289"/>
                    </a:cubicBezTo>
                    <a:cubicBezTo>
                      <a:pt x="12611" y="6850"/>
                      <a:pt x="12714" y="6411"/>
                      <a:pt x="12622" y="6037"/>
                    </a:cubicBezTo>
                    <a:cubicBezTo>
                      <a:pt x="12602" y="5954"/>
                      <a:pt x="12566" y="5869"/>
                      <a:pt x="12528" y="5795"/>
                    </a:cubicBezTo>
                    <a:cubicBezTo>
                      <a:pt x="12761" y="5627"/>
                      <a:pt x="12967" y="5421"/>
                      <a:pt x="13126" y="5179"/>
                    </a:cubicBezTo>
                    <a:close/>
                    <a:moveTo>
                      <a:pt x="5462" y="6169"/>
                    </a:moveTo>
                    <a:cubicBezTo>
                      <a:pt x="5471" y="6317"/>
                      <a:pt x="5498" y="6458"/>
                      <a:pt x="5536" y="6597"/>
                    </a:cubicBezTo>
                    <a:cubicBezTo>
                      <a:pt x="5545" y="6606"/>
                      <a:pt x="5545" y="6617"/>
                      <a:pt x="5545" y="6626"/>
                    </a:cubicBezTo>
                    <a:cubicBezTo>
                      <a:pt x="5424" y="6933"/>
                      <a:pt x="5350" y="7307"/>
                      <a:pt x="5462" y="7670"/>
                    </a:cubicBezTo>
                    <a:cubicBezTo>
                      <a:pt x="5545" y="7923"/>
                      <a:pt x="5733" y="8147"/>
                      <a:pt x="5966" y="8277"/>
                    </a:cubicBezTo>
                    <a:cubicBezTo>
                      <a:pt x="5515" y="8438"/>
                      <a:pt x="5007" y="8553"/>
                      <a:pt x="4479" y="8553"/>
                    </a:cubicBezTo>
                    <a:cubicBezTo>
                      <a:pt x="4176" y="8553"/>
                      <a:pt x="3867" y="8515"/>
                      <a:pt x="3558" y="8427"/>
                    </a:cubicBezTo>
                    <a:cubicBezTo>
                      <a:pt x="3137" y="8306"/>
                      <a:pt x="2718" y="8062"/>
                      <a:pt x="2382" y="7726"/>
                    </a:cubicBezTo>
                    <a:cubicBezTo>
                      <a:pt x="2689" y="7708"/>
                      <a:pt x="2998" y="7549"/>
                      <a:pt x="3249" y="7334"/>
                    </a:cubicBezTo>
                    <a:cubicBezTo>
                      <a:pt x="3314" y="7390"/>
                      <a:pt x="3381" y="7446"/>
                      <a:pt x="3455" y="7493"/>
                    </a:cubicBezTo>
                    <a:cubicBezTo>
                      <a:pt x="3652" y="7606"/>
                      <a:pt x="3862" y="7664"/>
                      <a:pt x="4065" y="7664"/>
                    </a:cubicBezTo>
                    <a:cubicBezTo>
                      <a:pt x="4199" y="7664"/>
                      <a:pt x="4331" y="7639"/>
                      <a:pt x="4454" y="7587"/>
                    </a:cubicBezTo>
                    <a:cubicBezTo>
                      <a:pt x="4705" y="7475"/>
                      <a:pt x="4920" y="7260"/>
                      <a:pt x="5126" y="6942"/>
                    </a:cubicBezTo>
                    <a:cubicBezTo>
                      <a:pt x="5265" y="6718"/>
                      <a:pt x="5386" y="6458"/>
                      <a:pt x="5453" y="6169"/>
                    </a:cubicBezTo>
                    <a:close/>
                    <a:moveTo>
                      <a:pt x="7113" y="7950"/>
                    </a:moveTo>
                    <a:cubicBezTo>
                      <a:pt x="7301" y="8109"/>
                      <a:pt x="7496" y="8259"/>
                      <a:pt x="7702" y="8389"/>
                    </a:cubicBezTo>
                    <a:cubicBezTo>
                      <a:pt x="7693" y="8483"/>
                      <a:pt x="7693" y="8557"/>
                      <a:pt x="7702" y="8633"/>
                    </a:cubicBezTo>
                    <a:cubicBezTo>
                      <a:pt x="7413" y="8521"/>
                      <a:pt x="7133" y="8380"/>
                      <a:pt x="6880" y="8203"/>
                    </a:cubicBezTo>
                    <a:lnTo>
                      <a:pt x="6965" y="8118"/>
                    </a:lnTo>
                    <a:cubicBezTo>
                      <a:pt x="7021" y="8073"/>
                      <a:pt x="7066" y="8006"/>
                      <a:pt x="7113" y="7950"/>
                    </a:cubicBezTo>
                    <a:close/>
                    <a:moveTo>
                      <a:pt x="9512" y="8566"/>
                    </a:moveTo>
                    <a:cubicBezTo>
                      <a:pt x="9663" y="8604"/>
                      <a:pt x="9810" y="8622"/>
                      <a:pt x="9969" y="8633"/>
                    </a:cubicBezTo>
                    <a:cubicBezTo>
                      <a:pt x="9766" y="8698"/>
                      <a:pt x="9551" y="8745"/>
                      <a:pt x="9336" y="8781"/>
                    </a:cubicBezTo>
                    <a:cubicBezTo>
                      <a:pt x="9400" y="8716"/>
                      <a:pt x="9456" y="8651"/>
                      <a:pt x="9512" y="8577"/>
                    </a:cubicBezTo>
                    <a:lnTo>
                      <a:pt x="9512" y="8566"/>
                    </a:lnTo>
                    <a:close/>
                    <a:moveTo>
                      <a:pt x="7832" y="8483"/>
                    </a:moveTo>
                    <a:lnTo>
                      <a:pt x="7832" y="8483"/>
                    </a:lnTo>
                    <a:cubicBezTo>
                      <a:pt x="8056" y="8604"/>
                      <a:pt x="8289" y="8716"/>
                      <a:pt x="8522" y="8810"/>
                    </a:cubicBezTo>
                    <a:cubicBezTo>
                      <a:pt x="8298" y="8790"/>
                      <a:pt x="8074" y="8745"/>
                      <a:pt x="7861" y="8678"/>
                    </a:cubicBezTo>
                    <a:cubicBezTo>
                      <a:pt x="7841" y="8622"/>
                      <a:pt x="7832" y="8548"/>
                      <a:pt x="7832" y="8483"/>
                    </a:cubicBezTo>
                    <a:close/>
                    <a:moveTo>
                      <a:pt x="8094" y="7569"/>
                    </a:moveTo>
                    <a:cubicBezTo>
                      <a:pt x="8159" y="7605"/>
                      <a:pt x="8224" y="7634"/>
                      <a:pt x="8289" y="7661"/>
                    </a:cubicBezTo>
                    <a:cubicBezTo>
                      <a:pt x="8354" y="7746"/>
                      <a:pt x="8430" y="7820"/>
                      <a:pt x="8504" y="7894"/>
                    </a:cubicBezTo>
                    <a:cubicBezTo>
                      <a:pt x="8522" y="7923"/>
                      <a:pt x="8542" y="7950"/>
                      <a:pt x="8560" y="7979"/>
                    </a:cubicBezTo>
                    <a:cubicBezTo>
                      <a:pt x="8737" y="8241"/>
                      <a:pt x="9017" y="8427"/>
                      <a:pt x="9362" y="8530"/>
                    </a:cubicBezTo>
                    <a:cubicBezTo>
                      <a:pt x="9279" y="8642"/>
                      <a:pt x="9194" y="8725"/>
                      <a:pt x="9103" y="8801"/>
                    </a:cubicBezTo>
                    <a:cubicBezTo>
                      <a:pt x="9073" y="8810"/>
                      <a:pt x="9055" y="8810"/>
                      <a:pt x="9026" y="8810"/>
                    </a:cubicBezTo>
                    <a:cubicBezTo>
                      <a:pt x="8616" y="8716"/>
                      <a:pt x="8215" y="8548"/>
                      <a:pt x="7850" y="8324"/>
                    </a:cubicBezTo>
                    <a:cubicBezTo>
                      <a:pt x="7850" y="8286"/>
                      <a:pt x="7861" y="8250"/>
                      <a:pt x="7870" y="8212"/>
                    </a:cubicBezTo>
                    <a:cubicBezTo>
                      <a:pt x="7917" y="7997"/>
                      <a:pt x="7991" y="7782"/>
                      <a:pt x="8094" y="7569"/>
                    </a:cubicBezTo>
                    <a:close/>
                    <a:moveTo>
                      <a:pt x="12107" y="8138"/>
                    </a:moveTo>
                    <a:lnTo>
                      <a:pt x="12107" y="8138"/>
                    </a:lnTo>
                    <a:cubicBezTo>
                      <a:pt x="11505" y="8635"/>
                      <a:pt x="10696" y="8911"/>
                      <a:pt x="9874" y="8911"/>
                    </a:cubicBezTo>
                    <a:cubicBezTo>
                      <a:pt x="9753" y="8911"/>
                      <a:pt x="9633" y="8905"/>
                      <a:pt x="9512" y="8893"/>
                    </a:cubicBezTo>
                    <a:cubicBezTo>
                      <a:pt x="9810" y="8837"/>
                      <a:pt x="10102" y="8745"/>
                      <a:pt x="10391" y="8622"/>
                    </a:cubicBezTo>
                    <a:cubicBezTo>
                      <a:pt x="10987" y="8577"/>
                      <a:pt x="11567" y="8409"/>
                      <a:pt x="12107" y="8138"/>
                    </a:cubicBezTo>
                    <a:close/>
                    <a:moveTo>
                      <a:pt x="7944" y="8846"/>
                    </a:moveTo>
                    <a:lnTo>
                      <a:pt x="7944" y="8846"/>
                    </a:lnTo>
                    <a:cubicBezTo>
                      <a:pt x="8150" y="8902"/>
                      <a:pt x="8354" y="8940"/>
                      <a:pt x="8560" y="8949"/>
                    </a:cubicBezTo>
                    <a:cubicBezTo>
                      <a:pt x="8672" y="8958"/>
                      <a:pt x="8775" y="8958"/>
                      <a:pt x="8887" y="8958"/>
                    </a:cubicBezTo>
                    <a:cubicBezTo>
                      <a:pt x="8814" y="8996"/>
                      <a:pt x="8746" y="9025"/>
                      <a:pt x="8672" y="9052"/>
                    </a:cubicBezTo>
                    <a:cubicBezTo>
                      <a:pt x="8610" y="9069"/>
                      <a:pt x="8542" y="9078"/>
                      <a:pt x="8472" y="9078"/>
                    </a:cubicBezTo>
                    <a:cubicBezTo>
                      <a:pt x="8273" y="9078"/>
                      <a:pt x="8062" y="9006"/>
                      <a:pt x="7944" y="8846"/>
                    </a:cubicBezTo>
                    <a:close/>
                    <a:moveTo>
                      <a:pt x="6471" y="1"/>
                    </a:moveTo>
                    <a:cubicBezTo>
                      <a:pt x="6318" y="1"/>
                      <a:pt x="6163" y="38"/>
                      <a:pt x="6031" y="109"/>
                    </a:cubicBezTo>
                    <a:cubicBezTo>
                      <a:pt x="5610" y="165"/>
                      <a:pt x="5200" y="268"/>
                      <a:pt x="4799" y="410"/>
                    </a:cubicBezTo>
                    <a:cubicBezTo>
                      <a:pt x="4691" y="390"/>
                      <a:pt x="4582" y="380"/>
                      <a:pt x="4472" y="380"/>
                    </a:cubicBezTo>
                    <a:cubicBezTo>
                      <a:pt x="3797" y="380"/>
                      <a:pt x="3122" y="742"/>
                      <a:pt x="2736" y="1297"/>
                    </a:cubicBezTo>
                    <a:cubicBezTo>
                      <a:pt x="2642" y="1333"/>
                      <a:pt x="2550" y="1371"/>
                      <a:pt x="2456" y="1418"/>
                    </a:cubicBezTo>
                    <a:cubicBezTo>
                      <a:pt x="2254" y="1341"/>
                      <a:pt x="2037" y="1295"/>
                      <a:pt x="1817" y="1295"/>
                    </a:cubicBezTo>
                    <a:cubicBezTo>
                      <a:pt x="1794" y="1295"/>
                      <a:pt x="1770" y="1296"/>
                      <a:pt x="1746" y="1297"/>
                    </a:cubicBezTo>
                    <a:cubicBezTo>
                      <a:pt x="1271" y="1315"/>
                      <a:pt x="805" y="1548"/>
                      <a:pt x="469" y="1940"/>
                    </a:cubicBezTo>
                    <a:cubicBezTo>
                      <a:pt x="151" y="2314"/>
                      <a:pt x="1" y="2771"/>
                      <a:pt x="48" y="3210"/>
                    </a:cubicBezTo>
                    <a:cubicBezTo>
                      <a:pt x="77" y="3414"/>
                      <a:pt x="142" y="3602"/>
                      <a:pt x="245" y="3779"/>
                    </a:cubicBezTo>
                    <a:cubicBezTo>
                      <a:pt x="151" y="4041"/>
                      <a:pt x="95" y="4292"/>
                      <a:pt x="77" y="4545"/>
                    </a:cubicBezTo>
                    <a:cubicBezTo>
                      <a:pt x="21" y="5318"/>
                      <a:pt x="346" y="6066"/>
                      <a:pt x="926" y="6449"/>
                    </a:cubicBezTo>
                    <a:cubicBezTo>
                      <a:pt x="1047" y="6532"/>
                      <a:pt x="1177" y="6588"/>
                      <a:pt x="1309" y="6635"/>
                    </a:cubicBezTo>
                    <a:lnTo>
                      <a:pt x="1309" y="6644"/>
                    </a:lnTo>
                    <a:cubicBezTo>
                      <a:pt x="1354" y="7092"/>
                      <a:pt x="1551" y="7446"/>
                      <a:pt x="1849" y="7614"/>
                    </a:cubicBezTo>
                    <a:cubicBezTo>
                      <a:pt x="1952" y="7681"/>
                      <a:pt x="2073" y="7717"/>
                      <a:pt x="2185" y="7726"/>
                    </a:cubicBezTo>
                    <a:cubicBezTo>
                      <a:pt x="2550" y="8129"/>
                      <a:pt x="3034" y="8427"/>
                      <a:pt x="3511" y="8557"/>
                    </a:cubicBezTo>
                    <a:cubicBezTo>
                      <a:pt x="3842" y="8651"/>
                      <a:pt x="4172" y="8691"/>
                      <a:pt x="4494" y="8691"/>
                    </a:cubicBezTo>
                    <a:cubicBezTo>
                      <a:pt x="5097" y="8691"/>
                      <a:pt x="5669" y="8551"/>
                      <a:pt x="6161" y="8362"/>
                    </a:cubicBezTo>
                    <a:cubicBezTo>
                      <a:pt x="6229" y="8382"/>
                      <a:pt x="6296" y="8392"/>
                      <a:pt x="6363" y="8392"/>
                    </a:cubicBezTo>
                    <a:cubicBezTo>
                      <a:pt x="6454" y="8392"/>
                      <a:pt x="6543" y="8374"/>
                      <a:pt x="6629" y="8342"/>
                    </a:cubicBezTo>
                    <a:cubicBezTo>
                      <a:pt x="6665" y="8333"/>
                      <a:pt x="6712" y="8315"/>
                      <a:pt x="6750" y="8286"/>
                    </a:cubicBezTo>
                    <a:cubicBezTo>
                      <a:pt x="7057" y="8501"/>
                      <a:pt x="7393" y="8678"/>
                      <a:pt x="7749" y="8790"/>
                    </a:cubicBezTo>
                    <a:cubicBezTo>
                      <a:pt x="7758" y="8810"/>
                      <a:pt x="7767" y="8828"/>
                      <a:pt x="7776" y="8837"/>
                    </a:cubicBezTo>
                    <a:cubicBezTo>
                      <a:pt x="7906" y="9099"/>
                      <a:pt x="8197" y="9220"/>
                      <a:pt x="8466" y="9220"/>
                    </a:cubicBezTo>
                    <a:cubicBezTo>
                      <a:pt x="8551" y="9220"/>
                      <a:pt x="8634" y="9211"/>
                      <a:pt x="8710" y="9182"/>
                    </a:cubicBezTo>
                    <a:cubicBezTo>
                      <a:pt x="8849" y="9146"/>
                      <a:pt x="8982" y="9081"/>
                      <a:pt x="9120" y="8978"/>
                    </a:cubicBezTo>
                    <a:cubicBezTo>
                      <a:pt x="9364" y="9026"/>
                      <a:pt x="9611" y="9050"/>
                      <a:pt x="9857" y="9050"/>
                    </a:cubicBezTo>
                    <a:cubicBezTo>
                      <a:pt x="10802" y="9050"/>
                      <a:pt x="11734" y="8704"/>
                      <a:pt x="12378" y="8082"/>
                    </a:cubicBezTo>
                    <a:cubicBezTo>
                      <a:pt x="12454" y="8006"/>
                      <a:pt x="12519" y="7932"/>
                      <a:pt x="12584" y="7858"/>
                    </a:cubicBezTo>
                    <a:cubicBezTo>
                      <a:pt x="13451" y="7298"/>
                      <a:pt x="14143" y="6467"/>
                      <a:pt x="14488" y="5497"/>
                    </a:cubicBezTo>
                    <a:cubicBezTo>
                      <a:pt x="14553" y="5318"/>
                      <a:pt x="14730" y="4713"/>
                      <a:pt x="14329" y="4451"/>
                    </a:cubicBezTo>
                    <a:cubicBezTo>
                      <a:pt x="14222" y="4378"/>
                      <a:pt x="14095" y="4356"/>
                      <a:pt x="13968" y="4356"/>
                    </a:cubicBezTo>
                    <a:cubicBezTo>
                      <a:pt x="13884" y="4356"/>
                      <a:pt x="13800" y="4365"/>
                      <a:pt x="13722" y="4377"/>
                    </a:cubicBezTo>
                    <a:cubicBezTo>
                      <a:pt x="13619" y="4386"/>
                      <a:pt x="13518" y="4404"/>
                      <a:pt x="13424" y="4433"/>
                    </a:cubicBezTo>
                    <a:cubicBezTo>
                      <a:pt x="13433" y="4377"/>
                      <a:pt x="13433" y="4321"/>
                      <a:pt x="13442" y="4274"/>
                    </a:cubicBezTo>
                    <a:cubicBezTo>
                      <a:pt x="13527" y="3293"/>
                      <a:pt x="12808" y="2294"/>
                      <a:pt x="11771" y="1913"/>
                    </a:cubicBezTo>
                    <a:cubicBezTo>
                      <a:pt x="11838" y="1707"/>
                      <a:pt x="11883" y="1492"/>
                      <a:pt x="11894" y="1277"/>
                    </a:cubicBezTo>
                    <a:cubicBezTo>
                      <a:pt x="11912" y="1044"/>
                      <a:pt x="11874" y="725"/>
                      <a:pt x="11641" y="557"/>
                    </a:cubicBezTo>
                    <a:cubicBezTo>
                      <a:pt x="11543" y="482"/>
                      <a:pt x="11430" y="450"/>
                      <a:pt x="11315" y="450"/>
                    </a:cubicBezTo>
                    <a:cubicBezTo>
                      <a:pt x="11136" y="450"/>
                      <a:pt x="10954" y="529"/>
                      <a:pt x="10830" y="643"/>
                    </a:cubicBezTo>
                    <a:cubicBezTo>
                      <a:pt x="10615" y="828"/>
                      <a:pt x="10503" y="1100"/>
                      <a:pt x="10409" y="1341"/>
                    </a:cubicBezTo>
                    <a:cubicBezTo>
                      <a:pt x="10391" y="1389"/>
                      <a:pt x="10382" y="1436"/>
                      <a:pt x="10361" y="1483"/>
                    </a:cubicBezTo>
                    <a:cubicBezTo>
                      <a:pt x="10288" y="1362"/>
                      <a:pt x="10193" y="1259"/>
                      <a:pt x="10102" y="1156"/>
                    </a:cubicBezTo>
                    <a:cubicBezTo>
                      <a:pt x="9680" y="716"/>
                      <a:pt x="9082" y="410"/>
                      <a:pt x="8318" y="221"/>
                    </a:cubicBezTo>
                    <a:cubicBezTo>
                      <a:pt x="7876" y="107"/>
                      <a:pt x="7410" y="50"/>
                      <a:pt x="6943" y="50"/>
                    </a:cubicBezTo>
                    <a:cubicBezTo>
                      <a:pt x="6879" y="50"/>
                      <a:pt x="6815" y="51"/>
                      <a:pt x="6750" y="53"/>
                    </a:cubicBezTo>
                    <a:cubicBezTo>
                      <a:pt x="6741" y="44"/>
                      <a:pt x="6730" y="44"/>
                      <a:pt x="6721" y="35"/>
                    </a:cubicBezTo>
                    <a:cubicBezTo>
                      <a:pt x="6641" y="12"/>
                      <a:pt x="6556" y="1"/>
                      <a:pt x="6471"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715100" y="3143173"/>
                <a:ext cx="2689883" cy="805527"/>
              </a:xfrm>
              <a:custGeom>
                <a:avLst/>
                <a:gdLst/>
                <a:ahLst/>
                <a:cxnLst/>
                <a:rect l="l" t="t" r="r" b="b"/>
                <a:pathLst>
                  <a:path w="27499" h="8235" extrusionOk="0">
                    <a:moveTo>
                      <a:pt x="16522" y="1"/>
                    </a:moveTo>
                    <a:cubicBezTo>
                      <a:pt x="12699" y="1"/>
                      <a:pt x="8121" y="267"/>
                      <a:pt x="8121" y="267"/>
                    </a:cubicBezTo>
                    <a:cubicBezTo>
                      <a:pt x="8121" y="267"/>
                      <a:pt x="5058" y="1033"/>
                      <a:pt x="2762" y="2693"/>
                    </a:cubicBezTo>
                    <a:cubicBezTo>
                      <a:pt x="466" y="4355"/>
                      <a:pt x="0" y="6053"/>
                      <a:pt x="260" y="6772"/>
                    </a:cubicBezTo>
                    <a:cubicBezTo>
                      <a:pt x="398" y="7170"/>
                      <a:pt x="8467" y="8235"/>
                      <a:pt x="15780" y="8235"/>
                    </a:cubicBezTo>
                    <a:cubicBezTo>
                      <a:pt x="21863" y="8235"/>
                      <a:pt x="27422" y="7498"/>
                      <a:pt x="27460" y="5027"/>
                    </a:cubicBezTo>
                    <a:cubicBezTo>
                      <a:pt x="27498" y="2395"/>
                      <a:pt x="21889" y="99"/>
                      <a:pt x="17892" y="14"/>
                    </a:cubicBezTo>
                    <a:cubicBezTo>
                      <a:pt x="17454" y="5"/>
                      <a:pt x="16994" y="1"/>
                      <a:pt x="16522" y="1"/>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2325659" y="3365414"/>
                <a:ext cx="718567" cy="141835"/>
              </a:xfrm>
              <a:custGeom>
                <a:avLst/>
                <a:gdLst/>
                <a:ahLst/>
                <a:cxnLst/>
                <a:rect l="l" t="t" r="r" b="b"/>
                <a:pathLst>
                  <a:path w="7346" h="1450" extrusionOk="0">
                    <a:moveTo>
                      <a:pt x="7286" y="0"/>
                    </a:moveTo>
                    <a:cubicBezTo>
                      <a:pt x="7281" y="0"/>
                      <a:pt x="7277" y="1"/>
                      <a:pt x="7272" y="2"/>
                    </a:cubicBezTo>
                    <a:cubicBezTo>
                      <a:pt x="4835" y="179"/>
                      <a:pt x="2408" y="618"/>
                      <a:pt x="56" y="1308"/>
                    </a:cubicBezTo>
                    <a:cubicBezTo>
                      <a:pt x="18" y="1317"/>
                      <a:pt x="0" y="1355"/>
                      <a:pt x="9" y="1393"/>
                    </a:cubicBezTo>
                    <a:cubicBezTo>
                      <a:pt x="18" y="1429"/>
                      <a:pt x="47" y="1449"/>
                      <a:pt x="74" y="1449"/>
                    </a:cubicBezTo>
                    <a:lnTo>
                      <a:pt x="103" y="1449"/>
                    </a:lnTo>
                    <a:cubicBezTo>
                      <a:pt x="2435" y="757"/>
                      <a:pt x="4853" y="318"/>
                      <a:pt x="7281" y="141"/>
                    </a:cubicBezTo>
                    <a:cubicBezTo>
                      <a:pt x="7317" y="132"/>
                      <a:pt x="7346" y="105"/>
                      <a:pt x="7346" y="67"/>
                    </a:cubicBezTo>
                    <a:cubicBezTo>
                      <a:pt x="7346" y="26"/>
                      <a:pt x="7317" y="0"/>
                      <a:pt x="728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1134931" y="2138101"/>
                <a:ext cx="1395269" cy="1258520"/>
              </a:xfrm>
              <a:custGeom>
                <a:avLst/>
                <a:gdLst/>
                <a:ahLst/>
                <a:cxnLst/>
                <a:rect l="l" t="t" r="r" b="b"/>
                <a:pathLst>
                  <a:path w="14264" h="12866" extrusionOk="0">
                    <a:moveTo>
                      <a:pt x="7629" y="0"/>
                    </a:moveTo>
                    <a:cubicBezTo>
                      <a:pt x="7109" y="0"/>
                      <a:pt x="6593" y="228"/>
                      <a:pt x="6237" y="611"/>
                    </a:cubicBezTo>
                    <a:cubicBezTo>
                      <a:pt x="6228" y="508"/>
                      <a:pt x="6116" y="470"/>
                      <a:pt x="6013" y="443"/>
                    </a:cubicBezTo>
                    <a:cubicBezTo>
                      <a:pt x="5803" y="373"/>
                      <a:pt x="5583" y="338"/>
                      <a:pt x="5363" y="338"/>
                    </a:cubicBezTo>
                    <a:cubicBezTo>
                      <a:pt x="4995" y="338"/>
                      <a:pt x="4628" y="436"/>
                      <a:pt x="4313" y="629"/>
                    </a:cubicBezTo>
                    <a:cubicBezTo>
                      <a:pt x="3809" y="927"/>
                      <a:pt x="3455" y="1460"/>
                      <a:pt x="3352" y="2038"/>
                    </a:cubicBezTo>
                    <a:cubicBezTo>
                      <a:pt x="3255" y="2008"/>
                      <a:pt x="3155" y="1995"/>
                      <a:pt x="3053" y="1995"/>
                    </a:cubicBezTo>
                    <a:cubicBezTo>
                      <a:pt x="2810" y="1995"/>
                      <a:pt x="2559" y="2070"/>
                      <a:pt x="2334" y="2168"/>
                    </a:cubicBezTo>
                    <a:cubicBezTo>
                      <a:pt x="1839" y="2383"/>
                      <a:pt x="1438" y="2795"/>
                      <a:pt x="1214" y="3288"/>
                    </a:cubicBezTo>
                    <a:cubicBezTo>
                      <a:pt x="999" y="3783"/>
                      <a:pt x="972" y="4363"/>
                      <a:pt x="1149" y="4876"/>
                    </a:cubicBezTo>
                    <a:cubicBezTo>
                      <a:pt x="840" y="4950"/>
                      <a:pt x="589" y="5192"/>
                      <a:pt x="412" y="5454"/>
                    </a:cubicBezTo>
                    <a:cubicBezTo>
                      <a:pt x="103" y="5894"/>
                      <a:pt x="0" y="6471"/>
                      <a:pt x="123" y="6984"/>
                    </a:cubicBezTo>
                    <a:cubicBezTo>
                      <a:pt x="253" y="7509"/>
                      <a:pt x="598" y="7975"/>
                      <a:pt x="1064" y="8237"/>
                    </a:cubicBezTo>
                    <a:cubicBezTo>
                      <a:pt x="896" y="8488"/>
                      <a:pt x="813" y="8927"/>
                      <a:pt x="784" y="9225"/>
                    </a:cubicBezTo>
                    <a:cubicBezTo>
                      <a:pt x="739" y="9664"/>
                      <a:pt x="860" y="10103"/>
                      <a:pt x="1084" y="10477"/>
                    </a:cubicBezTo>
                    <a:cubicBezTo>
                      <a:pt x="1351" y="10893"/>
                      <a:pt x="1819" y="11229"/>
                      <a:pt x="2308" y="11229"/>
                    </a:cubicBezTo>
                    <a:cubicBezTo>
                      <a:pt x="2367" y="11229"/>
                      <a:pt x="2426" y="11224"/>
                      <a:pt x="2485" y="11214"/>
                    </a:cubicBezTo>
                    <a:lnTo>
                      <a:pt x="2485" y="11214"/>
                    </a:lnTo>
                    <a:cubicBezTo>
                      <a:pt x="2455" y="11550"/>
                      <a:pt x="2597" y="11942"/>
                      <a:pt x="2839" y="12184"/>
                    </a:cubicBezTo>
                    <a:cubicBezTo>
                      <a:pt x="3072" y="12437"/>
                      <a:pt x="3381" y="12596"/>
                      <a:pt x="3697" y="12708"/>
                    </a:cubicBezTo>
                    <a:cubicBezTo>
                      <a:pt x="3978" y="12806"/>
                      <a:pt x="4277" y="12866"/>
                      <a:pt x="4572" y="12866"/>
                    </a:cubicBezTo>
                    <a:cubicBezTo>
                      <a:pt x="4835" y="12866"/>
                      <a:pt x="5094" y="12818"/>
                      <a:pt x="5332" y="12708"/>
                    </a:cubicBezTo>
                    <a:lnTo>
                      <a:pt x="13302" y="8199"/>
                    </a:lnTo>
                    <a:cubicBezTo>
                      <a:pt x="13853" y="7807"/>
                      <a:pt x="14216" y="7144"/>
                      <a:pt x="14237" y="6463"/>
                    </a:cubicBezTo>
                    <a:cubicBezTo>
                      <a:pt x="14263" y="5782"/>
                      <a:pt x="13945" y="5092"/>
                      <a:pt x="13414" y="4661"/>
                    </a:cubicBezTo>
                    <a:cubicBezTo>
                      <a:pt x="13638" y="4128"/>
                      <a:pt x="13609" y="3447"/>
                      <a:pt x="13311" y="2952"/>
                    </a:cubicBezTo>
                    <a:cubicBezTo>
                      <a:pt x="13055" y="2530"/>
                      <a:pt x="12573" y="2247"/>
                      <a:pt x="12095" y="2247"/>
                    </a:cubicBezTo>
                    <a:cubicBezTo>
                      <a:pt x="12002" y="2247"/>
                      <a:pt x="11909" y="2257"/>
                      <a:pt x="11817" y="2280"/>
                    </a:cubicBezTo>
                    <a:cubicBezTo>
                      <a:pt x="11808" y="1843"/>
                      <a:pt x="11604" y="1440"/>
                      <a:pt x="11295" y="1133"/>
                    </a:cubicBezTo>
                    <a:cubicBezTo>
                      <a:pt x="11015" y="853"/>
                      <a:pt x="10661" y="629"/>
                      <a:pt x="10269" y="544"/>
                    </a:cubicBezTo>
                    <a:cubicBezTo>
                      <a:pt x="10162" y="521"/>
                      <a:pt x="10052" y="510"/>
                      <a:pt x="9942" y="510"/>
                    </a:cubicBezTo>
                    <a:cubicBezTo>
                      <a:pt x="9650" y="510"/>
                      <a:pt x="9358" y="592"/>
                      <a:pt x="9120" y="768"/>
                    </a:cubicBezTo>
                    <a:cubicBezTo>
                      <a:pt x="8784" y="320"/>
                      <a:pt x="8309" y="31"/>
                      <a:pt x="7749" y="4"/>
                    </a:cubicBezTo>
                    <a:cubicBezTo>
                      <a:pt x="7709" y="1"/>
                      <a:pt x="7669" y="0"/>
                      <a:pt x="7629"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1391505" y="2530348"/>
                <a:ext cx="1196308" cy="1121184"/>
              </a:xfrm>
              <a:custGeom>
                <a:avLst/>
                <a:gdLst/>
                <a:ahLst/>
                <a:cxnLst/>
                <a:rect l="l" t="t" r="r" b="b"/>
                <a:pathLst>
                  <a:path w="12230" h="11462" extrusionOk="0">
                    <a:moveTo>
                      <a:pt x="5590" y="0"/>
                    </a:moveTo>
                    <a:cubicBezTo>
                      <a:pt x="4852" y="0"/>
                      <a:pt x="4103" y="168"/>
                      <a:pt x="3399" y="521"/>
                    </a:cubicBezTo>
                    <a:cubicBezTo>
                      <a:pt x="973" y="1733"/>
                      <a:pt x="0" y="4675"/>
                      <a:pt x="1215" y="7092"/>
                    </a:cubicBezTo>
                    <a:cubicBezTo>
                      <a:pt x="2186" y="9051"/>
                      <a:pt x="4547" y="11462"/>
                      <a:pt x="7125" y="11462"/>
                    </a:cubicBezTo>
                    <a:cubicBezTo>
                      <a:pt x="7740" y="11462"/>
                      <a:pt x="8367" y="11325"/>
                      <a:pt x="8990" y="11012"/>
                    </a:cubicBezTo>
                    <a:cubicBezTo>
                      <a:pt x="12230" y="9397"/>
                      <a:pt x="11183" y="5123"/>
                      <a:pt x="9969" y="2706"/>
                    </a:cubicBezTo>
                    <a:cubicBezTo>
                      <a:pt x="9110" y="991"/>
                      <a:pt x="7383" y="0"/>
                      <a:pt x="5590" y="0"/>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1391505" y="2472342"/>
                <a:ext cx="1010064" cy="893367"/>
              </a:xfrm>
              <a:custGeom>
                <a:avLst/>
                <a:gdLst/>
                <a:ahLst/>
                <a:cxnLst/>
                <a:rect l="l" t="t" r="r" b="b"/>
                <a:pathLst>
                  <a:path w="10326" h="9133" extrusionOk="0">
                    <a:moveTo>
                      <a:pt x="5344" y="0"/>
                    </a:moveTo>
                    <a:cubicBezTo>
                      <a:pt x="4678" y="0"/>
                      <a:pt x="4014" y="95"/>
                      <a:pt x="3399" y="348"/>
                    </a:cubicBezTo>
                    <a:cubicBezTo>
                      <a:pt x="2326" y="787"/>
                      <a:pt x="1495" y="1692"/>
                      <a:pt x="917" y="2701"/>
                    </a:cubicBezTo>
                    <a:cubicBezTo>
                      <a:pt x="552" y="3326"/>
                      <a:pt x="272" y="4016"/>
                      <a:pt x="168" y="4735"/>
                    </a:cubicBezTo>
                    <a:cubicBezTo>
                      <a:pt x="0" y="5893"/>
                      <a:pt x="289" y="7116"/>
                      <a:pt x="953" y="8086"/>
                    </a:cubicBezTo>
                    <a:cubicBezTo>
                      <a:pt x="1280" y="8552"/>
                      <a:pt x="1578" y="8991"/>
                      <a:pt x="2120" y="9132"/>
                    </a:cubicBezTo>
                    <a:cubicBezTo>
                      <a:pt x="2429" y="8563"/>
                      <a:pt x="2326" y="7871"/>
                      <a:pt x="2129" y="7255"/>
                    </a:cubicBezTo>
                    <a:cubicBezTo>
                      <a:pt x="1943" y="6695"/>
                      <a:pt x="1690" y="6164"/>
                      <a:pt x="1374" y="5669"/>
                    </a:cubicBezTo>
                    <a:lnTo>
                      <a:pt x="1374" y="5669"/>
                    </a:lnTo>
                    <a:cubicBezTo>
                      <a:pt x="1421" y="5677"/>
                      <a:pt x="1466" y="5681"/>
                      <a:pt x="1509" y="5681"/>
                    </a:cubicBezTo>
                    <a:cubicBezTo>
                      <a:pt x="1612" y="5681"/>
                      <a:pt x="1707" y="5658"/>
                      <a:pt x="1813" y="5613"/>
                    </a:cubicBezTo>
                    <a:cubicBezTo>
                      <a:pt x="1999" y="5528"/>
                      <a:pt x="2194" y="5436"/>
                      <a:pt x="2353" y="5295"/>
                    </a:cubicBezTo>
                    <a:cubicBezTo>
                      <a:pt x="2727" y="4968"/>
                      <a:pt x="2830" y="4408"/>
                      <a:pt x="2736" y="3924"/>
                    </a:cubicBezTo>
                    <a:lnTo>
                      <a:pt x="2736" y="3924"/>
                    </a:lnTo>
                    <a:cubicBezTo>
                      <a:pt x="2935" y="3988"/>
                      <a:pt x="3136" y="4021"/>
                      <a:pt x="3335" y="4021"/>
                    </a:cubicBezTo>
                    <a:cubicBezTo>
                      <a:pt x="3628" y="4021"/>
                      <a:pt x="3916" y="3948"/>
                      <a:pt x="4183" y="3791"/>
                    </a:cubicBezTo>
                    <a:cubicBezTo>
                      <a:pt x="4622" y="3532"/>
                      <a:pt x="4920" y="3007"/>
                      <a:pt x="4864" y="2494"/>
                    </a:cubicBezTo>
                    <a:lnTo>
                      <a:pt x="4864" y="2494"/>
                    </a:lnTo>
                    <a:cubicBezTo>
                      <a:pt x="5162" y="2701"/>
                      <a:pt x="5462" y="2748"/>
                      <a:pt x="5825" y="2748"/>
                    </a:cubicBezTo>
                    <a:cubicBezTo>
                      <a:pt x="5919" y="2748"/>
                      <a:pt x="6002" y="2748"/>
                      <a:pt x="6087" y="2727"/>
                    </a:cubicBezTo>
                    <a:cubicBezTo>
                      <a:pt x="6237" y="2692"/>
                      <a:pt x="6376" y="2597"/>
                      <a:pt x="6488" y="2494"/>
                    </a:cubicBezTo>
                    <a:cubicBezTo>
                      <a:pt x="6768" y="2261"/>
                      <a:pt x="6974" y="1943"/>
                      <a:pt x="7095" y="1589"/>
                    </a:cubicBezTo>
                    <a:cubicBezTo>
                      <a:pt x="7234" y="1869"/>
                      <a:pt x="7440" y="2093"/>
                      <a:pt x="7729" y="2205"/>
                    </a:cubicBezTo>
                    <a:cubicBezTo>
                      <a:pt x="7877" y="2263"/>
                      <a:pt x="8034" y="2291"/>
                      <a:pt x="8193" y="2291"/>
                    </a:cubicBezTo>
                    <a:cubicBezTo>
                      <a:pt x="8345" y="2291"/>
                      <a:pt x="8498" y="2265"/>
                      <a:pt x="8645" y="2214"/>
                    </a:cubicBezTo>
                    <a:cubicBezTo>
                      <a:pt x="8737" y="2671"/>
                      <a:pt x="8840" y="3063"/>
                      <a:pt x="9149" y="3420"/>
                    </a:cubicBezTo>
                    <a:cubicBezTo>
                      <a:pt x="9447" y="3774"/>
                      <a:pt x="9866" y="4036"/>
                      <a:pt x="10325" y="4119"/>
                    </a:cubicBezTo>
                    <a:cubicBezTo>
                      <a:pt x="10166" y="3093"/>
                      <a:pt x="9904" y="2011"/>
                      <a:pt x="9176" y="1262"/>
                    </a:cubicBezTo>
                    <a:cubicBezTo>
                      <a:pt x="8421" y="498"/>
                      <a:pt x="7310" y="171"/>
                      <a:pt x="6226" y="50"/>
                    </a:cubicBezTo>
                    <a:cubicBezTo>
                      <a:pt x="5934" y="19"/>
                      <a:pt x="5639" y="0"/>
                      <a:pt x="534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2348450" y="2777826"/>
                <a:ext cx="221850" cy="291105"/>
              </a:xfrm>
              <a:custGeom>
                <a:avLst/>
                <a:gdLst/>
                <a:ahLst/>
                <a:cxnLst/>
                <a:rect l="l" t="t" r="r" b="b"/>
                <a:pathLst>
                  <a:path w="2268" h="2976" extrusionOk="0">
                    <a:moveTo>
                      <a:pt x="973" y="0"/>
                    </a:moveTo>
                    <a:cubicBezTo>
                      <a:pt x="796" y="0"/>
                      <a:pt x="616" y="56"/>
                      <a:pt x="448" y="185"/>
                    </a:cubicBezTo>
                    <a:cubicBezTo>
                      <a:pt x="47" y="500"/>
                      <a:pt x="0" y="1081"/>
                      <a:pt x="56" y="1585"/>
                    </a:cubicBezTo>
                    <a:cubicBezTo>
                      <a:pt x="112" y="1968"/>
                      <a:pt x="215" y="2369"/>
                      <a:pt x="475" y="2658"/>
                    </a:cubicBezTo>
                    <a:cubicBezTo>
                      <a:pt x="661" y="2850"/>
                      <a:pt x="930" y="2975"/>
                      <a:pt x="1192" y="2975"/>
                    </a:cubicBezTo>
                    <a:cubicBezTo>
                      <a:pt x="1312" y="2975"/>
                      <a:pt x="1431" y="2949"/>
                      <a:pt x="1539" y="2891"/>
                    </a:cubicBezTo>
                    <a:cubicBezTo>
                      <a:pt x="1689" y="2808"/>
                      <a:pt x="1801" y="2676"/>
                      <a:pt x="1895" y="2528"/>
                    </a:cubicBezTo>
                    <a:cubicBezTo>
                      <a:pt x="2193" y="2060"/>
                      <a:pt x="2267" y="1464"/>
                      <a:pt x="2111" y="931"/>
                    </a:cubicBezTo>
                    <a:cubicBezTo>
                      <a:pt x="1965" y="447"/>
                      <a:pt x="1477" y="0"/>
                      <a:pt x="973" y="0"/>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1441686" y="3251359"/>
                <a:ext cx="267629" cy="264303"/>
              </a:xfrm>
              <a:custGeom>
                <a:avLst/>
                <a:gdLst/>
                <a:ahLst/>
                <a:cxnLst/>
                <a:rect l="l" t="t" r="r" b="b"/>
                <a:pathLst>
                  <a:path w="2736" h="2702" extrusionOk="0">
                    <a:moveTo>
                      <a:pt x="1076" y="0"/>
                    </a:moveTo>
                    <a:cubicBezTo>
                      <a:pt x="1032" y="0"/>
                      <a:pt x="988" y="3"/>
                      <a:pt x="944" y="10"/>
                    </a:cubicBezTo>
                    <a:cubicBezTo>
                      <a:pt x="142" y="131"/>
                      <a:pt x="0" y="1139"/>
                      <a:pt x="336" y="1728"/>
                    </a:cubicBezTo>
                    <a:cubicBezTo>
                      <a:pt x="617" y="2212"/>
                      <a:pt x="1103" y="2559"/>
                      <a:pt x="1645" y="2671"/>
                    </a:cubicBezTo>
                    <a:cubicBezTo>
                      <a:pt x="1733" y="2690"/>
                      <a:pt x="1825" y="2702"/>
                      <a:pt x="1915" y="2702"/>
                    </a:cubicBezTo>
                    <a:cubicBezTo>
                      <a:pt x="1997" y="2702"/>
                      <a:pt x="2078" y="2692"/>
                      <a:pt x="2158" y="2671"/>
                    </a:cubicBezTo>
                    <a:cubicBezTo>
                      <a:pt x="2532" y="2548"/>
                      <a:pt x="2736" y="2120"/>
                      <a:pt x="2709" y="1737"/>
                    </a:cubicBezTo>
                    <a:cubicBezTo>
                      <a:pt x="2680" y="1345"/>
                      <a:pt x="2476" y="991"/>
                      <a:pt x="2223" y="691"/>
                    </a:cubicBezTo>
                    <a:cubicBezTo>
                      <a:pt x="1933" y="333"/>
                      <a:pt x="1527" y="0"/>
                      <a:pt x="1076" y="0"/>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1919424" y="2990774"/>
                <a:ext cx="209134" cy="312625"/>
              </a:xfrm>
              <a:custGeom>
                <a:avLst/>
                <a:gdLst/>
                <a:ahLst/>
                <a:cxnLst/>
                <a:rect l="l" t="t" r="r" b="b"/>
                <a:pathLst>
                  <a:path w="2138" h="3196" extrusionOk="0">
                    <a:moveTo>
                      <a:pt x="86" y="0"/>
                    </a:moveTo>
                    <a:cubicBezTo>
                      <a:pt x="57" y="0"/>
                      <a:pt x="32" y="12"/>
                      <a:pt x="18" y="42"/>
                    </a:cubicBezTo>
                    <a:cubicBezTo>
                      <a:pt x="0" y="80"/>
                      <a:pt x="18" y="127"/>
                      <a:pt x="56" y="136"/>
                    </a:cubicBezTo>
                    <a:cubicBezTo>
                      <a:pt x="269" y="228"/>
                      <a:pt x="437" y="434"/>
                      <a:pt x="531" y="714"/>
                    </a:cubicBezTo>
                    <a:cubicBezTo>
                      <a:pt x="625" y="967"/>
                      <a:pt x="634" y="1236"/>
                      <a:pt x="652" y="1507"/>
                    </a:cubicBezTo>
                    <a:lnTo>
                      <a:pt x="728" y="2927"/>
                    </a:lnTo>
                    <a:cubicBezTo>
                      <a:pt x="737" y="2954"/>
                      <a:pt x="755" y="2972"/>
                      <a:pt x="773" y="2983"/>
                    </a:cubicBezTo>
                    <a:cubicBezTo>
                      <a:pt x="1165" y="3131"/>
                      <a:pt x="1577" y="3196"/>
                      <a:pt x="1987" y="3196"/>
                    </a:cubicBezTo>
                    <a:lnTo>
                      <a:pt x="2072" y="3196"/>
                    </a:lnTo>
                    <a:cubicBezTo>
                      <a:pt x="2108" y="3196"/>
                      <a:pt x="2137" y="3169"/>
                      <a:pt x="2137" y="3122"/>
                    </a:cubicBezTo>
                    <a:cubicBezTo>
                      <a:pt x="2137" y="3084"/>
                      <a:pt x="2108" y="3057"/>
                      <a:pt x="2072" y="3057"/>
                    </a:cubicBezTo>
                    <a:cubicBezTo>
                      <a:pt x="2047" y="3058"/>
                      <a:pt x="2022" y="3058"/>
                      <a:pt x="1997" y="3058"/>
                    </a:cubicBezTo>
                    <a:cubicBezTo>
                      <a:pt x="1610" y="3058"/>
                      <a:pt x="1227" y="2993"/>
                      <a:pt x="867" y="2871"/>
                    </a:cubicBezTo>
                    <a:lnTo>
                      <a:pt x="793" y="1498"/>
                    </a:lnTo>
                    <a:cubicBezTo>
                      <a:pt x="773" y="1218"/>
                      <a:pt x="764" y="938"/>
                      <a:pt x="672" y="667"/>
                    </a:cubicBezTo>
                    <a:cubicBezTo>
                      <a:pt x="560" y="351"/>
                      <a:pt x="354" y="116"/>
                      <a:pt x="112" y="4"/>
                    </a:cubicBezTo>
                    <a:cubicBezTo>
                      <a:pt x="103" y="2"/>
                      <a:pt x="94" y="0"/>
                      <a:pt x="8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2154968" y="3181224"/>
                <a:ext cx="38442" cy="90481"/>
              </a:xfrm>
              <a:custGeom>
                <a:avLst/>
                <a:gdLst/>
                <a:ahLst/>
                <a:cxnLst/>
                <a:rect l="l" t="t" r="r" b="b"/>
                <a:pathLst>
                  <a:path w="393" h="925" extrusionOk="0">
                    <a:moveTo>
                      <a:pt x="310" y="1"/>
                    </a:moveTo>
                    <a:cubicBezTo>
                      <a:pt x="284" y="1"/>
                      <a:pt x="255" y="18"/>
                      <a:pt x="242" y="46"/>
                    </a:cubicBezTo>
                    <a:cubicBezTo>
                      <a:pt x="130" y="297"/>
                      <a:pt x="45" y="568"/>
                      <a:pt x="9" y="839"/>
                    </a:cubicBezTo>
                    <a:cubicBezTo>
                      <a:pt x="0" y="877"/>
                      <a:pt x="27" y="913"/>
                      <a:pt x="65" y="924"/>
                    </a:cubicBezTo>
                    <a:lnTo>
                      <a:pt x="74" y="924"/>
                    </a:lnTo>
                    <a:cubicBezTo>
                      <a:pt x="112" y="924"/>
                      <a:pt x="139" y="895"/>
                      <a:pt x="148" y="857"/>
                    </a:cubicBezTo>
                    <a:cubicBezTo>
                      <a:pt x="186" y="597"/>
                      <a:pt x="260" y="344"/>
                      <a:pt x="372" y="102"/>
                    </a:cubicBezTo>
                    <a:cubicBezTo>
                      <a:pt x="392" y="73"/>
                      <a:pt x="372" y="28"/>
                      <a:pt x="336" y="8"/>
                    </a:cubicBezTo>
                    <a:cubicBezTo>
                      <a:pt x="329" y="3"/>
                      <a:pt x="320" y="1"/>
                      <a:pt x="31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2120145" y="3365316"/>
                <a:ext cx="163551" cy="110827"/>
              </a:xfrm>
              <a:custGeom>
                <a:avLst/>
                <a:gdLst/>
                <a:ahLst/>
                <a:cxnLst/>
                <a:rect l="l" t="t" r="r" b="b"/>
                <a:pathLst>
                  <a:path w="1672" h="1133" extrusionOk="0">
                    <a:moveTo>
                      <a:pt x="1596" y="1"/>
                    </a:moveTo>
                    <a:cubicBezTo>
                      <a:pt x="1590" y="1"/>
                      <a:pt x="1584" y="2"/>
                      <a:pt x="1577" y="3"/>
                    </a:cubicBezTo>
                    <a:cubicBezTo>
                      <a:pt x="972" y="171"/>
                      <a:pt x="421" y="534"/>
                      <a:pt x="29" y="1020"/>
                    </a:cubicBezTo>
                    <a:cubicBezTo>
                      <a:pt x="0" y="1047"/>
                      <a:pt x="0" y="1094"/>
                      <a:pt x="38" y="1114"/>
                    </a:cubicBezTo>
                    <a:cubicBezTo>
                      <a:pt x="47" y="1123"/>
                      <a:pt x="65" y="1132"/>
                      <a:pt x="76" y="1132"/>
                    </a:cubicBezTo>
                    <a:cubicBezTo>
                      <a:pt x="103" y="1132"/>
                      <a:pt x="121" y="1123"/>
                      <a:pt x="132" y="1103"/>
                    </a:cubicBezTo>
                    <a:cubicBezTo>
                      <a:pt x="513" y="646"/>
                      <a:pt x="1037" y="301"/>
                      <a:pt x="1615" y="142"/>
                    </a:cubicBezTo>
                    <a:cubicBezTo>
                      <a:pt x="1653" y="124"/>
                      <a:pt x="1671" y="86"/>
                      <a:pt x="1662" y="50"/>
                    </a:cubicBezTo>
                    <a:cubicBezTo>
                      <a:pt x="1655" y="19"/>
                      <a:pt x="1627" y="1"/>
                      <a:pt x="1596"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1638005" y="2982948"/>
                <a:ext cx="243174" cy="190940"/>
              </a:xfrm>
              <a:custGeom>
                <a:avLst/>
                <a:gdLst/>
                <a:ahLst/>
                <a:cxnLst/>
                <a:rect l="l" t="t" r="r" b="b"/>
                <a:pathLst>
                  <a:path w="2486" h="1952" extrusionOk="0">
                    <a:moveTo>
                      <a:pt x="2456" y="1"/>
                    </a:moveTo>
                    <a:cubicBezTo>
                      <a:pt x="2326" y="48"/>
                      <a:pt x="2205" y="113"/>
                      <a:pt x="2093" y="187"/>
                    </a:cubicBezTo>
                    <a:cubicBezTo>
                      <a:pt x="1981" y="252"/>
                      <a:pt x="1869" y="319"/>
                      <a:pt x="1766" y="402"/>
                    </a:cubicBezTo>
                    <a:cubicBezTo>
                      <a:pt x="1551" y="543"/>
                      <a:pt x="1392" y="747"/>
                      <a:pt x="1197" y="924"/>
                    </a:cubicBezTo>
                    <a:cubicBezTo>
                      <a:pt x="1009" y="1092"/>
                      <a:pt x="814" y="1260"/>
                      <a:pt x="608" y="1428"/>
                    </a:cubicBezTo>
                    <a:cubicBezTo>
                      <a:pt x="413" y="1596"/>
                      <a:pt x="207" y="1755"/>
                      <a:pt x="1" y="1923"/>
                    </a:cubicBezTo>
                    <a:lnTo>
                      <a:pt x="30" y="1952"/>
                    </a:lnTo>
                    <a:cubicBezTo>
                      <a:pt x="263" y="1849"/>
                      <a:pt x="496" y="1719"/>
                      <a:pt x="720" y="1587"/>
                    </a:cubicBezTo>
                    <a:cubicBezTo>
                      <a:pt x="953" y="1457"/>
                      <a:pt x="1177" y="1316"/>
                      <a:pt x="1392" y="1168"/>
                    </a:cubicBezTo>
                    <a:cubicBezTo>
                      <a:pt x="1607" y="1018"/>
                      <a:pt x="1840" y="888"/>
                      <a:pt x="2026" y="691"/>
                    </a:cubicBezTo>
                    <a:cubicBezTo>
                      <a:pt x="2111" y="599"/>
                      <a:pt x="2205" y="496"/>
                      <a:pt x="2279" y="384"/>
                    </a:cubicBezTo>
                    <a:cubicBezTo>
                      <a:pt x="2353" y="272"/>
                      <a:pt x="2429" y="160"/>
                      <a:pt x="2485" y="28"/>
                    </a:cubicBezTo>
                    <a:lnTo>
                      <a:pt x="2456"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1974202" y="2791227"/>
                <a:ext cx="270270" cy="124913"/>
              </a:xfrm>
              <a:custGeom>
                <a:avLst/>
                <a:gdLst/>
                <a:ahLst/>
                <a:cxnLst/>
                <a:rect l="l" t="t" r="r" b="b"/>
                <a:pathLst>
                  <a:path w="2763" h="1277" extrusionOk="0">
                    <a:moveTo>
                      <a:pt x="2744" y="1"/>
                    </a:moveTo>
                    <a:cubicBezTo>
                      <a:pt x="2520" y="122"/>
                      <a:pt x="2296" y="234"/>
                      <a:pt x="2061" y="337"/>
                    </a:cubicBezTo>
                    <a:cubicBezTo>
                      <a:pt x="1837" y="431"/>
                      <a:pt x="1604" y="523"/>
                      <a:pt x="1371" y="617"/>
                    </a:cubicBezTo>
                    <a:cubicBezTo>
                      <a:pt x="1138" y="700"/>
                      <a:pt x="896" y="738"/>
                      <a:pt x="672" y="850"/>
                    </a:cubicBezTo>
                    <a:cubicBezTo>
                      <a:pt x="560" y="897"/>
                      <a:pt x="448" y="953"/>
                      <a:pt x="336" y="1009"/>
                    </a:cubicBezTo>
                    <a:cubicBezTo>
                      <a:pt x="224" y="1074"/>
                      <a:pt x="112" y="1139"/>
                      <a:pt x="0" y="1224"/>
                    </a:cubicBezTo>
                    <a:lnTo>
                      <a:pt x="9" y="1260"/>
                    </a:lnTo>
                    <a:cubicBezTo>
                      <a:pt x="92" y="1272"/>
                      <a:pt x="173" y="1276"/>
                      <a:pt x="253" y="1276"/>
                    </a:cubicBezTo>
                    <a:cubicBezTo>
                      <a:pt x="306" y="1276"/>
                      <a:pt x="358" y="1274"/>
                      <a:pt x="410" y="1271"/>
                    </a:cubicBezTo>
                    <a:cubicBezTo>
                      <a:pt x="540" y="1260"/>
                      <a:pt x="672" y="1242"/>
                      <a:pt x="793" y="1215"/>
                    </a:cubicBezTo>
                    <a:cubicBezTo>
                      <a:pt x="1053" y="1159"/>
                      <a:pt x="1277" y="1018"/>
                      <a:pt x="1501" y="897"/>
                    </a:cubicBezTo>
                    <a:cubicBezTo>
                      <a:pt x="1725" y="776"/>
                      <a:pt x="1949" y="643"/>
                      <a:pt x="2164" y="505"/>
                    </a:cubicBezTo>
                    <a:cubicBezTo>
                      <a:pt x="2370" y="355"/>
                      <a:pt x="2576" y="207"/>
                      <a:pt x="2762" y="39"/>
                    </a:cubicBezTo>
                    <a:lnTo>
                      <a:pt x="2744"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2483634" y="3691732"/>
                <a:ext cx="985120" cy="320744"/>
              </a:xfrm>
              <a:custGeom>
                <a:avLst/>
                <a:gdLst/>
                <a:ahLst/>
                <a:cxnLst/>
                <a:rect l="l" t="t" r="r" b="b"/>
                <a:pathLst>
                  <a:path w="10071" h="3279" extrusionOk="0">
                    <a:moveTo>
                      <a:pt x="3107" y="1"/>
                    </a:moveTo>
                    <a:cubicBezTo>
                      <a:pt x="2251" y="1"/>
                      <a:pt x="393" y="221"/>
                      <a:pt x="393" y="221"/>
                    </a:cubicBezTo>
                    <a:lnTo>
                      <a:pt x="0" y="2862"/>
                    </a:lnTo>
                    <a:lnTo>
                      <a:pt x="3948" y="2694"/>
                    </a:lnTo>
                    <a:cubicBezTo>
                      <a:pt x="3948" y="2694"/>
                      <a:pt x="6191" y="3212"/>
                      <a:pt x="6596" y="3212"/>
                    </a:cubicBezTo>
                    <a:cubicBezTo>
                      <a:pt x="6612" y="3212"/>
                      <a:pt x="6626" y="3211"/>
                      <a:pt x="6636" y="3210"/>
                    </a:cubicBezTo>
                    <a:cubicBezTo>
                      <a:pt x="6972" y="3154"/>
                      <a:pt x="6963" y="2974"/>
                      <a:pt x="6963" y="2974"/>
                    </a:cubicBezTo>
                    <a:lnTo>
                      <a:pt x="6963" y="2974"/>
                    </a:lnTo>
                    <a:cubicBezTo>
                      <a:pt x="6963" y="2974"/>
                      <a:pt x="7868" y="3279"/>
                      <a:pt x="8332" y="3279"/>
                    </a:cubicBezTo>
                    <a:cubicBezTo>
                      <a:pt x="8426" y="3279"/>
                      <a:pt x="8502" y="3266"/>
                      <a:pt x="8549" y="3236"/>
                    </a:cubicBezTo>
                    <a:cubicBezTo>
                      <a:pt x="8838" y="3068"/>
                      <a:pt x="8437" y="2715"/>
                      <a:pt x="8437" y="2715"/>
                    </a:cubicBezTo>
                    <a:lnTo>
                      <a:pt x="8437" y="2715"/>
                    </a:lnTo>
                    <a:cubicBezTo>
                      <a:pt x="8437" y="2715"/>
                      <a:pt x="9201" y="3054"/>
                      <a:pt x="9615" y="3054"/>
                    </a:cubicBezTo>
                    <a:cubicBezTo>
                      <a:pt x="9714" y="3054"/>
                      <a:pt x="9794" y="3034"/>
                      <a:pt x="9837" y="2986"/>
                    </a:cubicBezTo>
                    <a:cubicBezTo>
                      <a:pt x="10070" y="2723"/>
                      <a:pt x="8950" y="1948"/>
                      <a:pt x="8065" y="1529"/>
                    </a:cubicBezTo>
                    <a:cubicBezTo>
                      <a:pt x="7178" y="1099"/>
                      <a:pt x="4918" y="118"/>
                      <a:pt x="3305" y="6"/>
                    </a:cubicBezTo>
                    <a:cubicBezTo>
                      <a:pt x="3248" y="3"/>
                      <a:pt x="3181" y="1"/>
                      <a:pt x="3107" y="1"/>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740435" y="3486120"/>
                <a:ext cx="1841904" cy="521172"/>
              </a:xfrm>
              <a:custGeom>
                <a:avLst/>
                <a:gdLst/>
                <a:ahLst/>
                <a:cxnLst/>
                <a:rect l="l" t="t" r="r" b="b"/>
                <a:pathLst>
                  <a:path w="18830" h="5328" extrusionOk="0">
                    <a:moveTo>
                      <a:pt x="5265" y="0"/>
                    </a:moveTo>
                    <a:lnTo>
                      <a:pt x="1" y="3266"/>
                    </a:lnTo>
                    <a:cubicBezTo>
                      <a:pt x="1" y="3266"/>
                      <a:pt x="552" y="4752"/>
                      <a:pt x="3567" y="5179"/>
                    </a:cubicBezTo>
                    <a:cubicBezTo>
                      <a:pt x="4321" y="5287"/>
                      <a:pt x="5630" y="5327"/>
                      <a:pt x="7170" y="5327"/>
                    </a:cubicBezTo>
                    <a:cubicBezTo>
                      <a:pt x="11789" y="5327"/>
                      <a:pt x="18482" y="4964"/>
                      <a:pt x="18482" y="4964"/>
                    </a:cubicBezTo>
                    <a:lnTo>
                      <a:pt x="18830" y="876"/>
                    </a:lnTo>
                    <a:lnTo>
                      <a:pt x="5265" y="0"/>
                    </a:ln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1213576" y="3484066"/>
                <a:ext cx="1375999" cy="495152"/>
              </a:xfrm>
              <a:custGeom>
                <a:avLst/>
                <a:gdLst/>
                <a:ahLst/>
                <a:cxnLst/>
                <a:rect l="l" t="t" r="r" b="b"/>
                <a:pathLst>
                  <a:path w="14067" h="5062" extrusionOk="0">
                    <a:moveTo>
                      <a:pt x="65" y="1"/>
                    </a:moveTo>
                    <a:cubicBezTo>
                      <a:pt x="27" y="1"/>
                      <a:pt x="0" y="30"/>
                      <a:pt x="0" y="68"/>
                    </a:cubicBezTo>
                    <a:cubicBezTo>
                      <a:pt x="0" y="113"/>
                      <a:pt x="27" y="142"/>
                      <a:pt x="65" y="142"/>
                    </a:cubicBezTo>
                    <a:cubicBezTo>
                      <a:pt x="204" y="151"/>
                      <a:pt x="12834" y="908"/>
                      <a:pt x="13916" y="964"/>
                    </a:cubicBezTo>
                    <a:lnTo>
                      <a:pt x="13580" y="4985"/>
                    </a:lnTo>
                    <a:cubicBezTo>
                      <a:pt x="13571" y="5023"/>
                      <a:pt x="13601" y="5053"/>
                      <a:pt x="13645" y="5062"/>
                    </a:cubicBezTo>
                    <a:cubicBezTo>
                      <a:pt x="13683" y="5062"/>
                      <a:pt x="13713" y="5032"/>
                      <a:pt x="13721" y="4997"/>
                    </a:cubicBezTo>
                    <a:lnTo>
                      <a:pt x="14066" y="908"/>
                    </a:lnTo>
                    <a:cubicBezTo>
                      <a:pt x="14066" y="888"/>
                      <a:pt x="14058" y="870"/>
                      <a:pt x="14049" y="852"/>
                    </a:cubicBezTo>
                    <a:cubicBezTo>
                      <a:pt x="14037" y="841"/>
                      <a:pt x="14019" y="832"/>
                      <a:pt x="14002" y="832"/>
                    </a:cubicBezTo>
                    <a:cubicBezTo>
                      <a:pt x="13433" y="796"/>
                      <a:pt x="160" y="1"/>
                      <a:pt x="65"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2401467" y="3550680"/>
                <a:ext cx="67592" cy="428538"/>
              </a:xfrm>
              <a:custGeom>
                <a:avLst/>
                <a:gdLst/>
                <a:ahLst/>
                <a:cxnLst/>
                <a:rect l="l" t="t" r="r" b="b"/>
                <a:pathLst>
                  <a:path w="691" h="4381" extrusionOk="0">
                    <a:moveTo>
                      <a:pt x="609" y="1"/>
                    </a:moveTo>
                    <a:cubicBezTo>
                      <a:pt x="577" y="1"/>
                      <a:pt x="548" y="27"/>
                      <a:pt x="540" y="59"/>
                    </a:cubicBezTo>
                    <a:cubicBezTo>
                      <a:pt x="224" y="1448"/>
                      <a:pt x="45" y="2877"/>
                      <a:pt x="9" y="4316"/>
                    </a:cubicBezTo>
                    <a:cubicBezTo>
                      <a:pt x="0" y="4351"/>
                      <a:pt x="36" y="4381"/>
                      <a:pt x="74" y="4381"/>
                    </a:cubicBezTo>
                    <a:cubicBezTo>
                      <a:pt x="112" y="4381"/>
                      <a:pt x="148" y="4351"/>
                      <a:pt x="148" y="4316"/>
                    </a:cubicBezTo>
                    <a:cubicBezTo>
                      <a:pt x="186" y="2895"/>
                      <a:pt x="363" y="1468"/>
                      <a:pt x="681" y="86"/>
                    </a:cubicBezTo>
                    <a:cubicBezTo>
                      <a:pt x="690" y="48"/>
                      <a:pt x="661" y="12"/>
                      <a:pt x="625" y="3"/>
                    </a:cubicBezTo>
                    <a:cubicBezTo>
                      <a:pt x="620" y="2"/>
                      <a:pt x="614" y="1"/>
                      <a:pt x="60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2894466" y="3797277"/>
                <a:ext cx="421985" cy="167268"/>
              </a:xfrm>
              <a:custGeom>
                <a:avLst/>
                <a:gdLst/>
                <a:ahLst/>
                <a:cxnLst/>
                <a:rect l="l" t="t" r="r" b="b"/>
                <a:pathLst>
                  <a:path w="4314" h="1710" extrusionOk="0">
                    <a:moveTo>
                      <a:pt x="58" y="0"/>
                    </a:moveTo>
                    <a:cubicBezTo>
                      <a:pt x="27" y="0"/>
                      <a:pt x="1" y="26"/>
                      <a:pt x="1" y="58"/>
                    </a:cubicBezTo>
                    <a:cubicBezTo>
                      <a:pt x="1" y="94"/>
                      <a:pt x="28" y="132"/>
                      <a:pt x="66" y="141"/>
                    </a:cubicBezTo>
                    <a:cubicBezTo>
                      <a:pt x="588" y="188"/>
                      <a:pt x="1195" y="271"/>
                      <a:pt x="1782" y="495"/>
                    </a:cubicBezTo>
                    <a:cubicBezTo>
                      <a:pt x="2129" y="618"/>
                      <a:pt x="2465" y="795"/>
                      <a:pt x="2781" y="963"/>
                    </a:cubicBezTo>
                    <a:lnTo>
                      <a:pt x="4201" y="1700"/>
                    </a:lnTo>
                    <a:cubicBezTo>
                      <a:pt x="4210" y="1709"/>
                      <a:pt x="4228" y="1709"/>
                      <a:pt x="4237" y="1709"/>
                    </a:cubicBezTo>
                    <a:cubicBezTo>
                      <a:pt x="4266" y="1709"/>
                      <a:pt x="4284" y="1692"/>
                      <a:pt x="4302" y="1671"/>
                    </a:cubicBezTo>
                    <a:cubicBezTo>
                      <a:pt x="4313" y="1636"/>
                      <a:pt x="4302" y="1588"/>
                      <a:pt x="4266" y="1580"/>
                    </a:cubicBezTo>
                    <a:lnTo>
                      <a:pt x="2846" y="831"/>
                    </a:lnTo>
                    <a:cubicBezTo>
                      <a:pt x="2530" y="663"/>
                      <a:pt x="2185" y="486"/>
                      <a:pt x="1829" y="356"/>
                    </a:cubicBezTo>
                    <a:cubicBezTo>
                      <a:pt x="1233" y="132"/>
                      <a:pt x="606" y="47"/>
                      <a:pt x="75" y="2"/>
                    </a:cubicBezTo>
                    <a:cubicBezTo>
                      <a:pt x="69" y="1"/>
                      <a:pt x="64" y="0"/>
                      <a:pt x="5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1234607" y="3481034"/>
                <a:ext cx="220089" cy="237990"/>
              </a:xfrm>
              <a:custGeom>
                <a:avLst/>
                <a:gdLst/>
                <a:ahLst/>
                <a:cxnLst/>
                <a:rect l="l" t="t" r="r" b="b"/>
                <a:pathLst>
                  <a:path w="2250" h="2433" extrusionOk="0">
                    <a:moveTo>
                      <a:pt x="1353" y="1"/>
                    </a:moveTo>
                    <a:cubicBezTo>
                      <a:pt x="1154" y="1"/>
                      <a:pt x="974" y="50"/>
                      <a:pt x="858" y="191"/>
                    </a:cubicBezTo>
                    <a:cubicBezTo>
                      <a:pt x="673" y="424"/>
                      <a:pt x="570" y="760"/>
                      <a:pt x="449" y="1040"/>
                    </a:cubicBezTo>
                    <a:cubicBezTo>
                      <a:pt x="307" y="1340"/>
                      <a:pt x="186" y="1647"/>
                      <a:pt x="83" y="1965"/>
                    </a:cubicBezTo>
                    <a:cubicBezTo>
                      <a:pt x="36" y="2104"/>
                      <a:pt x="1" y="2301"/>
                      <a:pt x="121" y="2395"/>
                    </a:cubicBezTo>
                    <a:cubicBezTo>
                      <a:pt x="162" y="2422"/>
                      <a:pt x="207" y="2433"/>
                      <a:pt x="253" y="2433"/>
                    </a:cubicBezTo>
                    <a:cubicBezTo>
                      <a:pt x="336" y="2433"/>
                      <a:pt x="422" y="2399"/>
                      <a:pt x="493" y="2357"/>
                    </a:cubicBezTo>
                    <a:cubicBezTo>
                      <a:pt x="850" y="2133"/>
                      <a:pt x="1053" y="1732"/>
                      <a:pt x="1212" y="1340"/>
                    </a:cubicBezTo>
                    <a:cubicBezTo>
                      <a:pt x="1251" y="1228"/>
                      <a:pt x="1298" y="1116"/>
                      <a:pt x="1363" y="1022"/>
                    </a:cubicBezTo>
                    <a:cubicBezTo>
                      <a:pt x="1427" y="928"/>
                      <a:pt x="1522" y="845"/>
                      <a:pt x="1604" y="771"/>
                    </a:cubicBezTo>
                    <a:cubicBezTo>
                      <a:pt x="1820" y="583"/>
                      <a:pt x="2035" y="397"/>
                      <a:pt x="2250" y="211"/>
                    </a:cubicBezTo>
                    <a:cubicBezTo>
                      <a:pt x="2026" y="125"/>
                      <a:pt x="1666" y="1"/>
                      <a:pt x="1353" y="1"/>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1366953" y="3484849"/>
                <a:ext cx="178908" cy="219600"/>
              </a:xfrm>
              <a:custGeom>
                <a:avLst/>
                <a:gdLst/>
                <a:ahLst/>
                <a:cxnLst/>
                <a:rect l="l" t="t" r="r" b="b"/>
                <a:pathLst>
                  <a:path w="1829" h="2245" extrusionOk="0">
                    <a:moveTo>
                      <a:pt x="1198" y="0"/>
                    </a:moveTo>
                    <a:cubicBezTo>
                      <a:pt x="1098" y="0"/>
                      <a:pt x="995" y="18"/>
                      <a:pt x="915" y="69"/>
                    </a:cubicBezTo>
                    <a:cubicBezTo>
                      <a:pt x="832" y="116"/>
                      <a:pt x="764" y="199"/>
                      <a:pt x="708" y="273"/>
                    </a:cubicBezTo>
                    <a:cubicBezTo>
                      <a:pt x="316" y="815"/>
                      <a:pt x="48" y="1449"/>
                      <a:pt x="1" y="2112"/>
                    </a:cubicBezTo>
                    <a:cubicBezTo>
                      <a:pt x="1" y="2150"/>
                      <a:pt x="1" y="2188"/>
                      <a:pt x="18" y="2215"/>
                    </a:cubicBezTo>
                    <a:cubicBezTo>
                      <a:pt x="36" y="2233"/>
                      <a:pt x="66" y="2244"/>
                      <a:pt x="92" y="2244"/>
                    </a:cubicBezTo>
                    <a:cubicBezTo>
                      <a:pt x="99" y="2245"/>
                      <a:pt x="105" y="2245"/>
                      <a:pt x="111" y="2245"/>
                    </a:cubicBezTo>
                    <a:cubicBezTo>
                      <a:pt x="252" y="2245"/>
                      <a:pt x="367" y="2146"/>
                      <a:pt x="458" y="2038"/>
                    </a:cubicBezTo>
                    <a:cubicBezTo>
                      <a:pt x="579" y="1888"/>
                      <a:pt x="673" y="1729"/>
                      <a:pt x="738" y="1552"/>
                    </a:cubicBezTo>
                    <a:cubicBezTo>
                      <a:pt x="764" y="1460"/>
                      <a:pt x="794" y="1357"/>
                      <a:pt x="832" y="1272"/>
                    </a:cubicBezTo>
                    <a:cubicBezTo>
                      <a:pt x="888" y="1151"/>
                      <a:pt x="971" y="1048"/>
                      <a:pt x="1056" y="956"/>
                    </a:cubicBezTo>
                    <a:cubicBezTo>
                      <a:pt x="1204" y="777"/>
                      <a:pt x="1354" y="600"/>
                      <a:pt x="1522" y="432"/>
                    </a:cubicBezTo>
                    <a:cubicBezTo>
                      <a:pt x="1549" y="396"/>
                      <a:pt x="1587" y="367"/>
                      <a:pt x="1634" y="349"/>
                    </a:cubicBezTo>
                    <a:cubicBezTo>
                      <a:pt x="1660" y="340"/>
                      <a:pt x="1705" y="337"/>
                      <a:pt x="1745" y="337"/>
                    </a:cubicBezTo>
                    <a:cubicBezTo>
                      <a:pt x="1790" y="337"/>
                      <a:pt x="1829" y="340"/>
                      <a:pt x="1829" y="340"/>
                    </a:cubicBezTo>
                    <a:cubicBezTo>
                      <a:pt x="1829" y="340"/>
                      <a:pt x="1784" y="217"/>
                      <a:pt x="1755" y="190"/>
                    </a:cubicBezTo>
                    <a:cubicBezTo>
                      <a:pt x="1616" y="87"/>
                      <a:pt x="1448" y="31"/>
                      <a:pt x="1280" y="4"/>
                    </a:cubicBezTo>
                    <a:cubicBezTo>
                      <a:pt x="1253" y="2"/>
                      <a:pt x="1225" y="0"/>
                      <a:pt x="1198" y="0"/>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1195186" y="3471546"/>
                <a:ext cx="147118" cy="190842"/>
              </a:xfrm>
              <a:custGeom>
                <a:avLst/>
                <a:gdLst/>
                <a:ahLst/>
                <a:cxnLst/>
                <a:rect l="l" t="t" r="r" b="b"/>
                <a:pathLst>
                  <a:path w="1504" h="1951" extrusionOk="0">
                    <a:moveTo>
                      <a:pt x="916" y="1"/>
                    </a:moveTo>
                    <a:cubicBezTo>
                      <a:pt x="872" y="1"/>
                      <a:pt x="828" y="6"/>
                      <a:pt x="784" y="17"/>
                    </a:cubicBezTo>
                    <a:cubicBezTo>
                      <a:pt x="560" y="73"/>
                      <a:pt x="421" y="270"/>
                      <a:pt x="327" y="465"/>
                    </a:cubicBezTo>
                    <a:cubicBezTo>
                      <a:pt x="112" y="913"/>
                      <a:pt x="0" y="1399"/>
                      <a:pt x="0" y="1885"/>
                    </a:cubicBezTo>
                    <a:cubicBezTo>
                      <a:pt x="0" y="1903"/>
                      <a:pt x="0" y="1912"/>
                      <a:pt x="11" y="1921"/>
                    </a:cubicBezTo>
                    <a:cubicBezTo>
                      <a:pt x="20" y="1950"/>
                      <a:pt x="56" y="1950"/>
                      <a:pt x="94" y="1950"/>
                    </a:cubicBezTo>
                    <a:cubicBezTo>
                      <a:pt x="215" y="1932"/>
                      <a:pt x="309" y="1847"/>
                      <a:pt x="383" y="1753"/>
                    </a:cubicBezTo>
                    <a:cubicBezTo>
                      <a:pt x="533" y="1529"/>
                      <a:pt x="572" y="1260"/>
                      <a:pt x="672" y="1016"/>
                    </a:cubicBezTo>
                    <a:cubicBezTo>
                      <a:pt x="796" y="765"/>
                      <a:pt x="1085" y="568"/>
                      <a:pt x="1141" y="297"/>
                    </a:cubicBezTo>
                    <a:cubicBezTo>
                      <a:pt x="1173" y="299"/>
                      <a:pt x="1201" y="300"/>
                      <a:pt x="1227" y="300"/>
                    </a:cubicBezTo>
                    <a:cubicBezTo>
                      <a:pt x="1321" y="300"/>
                      <a:pt x="1388" y="288"/>
                      <a:pt x="1503" y="288"/>
                    </a:cubicBezTo>
                    <a:cubicBezTo>
                      <a:pt x="1391" y="205"/>
                      <a:pt x="1317" y="111"/>
                      <a:pt x="1197" y="64"/>
                    </a:cubicBezTo>
                    <a:cubicBezTo>
                      <a:pt x="1106" y="25"/>
                      <a:pt x="1011" y="1"/>
                      <a:pt x="916" y="1"/>
                    </a:cubicBezTo>
                    <a:close/>
                  </a:path>
                </a:pathLst>
              </a:custGeom>
              <a:solidFill>
                <a:srgbClr val="D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377029" y="3478686"/>
                <a:ext cx="111414" cy="125206"/>
              </a:xfrm>
              <a:custGeom>
                <a:avLst/>
                <a:gdLst/>
                <a:ahLst/>
                <a:cxnLst/>
                <a:rect l="l" t="t" r="r" b="b"/>
                <a:pathLst>
                  <a:path w="1139" h="1280" extrusionOk="0">
                    <a:moveTo>
                      <a:pt x="981" y="0"/>
                    </a:moveTo>
                    <a:cubicBezTo>
                      <a:pt x="848" y="0"/>
                      <a:pt x="711" y="63"/>
                      <a:pt x="597" y="168"/>
                    </a:cubicBezTo>
                    <a:cubicBezTo>
                      <a:pt x="484" y="280"/>
                      <a:pt x="402" y="430"/>
                      <a:pt x="337" y="560"/>
                    </a:cubicBezTo>
                    <a:lnTo>
                      <a:pt x="19" y="1176"/>
                    </a:lnTo>
                    <a:cubicBezTo>
                      <a:pt x="1" y="1205"/>
                      <a:pt x="19" y="1252"/>
                      <a:pt x="57" y="1270"/>
                    </a:cubicBezTo>
                    <a:cubicBezTo>
                      <a:pt x="66" y="1270"/>
                      <a:pt x="75" y="1279"/>
                      <a:pt x="84" y="1279"/>
                    </a:cubicBezTo>
                    <a:cubicBezTo>
                      <a:pt x="113" y="1279"/>
                      <a:pt x="131" y="1261"/>
                      <a:pt x="148" y="1243"/>
                    </a:cubicBezTo>
                    <a:lnTo>
                      <a:pt x="467" y="627"/>
                    </a:lnTo>
                    <a:cubicBezTo>
                      <a:pt x="532" y="504"/>
                      <a:pt x="597" y="374"/>
                      <a:pt x="700" y="271"/>
                    </a:cubicBezTo>
                    <a:cubicBezTo>
                      <a:pt x="772" y="208"/>
                      <a:pt x="878" y="144"/>
                      <a:pt x="989" y="144"/>
                    </a:cubicBezTo>
                    <a:cubicBezTo>
                      <a:pt x="1007" y="144"/>
                      <a:pt x="1026" y="146"/>
                      <a:pt x="1045" y="150"/>
                    </a:cubicBezTo>
                    <a:cubicBezTo>
                      <a:pt x="1050" y="151"/>
                      <a:pt x="1055" y="152"/>
                      <a:pt x="1059" y="152"/>
                    </a:cubicBezTo>
                    <a:cubicBezTo>
                      <a:pt x="1092" y="152"/>
                      <a:pt x="1122" y="127"/>
                      <a:pt x="1130" y="94"/>
                    </a:cubicBezTo>
                    <a:cubicBezTo>
                      <a:pt x="1139" y="56"/>
                      <a:pt x="1110" y="20"/>
                      <a:pt x="1074" y="11"/>
                    </a:cubicBezTo>
                    <a:cubicBezTo>
                      <a:pt x="1043" y="4"/>
                      <a:pt x="1012" y="0"/>
                      <a:pt x="981"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1280190" y="3474969"/>
                <a:ext cx="76787" cy="92535"/>
              </a:xfrm>
              <a:custGeom>
                <a:avLst/>
                <a:gdLst/>
                <a:ahLst/>
                <a:cxnLst/>
                <a:rect l="l" t="t" r="r" b="b"/>
                <a:pathLst>
                  <a:path w="785" h="946" extrusionOk="0">
                    <a:moveTo>
                      <a:pt x="705" y="0"/>
                    </a:moveTo>
                    <a:cubicBezTo>
                      <a:pt x="700" y="0"/>
                      <a:pt x="695" y="1"/>
                      <a:pt x="690" y="2"/>
                    </a:cubicBezTo>
                    <a:cubicBezTo>
                      <a:pt x="569" y="20"/>
                      <a:pt x="457" y="94"/>
                      <a:pt x="345" y="226"/>
                    </a:cubicBezTo>
                    <a:cubicBezTo>
                      <a:pt x="186" y="412"/>
                      <a:pt x="65" y="627"/>
                      <a:pt x="9" y="860"/>
                    </a:cubicBezTo>
                    <a:cubicBezTo>
                      <a:pt x="0" y="898"/>
                      <a:pt x="18" y="934"/>
                      <a:pt x="56" y="945"/>
                    </a:cubicBezTo>
                    <a:lnTo>
                      <a:pt x="74" y="945"/>
                    </a:lnTo>
                    <a:cubicBezTo>
                      <a:pt x="104" y="945"/>
                      <a:pt x="130" y="925"/>
                      <a:pt x="139" y="889"/>
                    </a:cubicBezTo>
                    <a:cubicBezTo>
                      <a:pt x="195" y="683"/>
                      <a:pt x="307" y="486"/>
                      <a:pt x="448" y="318"/>
                    </a:cubicBezTo>
                    <a:cubicBezTo>
                      <a:pt x="543" y="217"/>
                      <a:pt x="625" y="150"/>
                      <a:pt x="720" y="141"/>
                    </a:cubicBezTo>
                    <a:cubicBezTo>
                      <a:pt x="755" y="132"/>
                      <a:pt x="785" y="94"/>
                      <a:pt x="776" y="58"/>
                    </a:cubicBezTo>
                    <a:cubicBezTo>
                      <a:pt x="768" y="25"/>
                      <a:pt x="738" y="0"/>
                      <a:pt x="705"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2105668" y="2896282"/>
                <a:ext cx="228208" cy="121098"/>
              </a:xfrm>
              <a:custGeom>
                <a:avLst/>
                <a:gdLst/>
                <a:ahLst/>
                <a:cxnLst/>
                <a:rect l="l" t="t" r="r" b="b"/>
                <a:pathLst>
                  <a:path w="2333" h="1238" extrusionOk="0">
                    <a:moveTo>
                      <a:pt x="1532" y="0"/>
                    </a:moveTo>
                    <a:cubicBezTo>
                      <a:pt x="931" y="0"/>
                      <a:pt x="399" y="361"/>
                      <a:pt x="0" y="1232"/>
                    </a:cubicBezTo>
                    <a:cubicBezTo>
                      <a:pt x="61" y="1236"/>
                      <a:pt x="120" y="1238"/>
                      <a:pt x="179" y="1238"/>
                    </a:cubicBezTo>
                    <a:cubicBezTo>
                      <a:pt x="1441" y="1238"/>
                      <a:pt x="2270" y="312"/>
                      <a:pt x="2332" y="186"/>
                    </a:cubicBezTo>
                    <a:cubicBezTo>
                      <a:pt x="2056" y="66"/>
                      <a:pt x="1788" y="0"/>
                      <a:pt x="1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2173162" y="2896087"/>
                <a:ext cx="160714" cy="83243"/>
              </a:xfrm>
              <a:custGeom>
                <a:avLst/>
                <a:gdLst/>
                <a:ahLst/>
                <a:cxnLst/>
                <a:rect l="l" t="t" r="r" b="b"/>
                <a:pathLst>
                  <a:path w="1643" h="851" extrusionOk="0">
                    <a:moveTo>
                      <a:pt x="838" y="1"/>
                    </a:moveTo>
                    <a:cubicBezTo>
                      <a:pt x="539" y="1"/>
                      <a:pt x="255" y="91"/>
                      <a:pt x="0" y="291"/>
                    </a:cubicBezTo>
                    <a:cubicBezTo>
                      <a:pt x="56" y="394"/>
                      <a:pt x="121" y="479"/>
                      <a:pt x="195" y="562"/>
                    </a:cubicBezTo>
                    <a:cubicBezTo>
                      <a:pt x="392" y="759"/>
                      <a:pt x="634" y="851"/>
                      <a:pt x="867" y="851"/>
                    </a:cubicBezTo>
                    <a:cubicBezTo>
                      <a:pt x="1326" y="580"/>
                      <a:pt x="1606" y="264"/>
                      <a:pt x="1642" y="188"/>
                    </a:cubicBezTo>
                    <a:cubicBezTo>
                      <a:pt x="1367" y="67"/>
                      <a:pt x="1096" y="1"/>
                      <a:pt x="838"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700216" y="3149531"/>
                <a:ext cx="228208" cy="121489"/>
              </a:xfrm>
              <a:custGeom>
                <a:avLst/>
                <a:gdLst/>
                <a:ahLst/>
                <a:cxnLst/>
                <a:rect l="l" t="t" r="r" b="b"/>
                <a:pathLst>
                  <a:path w="2333" h="1242" extrusionOk="0">
                    <a:moveTo>
                      <a:pt x="1525" y="0"/>
                    </a:moveTo>
                    <a:cubicBezTo>
                      <a:pt x="927" y="0"/>
                      <a:pt x="398" y="364"/>
                      <a:pt x="1" y="1237"/>
                    </a:cubicBezTo>
                    <a:cubicBezTo>
                      <a:pt x="56" y="1240"/>
                      <a:pt x="110" y="1242"/>
                      <a:pt x="164" y="1242"/>
                    </a:cubicBezTo>
                    <a:cubicBezTo>
                      <a:pt x="1435" y="1242"/>
                      <a:pt x="2271" y="309"/>
                      <a:pt x="2333" y="193"/>
                    </a:cubicBezTo>
                    <a:cubicBezTo>
                      <a:pt x="2054" y="68"/>
                      <a:pt x="1783" y="0"/>
                      <a:pt x="1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1767710" y="3149923"/>
                <a:ext cx="160714" cy="83341"/>
              </a:xfrm>
              <a:custGeom>
                <a:avLst/>
                <a:gdLst/>
                <a:ahLst/>
                <a:cxnLst/>
                <a:rect l="l" t="t" r="r" b="b"/>
                <a:pathLst>
                  <a:path w="1643" h="852" extrusionOk="0">
                    <a:moveTo>
                      <a:pt x="839" y="1"/>
                    </a:moveTo>
                    <a:cubicBezTo>
                      <a:pt x="539" y="1"/>
                      <a:pt x="256" y="91"/>
                      <a:pt x="1" y="292"/>
                    </a:cubicBezTo>
                    <a:cubicBezTo>
                      <a:pt x="57" y="384"/>
                      <a:pt x="122" y="478"/>
                      <a:pt x="196" y="552"/>
                    </a:cubicBezTo>
                    <a:cubicBezTo>
                      <a:pt x="393" y="758"/>
                      <a:pt x="635" y="852"/>
                      <a:pt x="868" y="852"/>
                    </a:cubicBezTo>
                    <a:cubicBezTo>
                      <a:pt x="1327" y="581"/>
                      <a:pt x="1607" y="254"/>
                      <a:pt x="1643" y="189"/>
                    </a:cubicBezTo>
                    <a:cubicBezTo>
                      <a:pt x="1367" y="68"/>
                      <a:pt x="1097" y="1"/>
                      <a:pt x="83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6" name="Google Shape;796;p41"/>
          <p:cNvSpPr/>
          <p:nvPr/>
        </p:nvSpPr>
        <p:spPr>
          <a:xfrm>
            <a:off x="4170038" y="796725"/>
            <a:ext cx="173400" cy="1737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42"/>
          <p:cNvSpPr txBox="1">
            <a:spLocks noGrp="1"/>
          </p:cNvSpPr>
          <p:nvPr>
            <p:ph type="subTitle" idx="1"/>
          </p:nvPr>
        </p:nvSpPr>
        <p:spPr>
          <a:xfrm>
            <a:off x="218100" y="1708100"/>
            <a:ext cx="4788300" cy="22647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200">
                <a:solidFill>
                  <a:srgbClr val="2F0807"/>
                </a:solidFill>
                <a:latin typeface="Roboto"/>
                <a:ea typeface="Roboto"/>
                <a:cs typeface="Roboto"/>
                <a:sym typeface="Roboto"/>
              </a:rPr>
              <a:t>While not directly responsible for generating emotions, the thalamus plays a crucial role in transmitting sensory information, including emotionally relevant stimuli. Although not the primary center for emotional processing, the thalamus integrates into the broader network of brain regions contributing to the interpretation, regulation, and experience of emotions, including sadness.</a:t>
            </a:r>
            <a:endParaRPr sz="1200">
              <a:solidFill>
                <a:srgbClr val="2F0807"/>
              </a:solidFill>
              <a:latin typeface="Roboto"/>
              <a:ea typeface="Roboto"/>
              <a:cs typeface="Roboto"/>
              <a:sym typeface="Roboto"/>
            </a:endParaRPr>
          </a:p>
          <a:p>
            <a:pPr marL="0" lvl="0" indent="0" algn="l" rtl="0">
              <a:lnSpc>
                <a:spcPct val="115000"/>
              </a:lnSpc>
              <a:spcBef>
                <a:spcPts val="15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802" name="Google Shape;802;p42"/>
          <p:cNvSpPr txBox="1">
            <a:spLocks noGrp="1"/>
          </p:cNvSpPr>
          <p:nvPr>
            <p:ph type="title"/>
          </p:nvPr>
        </p:nvSpPr>
        <p:spPr>
          <a:xfrm>
            <a:off x="466225" y="276925"/>
            <a:ext cx="3738900" cy="13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Thalamus</a:t>
            </a:r>
            <a:endParaRPr/>
          </a:p>
        </p:txBody>
      </p:sp>
      <p:grpSp>
        <p:nvGrpSpPr>
          <p:cNvPr id="803" name="Google Shape;803;p42"/>
          <p:cNvGrpSpPr/>
          <p:nvPr/>
        </p:nvGrpSpPr>
        <p:grpSpPr>
          <a:xfrm>
            <a:off x="4914219" y="967448"/>
            <a:ext cx="3509582" cy="1930090"/>
            <a:chOff x="3152613" y="1336576"/>
            <a:chExt cx="2838779" cy="1561182"/>
          </a:xfrm>
        </p:grpSpPr>
        <p:sp>
          <p:nvSpPr>
            <p:cNvPr id="804" name="Google Shape;804;p42"/>
            <p:cNvSpPr/>
            <p:nvPr/>
          </p:nvSpPr>
          <p:spPr>
            <a:xfrm>
              <a:off x="3152613" y="1336576"/>
              <a:ext cx="2761227" cy="1306731"/>
            </a:xfrm>
            <a:custGeom>
              <a:avLst/>
              <a:gdLst/>
              <a:ahLst/>
              <a:cxnLst/>
              <a:rect l="l" t="t" r="r" b="b"/>
              <a:pathLst>
                <a:path w="57854" h="27379" extrusionOk="0">
                  <a:moveTo>
                    <a:pt x="41161" y="1"/>
                  </a:moveTo>
                  <a:cubicBezTo>
                    <a:pt x="39660" y="1"/>
                    <a:pt x="38164" y="277"/>
                    <a:pt x="36729" y="870"/>
                  </a:cubicBezTo>
                  <a:cubicBezTo>
                    <a:pt x="32696" y="2542"/>
                    <a:pt x="29571" y="6397"/>
                    <a:pt x="25483" y="7909"/>
                  </a:cubicBezTo>
                  <a:cubicBezTo>
                    <a:pt x="23958" y="8475"/>
                    <a:pt x="22374" y="8689"/>
                    <a:pt x="20774" y="8689"/>
                  </a:cubicBezTo>
                  <a:cubicBezTo>
                    <a:pt x="18708" y="8689"/>
                    <a:pt x="16614" y="8333"/>
                    <a:pt x="14580" y="7918"/>
                  </a:cubicBezTo>
                  <a:cubicBezTo>
                    <a:pt x="13389" y="7673"/>
                    <a:pt x="12174" y="7414"/>
                    <a:pt x="10972" y="7414"/>
                  </a:cubicBezTo>
                  <a:cubicBezTo>
                    <a:pt x="10479" y="7414"/>
                    <a:pt x="9988" y="7458"/>
                    <a:pt x="9502" y="7564"/>
                  </a:cubicBezTo>
                  <a:cubicBezTo>
                    <a:pt x="8092" y="7880"/>
                    <a:pt x="6813" y="8702"/>
                    <a:pt x="5702" y="9728"/>
                  </a:cubicBezTo>
                  <a:cubicBezTo>
                    <a:pt x="1307" y="13798"/>
                    <a:pt x="1" y="21592"/>
                    <a:pt x="2454" y="27378"/>
                  </a:cubicBezTo>
                  <a:lnTo>
                    <a:pt x="57078" y="27378"/>
                  </a:lnTo>
                  <a:cubicBezTo>
                    <a:pt x="57526" y="20192"/>
                    <a:pt x="57853" y="12640"/>
                    <a:pt x="53830" y="7049"/>
                  </a:cubicBezTo>
                  <a:cubicBezTo>
                    <a:pt x="50762" y="2796"/>
                    <a:pt x="45938" y="1"/>
                    <a:pt x="41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3663162" y="2356385"/>
              <a:ext cx="605423" cy="391700"/>
            </a:xfrm>
            <a:custGeom>
              <a:avLst/>
              <a:gdLst/>
              <a:ahLst/>
              <a:cxnLst/>
              <a:rect l="l" t="t" r="r" b="b"/>
              <a:pathLst>
                <a:path w="12685" h="8207" extrusionOk="0">
                  <a:moveTo>
                    <a:pt x="4305" y="0"/>
                  </a:moveTo>
                  <a:cubicBezTo>
                    <a:pt x="4250" y="0"/>
                    <a:pt x="4190" y="6"/>
                    <a:pt x="4125" y="19"/>
                  </a:cubicBezTo>
                  <a:cubicBezTo>
                    <a:pt x="3630" y="113"/>
                    <a:pt x="3182" y="776"/>
                    <a:pt x="2763" y="1233"/>
                  </a:cubicBezTo>
                  <a:cubicBezTo>
                    <a:pt x="1811" y="1486"/>
                    <a:pt x="877" y="1849"/>
                    <a:pt x="1" y="2306"/>
                  </a:cubicBezTo>
                  <a:lnTo>
                    <a:pt x="420" y="6385"/>
                  </a:lnTo>
                  <a:cubicBezTo>
                    <a:pt x="420" y="6385"/>
                    <a:pt x="3276" y="6553"/>
                    <a:pt x="4965" y="6648"/>
                  </a:cubicBezTo>
                  <a:cubicBezTo>
                    <a:pt x="6318" y="6721"/>
                    <a:pt x="8157" y="7234"/>
                    <a:pt x="10884" y="8207"/>
                  </a:cubicBezTo>
                  <a:cubicBezTo>
                    <a:pt x="10444" y="7747"/>
                    <a:pt x="10268" y="7040"/>
                    <a:pt x="10341" y="6394"/>
                  </a:cubicBezTo>
                  <a:cubicBezTo>
                    <a:pt x="10436" y="5592"/>
                    <a:pt x="10845" y="4864"/>
                    <a:pt x="11294" y="4183"/>
                  </a:cubicBezTo>
                  <a:cubicBezTo>
                    <a:pt x="11733" y="3502"/>
                    <a:pt x="12210" y="2830"/>
                    <a:pt x="12461" y="2064"/>
                  </a:cubicBezTo>
                  <a:cubicBezTo>
                    <a:pt x="12647" y="1513"/>
                    <a:pt x="12685" y="906"/>
                    <a:pt x="12526" y="366"/>
                  </a:cubicBezTo>
                  <a:lnTo>
                    <a:pt x="12526" y="366"/>
                  </a:lnTo>
                  <a:cubicBezTo>
                    <a:pt x="11435" y="1578"/>
                    <a:pt x="10548" y="3016"/>
                    <a:pt x="9530" y="4286"/>
                  </a:cubicBezTo>
                  <a:cubicBezTo>
                    <a:pt x="9073" y="4239"/>
                    <a:pt x="8634" y="4183"/>
                    <a:pt x="8177" y="4136"/>
                  </a:cubicBezTo>
                  <a:cubicBezTo>
                    <a:pt x="8251" y="3603"/>
                    <a:pt x="8242" y="3063"/>
                    <a:pt x="8148" y="2530"/>
                  </a:cubicBezTo>
                  <a:cubicBezTo>
                    <a:pt x="8083" y="2223"/>
                    <a:pt x="7998" y="1905"/>
                    <a:pt x="7794" y="1663"/>
                  </a:cubicBezTo>
                  <a:cubicBezTo>
                    <a:pt x="7523" y="1327"/>
                    <a:pt x="6777" y="1130"/>
                    <a:pt x="6365" y="1018"/>
                  </a:cubicBezTo>
                  <a:lnTo>
                    <a:pt x="6356" y="1018"/>
                  </a:lnTo>
                  <a:cubicBezTo>
                    <a:pt x="6374" y="1289"/>
                    <a:pt x="6403" y="1578"/>
                    <a:pt x="6430" y="1840"/>
                  </a:cubicBezTo>
                  <a:cubicBezTo>
                    <a:pt x="6150" y="1607"/>
                    <a:pt x="5973" y="1280"/>
                    <a:pt x="5908" y="926"/>
                  </a:cubicBezTo>
                  <a:cubicBezTo>
                    <a:pt x="5498" y="850"/>
                    <a:pt x="5386" y="859"/>
                    <a:pt x="4985" y="823"/>
                  </a:cubicBezTo>
                  <a:cubicBezTo>
                    <a:pt x="4916" y="577"/>
                    <a:pt x="4849" y="0"/>
                    <a:pt x="4305"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5548908" y="2534650"/>
              <a:ext cx="334618" cy="312329"/>
            </a:xfrm>
            <a:custGeom>
              <a:avLst/>
              <a:gdLst/>
              <a:ahLst/>
              <a:cxnLst/>
              <a:rect l="l" t="t" r="r" b="b"/>
              <a:pathLst>
                <a:path w="7011" h="6544" extrusionOk="0">
                  <a:moveTo>
                    <a:pt x="1280" y="0"/>
                  </a:moveTo>
                  <a:lnTo>
                    <a:pt x="1" y="2305"/>
                  </a:lnTo>
                  <a:cubicBezTo>
                    <a:pt x="1" y="2305"/>
                    <a:pt x="1475" y="5825"/>
                    <a:pt x="1542" y="5955"/>
                  </a:cubicBezTo>
                  <a:cubicBezTo>
                    <a:pt x="3249" y="6273"/>
                    <a:pt x="4985" y="6468"/>
                    <a:pt x="6721" y="6544"/>
                  </a:cubicBezTo>
                  <a:cubicBezTo>
                    <a:pt x="6739" y="6235"/>
                    <a:pt x="6842" y="5946"/>
                    <a:pt x="7010" y="5684"/>
                  </a:cubicBezTo>
                  <a:cubicBezTo>
                    <a:pt x="5760" y="5068"/>
                    <a:pt x="4528" y="4640"/>
                    <a:pt x="4024" y="4434"/>
                  </a:cubicBezTo>
                  <a:cubicBezTo>
                    <a:pt x="3240" y="4116"/>
                    <a:pt x="1280" y="0"/>
                    <a:pt x="1280"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5622458" y="2805889"/>
              <a:ext cx="368934" cy="83809"/>
            </a:xfrm>
            <a:custGeom>
              <a:avLst/>
              <a:gdLst/>
              <a:ahLst/>
              <a:cxnLst/>
              <a:rect l="l" t="t" r="r" b="b"/>
              <a:pathLst>
                <a:path w="7730" h="1756" extrusionOk="0">
                  <a:moveTo>
                    <a:pt x="5469" y="1"/>
                  </a:moveTo>
                  <a:cubicBezTo>
                    <a:pt x="5301" y="263"/>
                    <a:pt x="5198" y="552"/>
                    <a:pt x="5180" y="861"/>
                  </a:cubicBezTo>
                  <a:cubicBezTo>
                    <a:pt x="3444" y="785"/>
                    <a:pt x="1708" y="590"/>
                    <a:pt x="1" y="272"/>
                  </a:cubicBezTo>
                  <a:lnTo>
                    <a:pt x="1" y="272"/>
                  </a:lnTo>
                  <a:cubicBezTo>
                    <a:pt x="84" y="469"/>
                    <a:pt x="187" y="870"/>
                    <a:pt x="252" y="1206"/>
                  </a:cubicBezTo>
                  <a:cubicBezTo>
                    <a:pt x="317" y="1513"/>
                    <a:pt x="588" y="1728"/>
                    <a:pt x="897" y="1728"/>
                  </a:cubicBezTo>
                  <a:cubicBezTo>
                    <a:pt x="1926" y="1739"/>
                    <a:pt x="4210" y="1755"/>
                    <a:pt x="5783" y="1755"/>
                  </a:cubicBezTo>
                  <a:cubicBezTo>
                    <a:pt x="6661" y="1755"/>
                    <a:pt x="7318" y="1750"/>
                    <a:pt x="7411" y="1737"/>
                  </a:cubicBezTo>
                  <a:cubicBezTo>
                    <a:pt x="7730" y="1690"/>
                    <a:pt x="7718" y="1430"/>
                    <a:pt x="6981" y="850"/>
                  </a:cubicBezTo>
                  <a:cubicBezTo>
                    <a:pt x="6730" y="646"/>
                    <a:pt x="6150" y="337"/>
                    <a:pt x="546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4767118" y="1713867"/>
              <a:ext cx="944050" cy="1112862"/>
            </a:xfrm>
            <a:custGeom>
              <a:avLst/>
              <a:gdLst/>
              <a:ahLst/>
              <a:cxnLst/>
              <a:rect l="l" t="t" r="r" b="b"/>
              <a:pathLst>
                <a:path w="19780" h="23317" extrusionOk="0">
                  <a:moveTo>
                    <a:pt x="10016" y="0"/>
                  </a:moveTo>
                  <a:cubicBezTo>
                    <a:pt x="8331" y="0"/>
                    <a:pt x="6464" y="1443"/>
                    <a:pt x="5021" y="3915"/>
                  </a:cubicBezTo>
                  <a:cubicBezTo>
                    <a:pt x="2801" y="7724"/>
                    <a:pt x="2445" y="12063"/>
                    <a:pt x="2445" y="12063"/>
                  </a:cubicBezTo>
                  <a:lnTo>
                    <a:pt x="27" y="13761"/>
                  </a:lnTo>
                  <a:lnTo>
                    <a:pt x="1" y="22377"/>
                  </a:lnTo>
                  <a:cubicBezTo>
                    <a:pt x="1" y="22377"/>
                    <a:pt x="2065" y="23317"/>
                    <a:pt x="5257" y="23317"/>
                  </a:cubicBezTo>
                  <a:cubicBezTo>
                    <a:pt x="5403" y="23317"/>
                    <a:pt x="5551" y="23315"/>
                    <a:pt x="5702" y="23311"/>
                  </a:cubicBezTo>
                  <a:cubicBezTo>
                    <a:pt x="11051" y="23170"/>
                    <a:pt x="12153" y="17468"/>
                    <a:pt x="12153" y="17468"/>
                  </a:cubicBezTo>
                  <a:lnTo>
                    <a:pt x="14898" y="22368"/>
                  </a:lnTo>
                  <a:lnTo>
                    <a:pt x="19779" y="20968"/>
                  </a:lnTo>
                  <a:cubicBezTo>
                    <a:pt x="19779" y="20968"/>
                    <a:pt x="14506" y="3915"/>
                    <a:pt x="12490" y="1328"/>
                  </a:cubicBezTo>
                  <a:cubicBezTo>
                    <a:pt x="11782" y="421"/>
                    <a:pt x="10926" y="0"/>
                    <a:pt x="10016" y="0"/>
                  </a:cubicBezTo>
                  <a:close/>
                </a:path>
              </a:pathLst>
            </a:custGeom>
            <a:solidFill>
              <a:srgbClr val="996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4153189" y="2268851"/>
              <a:ext cx="668710" cy="548914"/>
            </a:xfrm>
            <a:custGeom>
              <a:avLst/>
              <a:gdLst/>
              <a:ahLst/>
              <a:cxnLst/>
              <a:rect l="l" t="t" r="r" b="b"/>
              <a:pathLst>
                <a:path w="14011" h="11501" extrusionOk="0">
                  <a:moveTo>
                    <a:pt x="5889" y="1"/>
                  </a:moveTo>
                  <a:cubicBezTo>
                    <a:pt x="5622" y="1"/>
                    <a:pt x="5353" y="43"/>
                    <a:pt x="5097" y="117"/>
                  </a:cubicBezTo>
                  <a:cubicBezTo>
                    <a:pt x="4584" y="267"/>
                    <a:pt x="4116" y="547"/>
                    <a:pt x="3688" y="865"/>
                  </a:cubicBezTo>
                  <a:cubicBezTo>
                    <a:pt x="3164" y="1257"/>
                    <a:pt x="2698" y="1714"/>
                    <a:pt x="2259" y="2200"/>
                  </a:cubicBezTo>
                  <a:cubicBezTo>
                    <a:pt x="2418" y="2740"/>
                    <a:pt x="2380" y="3347"/>
                    <a:pt x="2194" y="3898"/>
                  </a:cubicBezTo>
                  <a:cubicBezTo>
                    <a:pt x="1943" y="4664"/>
                    <a:pt x="1466" y="5336"/>
                    <a:pt x="1027" y="6017"/>
                  </a:cubicBezTo>
                  <a:cubicBezTo>
                    <a:pt x="578" y="6698"/>
                    <a:pt x="169" y="7426"/>
                    <a:pt x="74" y="8228"/>
                  </a:cubicBezTo>
                  <a:cubicBezTo>
                    <a:pt x="1" y="8874"/>
                    <a:pt x="177" y="9581"/>
                    <a:pt x="617" y="10041"/>
                  </a:cubicBezTo>
                  <a:cubicBezTo>
                    <a:pt x="1307" y="10283"/>
                    <a:pt x="2055" y="10563"/>
                    <a:pt x="2866" y="10861"/>
                  </a:cubicBezTo>
                  <a:cubicBezTo>
                    <a:pt x="4143" y="11338"/>
                    <a:pt x="5618" y="11501"/>
                    <a:pt x="7035" y="11501"/>
                  </a:cubicBezTo>
                  <a:cubicBezTo>
                    <a:pt x="10081" y="11501"/>
                    <a:pt x="12864" y="10749"/>
                    <a:pt x="12864" y="10749"/>
                  </a:cubicBezTo>
                  <a:cubicBezTo>
                    <a:pt x="12864" y="10749"/>
                    <a:pt x="14011" y="8258"/>
                    <a:pt x="13769" y="6250"/>
                  </a:cubicBezTo>
                  <a:cubicBezTo>
                    <a:pt x="13524" y="4252"/>
                    <a:pt x="12890" y="2133"/>
                    <a:pt x="12890" y="2133"/>
                  </a:cubicBezTo>
                  <a:cubicBezTo>
                    <a:pt x="11266" y="1891"/>
                    <a:pt x="9642" y="1629"/>
                    <a:pt x="8027" y="1387"/>
                  </a:cubicBezTo>
                  <a:cubicBezTo>
                    <a:pt x="7711" y="845"/>
                    <a:pt x="7263" y="361"/>
                    <a:pt x="6674" y="137"/>
                  </a:cubicBezTo>
                  <a:cubicBezTo>
                    <a:pt x="6422" y="43"/>
                    <a:pt x="6156" y="1"/>
                    <a:pt x="5889"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4044894" y="2553789"/>
              <a:ext cx="42382" cy="63764"/>
            </a:xfrm>
            <a:custGeom>
              <a:avLst/>
              <a:gdLst/>
              <a:ahLst/>
              <a:cxnLst/>
              <a:rect l="l" t="t" r="r" b="b"/>
              <a:pathLst>
                <a:path w="888" h="1336" extrusionOk="0">
                  <a:moveTo>
                    <a:pt x="179" y="0"/>
                  </a:moveTo>
                  <a:lnTo>
                    <a:pt x="0" y="1335"/>
                  </a:lnTo>
                  <a:lnTo>
                    <a:pt x="887" y="74"/>
                  </a:lnTo>
                  <a:lnTo>
                    <a:pt x="179" y="0"/>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5096348" y="1980286"/>
              <a:ext cx="358195" cy="754429"/>
            </a:xfrm>
            <a:custGeom>
              <a:avLst/>
              <a:gdLst/>
              <a:ahLst/>
              <a:cxnLst/>
              <a:rect l="l" t="t" r="r" b="b"/>
              <a:pathLst>
                <a:path w="7505" h="15807" extrusionOk="0">
                  <a:moveTo>
                    <a:pt x="64" y="0"/>
                  </a:moveTo>
                  <a:cubicBezTo>
                    <a:pt x="58" y="0"/>
                    <a:pt x="53" y="1"/>
                    <a:pt x="47" y="2"/>
                  </a:cubicBezTo>
                  <a:cubicBezTo>
                    <a:pt x="18" y="14"/>
                    <a:pt x="0" y="40"/>
                    <a:pt x="9" y="78"/>
                  </a:cubicBezTo>
                  <a:cubicBezTo>
                    <a:pt x="876" y="3699"/>
                    <a:pt x="4012" y="9458"/>
                    <a:pt x="5889" y="12903"/>
                  </a:cubicBezTo>
                  <a:cubicBezTo>
                    <a:pt x="6626" y="14257"/>
                    <a:pt x="7204" y="15330"/>
                    <a:pt x="7384" y="15769"/>
                  </a:cubicBezTo>
                  <a:cubicBezTo>
                    <a:pt x="7393" y="15796"/>
                    <a:pt x="7419" y="15807"/>
                    <a:pt x="7440" y="15807"/>
                  </a:cubicBezTo>
                  <a:lnTo>
                    <a:pt x="7458" y="15807"/>
                  </a:lnTo>
                  <a:cubicBezTo>
                    <a:pt x="7496" y="15796"/>
                    <a:pt x="7505" y="15760"/>
                    <a:pt x="7496" y="15731"/>
                  </a:cubicBezTo>
                  <a:cubicBezTo>
                    <a:pt x="7316" y="15274"/>
                    <a:pt x="6756" y="14257"/>
                    <a:pt x="5993" y="12847"/>
                  </a:cubicBezTo>
                  <a:cubicBezTo>
                    <a:pt x="4115" y="9411"/>
                    <a:pt x="988" y="3663"/>
                    <a:pt x="121" y="49"/>
                  </a:cubicBezTo>
                  <a:cubicBezTo>
                    <a:pt x="113" y="19"/>
                    <a:pt x="92" y="0"/>
                    <a:pt x="6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4881523" y="2199979"/>
              <a:ext cx="17898" cy="177021"/>
            </a:xfrm>
            <a:custGeom>
              <a:avLst/>
              <a:gdLst/>
              <a:ahLst/>
              <a:cxnLst/>
              <a:rect l="l" t="t" r="r" b="b"/>
              <a:pathLst>
                <a:path w="375" h="3709" extrusionOk="0">
                  <a:moveTo>
                    <a:pt x="306" y="0"/>
                  </a:moveTo>
                  <a:cubicBezTo>
                    <a:pt x="283" y="0"/>
                    <a:pt x="261" y="25"/>
                    <a:pt x="254" y="48"/>
                  </a:cubicBezTo>
                  <a:cubicBezTo>
                    <a:pt x="86" y="1235"/>
                    <a:pt x="1" y="2447"/>
                    <a:pt x="12" y="3643"/>
                  </a:cubicBezTo>
                  <a:cubicBezTo>
                    <a:pt x="12" y="3679"/>
                    <a:pt x="39" y="3708"/>
                    <a:pt x="68" y="3708"/>
                  </a:cubicBezTo>
                  <a:cubicBezTo>
                    <a:pt x="104" y="3708"/>
                    <a:pt x="133" y="3679"/>
                    <a:pt x="133" y="3643"/>
                  </a:cubicBezTo>
                  <a:cubicBezTo>
                    <a:pt x="113" y="2447"/>
                    <a:pt x="198" y="1244"/>
                    <a:pt x="366" y="68"/>
                  </a:cubicBezTo>
                  <a:cubicBezTo>
                    <a:pt x="375" y="30"/>
                    <a:pt x="357" y="3"/>
                    <a:pt x="319" y="3"/>
                  </a:cubicBezTo>
                  <a:cubicBezTo>
                    <a:pt x="315" y="1"/>
                    <a:pt x="310" y="0"/>
                    <a:pt x="30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4804967" y="2337246"/>
              <a:ext cx="75314" cy="457564"/>
            </a:xfrm>
            <a:custGeom>
              <a:avLst/>
              <a:gdLst/>
              <a:ahLst/>
              <a:cxnLst/>
              <a:rect l="l" t="t" r="r" b="b"/>
              <a:pathLst>
                <a:path w="1578" h="9587" extrusionOk="0">
                  <a:moveTo>
                    <a:pt x="69" y="1"/>
                  </a:moveTo>
                  <a:cubicBezTo>
                    <a:pt x="58" y="1"/>
                    <a:pt x="47" y="4"/>
                    <a:pt x="36" y="10"/>
                  </a:cubicBezTo>
                  <a:cubicBezTo>
                    <a:pt x="10" y="19"/>
                    <a:pt x="1" y="57"/>
                    <a:pt x="10" y="84"/>
                  </a:cubicBezTo>
                  <a:cubicBezTo>
                    <a:pt x="1000" y="1932"/>
                    <a:pt x="1457" y="4107"/>
                    <a:pt x="1298" y="6188"/>
                  </a:cubicBezTo>
                  <a:cubicBezTo>
                    <a:pt x="1195" y="7571"/>
                    <a:pt x="832" y="8682"/>
                    <a:pt x="216" y="9493"/>
                  </a:cubicBezTo>
                  <a:cubicBezTo>
                    <a:pt x="195" y="9522"/>
                    <a:pt x="195" y="9560"/>
                    <a:pt x="225" y="9578"/>
                  </a:cubicBezTo>
                  <a:cubicBezTo>
                    <a:pt x="234" y="9587"/>
                    <a:pt x="251" y="9587"/>
                    <a:pt x="260" y="9587"/>
                  </a:cubicBezTo>
                  <a:cubicBezTo>
                    <a:pt x="281" y="9587"/>
                    <a:pt x="299" y="9587"/>
                    <a:pt x="307" y="9569"/>
                  </a:cubicBezTo>
                  <a:cubicBezTo>
                    <a:pt x="944" y="8729"/>
                    <a:pt x="1307" y="7600"/>
                    <a:pt x="1419" y="6200"/>
                  </a:cubicBezTo>
                  <a:cubicBezTo>
                    <a:pt x="1578" y="4089"/>
                    <a:pt x="1112" y="1896"/>
                    <a:pt x="122" y="28"/>
                  </a:cubicBezTo>
                  <a:cubicBezTo>
                    <a:pt x="110" y="11"/>
                    <a:pt x="90" y="1"/>
                    <a:pt x="6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4890926" y="2700792"/>
              <a:ext cx="307461" cy="111873"/>
            </a:xfrm>
            <a:custGeom>
              <a:avLst/>
              <a:gdLst/>
              <a:ahLst/>
              <a:cxnLst/>
              <a:rect l="l" t="t" r="r" b="b"/>
              <a:pathLst>
                <a:path w="6442" h="2344" extrusionOk="0">
                  <a:moveTo>
                    <a:pt x="599" y="1"/>
                  </a:moveTo>
                  <a:cubicBezTo>
                    <a:pt x="579" y="1"/>
                    <a:pt x="570" y="1"/>
                    <a:pt x="552" y="10"/>
                  </a:cubicBezTo>
                  <a:cubicBezTo>
                    <a:pt x="543" y="27"/>
                    <a:pt x="532" y="39"/>
                    <a:pt x="532" y="57"/>
                  </a:cubicBezTo>
                  <a:cubicBezTo>
                    <a:pt x="514" y="747"/>
                    <a:pt x="487" y="1616"/>
                    <a:pt x="19" y="2250"/>
                  </a:cubicBezTo>
                  <a:cubicBezTo>
                    <a:pt x="1" y="2268"/>
                    <a:pt x="10" y="2306"/>
                    <a:pt x="28" y="2324"/>
                  </a:cubicBezTo>
                  <a:cubicBezTo>
                    <a:pt x="48" y="2335"/>
                    <a:pt x="57" y="2344"/>
                    <a:pt x="66" y="2344"/>
                  </a:cubicBezTo>
                  <a:cubicBezTo>
                    <a:pt x="84" y="2344"/>
                    <a:pt x="104" y="2335"/>
                    <a:pt x="113" y="2315"/>
                  </a:cubicBezTo>
                  <a:cubicBezTo>
                    <a:pt x="579" y="1672"/>
                    <a:pt x="626" y="823"/>
                    <a:pt x="644" y="130"/>
                  </a:cubicBezTo>
                  <a:cubicBezTo>
                    <a:pt x="1354" y="243"/>
                    <a:pt x="2100" y="272"/>
                    <a:pt x="2819" y="290"/>
                  </a:cubicBezTo>
                  <a:cubicBezTo>
                    <a:pt x="3435" y="307"/>
                    <a:pt x="4071" y="328"/>
                    <a:pt x="4676" y="411"/>
                  </a:cubicBezTo>
                  <a:cubicBezTo>
                    <a:pt x="5050" y="458"/>
                    <a:pt x="5442" y="531"/>
                    <a:pt x="5769" y="729"/>
                  </a:cubicBezTo>
                  <a:cubicBezTo>
                    <a:pt x="6114" y="953"/>
                    <a:pt x="6320" y="1307"/>
                    <a:pt x="6300" y="1643"/>
                  </a:cubicBezTo>
                  <a:cubicBezTo>
                    <a:pt x="6300" y="1672"/>
                    <a:pt x="6320" y="1699"/>
                    <a:pt x="6356" y="1699"/>
                  </a:cubicBezTo>
                  <a:cubicBezTo>
                    <a:pt x="6360" y="1700"/>
                    <a:pt x="6364" y="1700"/>
                    <a:pt x="6368" y="1700"/>
                  </a:cubicBezTo>
                  <a:cubicBezTo>
                    <a:pt x="6392" y="1700"/>
                    <a:pt x="6414" y="1677"/>
                    <a:pt x="6423" y="1652"/>
                  </a:cubicBezTo>
                  <a:cubicBezTo>
                    <a:pt x="6441" y="1271"/>
                    <a:pt x="6208" y="868"/>
                    <a:pt x="5825" y="635"/>
                  </a:cubicBezTo>
                  <a:cubicBezTo>
                    <a:pt x="5480" y="419"/>
                    <a:pt x="5079" y="346"/>
                    <a:pt x="4687" y="290"/>
                  </a:cubicBezTo>
                  <a:cubicBezTo>
                    <a:pt x="4080" y="216"/>
                    <a:pt x="3444" y="195"/>
                    <a:pt x="2819" y="178"/>
                  </a:cubicBezTo>
                  <a:cubicBezTo>
                    <a:pt x="2082" y="151"/>
                    <a:pt x="1316" y="122"/>
                    <a:pt x="59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4935934" y="2705135"/>
              <a:ext cx="26775" cy="111491"/>
            </a:xfrm>
            <a:custGeom>
              <a:avLst/>
              <a:gdLst/>
              <a:ahLst/>
              <a:cxnLst/>
              <a:rect l="l" t="t" r="r" b="b"/>
              <a:pathLst>
                <a:path w="561" h="2336" extrusionOk="0">
                  <a:moveTo>
                    <a:pt x="384" y="1"/>
                  </a:moveTo>
                  <a:cubicBezTo>
                    <a:pt x="378" y="1"/>
                    <a:pt x="371" y="2"/>
                    <a:pt x="364" y="4"/>
                  </a:cubicBezTo>
                  <a:cubicBezTo>
                    <a:pt x="337" y="4"/>
                    <a:pt x="317" y="31"/>
                    <a:pt x="317" y="69"/>
                  </a:cubicBezTo>
                  <a:cubicBezTo>
                    <a:pt x="440" y="806"/>
                    <a:pt x="337" y="1581"/>
                    <a:pt x="10" y="2262"/>
                  </a:cubicBezTo>
                  <a:cubicBezTo>
                    <a:pt x="1" y="2289"/>
                    <a:pt x="10" y="2318"/>
                    <a:pt x="37" y="2336"/>
                  </a:cubicBezTo>
                  <a:lnTo>
                    <a:pt x="66" y="2336"/>
                  </a:lnTo>
                  <a:cubicBezTo>
                    <a:pt x="84" y="2336"/>
                    <a:pt x="104" y="2327"/>
                    <a:pt x="113" y="2309"/>
                  </a:cubicBezTo>
                  <a:cubicBezTo>
                    <a:pt x="449" y="1608"/>
                    <a:pt x="561" y="806"/>
                    <a:pt x="429" y="48"/>
                  </a:cubicBezTo>
                  <a:cubicBezTo>
                    <a:pt x="429" y="19"/>
                    <a:pt x="411" y="1"/>
                    <a:pt x="384"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5446054" y="2666380"/>
              <a:ext cx="241453" cy="62475"/>
            </a:xfrm>
            <a:custGeom>
              <a:avLst/>
              <a:gdLst/>
              <a:ahLst/>
              <a:cxnLst/>
              <a:rect l="l" t="t" r="r" b="b"/>
              <a:pathLst>
                <a:path w="5059" h="1309" extrusionOk="0">
                  <a:moveTo>
                    <a:pt x="5000" y="0"/>
                  </a:moveTo>
                  <a:cubicBezTo>
                    <a:pt x="4995" y="0"/>
                    <a:pt x="4990" y="1"/>
                    <a:pt x="4985" y="2"/>
                  </a:cubicBezTo>
                  <a:lnTo>
                    <a:pt x="57" y="1196"/>
                  </a:lnTo>
                  <a:cubicBezTo>
                    <a:pt x="19" y="1208"/>
                    <a:pt x="1" y="1235"/>
                    <a:pt x="10" y="1273"/>
                  </a:cubicBezTo>
                  <a:cubicBezTo>
                    <a:pt x="19" y="1291"/>
                    <a:pt x="36" y="1308"/>
                    <a:pt x="66" y="1308"/>
                  </a:cubicBezTo>
                  <a:lnTo>
                    <a:pt x="84" y="1308"/>
                  </a:lnTo>
                  <a:lnTo>
                    <a:pt x="5012" y="114"/>
                  </a:lnTo>
                  <a:cubicBezTo>
                    <a:pt x="5041" y="106"/>
                    <a:pt x="5059" y="76"/>
                    <a:pt x="5059" y="50"/>
                  </a:cubicBezTo>
                  <a:cubicBezTo>
                    <a:pt x="5052" y="18"/>
                    <a:pt x="5024" y="0"/>
                    <a:pt x="500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5436651" y="2636120"/>
              <a:ext cx="244651" cy="58514"/>
            </a:xfrm>
            <a:custGeom>
              <a:avLst/>
              <a:gdLst/>
              <a:ahLst/>
              <a:cxnLst/>
              <a:rect l="l" t="t" r="r" b="b"/>
              <a:pathLst>
                <a:path w="5126" h="1226" extrusionOk="0">
                  <a:moveTo>
                    <a:pt x="5068" y="0"/>
                  </a:moveTo>
                  <a:cubicBezTo>
                    <a:pt x="5062" y="0"/>
                    <a:pt x="5056" y="1"/>
                    <a:pt x="5050" y="3"/>
                  </a:cubicBezTo>
                  <a:cubicBezTo>
                    <a:pt x="4201" y="188"/>
                    <a:pt x="3370" y="374"/>
                    <a:pt x="2539" y="563"/>
                  </a:cubicBezTo>
                  <a:cubicBezTo>
                    <a:pt x="1719" y="740"/>
                    <a:pt x="897" y="925"/>
                    <a:pt x="48" y="1114"/>
                  </a:cubicBezTo>
                  <a:cubicBezTo>
                    <a:pt x="18" y="1114"/>
                    <a:pt x="1" y="1149"/>
                    <a:pt x="9" y="1179"/>
                  </a:cubicBezTo>
                  <a:cubicBezTo>
                    <a:pt x="9" y="1205"/>
                    <a:pt x="39" y="1226"/>
                    <a:pt x="65" y="1226"/>
                  </a:cubicBezTo>
                  <a:lnTo>
                    <a:pt x="74" y="1226"/>
                  </a:lnTo>
                  <a:cubicBezTo>
                    <a:pt x="926" y="1037"/>
                    <a:pt x="1746" y="852"/>
                    <a:pt x="2568" y="675"/>
                  </a:cubicBezTo>
                  <a:cubicBezTo>
                    <a:pt x="3399" y="486"/>
                    <a:pt x="4219" y="300"/>
                    <a:pt x="5079" y="115"/>
                  </a:cubicBezTo>
                  <a:cubicBezTo>
                    <a:pt x="5106" y="115"/>
                    <a:pt x="5126" y="76"/>
                    <a:pt x="5126" y="50"/>
                  </a:cubicBezTo>
                  <a:cubicBezTo>
                    <a:pt x="5117" y="18"/>
                    <a:pt x="5097" y="0"/>
                    <a:pt x="506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4169226" y="2354142"/>
              <a:ext cx="127480" cy="395661"/>
            </a:xfrm>
            <a:custGeom>
              <a:avLst/>
              <a:gdLst/>
              <a:ahLst/>
              <a:cxnLst/>
              <a:rect l="l" t="t" r="r" b="b"/>
              <a:pathLst>
                <a:path w="2671" h="8290" extrusionOk="0">
                  <a:moveTo>
                    <a:pt x="2268" y="1"/>
                  </a:moveTo>
                  <a:lnTo>
                    <a:pt x="2167" y="66"/>
                  </a:lnTo>
                  <a:cubicBezTo>
                    <a:pt x="2548" y="693"/>
                    <a:pt x="2539" y="1589"/>
                    <a:pt x="2147" y="2474"/>
                  </a:cubicBezTo>
                  <a:cubicBezTo>
                    <a:pt x="1923" y="2989"/>
                    <a:pt x="1596" y="3473"/>
                    <a:pt x="1280" y="3930"/>
                  </a:cubicBezTo>
                  <a:cubicBezTo>
                    <a:pt x="1121" y="4165"/>
                    <a:pt x="953" y="4398"/>
                    <a:pt x="803" y="4640"/>
                  </a:cubicBezTo>
                  <a:cubicBezTo>
                    <a:pt x="234" y="5554"/>
                    <a:pt x="1" y="6359"/>
                    <a:pt x="95" y="7087"/>
                  </a:cubicBezTo>
                  <a:cubicBezTo>
                    <a:pt x="151" y="7526"/>
                    <a:pt x="319" y="7936"/>
                    <a:pt x="487" y="8290"/>
                  </a:cubicBezTo>
                  <a:lnTo>
                    <a:pt x="587" y="8234"/>
                  </a:lnTo>
                  <a:cubicBezTo>
                    <a:pt x="431" y="7898"/>
                    <a:pt x="263" y="7497"/>
                    <a:pt x="207" y="7078"/>
                  </a:cubicBezTo>
                  <a:cubicBezTo>
                    <a:pt x="122" y="6376"/>
                    <a:pt x="346" y="5601"/>
                    <a:pt x="906" y="4705"/>
                  </a:cubicBezTo>
                  <a:cubicBezTo>
                    <a:pt x="1056" y="4463"/>
                    <a:pt x="1215" y="4230"/>
                    <a:pt x="1372" y="3997"/>
                  </a:cubicBezTo>
                  <a:cubicBezTo>
                    <a:pt x="1690" y="3529"/>
                    <a:pt x="2026" y="3054"/>
                    <a:pt x="2259" y="2521"/>
                  </a:cubicBezTo>
                  <a:cubicBezTo>
                    <a:pt x="2660" y="1607"/>
                    <a:pt x="2671" y="664"/>
                    <a:pt x="2268"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3766017" y="2435327"/>
              <a:ext cx="32121" cy="96696"/>
            </a:xfrm>
            <a:custGeom>
              <a:avLst/>
              <a:gdLst/>
              <a:ahLst/>
              <a:cxnLst/>
              <a:rect l="l" t="t" r="r" b="b"/>
              <a:pathLst>
                <a:path w="673" h="2026" extrusionOk="0">
                  <a:moveTo>
                    <a:pt x="1" y="0"/>
                  </a:moveTo>
                  <a:cubicBezTo>
                    <a:pt x="30" y="177"/>
                    <a:pt x="66" y="354"/>
                    <a:pt x="113" y="522"/>
                  </a:cubicBezTo>
                  <a:cubicBezTo>
                    <a:pt x="160" y="699"/>
                    <a:pt x="234" y="858"/>
                    <a:pt x="290" y="1026"/>
                  </a:cubicBezTo>
                  <a:lnTo>
                    <a:pt x="478" y="1530"/>
                  </a:lnTo>
                  <a:lnTo>
                    <a:pt x="664" y="2025"/>
                  </a:lnTo>
                  <a:lnTo>
                    <a:pt x="673" y="2025"/>
                  </a:lnTo>
                  <a:lnTo>
                    <a:pt x="523" y="1512"/>
                  </a:lnTo>
                  <a:lnTo>
                    <a:pt x="384" y="997"/>
                  </a:lnTo>
                  <a:cubicBezTo>
                    <a:pt x="328" y="829"/>
                    <a:pt x="290" y="652"/>
                    <a:pt x="225" y="484"/>
                  </a:cubicBezTo>
                  <a:cubicBezTo>
                    <a:pt x="160" y="325"/>
                    <a:pt x="95" y="157"/>
                    <a:pt x="1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4242250" y="2403684"/>
              <a:ext cx="585855" cy="428736"/>
            </a:xfrm>
            <a:custGeom>
              <a:avLst/>
              <a:gdLst/>
              <a:ahLst/>
              <a:cxnLst/>
              <a:rect l="l" t="t" r="r" b="b"/>
              <a:pathLst>
                <a:path w="12275" h="8983" extrusionOk="0">
                  <a:moveTo>
                    <a:pt x="9194" y="0"/>
                  </a:moveTo>
                  <a:lnTo>
                    <a:pt x="8869" y="5657"/>
                  </a:lnTo>
                  <a:cubicBezTo>
                    <a:pt x="8869" y="5657"/>
                    <a:pt x="6376" y="4648"/>
                    <a:pt x="3473" y="4180"/>
                  </a:cubicBezTo>
                  <a:cubicBezTo>
                    <a:pt x="3100" y="4118"/>
                    <a:pt x="2724" y="4063"/>
                    <a:pt x="2349" y="4063"/>
                  </a:cubicBezTo>
                  <a:cubicBezTo>
                    <a:pt x="2170" y="4063"/>
                    <a:pt x="1991" y="4076"/>
                    <a:pt x="1813" y="4106"/>
                  </a:cubicBezTo>
                  <a:cubicBezTo>
                    <a:pt x="1262" y="4200"/>
                    <a:pt x="702" y="4377"/>
                    <a:pt x="552" y="4908"/>
                  </a:cubicBezTo>
                  <a:cubicBezTo>
                    <a:pt x="1" y="6756"/>
                    <a:pt x="2474" y="7561"/>
                    <a:pt x="5070" y="8298"/>
                  </a:cubicBezTo>
                  <a:cubicBezTo>
                    <a:pt x="6572" y="8725"/>
                    <a:pt x="7899" y="8982"/>
                    <a:pt x="8997" y="8982"/>
                  </a:cubicBezTo>
                  <a:cubicBezTo>
                    <a:pt x="9795" y="8982"/>
                    <a:pt x="10472" y="8846"/>
                    <a:pt x="11007" y="8540"/>
                  </a:cubicBezTo>
                  <a:cubicBezTo>
                    <a:pt x="12274" y="7803"/>
                    <a:pt x="10951" y="643"/>
                    <a:pt x="10951" y="643"/>
                  </a:cubicBezTo>
                  <a:lnTo>
                    <a:pt x="9194" y="0"/>
                  </a:ln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4642786" y="2305077"/>
              <a:ext cx="155496" cy="156069"/>
            </a:xfrm>
            <a:custGeom>
              <a:avLst/>
              <a:gdLst/>
              <a:ahLst/>
              <a:cxnLst/>
              <a:rect l="l" t="t" r="r" b="b"/>
              <a:pathLst>
                <a:path w="3258" h="3270" extrusionOk="0">
                  <a:moveTo>
                    <a:pt x="1322" y="0"/>
                  </a:moveTo>
                  <a:cubicBezTo>
                    <a:pt x="1089" y="0"/>
                    <a:pt x="850" y="117"/>
                    <a:pt x="746" y="330"/>
                  </a:cubicBezTo>
                  <a:cubicBezTo>
                    <a:pt x="633" y="276"/>
                    <a:pt x="504" y="249"/>
                    <a:pt x="375" y="249"/>
                  </a:cubicBezTo>
                  <a:cubicBezTo>
                    <a:pt x="302" y="249"/>
                    <a:pt x="229" y="257"/>
                    <a:pt x="159" y="274"/>
                  </a:cubicBezTo>
                  <a:cubicBezTo>
                    <a:pt x="112" y="283"/>
                    <a:pt x="56" y="301"/>
                    <a:pt x="29" y="339"/>
                  </a:cubicBezTo>
                  <a:cubicBezTo>
                    <a:pt x="0" y="386"/>
                    <a:pt x="9" y="451"/>
                    <a:pt x="18" y="507"/>
                  </a:cubicBezTo>
                  <a:cubicBezTo>
                    <a:pt x="150" y="1235"/>
                    <a:pt x="430" y="1925"/>
                    <a:pt x="831" y="2541"/>
                  </a:cubicBezTo>
                  <a:lnTo>
                    <a:pt x="2438" y="3269"/>
                  </a:lnTo>
                  <a:cubicBezTo>
                    <a:pt x="2679" y="2662"/>
                    <a:pt x="2912" y="2057"/>
                    <a:pt x="3119" y="1430"/>
                  </a:cubicBezTo>
                  <a:cubicBezTo>
                    <a:pt x="3192" y="1226"/>
                    <a:pt x="3257" y="1002"/>
                    <a:pt x="3231" y="787"/>
                  </a:cubicBezTo>
                  <a:cubicBezTo>
                    <a:pt x="3201" y="563"/>
                    <a:pt x="3063" y="348"/>
                    <a:pt x="2839" y="310"/>
                  </a:cubicBezTo>
                  <a:cubicBezTo>
                    <a:pt x="2744" y="292"/>
                    <a:pt x="2650" y="310"/>
                    <a:pt x="2567" y="265"/>
                  </a:cubicBezTo>
                  <a:cubicBezTo>
                    <a:pt x="2511" y="245"/>
                    <a:pt x="2464" y="198"/>
                    <a:pt x="2417" y="162"/>
                  </a:cubicBezTo>
                  <a:cubicBezTo>
                    <a:pt x="2315" y="79"/>
                    <a:pt x="2184" y="37"/>
                    <a:pt x="2054" y="37"/>
                  </a:cubicBezTo>
                  <a:cubicBezTo>
                    <a:pt x="1934" y="37"/>
                    <a:pt x="1816" y="71"/>
                    <a:pt x="1718" y="142"/>
                  </a:cubicBezTo>
                  <a:cubicBezTo>
                    <a:pt x="1611" y="46"/>
                    <a:pt x="1468" y="0"/>
                    <a:pt x="1322"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3798090" y="2429266"/>
              <a:ext cx="34364" cy="63525"/>
            </a:xfrm>
            <a:custGeom>
              <a:avLst/>
              <a:gdLst/>
              <a:ahLst/>
              <a:cxnLst/>
              <a:rect l="l" t="t" r="r" b="b"/>
              <a:pathLst>
                <a:path w="720" h="1331" extrusionOk="0">
                  <a:moveTo>
                    <a:pt x="67" y="0"/>
                  </a:moveTo>
                  <a:cubicBezTo>
                    <a:pt x="53" y="0"/>
                    <a:pt x="39" y="5"/>
                    <a:pt x="30" y="15"/>
                  </a:cubicBezTo>
                  <a:cubicBezTo>
                    <a:pt x="1" y="42"/>
                    <a:pt x="10" y="80"/>
                    <a:pt x="30" y="98"/>
                  </a:cubicBezTo>
                  <a:cubicBezTo>
                    <a:pt x="375" y="387"/>
                    <a:pt x="579" y="826"/>
                    <a:pt x="599" y="1274"/>
                  </a:cubicBezTo>
                  <a:cubicBezTo>
                    <a:pt x="599" y="1303"/>
                    <a:pt x="626" y="1330"/>
                    <a:pt x="655" y="1330"/>
                  </a:cubicBezTo>
                  <a:lnTo>
                    <a:pt x="664" y="1330"/>
                  </a:lnTo>
                  <a:cubicBezTo>
                    <a:pt x="691" y="1321"/>
                    <a:pt x="720" y="1303"/>
                    <a:pt x="720" y="1265"/>
                  </a:cubicBezTo>
                  <a:cubicBezTo>
                    <a:pt x="702" y="788"/>
                    <a:pt x="467" y="322"/>
                    <a:pt x="104" y="15"/>
                  </a:cubicBezTo>
                  <a:cubicBezTo>
                    <a:pt x="95" y="5"/>
                    <a:pt x="81" y="0"/>
                    <a:pt x="67"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3384668" y="2364069"/>
              <a:ext cx="560941" cy="533689"/>
            </a:xfrm>
            <a:custGeom>
              <a:avLst/>
              <a:gdLst/>
              <a:ahLst/>
              <a:cxnLst/>
              <a:rect l="l" t="t" r="r" b="b"/>
              <a:pathLst>
                <a:path w="11753" h="11182" extrusionOk="0">
                  <a:moveTo>
                    <a:pt x="5574" y="0"/>
                  </a:moveTo>
                  <a:cubicBezTo>
                    <a:pt x="5464" y="0"/>
                    <a:pt x="5354" y="12"/>
                    <a:pt x="5247" y="37"/>
                  </a:cubicBezTo>
                  <a:cubicBezTo>
                    <a:pt x="4799" y="138"/>
                    <a:pt x="4407" y="474"/>
                    <a:pt x="4286" y="922"/>
                  </a:cubicBezTo>
                  <a:cubicBezTo>
                    <a:pt x="4009" y="646"/>
                    <a:pt x="3654" y="472"/>
                    <a:pt x="3288" y="472"/>
                  </a:cubicBezTo>
                  <a:cubicBezTo>
                    <a:pt x="3135" y="472"/>
                    <a:pt x="2981" y="502"/>
                    <a:pt x="2830" y="568"/>
                  </a:cubicBezTo>
                  <a:cubicBezTo>
                    <a:pt x="2317" y="783"/>
                    <a:pt x="1951" y="1334"/>
                    <a:pt x="1972" y="1894"/>
                  </a:cubicBezTo>
                  <a:cubicBezTo>
                    <a:pt x="1924" y="1875"/>
                    <a:pt x="1875" y="1866"/>
                    <a:pt x="1826" y="1866"/>
                  </a:cubicBezTo>
                  <a:cubicBezTo>
                    <a:pt x="1681" y="1866"/>
                    <a:pt x="1534" y="1938"/>
                    <a:pt x="1400" y="2015"/>
                  </a:cubicBezTo>
                  <a:cubicBezTo>
                    <a:pt x="869" y="2342"/>
                    <a:pt x="383" y="2837"/>
                    <a:pt x="235" y="3442"/>
                  </a:cubicBezTo>
                  <a:cubicBezTo>
                    <a:pt x="76" y="4058"/>
                    <a:pt x="318" y="4797"/>
                    <a:pt x="887" y="5077"/>
                  </a:cubicBezTo>
                  <a:cubicBezTo>
                    <a:pt x="551" y="5134"/>
                    <a:pt x="318" y="5458"/>
                    <a:pt x="235" y="5794"/>
                  </a:cubicBezTo>
                  <a:cubicBezTo>
                    <a:pt x="0" y="6690"/>
                    <a:pt x="710" y="7710"/>
                    <a:pt x="1624" y="7802"/>
                  </a:cubicBezTo>
                  <a:cubicBezTo>
                    <a:pt x="1438" y="8203"/>
                    <a:pt x="1485" y="8671"/>
                    <a:pt x="1691" y="9054"/>
                  </a:cubicBezTo>
                  <a:cubicBezTo>
                    <a:pt x="1904" y="9446"/>
                    <a:pt x="2260" y="9735"/>
                    <a:pt x="2661" y="9903"/>
                  </a:cubicBezTo>
                  <a:cubicBezTo>
                    <a:pt x="2808" y="9967"/>
                    <a:pt x="2962" y="10018"/>
                    <a:pt x="3122" y="10018"/>
                  </a:cubicBezTo>
                  <a:cubicBezTo>
                    <a:pt x="3145" y="10018"/>
                    <a:pt x="3169" y="10017"/>
                    <a:pt x="3192" y="10015"/>
                  </a:cubicBezTo>
                  <a:cubicBezTo>
                    <a:pt x="3519" y="9986"/>
                    <a:pt x="3773" y="9726"/>
                    <a:pt x="3988" y="9482"/>
                  </a:cubicBezTo>
                  <a:cubicBezTo>
                    <a:pt x="4071" y="10192"/>
                    <a:pt x="4389" y="10770"/>
                    <a:pt x="5041" y="11050"/>
                  </a:cubicBezTo>
                  <a:cubicBezTo>
                    <a:pt x="5244" y="11138"/>
                    <a:pt x="5465" y="11181"/>
                    <a:pt x="5687" y="11181"/>
                  </a:cubicBezTo>
                  <a:cubicBezTo>
                    <a:pt x="6188" y="11181"/>
                    <a:pt x="6687" y="10961"/>
                    <a:pt x="6965" y="10546"/>
                  </a:cubicBezTo>
                  <a:cubicBezTo>
                    <a:pt x="7289" y="10748"/>
                    <a:pt x="7683" y="10903"/>
                    <a:pt x="8068" y="10903"/>
                  </a:cubicBezTo>
                  <a:cubicBezTo>
                    <a:pt x="8149" y="10903"/>
                    <a:pt x="8230" y="10897"/>
                    <a:pt x="8309" y="10882"/>
                  </a:cubicBezTo>
                  <a:cubicBezTo>
                    <a:pt x="8757" y="10799"/>
                    <a:pt x="9176" y="10425"/>
                    <a:pt x="9196" y="9968"/>
                  </a:cubicBezTo>
                  <a:cubicBezTo>
                    <a:pt x="9395" y="10126"/>
                    <a:pt x="9633" y="10194"/>
                    <a:pt x="9878" y="10194"/>
                  </a:cubicBezTo>
                  <a:cubicBezTo>
                    <a:pt x="10127" y="10194"/>
                    <a:pt x="10384" y="10123"/>
                    <a:pt x="10614" y="10006"/>
                  </a:cubicBezTo>
                  <a:cubicBezTo>
                    <a:pt x="11071" y="9771"/>
                    <a:pt x="11398" y="9323"/>
                    <a:pt x="11557" y="8839"/>
                  </a:cubicBezTo>
                  <a:cubicBezTo>
                    <a:pt x="11725" y="8344"/>
                    <a:pt x="11752" y="7831"/>
                    <a:pt x="11575" y="7345"/>
                  </a:cubicBezTo>
                  <a:cubicBezTo>
                    <a:pt x="11425" y="6935"/>
                    <a:pt x="11071" y="6625"/>
                    <a:pt x="10670" y="6448"/>
                  </a:cubicBezTo>
                  <a:cubicBezTo>
                    <a:pt x="10269" y="6272"/>
                    <a:pt x="9821" y="6216"/>
                    <a:pt x="9391" y="6177"/>
                  </a:cubicBezTo>
                  <a:cubicBezTo>
                    <a:pt x="9465" y="5888"/>
                    <a:pt x="9326" y="5570"/>
                    <a:pt x="9140" y="5337"/>
                  </a:cubicBezTo>
                  <a:cubicBezTo>
                    <a:pt x="8955" y="5111"/>
                    <a:pt x="8682" y="4973"/>
                    <a:pt x="8394" y="4973"/>
                  </a:cubicBezTo>
                  <a:cubicBezTo>
                    <a:pt x="8375" y="4973"/>
                    <a:pt x="8355" y="4973"/>
                    <a:pt x="8336" y="4974"/>
                  </a:cubicBezTo>
                  <a:cubicBezTo>
                    <a:pt x="8524" y="4741"/>
                    <a:pt x="8300" y="4376"/>
                    <a:pt x="8141" y="4134"/>
                  </a:cubicBezTo>
                  <a:cubicBezTo>
                    <a:pt x="7973" y="3890"/>
                    <a:pt x="7720" y="3722"/>
                    <a:pt x="7478" y="3565"/>
                  </a:cubicBezTo>
                  <a:cubicBezTo>
                    <a:pt x="7617" y="3341"/>
                    <a:pt x="7543" y="3088"/>
                    <a:pt x="7525" y="2837"/>
                  </a:cubicBezTo>
                  <a:cubicBezTo>
                    <a:pt x="7505" y="2389"/>
                    <a:pt x="7113" y="2053"/>
                    <a:pt x="6759" y="1782"/>
                  </a:cubicBezTo>
                  <a:cubicBezTo>
                    <a:pt x="6936" y="1670"/>
                    <a:pt x="7133" y="1529"/>
                    <a:pt x="7328" y="1455"/>
                  </a:cubicBezTo>
                  <a:cubicBezTo>
                    <a:pt x="7160" y="1034"/>
                    <a:pt x="6927" y="577"/>
                    <a:pt x="6553" y="317"/>
                  </a:cubicBezTo>
                  <a:cubicBezTo>
                    <a:pt x="6264" y="118"/>
                    <a:pt x="5919" y="0"/>
                    <a:pt x="557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3814700" y="2618270"/>
              <a:ext cx="119796" cy="95789"/>
            </a:xfrm>
            <a:custGeom>
              <a:avLst/>
              <a:gdLst/>
              <a:ahLst/>
              <a:cxnLst/>
              <a:rect l="l" t="t" r="r" b="b"/>
              <a:pathLst>
                <a:path w="2510" h="2007" extrusionOk="0">
                  <a:moveTo>
                    <a:pt x="1649" y="0"/>
                  </a:moveTo>
                  <a:cubicBezTo>
                    <a:pt x="1390" y="0"/>
                    <a:pt x="1131" y="88"/>
                    <a:pt x="894" y="200"/>
                  </a:cubicBezTo>
                  <a:cubicBezTo>
                    <a:pt x="502" y="377"/>
                    <a:pt x="110" y="674"/>
                    <a:pt x="63" y="1105"/>
                  </a:cubicBezTo>
                  <a:cubicBezTo>
                    <a:pt x="1" y="1678"/>
                    <a:pt x="553" y="2007"/>
                    <a:pt x="1063" y="2007"/>
                  </a:cubicBezTo>
                  <a:cubicBezTo>
                    <a:pt x="1159" y="2007"/>
                    <a:pt x="1254" y="1995"/>
                    <a:pt x="1342" y="1972"/>
                  </a:cubicBezTo>
                  <a:cubicBezTo>
                    <a:pt x="1799" y="1842"/>
                    <a:pt x="2191" y="1515"/>
                    <a:pt x="2397" y="1096"/>
                  </a:cubicBezTo>
                  <a:cubicBezTo>
                    <a:pt x="2462" y="963"/>
                    <a:pt x="2509" y="825"/>
                    <a:pt x="2500" y="674"/>
                  </a:cubicBezTo>
                  <a:cubicBezTo>
                    <a:pt x="2482" y="347"/>
                    <a:pt x="2182" y="76"/>
                    <a:pt x="1855" y="20"/>
                  </a:cubicBezTo>
                  <a:cubicBezTo>
                    <a:pt x="1787" y="7"/>
                    <a:pt x="1718" y="0"/>
                    <a:pt x="1649"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3733084" y="1538561"/>
              <a:ext cx="933789" cy="586428"/>
            </a:xfrm>
            <a:custGeom>
              <a:avLst/>
              <a:gdLst/>
              <a:ahLst/>
              <a:cxnLst/>
              <a:rect l="l" t="t" r="r" b="b"/>
              <a:pathLst>
                <a:path w="19565" h="12287" extrusionOk="0">
                  <a:moveTo>
                    <a:pt x="9437" y="1"/>
                  </a:moveTo>
                  <a:cubicBezTo>
                    <a:pt x="8032" y="1"/>
                    <a:pt x="6631" y="173"/>
                    <a:pt x="5292" y="568"/>
                  </a:cubicBezTo>
                  <a:cubicBezTo>
                    <a:pt x="3948" y="969"/>
                    <a:pt x="2651" y="1679"/>
                    <a:pt x="1728" y="2799"/>
                  </a:cubicBezTo>
                  <a:cubicBezTo>
                    <a:pt x="458" y="4329"/>
                    <a:pt x="1" y="6607"/>
                    <a:pt x="626" y="8549"/>
                  </a:cubicBezTo>
                  <a:cubicBezTo>
                    <a:pt x="1242" y="10489"/>
                    <a:pt x="2940" y="11993"/>
                    <a:pt x="4835" y="12208"/>
                  </a:cubicBezTo>
                  <a:cubicBezTo>
                    <a:pt x="5029" y="12231"/>
                    <a:pt x="5223" y="12241"/>
                    <a:pt x="5417" y="12241"/>
                  </a:cubicBezTo>
                  <a:cubicBezTo>
                    <a:pt x="7176" y="12241"/>
                    <a:pt x="8921" y="11386"/>
                    <a:pt x="10687" y="11386"/>
                  </a:cubicBezTo>
                  <a:cubicBezTo>
                    <a:pt x="10868" y="11386"/>
                    <a:pt x="11048" y="11395"/>
                    <a:pt x="11229" y="11415"/>
                  </a:cubicBezTo>
                  <a:cubicBezTo>
                    <a:pt x="12508" y="11553"/>
                    <a:pt x="13713" y="12217"/>
                    <a:pt x="15001" y="12282"/>
                  </a:cubicBezTo>
                  <a:cubicBezTo>
                    <a:pt x="15063" y="12285"/>
                    <a:pt x="15125" y="12286"/>
                    <a:pt x="15187" y="12286"/>
                  </a:cubicBezTo>
                  <a:cubicBezTo>
                    <a:pt x="16273" y="12286"/>
                    <a:pt x="17361" y="11826"/>
                    <a:pt x="18155" y="11023"/>
                  </a:cubicBezTo>
                  <a:cubicBezTo>
                    <a:pt x="18995" y="10174"/>
                    <a:pt x="19508" y="8959"/>
                    <a:pt x="19546" y="7709"/>
                  </a:cubicBezTo>
                  <a:cubicBezTo>
                    <a:pt x="19564" y="6766"/>
                    <a:pt x="19322" y="5823"/>
                    <a:pt x="18995" y="4945"/>
                  </a:cubicBezTo>
                  <a:cubicBezTo>
                    <a:pt x="18612" y="3928"/>
                    <a:pt x="18025" y="3135"/>
                    <a:pt x="17268" y="2398"/>
                  </a:cubicBezTo>
                  <a:cubicBezTo>
                    <a:pt x="16334" y="1493"/>
                    <a:pt x="15158" y="830"/>
                    <a:pt x="13926" y="541"/>
                  </a:cubicBezTo>
                  <a:cubicBezTo>
                    <a:pt x="12473" y="201"/>
                    <a:pt x="10952" y="1"/>
                    <a:pt x="9437"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3794988" y="2123041"/>
              <a:ext cx="73500" cy="64337"/>
            </a:xfrm>
            <a:custGeom>
              <a:avLst/>
              <a:gdLst/>
              <a:ahLst/>
              <a:cxnLst/>
              <a:rect l="l" t="t" r="r" b="b"/>
              <a:pathLst>
                <a:path w="1540" h="1348" extrusionOk="0">
                  <a:moveTo>
                    <a:pt x="769" y="0"/>
                  </a:moveTo>
                  <a:cubicBezTo>
                    <a:pt x="525" y="0"/>
                    <a:pt x="287" y="133"/>
                    <a:pt x="169" y="363"/>
                  </a:cubicBezTo>
                  <a:cubicBezTo>
                    <a:pt x="1" y="699"/>
                    <a:pt x="131" y="1100"/>
                    <a:pt x="458" y="1268"/>
                  </a:cubicBezTo>
                  <a:cubicBezTo>
                    <a:pt x="557" y="1322"/>
                    <a:pt x="664" y="1348"/>
                    <a:pt x="770" y="1348"/>
                  </a:cubicBezTo>
                  <a:cubicBezTo>
                    <a:pt x="1012" y="1348"/>
                    <a:pt x="1246" y="1213"/>
                    <a:pt x="1363" y="979"/>
                  </a:cubicBezTo>
                  <a:cubicBezTo>
                    <a:pt x="1540" y="652"/>
                    <a:pt x="1410" y="251"/>
                    <a:pt x="1074" y="74"/>
                  </a:cubicBezTo>
                  <a:cubicBezTo>
                    <a:pt x="977" y="24"/>
                    <a:pt x="872" y="0"/>
                    <a:pt x="769"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3825677" y="2197975"/>
              <a:ext cx="51403" cy="44816"/>
            </a:xfrm>
            <a:custGeom>
              <a:avLst/>
              <a:gdLst/>
              <a:ahLst/>
              <a:cxnLst/>
              <a:rect l="l" t="t" r="r" b="b"/>
              <a:pathLst>
                <a:path w="1077" h="939" extrusionOk="0">
                  <a:moveTo>
                    <a:pt x="540" y="0"/>
                  </a:moveTo>
                  <a:cubicBezTo>
                    <a:pt x="371" y="0"/>
                    <a:pt x="209" y="92"/>
                    <a:pt x="124" y="249"/>
                  </a:cubicBezTo>
                  <a:cubicBezTo>
                    <a:pt x="1" y="482"/>
                    <a:pt x="95" y="773"/>
                    <a:pt x="319" y="885"/>
                  </a:cubicBezTo>
                  <a:cubicBezTo>
                    <a:pt x="389" y="921"/>
                    <a:pt x="463" y="938"/>
                    <a:pt x="537" y="938"/>
                  </a:cubicBezTo>
                  <a:cubicBezTo>
                    <a:pt x="709" y="938"/>
                    <a:pt x="874" y="845"/>
                    <a:pt x="953" y="688"/>
                  </a:cubicBezTo>
                  <a:cubicBezTo>
                    <a:pt x="1076" y="455"/>
                    <a:pt x="982" y="175"/>
                    <a:pt x="758" y="54"/>
                  </a:cubicBezTo>
                  <a:cubicBezTo>
                    <a:pt x="688" y="17"/>
                    <a:pt x="613" y="0"/>
                    <a:pt x="540"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3874360" y="2250571"/>
              <a:ext cx="28875" cy="25534"/>
            </a:xfrm>
            <a:custGeom>
              <a:avLst/>
              <a:gdLst/>
              <a:ahLst/>
              <a:cxnLst/>
              <a:rect l="l" t="t" r="r" b="b"/>
              <a:pathLst>
                <a:path w="605" h="535" extrusionOk="0">
                  <a:moveTo>
                    <a:pt x="296" y="1"/>
                  </a:moveTo>
                  <a:cubicBezTo>
                    <a:pt x="201" y="1"/>
                    <a:pt x="110" y="55"/>
                    <a:pt x="65" y="146"/>
                  </a:cubicBezTo>
                  <a:cubicBezTo>
                    <a:pt x="0" y="276"/>
                    <a:pt x="45" y="435"/>
                    <a:pt x="177" y="500"/>
                  </a:cubicBezTo>
                  <a:cubicBezTo>
                    <a:pt x="217" y="523"/>
                    <a:pt x="260" y="534"/>
                    <a:pt x="302" y="534"/>
                  </a:cubicBezTo>
                  <a:cubicBezTo>
                    <a:pt x="397" y="534"/>
                    <a:pt x="489" y="479"/>
                    <a:pt x="540" y="388"/>
                  </a:cubicBezTo>
                  <a:cubicBezTo>
                    <a:pt x="605" y="258"/>
                    <a:pt x="549" y="99"/>
                    <a:pt x="419" y="34"/>
                  </a:cubicBezTo>
                  <a:cubicBezTo>
                    <a:pt x="379" y="11"/>
                    <a:pt x="337" y="1"/>
                    <a:pt x="296" y="1"/>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890397" y="1615499"/>
              <a:ext cx="623703" cy="438043"/>
            </a:xfrm>
            <a:custGeom>
              <a:avLst/>
              <a:gdLst/>
              <a:ahLst/>
              <a:cxnLst/>
              <a:rect l="l" t="t" r="r" b="b"/>
              <a:pathLst>
                <a:path w="13068" h="9178" extrusionOk="0">
                  <a:moveTo>
                    <a:pt x="5860" y="627"/>
                  </a:moveTo>
                  <a:cubicBezTo>
                    <a:pt x="5787" y="665"/>
                    <a:pt x="5722" y="701"/>
                    <a:pt x="5645" y="739"/>
                  </a:cubicBezTo>
                  <a:cubicBezTo>
                    <a:pt x="5524" y="701"/>
                    <a:pt x="5403" y="683"/>
                    <a:pt x="5282" y="665"/>
                  </a:cubicBezTo>
                  <a:cubicBezTo>
                    <a:pt x="5459" y="645"/>
                    <a:pt x="5657" y="636"/>
                    <a:pt x="5860" y="627"/>
                  </a:cubicBezTo>
                  <a:close/>
                  <a:moveTo>
                    <a:pt x="6140" y="627"/>
                  </a:moveTo>
                  <a:cubicBezTo>
                    <a:pt x="6170" y="636"/>
                    <a:pt x="6196" y="636"/>
                    <a:pt x="6235" y="636"/>
                  </a:cubicBezTo>
                  <a:cubicBezTo>
                    <a:pt x="6140" y="683"/>
                    <a:pt x="6067" y="757"/>
                    <a:pt x="6058" y="869"/>
                  </a:cubicBezTo>
                  <a:cubicBezTo>
                    <a:pt x="6058" y="880"/>
                    <a:pt x="6058" y="898"/>
                    <a:pt x="6067" y="907"/>
                  </a:cubicBezTo>
                  <a:cubicBezTo>
                    <a:pt x="5981" y="860"/>
                    <a:pt x="5890" y="824"/>
                    <a:pt x="5804" y="786"/>
                  </a:cubicBezTo>
                  <a:cubicBezTo>
                    <a:pt x="5916" y="730"/>
                    <a:pt x="6028" y="683"/>
                    <a:pt x="6140" y="627"/>
                  </a:cubicBezTo>
                  <a:close/>
                  <a:moveTo>
                    <a:pt x="6600" y="673"/>
                  </a:moveTo>
                  <a:cubicBezTo>
                    <a:pt x="6615" y="673"/>
                    <a:pt x="6630" y="673"/>
                    <a:pt x="6645" y="674"/>
                  </a:cubicBezTo>
                  <a:cubicBezTo>
                    <a:pt x="6683" y="674"/>
                    <a:pt x="6709" y="674"/>
                    <a:pt x="6739" y="683"/>
                  </a:cubicBezTo>
                  <a:cubicBezTo>
                    <a:pt x="7075" y="721"/>
                    <a:pt x="7420" y="804"/>
                    <a:pt x="7765" y="936"/>
                  </a:cubicBezTo>
                  <a:cubicBezTo>
                    <a:pt x="7709" y="936"/>
                    <a:pt x="7662" y="945"/>
                    <a:pt x="7606" y="954"/>
                  </a:cubicBezTo>
                  <a:cubicBezTo>
                    <a:pt x="7364" y="1001"/>
                    <a:pt x="7131" y="1075"/>
                    <a:pt x="6898" y="1169"/>
                  </a:cubicBezTo>
                  <a:cubicBezTo>
                    <a:pt x="6665" y="1048"/>
                    <a:pt x="6420" y="945"/>
                    <a:pt x="6188" y="842"/>
                  </a:cubicBezTo>
                  <a:cubicBezTo>
                    <a:pt x="6231" y="722"/>
                    <a:pt x="6424" y="673"/>
                    <a:pt x="6600" y="673"/>
                  </a:cubicBezTo>
                  <a:close/>
                  <a:moveTo>
                    <a:pt x="5657" y="860"/>
                  </a:moveTo>
                  <a:cubicBezTo>
                    <a:pt x="5908" y="945"/>
                    <a:pt x="6132" y="1057"/>
                    <a:pt x="6329" y="1216"/>
                  </a:cubicBezTo>
                  <a:cubicBezTo>
                    <a:pt x="5981" y="1140"/>
                    <a:pt x="5627" y="1104"/>
                    <a:pt x="5282" y="1093"/>
                  </a:cubicBezTo>
                  <a:cubicBezTo>
                    <a:pt x="5403" y="1010"/>
                    <a:pt x="5524" y="936"/>
                    <a:pt x="5657" y="860"/>
                  </a:cubicBezTo>
                  <a:close/>
                  <a:moveTo>
                    <a:pt x="6179" y="963"/>
                  </a:moveTo>
                  <a:cubicBezTo>
                    <a:pt x="6364" y="1048"/>
                    <a:pt x="6562" y="1140"/>
                    <a:pt x="6757" y="1225"/>
                  </a:cubicBezTo>
                  <a:cubicBezTo>
                    <a:pt x="6721" y="1243"/>
                    <a:pt x="6674" y="1261"/>
                    <a:pt x="6636" y="1290"/>
                  </a:cubicBezTo>
                  <a:cubicBezTo>
                    <a:pt x="6609" y="1281"/>
                    <a:pt x="6589" y="1272"/>
                    <a:pt x="6562" y="1261"/>
                  </a:cubicBezTo>
                  <a:cubicBezTo>
                    <a:pt x="6450" y="1149"/>
                    <a:pt x="6317" y="1057"/>
                    <a:pt x="6179" y="963"/>
                  </a:cubicBezTo>
                  <a:close/>
                  <a:moveTo>
                    <a:pt x="5029" y="768"/>
                  </a:moveTo>
                  <a:cubicBezTo>
                    <a:pt x="5067" y="768"/>
                    <a:pt x="5114" y="777"/>
                    <a:pt x="5162" y="777"/>
                  </a:cubicBezTo>
                  <a:cubicBezTo>
                    <a:pt x="5274" y="786"/>
                    <a:pt x="5386" y="795"/>
                    <a:pt x="5498" y="824"/>
                  </a:cubicBezTo>
                  <a:cubicBezTo>
                    <a:pt x="5347" y="907"/>
                    <a:pt x="5209" y="992"/>
                    <a:pt x="5076" y="1093"/>
                  </a:cubicBezTo>
                  <a:cubicBezTo>
                    <a:pt x="4442" y="1093"/>
                    <a:pt x="3817" y="1196"/>
                    <a:pt x="3210" y="1393"/>
                  </a:cubicBezTo>
                  <a:lnTo>
                    <a:pt x="3210" y="1393"/>
                  </a:lnTo>
                  <a:cubicBezTo>
                    <a:pt x="3248" y="1364"/>
                    <a:pt x="3284" y="1346"/>
                    <a:pt x="3322" y="1317"/>
                  </a:cubicBezTo>
                  <a:cubicBezTo>
                    <a:pt x="3723" y="1066"/>
                    <a:pt x="4339" y="768"/>
                    <a:pt x="5029" y="768"/>
                  </a:cubicBezTo>
                  <a:close/>
                  <a:moveTo>
                    <a:pt x="6898" y="1299"/>
                  </a:moveTo>
                  <a:cubicBezTo>
                    <a:pt x="7010" y="1355"/>
                    <a:pt x="7131" y="1420"/>
                    <a:pt x="7252" y="1485"/>
                  </a:cubicBezTo>
                  <a:cubicBezTo>
                    <a:pt x="7234" y="1476"/>
                    <a:pt x="7225" y="1476"/>
                    <a:pt x="7214" y="1476"/>
                  </a:cubicBezTo>
                  <a:cubicBezTo>
                    <a:pt x="7084" y="1420"/>
                    <a:pt x="6945" y="1373"/>
                    <a:pt x="6804" y="1337"/>
                  </a:cubicBezTo>
                  <a:cubicBezTo>
                    <a:pt x="6833" y="1317"/>
                    <a:pt x="6869" y="1308"/>
                    <a:pt x="6898" y="1299"/>
                  </a:cubicBezTo>
                  <a:close/>
                  <a:moveTo>
                    <a:pt x="2968" y="1420"/>
                  </a:moveTo>
                  <a:cubicBezTo>
                    <a:pt x="2921" y="1458"/>
                    <a:pt x="2874" y="1496"/>
                    <a:pt x="2827" y="1532"/>
                  </a:cubicBezTo>
                  <a:cubicBezTo>
                    <a:pt x="2800" y="1541"/>
                    <a:pt x="2762" y="1561"/>
                    <a:pt x="2733" y="1570"/>
                  </a:cubicBezTo>
                  <a:cubicBezTo>
                    <a:pt x="2809" y="1523"/>
                    <a:pt x="2883" y="1467"/>
                    <a:pt x="2968" y="1420"/>
                  </a:cubicBezTo>
                  <a:close/>
                  <a:moveTo>
                    <a:pt x="6571" y="1449"/>
                  </a:moveTo>
                  <a:cubicBezTo>
                    <a:pt x="6636" y="1532"/>
                    <a:pt x="6701" y="1626"/>
                    <a:pt x="6748" y="1720"/>
                  </a:cubicBezTo>
                  <a:cubicBezTo>
                    <a:pt x="6757" y="1729"/>
                    <a:pt x="6765" y="1747"/>
                    <a:pt x="6777" y="1756"/>
                  </a:cubicBezTo>
                  <a:cubicBezTo>
                    <a:pt x="6676" y="1752"/>
                    <a:pt x="6576" y="1750"/>
                    <a:pt x="6480" y="1750"/>
                  </a:cubicBezTo>
                  <a:cubicBezTo>
                    <a:pt x="6343" y="1750"/>
                    <a:pt x="6210" y="1754"/>
                    <a:pt x="6084" y="1765"/>
                  </a:cubicBezTo>
                  <a:cubicBezTo>
                    <a:pt x="6244" y="1644"/>
                    <a:pt x="6403" y="1541"/>
                    <a:pt x="6571" y="1449"/>
                  </a:cubicBezTo>
                  <a:close/>
                  <a:moveTo>
                    <a:pt x="5114" y="1205"/>
                  </a:moveTo>
                  <a:cubicBezTo>
                    <a:pt x="5580" y="1205"/>
                    <a:pt x="6037" y="1261"/>
                    <a:pt x="6477" y="1364"/>
                  </a:cubicBezTo>
                  <a:cubicBezTo>
                    <a:pt x="6273" y="1485"/>
                    <a:pt x="6067" y="1626"/>
                    <a:pt x="5881" y="1776"/>
                  </a:cubicBezTo>
                  <a:lnTo>
                    <a:pt x="5869" y="1776"/>
                  </a:lnTo>
                  <a:cubicBezTo>
                    <a:pt x="5589" y="1644"/>
                    <a:pt x="5282" y="1579"/>
                    <a:pt x="4964" y="1579"/>
                  </a:cubicBezTo>
                  <a:cubicBezTo>
                    <a:pt x="4890" y="1579"/>
                    <a:pt x="4817" y="1579"/>
                    <a:pt x="4740" y="1588"/>
                  </a:cubicBezTo>
                  <a:cubicBezTo>
                    <a:pt x="4705" y="1588"/>
                    <a:pt x="4675" y="1597"/>
                    <a:pt x="4637" y="1608"/>
                  </a:cubicBezTo>
                  <a:cubicBezTo>
                    <a:pt x="4722" y="1523"/>
                    <a:pt x="4805" y="1449"/>
                    <a:pt x="4890" y="1373"/>
                  </a:cubicBezTo>
                  <a:cubicBezTo>
                    <a:pt x="4964" y="1317"/>
                    <a:pt x="5041" y="1261"/>
                    <a:pt x="5114" y="1205"/>
                  </a:cubicBezTo>
                  <a:close/>
                  <a:moveTo>
                    <a:pt x="4265" y="1821"/>
                  </a:moveTo>
                  <a:lnTo>
                    <a:pt x="4245" y="1841"/>
                  </a:lnTo>
                  <a:lnTo>
                    <a:pt x="4218" y="1841"/>
                  </a:lnTo>
                  <a:cubicBezTo>
                    <a:pt x="4236" y="1832"/>
                    <a:pt x="4245" y="1832"/>
                    <a:pt x="4265" y="1821"/>
                  </a:cubicBezTo>
                  <a:close/>
                  <a:moveTo>
                    <a:pt x="4943" y="1691"/>
                  </a:moveTo>
                  <a:cubicBezTo>
                    <a:pt x="5165" y="1691"/>
                    <a:pt x="5390" y="1729"/>
                    <a:pt x="5610" y="1803"/>
                  </a:cubicBezTo>
                  <a:cubicBezTo>
                    <a:pt x="5274" y="1841"/>
                    <a:pt x="4973" y="1897"/>
                    <a:pt x="4693" y="1971"/>
                  </a:cubicBezTo>
                  <a:cubicBezTo>
                    <a:pt x="4593" y="1933"/>
                    <a:pt x="4481" y="1897"/>
                    <a:pt x="4377" y="1868"/>
                  </a:cubicBezTo>
                  <a:cubicBezTo>
                    <a:pt x="4413" y="1832"/>
                    <a:pt x="4442" y="1794"/>
                    <a:pt x="4481" y="1756"/>
                  </a:cubicBezTo>
                  <a:cubicBezTo>
                    <a:pt x="4572" y="1729"/>
                    <a:pt x="4666" y="1720"/>
                    <a:pt x="4761" y="1700"/>
                  </a:cubicBezTo>
                  <a:cubicBezTo>
                    <a:pt x="4821" y="1694"/>
                    <a:pt x="4882" y="1691"/>
                    <a:pt x="4943" y="1691"/>
                  </a:cubicBezTo>
                  <a:close/>
                  <a:moveTo>
                    <a:pt x="6701" y="1420"/>
                  </a:moveTo>
                  <a:lnTo>
                    <a:pt x="6701" y="1420"/>
                  </a:lnTo>
                  <a:cubicBezTo>
                    <a:pt x="6860" y="1467"/>
                    <a:pt x="7019" y="1523"/>
                    <a:pt x="7178" y="1579"/>
                  </a:cubicBezTo>
                  <a:cubicBezTo>
                    <a:pt x="7420" y="1673"/>
                    <a:pt x="7644" y="1785"/>
                    <a:pt x="7850" y="1897"/>
                  </a:cubicBezTo>
                  <a:cubicBezTo>
                    <a:pt x="7942" y="1971"/>
                    <a:pt x="8018" y="2045"/>
                    <a:pt x="8092" y="2121"/>
                  </a:cubicBezTo>
                  <a:cubicBezTo>
                    <a:pt x="7971" y="2056"/>
                    <a:pt x="7841" y="1989"/>
                    <a:pt x="7700" y="1944"/>
                  </a:cubicBezTo>
                  <a:cubicBezTo>
                    <a:pt x="7438" y="1850"/>
                    <a:pt x="7169" y="1794"/>
                    <a:pt x="6907" y="1776"/>
                  </a:cubicBezTo>
                  <a:cubicBezTo>
                    <a:pt x="6889" y="1738"/>
                    <a:pt x="6869" y="1700"/>
                    <a:pt x="6851" y="1664"/>
                  </a:cubicBezTo>
                  <a:cubicBezTo>
                    <a:pt x="6813" y="1579"/>
                    <a:pt x="6757" y="1496"/>
                    <a:pt x="6701" y="1420"/>
                  </a:cubicBezTo>
                  <a:close/>
                  <a:moveTo>
                    <a:pt x="4292" y="1971"/>
                  </a:moveTo>
                  <a:cubicBezTo>
                    <a:pt x="4357" y="1989"/>
                    <a:pt x="4433" y="2009"/>
                    <a:pt x="4498" y="2027"/>
                  </a:cubicBezTo>
                  <a:cubicBezTo>
                    <a:pt x="4377" y="2065"/>
                    <a:pt x="4256" y="2112"/>
                    <a:pt x="4144" y="2157"/>
                  </a:cubicBezTo>
                  <a:cubicBezTo>
                    <a:pt x="4189" y="2092"/>
                    <a:pt x="4236" y="2036"/>
                    <a:pt x="4292" y="1971"/>
                  </a:cubicBezTo>
                  <a:close/>
                  <a:moveTo>
                    <a:pt x="5731" y="1906"/>
                  </a:moveTo>
                  <a:lnTo>
                    <a:pt x="5731" y="1906"/>
                  </a:lnTo>
                  <a:cubicBezTo>
                    <a:pt x="5589" y="2036"/>
                    <a:pt x="5468" y="2168"/>
                    <a:pt x="5347" y="2307"/>
                  </a:cubicBezTo>
                  <a:cubicBezTo>
                    <a:pt x="5197" y="2204"/>
                    <a:pt x="5041" y="2121"/>
                    <a:pt x="4882" y="2045"/>
                  </a:cubicBezTo>
                  <a:cubicBezTo>
                    <a:pt x="5141" y="1980"/>
                    <a:pt x="5421" y="1944"/>
                    <a:pt x="5731" y="1906"/>
                  </a:cubicBezTo>
                  <a:close/>
                  <a:moveTo>
                    <a:pt x="7989" y="1019"/>
                  </a:moveTo>
                  <a:cubicBezTo>
                    <a:pt x="8148" y="1093"/>
                    <a:pt x="8298" y="1169"/>
                    <a:pt x="8457" y="1261"/>
                  </a:cubicBezTo>
                  <a:cubicBezTo>
                    <a:pt x="8905" y="1541"/>
                    <a:pt x="9286" y="1915"/>
                    <a:pt x="9557" y="2336"/>
                  </a:cubicBezTo>
                  <a:cubicBezTo>
                    <a:pt x="9413" y="2321"/>
                    <a:pt x="9268" y="2312"/>
                    <a:pt x="9116" y="2312"/>
                  </a:cubicBezTo>
                  <a:cubicBezTo>
                    <a:pt x="9062" y="2312"/>
                    <a:pt x="9006" y="2314"/>
                    <a:pt x="8950" y="2316"/>
                  </a:cubicBezTo>
                  <a:cubicBezTo>
                    <a:pt x="8849" y="2316"/>
                    <a:pt x="8755" y="2325"/>
                    <a:pt x="8652" y="2336"/>
                  </a:cubicBezTo>
                  <a:cubicBezTo>
                    <a:pt x="8437" y="2139"/>
                    <a:pt x="8195" y="1962"/>
                    <a:pt x="7924" y="1803"/>
                  </a:cubicBezTo>
                  <a:cubicBezTo>
                    <a:pt x="7915" y="1794"/>
                    <a:pt x="7906" y="1794"/>
                    <a:pt x="7897" y="1785"/>
                  </a:cubicBezTo>
                  <a:cubicBezTo>
                    <a:pt x="7635" y="1570"/>
                    <a:pt x="7346" y="1393"/>
                    <a:pt x="7037" y="1234"/>
                  </a:cubicBezTo>
                  <a:cubicBezTo>
                    <a:pt x="7234" y="1169"/>
                    <a:pt x="7429" y="1113"/>
                    <a:pt x="7635" y="1075"/>
                  </a:cubicBezTo>
                  <a:cubicBezTo>
                    <a:pt x="7756" y="1048"/>
                    <a:pt x="7868" y="1028"/>
                    <a:pt x="7989" y="1019"/>
                  </a:cubicBezTo>
                  <a:close/>
                  <a:moveTo>
                    <a:pt x="8354" y="2233"/>
                  </a:moveTo>
                  <a:lnTo>
                    <a:pt x="8354" y="2233"/>
                  </a:lnTo>
                  <a:cubicBezTo>
                    <a:pt x="8401" y="2269"/>
                    <a:pt x="8446" y="2307"/>
                    <a:pt x="8493" y="2345"/>
                  </a:cubicBezTo>
                  <a:cubicBezTo>
                    <a:pt x="8475" y="2354"/>
                    <a:pt x="8466" y="2354"/>
                    <a:pt x="8446" y="2354"/>
                  </a:cubicBezTo>
                  <a:cubicBezTo>
                    <a:pt x="8419" y="2316"/>
                    <a:pt x="8381" y="2269"/>
                    <a:pt x="8354" y="2233"/>
                  </a:cubicBezTo>
                  <a:close/>
                  <a:moveTo>
                    <a:pt x="4908" y="1216"/>
                  </a:moveTo>
                  <a:cubicBezTo>
                    <a:pt x="4882" y="1234"/>
                    <a:pt x="4852" y="1261"/>
                    <a:pt x="4817" y="1281"/>
                  </a:cubicBezTo>
                  <a:cubicBezTo>
                    <a:pt x="4675" y="1402"/>
                    <a:pt x="4545" y="1523"/>
                    <a:pt x="4425" y="1653"/>
                  </a:cubicBezTo>
                  <a:cubicBezTo>
                    <a:pt x="4274" y="1691"/>
                    <a:pt x="4133" y="1747"/>
                    <a:pt x="3994" y="1812"/>
                  </a:cubicBezTo>
                  <a:cubicBezTo>
                    <a:pt x="3943" y="1808"/>
                    <a:pt x="3891" y="1807"/>
                    <a:pt x="3839" y="1807"/>
                  </a:cubicBezTo>
                  <a:cubicBezTo>
                    <a:pt x="3199" y="1807"/>
                    <a:pt x="2554" y="2072"/>
                    <a:pt x="2061" y="2513"/>
                  </a:cubicBezTo>
                  <a:cubicBezTo>
                    <a:pt x="2296" y="2186"/>
                    <a:pt x="2576" y="1888"/>
                    <a:pt x="2892" y="1635"/>
                  </a:cubicBezTo>
                  <a:cubicBezTo>
                    <a:pt x="3537" y="1373"/>
                    <a:pt x="4218" y="1234"/>
                    <a:pt x="4908" y="1216"/>
                  </a:cubicBezTo>
                  <a:close/>
                  <a:moveTo>
                    <a:pt x="8242" y="1010"/>
                  </a:moveTo>
                  <a:cubicBezTo>
                    <a:pt x="8670" y="1010"/>
                    <a:pt x="9062" y="1104"/>
                    <a:pt x="9398" y="1272"/>
                  </a:cubicBezTo>
                  <a:cubicBezTo>
                    <a:pt x="9931" y="1532"/>
                    <a:pt x="10305" y="2000"/>
                    <a:pt x="10426" y="2513"/>
                  </a:cubicBezTo>
                  <a:cubicBezTo>
                    <a:pt x="10202" y="2437"/>
                    <a:pt x="9969" y="2381"/>
                    <a:pt x="9698" y="2345"/>
                  </a:cubicBezTo>
                  <a:cubicBezTo>
                    <a:pt x="9418" y="1877"/>
                    <a:pt x="9006" y="1467"/>
                    <a:pt x="8513" y="1160"/>
                  </a:cubicBezTo>
                  <a:cubicBezTo>
                    <a:pt x="8428" y="1113"/>
                    <a:pt x="8334" y="1057"/>
                    <a:pt x="8242" y="1010"/>
                  </a:cubicBezTo>
                  <a:close/>
                  <a:moveTo>
                    <a:pt x="6954" y="1897"/>
                  </a:moveTo>
                  <a:lnTo>
                    <a:pt x="6954" y="1897"/>
                  </a:lnTo>
                  <a:cubicBezTo>
                    <a:pt x="7187" y="1915"/>
                    <a:pt x="7429" y="1971"/>
                    <a:pt x="7662" y="2045"/>
                  </a:cubicBezTo>
                  <a:cubicBezTo>
                    <a:pt x="7886" y="2130"/>
                    <a:pt x="8092" y="2242"/>
                    <a:pt x="8269" y="2381"/>
                  </a:cubicBezTo>
                  <a:cubicBezTo>
                    <a:pt x="7859" y="2437"/>
                    <a:pt x="7438" y="2549"/>
                    <a:pt x="7046" y="2708"/>
                  </a:cubicBezTo>
                  <a:cubicBezTo>
                    <a:pt x="7075" y="2428"/>
                    <a:pt x="7046" y="2157"/>
                    <a:pt x="6954" y="1897"/>
                  </a:cubicBezTo>
                  <a:close/>
                  <a:moveTo>
                    <a:pt x="6493" y="1867"/>
                  </a:moveTo>
                  <a:cubicBezTo>
                    <a:pt x="6601" y="1867"/>
                    <a:pt x="6712" y="1869"/>
                    <a:pt x="6821" y="1877"/>
                  </a:cubicBezTo>
                  <a:cubicBezTo>
                    <a:pt x="6933" y="2148"/>
                    <a:pt x="6954" y="2437"/>
                    <a:pt x="6925" y="2728"/>
                  </a:cubicBezTo>
                  <a:cubicBezTo>
                    <a:pt x="6721" y="2381"/>
                    <a:pt x="6420" y="2083"/>
                    <a:pt x="6067" y="1877"/>
                  </a:cubicBezTo>
                  <a:cubicBezTo>
                    <a:pt x="6201" y="1872"/>
                    <a:pt x="6345" y="1867"/>
                    <a:pt x="6493" y="1867"/>
                  </a:cubicBezTo>
                  <a:close/>
                  <a:moveTo>
                    <a:pt x="8961" y="2428"/>
                  </a:moveTo>
                  <a:cubicBezTo>
                    <a:pt x="9194" y="2428"/>
                    <a:pt x="9418" y="2437"/>
                    <a:pt x="9633" y="2457"/>
                  </a:cubicBezTo>
                  <a:cubicBezTo>
                    <a:pt x="9707" y="2596"/>
                    <a:pt x="9781" y="2737"/>
                    <a:pt x="9837" y="2885"/>
                  </a:cubicBezTo>
                  <a:cubicBezTo>
                    <a:pt x="9745" y="2876"/>
                    <a:pt x="9660" y="2876"/>
                    <a:pt x="9566" y="2876"/>
                  </a:cubicBezTo>
                  <a:cubicBezTo>
                    <a:pt x="9427" y="2885"/>
                    <a:pt x="9286" y="2905"/>
                    <a:pt x="9147" y="2932"/>
                  </a:cubicBezTo>
                  <a:cubicBezTo>
                    <a:pt x="9100" y="2858"/>
                    <a:pt x="9044" y="2773"/>
                    <a:pt x="8988" y="2699"/>
                  </a:cubicBezTo>
                  <a:cubicBezTo>
                    <a:pt x="8914" y="2616"/>
                    <a:pt x="8838" y="2522"/>
                    <a:pt x="8755" y="2437"/>
                  </a:cubicBezTo>
                  <a:cubicBezTo>
                    <a:pt x="8829" y="2437"/>
                    <a:pt x="8894" y="2437"/>
                    <a:pt x="8961" y="2428"/>
                  </a:cubicBezTo>
                  <a:close/>
                  <a:moveTo>
                    <a:pt x="8390" y="2475"/>
                  </a:moveTo>
                  <a:cubicBezTo>
                    <a:pt x="8502" y="2634"/>
                    <a:pt x="8587" y="2793"/>
                    <a:pt x="8652" y="2961"/>
                  </a:cubicBezTo>
                  <a:cubicBezTo>
                    <a:pt x="8316" y="2840"/>
                    <a:pt x="7962" y="2784"/>
                    <a:pt x="7617" y="2784"/>
                  </a:cubicBezTo>
                  <a:cubicBezTo>
                    <a:pt x="7485" y="2784"/>
                    <a:pt x="7355" y="2793"/>
                    <a:pt x="7225" y="2811"/>
                  </a:cubicBezTo>
                  <a:cubicBezTo>
                    <a:pt x="7187" y="2802"/>
                    <a:pt x="7149" y="2802"/>
                    <a:pt x="7113" y="2802"/>
                  </a:cubicBezTo>
                  <a:cubicBezTo>
                    <a:pt x="7532" y="2643"/>
                    <a:pt x="7971" y="2531"/>
                    <a:pt x="8390" y="2475"/>
                  </a:cubicBezTo>
                  <a:close/>
                  <a:moveTo>
                    <a:pt x="8605" y="2457"/>
                  </a:moveTo>
                  <a:cubicBezTo>
                    <a:pt x="8708" y="2560"/>
                    <a:pt x="8811" y="2661"/>
                    <a:pt x="8894" y="2773"/>
                  </a:cubicBezTo>
                  <a:cubicBezTo>
                    <a:pt x="8941" y="2840"/>
                    <a:pt x="8988" y="2905"/>
                    <a:pt x="9026" y="2961"/>
                  </a:cubicBezTo>
                  <a:cubicBezTo>
                    <a:pt x="8997" y="2979"/>
                    <a:pt x="8961" y="2988"/>
                    <a:pt x="8932" y="2997"/>
                  </a:cubicBezTo>
                  <a:cubicBezTo>
                    <a:pt x="8838" y="2802"/>
                    <a:pt x="8708" y="2616"/>
                    <a:pt x="8549" y="2457"/>
                  </a:cubicBezTo>
                  <a:close/>
                  <a:moveTo>
                    <a:pt x="8773" y="2952"/>
                  </a:moveTo>
                  <a:lnTo>
                    <a:pt x="8773" y="2952"/>
                  </a:lnTo>
                  <a:cubicBezTo>
                    <a:pt x="8781" y="2969"/>
                    <a:pt x="8799" y="2993"/>
                    <a:pt x="8809" y="3020"/>
                  </a:cubicBezTo>
                  <a:lnTo>
                    <a:pt x="8809" y="3020"/>
                  </a:lnTo>
                  <a:cubicBezTo>
                    <a:pt x="8806" y="3017"/>
                    <a:pt x="8802" y="3017"/>
                    <a:pt x="8802" y="3017"/>
                  </a:cubicBezTo>
                  <a:cubicBezTo>
                    <a:pt x="8793" y="2997"/>
                    <a:pt x="8782" y="2970"/>
                    <a:pt x="8773" y="2952"/>
                  </a:cubicBezTo>
                  <a:close/>
                  <a:moveTo>
                    <a:pt x="9772" y="2475"/>
                  </a:moveTo>
                  <a:lnTo>
                    <a:pt x="9772" y="2475"/>
                  </a:lnTo>
                  <a:cubicBezTo>
                    <a:pt x="10025" y="2513"/>
                    <a:pt x="10238" y="2569"/>
                    <a:pt x="10444" y="2652"/>
                  </a:cubicBezTo>
                  <a:cubicBezTo>
                    <a:pt x="10462" y="2773"/>
                    <a:pt x="10462" y="2896"/>
                    <a:pt x="10453" y="3026"/>
                  </a:cubicBezTo>
                  <a:cubicBezTo>
                    <a:pt x="10294" y="2970"/>
                    <a:pt x="10137" y="2923"/>
                    <a:pt x="9969" y="2905"/>
                  </a:cubicBezTo>
                  <a:cubicBezTo>
                    <a:pt x="9913" y="2755"/>
                    <a:pt x="9846" y="2616"/>
                    <a:pt x="9772" y="2475"/>
                  </a:cubicBezTo>
                  <a:close/>
                  <a:moveTo>
                    <a:pt x="5890" y="1924"/>
                  </a:moveTo>
                  <a:cubicBezTo>
                    <a:pt x="6273" y="2121"/>
                    <a:pt x="6609" y="2428"/>
                    <a:pt x="6821" y="2802"/>
                  </a:cubicBezTo>
                  <a:cubicBezTo>
                    <a:pt x="6777" y="2820"/>
                    <a:pt x="6730" y="2849"/>
                    <a:pt x="6683" y="2867"/>
                  </a:cubicBezTo>
                  <a:cubicBezTo>
                    <a:pt x="6562" y="2905"/>
                    <a:pt x="6450" y="2952"/>
                    <a:pt x="6347" y="3017"/>
                  </a:cubicBezTo>
                  <a:cubicBezTo>
                    <a:pt x="6300" y="3035"/>
                    <a:pt x="6252" y="3044"/>
                    <a:pt x="6217" y="3064"/>
                  </a:cubicBezTo>
                  <a:cubicBezTo>
                    <a:pt x="6149" y="2988"/>
                    <a:pt x="6084" y="2914"/>
                    <a:pt x="6011" y="2840"/>
                  </a:cubicBezTo>
                  <a:cubicBezTo>
                    <a:pt x="6140" y="2755"/>
                    <a:pt x="6282" y="2672"/>
                    <a:pt x="6441" y="2596"/>
                  </a:cubicBezTo>
                  <a:cubicBezTo>
                    <a:pt x="6468" y="2587"/>
                    <a:pt x="6477" y="2549"/>
                    <a:pt x="6468" y="2522"/>
                  </a:cubicBezTo>
                  <a:cubicBezTo>
                    <a:pt x="6455" y="2501"/>
                    <a:pt x="6431" y="2486"/>
                    <a:pt x="6409" y="2486"/>
                  </a:cubicBezTo>
                  <a:cubicBezTo>
                    <a:pt x="6400" y="2486"/>
                    <a:pt x="6392" y="2488"/>
                    <a:pt x="6385" y="2493"/>
                  </a:cubicBezTo>
                  <a:cubicBezTo>
                    <a:pt x="6226" y="2569"/>
                    <a:pt x="6067" y="2661"/>
                    <a:pt x="5925" y="2764"/>
                  </a:cubicBezTo>
                  <a:cubicBezTo>
                    <a:pt x="5804" y="2643"/>
                    <a:pt x="5675" y="2540"/>
                    <a:pt x="5533" y="2437"/>
                  </a:cubicBezTo>
                  <a:cubicBezTo>
                    <a:pt x="5507" y="2410"/>
                    <a:pt x="5477" y="2392"/>
                    <a:pt x="5451" y="2372"/>
                  </a:cubicBezTo>
                  <a:cubicBezTo>
                    <a:pt x="5580" y="2213"/>
                    <a:pt x="5731" y="2065"/>
                    <a:pt x="5890" y="1924"/>
                  </a:cubicBezTo>
                  <a:close/>
                  <a:moveTo>
                    <a:pt x="8768" y="121"/>
                  </a:moveTo>
                  <a:cubicBezTo>
                    <a:pt x="8819" y="121"/>
                    <a:pt x="8871" y="122"/>
                    <a:pt x="8923" y="123"/>
                  </a:cubicBezTo>
                  <a:cubicBezTo>
                    <a:pt x="9819" y="132"/>
                    <a:pt x="10547" y="291"/>
                    <a:pt x="11163" y="609"/>
                  </a:cubicBezTo>
                  <a:cubicBezTo>
                    <a:pt x="11900" y="981"/>
                    <a:pt x="12433" y="1597"/>
                    <a:pt x="12628" y="2289"/>
                  </a:cubicBezTo>
                  <a:cubicBezTo>
                    <a:pt x="12713" y="2569"/>
                    <a:pt x="12740" y="2876"/>
                    <a:pt x="12713" y="3185"/>
                  </a:cubicBezTo>
                  <a:cubicBezTo>
                    <a:pt x="12675" y="3100"/>
                    <a:pt x="12637" y="3017"/>
                    <a:pt x="12590" y="2941"/>
                  </a:cubicBezTo>
                  <a:cubicBezTo>
                    <a:pt x="12059" y="1980"/>
                    <a:pt x="11013" y="1328"/>
                    <a:pt x="9371" y="936"/>
                  </a:cubicBezTo>
                  <a:cubicBezTo>
                    <a:pt x="8513" y="730"/>
                    <a:pt x="7635" y="600"/>
                    <a:pt x="6757" y="562"/>
                  </a:cubicBezTo>
                  <a:cubicBezTo>
                    <a:pt x="6636" y="544"/>
                    <a:pt x="6524" y="533"/>
                    <a:pt x="6403" y="524"/>
                  </a:cubicBezTo>
                  <a:cubicBezTo>
                    <a:pt x="7125" y="260"/>
                    <a:pt x="7921" y="121"/>
                    <a:pt x="8768" y="121"/>
                  </a:cubicBezTo>
                  <a:close/>
                  <a:moveTo>
                    <a:pt x="9091" y="3073"/>
                  </a:moveTo>
                  <a:cubicBezTo>
                    <a:pt x="9118" y="3120"/>
                    <a:pt x="9147" y="3165"/>
                    <a:pt x="9174" y="3212"/>
                  </a:cubicBezTo>
                  <a:cubicBezTo>
                    <a:pt x="9109" y="3176"/>
                    <a:pt x="9044" y="3138"/>
                    <a:pt x="8979" y="3100"/>
                  </a:cubicBezTo>
                  <a:cubicBezTo>
                    <a:pt x="9017" y="3091"/>
                    <a:pt x="9053" y="3082"/>
                    <a:pt x="9091" y="3073"/>
                  </a:cubicBezTo>
                  <a:close/>
                  <a:moveTo>
                    <a:pt x="7700" y="2905"/>
                  </a:moveTo>
                  <a:lnTo>
                    <a:pt x="7700" y="2905"/>
                  </a:lnTo>
                  <a:cubicBezTo>
                    <a:pt x="8027" y="2914"/>
                    <a:pt x="8363" y="2970"/>
                    <a:pt x="8681" y="3091"/>
                  </a:cubicBezTo>
                  <a:cubicBezTo>
                    <a:pt x="8569" y="3147"/>
                    <a:pt x="8457" y="3212"/>
                    <a:pt x="8345" y="3288"/>
                  </a:cubicBezTo>
                  <a:cubicBezTo>
                    <a:pt x="8157" y="3120"/>
                    <a:pt x="7933" y="2988"/>
                    <a:pt x="7700" y="2905"/>
                  </a:cubicBezTo>
                  <a:close/>
                  <a:moveTo>
                    <a:pt x="5916" y="2914"/>
                  </a:moveTo>
                  <a:cubicBezTo>
                    <a:pt x="5981" y="2979"/>
                    <a:pt x="6037" y="3044"/>
                    <a:pt x="6105" y="3109"/>
                  </a:cubicBezTo>
                  <a:cubicBezTo>
                    <a:pt x="5843" y="3221"/>
                    <a:pt x="5589" y="3362"/>
                    <a:pt x="5365" y="3512"/>
                  </a:cubicBezTo>
                  <a:cubicBezTo>
                    <a:pt x="5395" y="3465"/>
                    <a:pt x="5433" y="3418"/>
                    <a:pt x="5459" y="3371"/>
                  </a:cubicBezTo>
                  <a:cubicBezTo>
                    <a:pt x="5580" y="3203"/>
                    <a:pt x="5739" y="3053"/>
                    <a:pt x="5916" y="2914"/>
                  </a:cubicBezTo>
                  <a:close/>
                  <a:moveTo>
                    <a:pt x="6889" y="2979"/>
                  </a:moveTo>
                  <a:cubicBezTo>
                    <a:pt x="6833" y="3221"/>
                    <a:pt x="6748" y="3456"/>
                    <a:pt x="6636" y="3680"/>
                  </a:cubicBezTo>
                  <a:cubicBezTo>
                    <a:pt x="6541" y="3512"/>
                    <a:pt x="6441" y="3353"/>
                    <a:pt x="6317" y="3203"/>
                  </a:cubicBezTo>
                  <a:cubicBezTo>
                    <a:pt x="6394" y="3156"/>
                    <a:pt x="6468" y="3109"/>
                    <a:pt x="6541" y="3073"/>
                  </a:cubicBezTo>
                  <a:cubicBezTo>
                    <a:pt x="6653" y="3035"/>
                    <a:pt x="6765" y="3008"/>
                    <a:pt x="6889" y="2979"/>
                  </a:cubicBezTo>
                  <a:close/>
                  <a:moveTo>
                    <a:pt x="8737" y="3203"/>
                  </a:moveTo>
                  <a:cubicBezTo>
                    <a:pt x="8755" y="3306"/>
                    <a:pt x="8773" y="3409"/>
                    <a:pt x="8782" y="3512"/>
                  </a:cubicBezTo>
                  <a:cubicBezTo>
                    <a:pt x="8793" y="3613"/>
                    <a:pt x="8793" y="3716"/>
                    <a:pt x="8782" y="3828"/>
                  </a:cubicBezTo>
                  <a:cubicBezTo>
                    <a:pt x="8690" y="3660"/>
                    <a:pt x="8569" y="3501"/>
                    <a:pt x="8437" y="3371"/>
                  </a:cubicBezTo>
                  <a:cubicBezTo>
                    <a:pt x="8531" y="3306"/>
                    <a:pt x="8625" y="3250"/>
                    <a:pt x="8737" y="3203"/>
                  </a:cubicBezTo>
                  <a:close/>
                  <a:moveTo>
                    <a:pt x="10565" y="2699"/>
                  </a:moveTo>
                  <a:cubicBezTo>
                    <a:pt x="10659" y="2746"/>
                    <a:pt x="10742" y="2793"/>
                    <a:pt x="10827" y="2840"/>
                  </a:cubicBezTo>
                  <a:cubicBezTo>
                    <a:pt x="11219" y="3091"/>
                    <a:pt x="11517" y="3483"/>
                    <a:pt x="11694" y="3931"/>
                  </a:cubicBezTo>
                  <a:cubicBezTo>
                    <a:pt x="11396" y="3548"/>
                    <a:pt x="11004" y="3250"/>
                    <a:pt x="10565" y="3064"/>
                  </a:cubicBezTo>
                  <a:cubicBezTo>
                    <a:pt x="10574" y="2952"/>
                    <a:pt x="10574" y="2829"/>
                    <a:pt x="10565" y="2699"/>
                  </a:cubicBezTo>
                  <a:close/>
                  <a:moveTo>
                    <a:pt x="10014" y="3026"/>
                  </a:moveTo>
                  <a:cubicBezTo>
                    <a:pt x="10155" y="3053"/>
                    <a:pt x="10294" y="3091"/>
                    <a:pt x="10435" y="3138"/>
                  </a:cubicBezTo>
                  <a:cubicBezTo>
                    <a:pt x="10397" y="3389"/>
                    <a:pt x="10314" y="3651"/>
                    <a:pt x="10173" y="3940"/>
                  </a:cubicBezTo>
                  <a:lnTo>
                    <a:pt x="10146" y="3940"/>
                  </a:lnTo>
                  <a:cubicBezTo>
                    <a:pt x="10155" y="3633"/>
                    <a:pt x="10108" y="3324"/>
                    <a:pt x="10014" y="3026"/>
                  </a:cubicBezTo>
                  <a:close/>
                  <a:moveTo>
                    <a:pt x="9656" y="2993"/>
                  </a:moveTo>
                  <a:cubicBezTo>
                    <a:pt x="9732" y="2993"/>
                    <a:pt x="9810" y="3000"/>
                    <a:pt x="9884" y="3008"/>
                  </a:cubicBezTo>
                  <a:cubicBezTo>
                    <a:pt x="9987" y="3315"/>
                    <a:pt x="10043" y="3642"/>
                    <a:pt x="10034" y="3960"/>
                  </a:cubicBezTo>
                  <a:cubicBezTo>
                    <a:pt x="9978" y="3969"/>
                    <a:pt x="9922" y="3987"/>
                    <a:pt x="9866" y="3996"/>
                  </a:cubicBezTo>
                  <a:cubicBezTo>
                    <a:pt x="9763" y="3754"/>
                    <a:pt x="9595" y="3539"/>
                    <a:pt x="9362" y="3353"/>
                  </a:cubicBezTo>
                  <a:cubicBezTo>
                    <a:pt x="9324" y="3241"/>
                    <a:pt x="9268" y="3138"/>
                    <a:pt x="9212" y="3035"/>
                  </a:cubicBezTo>
                  <a:cubicBezTo>
                    <a:pt x="9333" y="3017"/>
                    <a:pt x="9445" y="2997"/>
                    <a:pt x="9566" y="2997"/>
                  </a:cubicBezTo>
                  <a:cubicBezTo>
                    <a:pt x="9595" y="2994"/>
                    <a:pt x="9625" y="2993"/>
                    <a:pt x="9656" y="2993"/>
                  </a:cubicBezTo>
                  <a:close/>
                  <a:moveTo>
                    <a:pt x="9445" y="3586"/>
                  </a:moveTo>
                  <a:lnTo>
                    <a:pt x="9445" y="3586"/>
                  </a:lnTo>
                  <a:cubicBezTo>
                    <a:pt x="9577" y="3716"/>
                    <a:pt x="9678" y="3866"/>
                    <a:pt x="9745" y="4025"/>
                  </a:cubicBezTo>
                  <a:cubicBezTo>
                    <a:pt x="9678" y="4043"/>
                    <a:pt x="9613" y="4072"/>
                    <a:pt x="9548" y="4099"/>
                  </a:cubicBezTo>
                  <a:cubicBezTo>
                    <a:pt x="9530" y="3922"/>
                    <a:pt x="9501" y="3754"/>
                    <a:pt x="9445" y="3586"/>
                  </a:cubicBezTo>
                  <a:close/>
                  <a:moveTo>
                    <a:pt x="5377" y="2466"/>
                  </a:moveTo>
                  <a:cubicBezTo>
                    <a:pt x="5403" y="2484"/>
                    <a:pt x="5433" y="2504"/>
                    <a:pt x="5468" y="2531"/>
                  </a:cubicBezTo>
                  <a:cubicBezTo>
                    <a:pt x="5601" y="2625"/>
                    <a:pt x="5722" y="2728"/>
                    <a:pt x="5834" y="2829"/>
                  </a:cubicBezTo>
                  <a:cubicBezTo>
                    <a:pt x="5645" y="2970"/>
                    <a:pt x="5489" y="3129"/>
                    <a:pt x="5365" y="3306"/>
                  </a:cubicBezTo>
                  <a:cubicBezTo>
                    <a:pt x="5282" y="3418"/>
                    <a:pt x="5218" y="3539"/>
                    <a:pt x="5162" y="3660"/>
                  </a:cubicBezTo>
                  <a:cubicBezTo>
                    <a:pt x="5067" y="3736"/>
                    <a:pt x="4973" y="3801"/>
                    <a:pt x="4899" y="3875"/>
                  </a:cubicBezTo>
                  <a:cubicBezTo>
                    <a:pt x="4817" y="3949"/>
                    <a:pt x="4731" y="4034"/>
                    <a:pt x="4649" y="4128"/>
                  </a:cubicBezTo>
                  <a:cubicBezTo>
                    <a:pt x="4675" y="3913"/>
                    <a:pt x="4731" y="3698"/>
                    <a:pt x="4805" y="3483"/>
                  </a:cubicBezTo>
                  <a:cubicBezTo>
                    <a:pt x="4938" y="3120"/>
                    <a:pt x="5132" y="2773"/>
                    <a:pt x="5377" y="2466"/>
                  </a:cubicBezTo>
                  <a:close/>
                  <a:moveTo>
                    <a:pt x="8838" y="3165"/>
                  </a:moveTo>
                  <a:cubicBezTo>
                    <a:pt x="8858" y="3165"/>
                    <a:pt x="8867" y="3176"/>
                    <a:pt x="8876" y="3185"/>
                  </a:cubicBezTo>
                  <a:cubicBezTo>
                    <a:pt x="8885" y="3194"/>
                    <a:pt x="8885" y="3212"/>
                    <a:pt x="8894" y="3232"/>
                  </a:cubicBezTo>
                  <a:cubicBezTo>
                    <a:pt x="8979" y="3501"/>
                    <a:pt x="8988" y="3810"/>
                    <a:pt x="8923" y="4155"/>
                  </a:cubicBezTo>
                  <a:cubicBezTo>
                    <a:pt x="8905" y="4108"/>
                    <a:pt x="8894" y="4061"/>
                    <a:pt x="8876" y="4025"/>
                  </a:cubicBezTo>
                  <a:cubicBezTo>
                    <a:pt x="8905" y="3837"/>
                    <a:pt x="8914" y="3669"/>
                    <a:pt x="8905" y="3501"/>
                  </a:cubicBezTo>
                  <a:cubicBezTo>
                    <a:pt x="8894" y="3389"/>
                    <a:pt x="8876" y="3277"/>
                    <a:pt x="8838" y="3165"/>
                  </a:cubicBezTo>
                  <a:close/>
                  <a:moveTo>
                    <a:pt x="5964" y="3306"/>
                  </a:moveTo>
                  <a:lnTo>
                    <a:pt x="5964" y="3306"/>
                  </a:lnTo>
                  <a:cubicBezTo>
                    <a:pt x="5636" y="3548"/>
                    <a:pt x="5347" y="3828"/>
                    <a:pt x="5114" y="4164"/>
                  </a:cubicBezTo>
                  <a:cubicBezTo>
                    <a:pt x="5141" y="4016"/>
                    <a:pt x="5188" y="3875"/>
                    <a:pt x="5253" y="3736"/>
                  </a:cubicBezTo>
                  <a:cubicBezTo>
                    <a:pt x="5468" y="3577"/>
                    <a:pt x="5701" y="3427"/>
                    <a:pt x="5964" y="3306"/>
                  </a:cubicBezTo>
                  <a:close/>
                  <a:moveTo>
                    <a:pt x="10025" y="4081"/>
                  </a:moveTo>
                  <a:lnTo>
                    <a:pt x="10025" y="4081"/>
                  </a:lnTo>
                  <a:cubicBezTo>
                    <a:pt x="10014" y="4146"/>
                    <a:pt x="10005" y="4211"/>
                    <a:pt x="9996" y="4276"/>
                  </a:cubicBezTo>
                  <a:cubicBezTo>
                    <a:pt x="9987" y="4305"/>
                    <a:pt x="9969" y="4332"/>
                    <a:pt x="9949" y="4361"/>
                  </a:cubicBezTo>
                  <a:cubicBezTo>
                    <a:pt x="9949" y="4341"/>
                    <a:pt x="9949" y="4314"/>
                    <a:pt x="9940" y="4285"/>
                  </a:cubicBezTo>
                  <a:cubicBezTo>
                    <a:pt x="9931" y="4229"/>
                    <a:pt x="9922" y="4164"/>
                    <a:pt x="9902" y="4108"/>
                  </a:cubicBezTo>
                  <a:cubicBezTo>
                    <a:pt x="9940" y="4099"/>
                    <a:pt x="9978" y="4090"/>
                    <a:pt x="10025" y="4081"/>
                  </a:cubicBezTo>
                  <a:close/>
                  <a:moveTo>
                    <a:pt x="9026" y="3259"/>
                  </a:moveTo>
                  <a:lnTo>
                    <a:pt x="9026" y="3259"/>
                  </a:lnTo>
                  <a:cubicBezTo>
                    <a:pt x="9109" y="3306"/>
                    <a:pt x="9194" y="3362"/>
                    <a:pt x="9268" y="3418"/>
                  </a:cubicBezTo>
                  <a:cubicBezTo>
                    <a:pt x="9362" y="3660"/>
                    <a:pt x="9418" y="3904"/>
                    <a:pt x="9427" y="4146"/>
                  </a:cubicBezTo>
                  <a:cubicBezTo>
                    <a:pt x="9268" y="4220"/>
                    <a:pt x="9129" y="4296"/>
                    <a:pt x="8988" y="4388"/>
                  </a:cubicBezTo>
                  <a:cubicBezTo>
                    <a:pt x="9100" y="3969"/>
                    <a:pt x="9109" y="3586"/>
                    <a:pt x="9026" y="3259"/>
                  </a:cubicBezTo>
                  <a:close/>
                  <a:moveTo>
                    <a:pt x="8829" y="4249"/>
                  </a:moveTo>
                  <a:cubicBezTo>
                    <a:pt x="8838" y="4296"/>
                    <a:pt x="8858" y="4341"/>
                    <a:pt x="8867" y="4397"/>
                  </a:cubicBezTo>
                  <a:cubicBezTo>
                    <a:pt x="8858" y="4426"/>
                    <a:pt x="8849" y="4464"/>
                    <a:pt x="8829" y="4491"/>
                  </a:cubicBezTo>
                  <a:cubicBezTo>
                    <a:pt x="8802" y="4520"/>
                    <a:pt x="8764" y="4547"/>
                    <a:pt x="8737" y="4565"/>
                  </a:cubicBezTo>
                  <a:cubicBezTo>
                    <a:pt x="8773" y="4453"/>
                    <a:pt x="8802" y="4352"/>
                    <a:pt x="8829" y="4249"/>
                  </a:cubicBezTo>
                  <a:close/>
                  <a:moveTo>
                    <a:pt x="5860" y="3530"/>
                  </a:moveTo>
                  <a:lnTo>
                    <a:pt x="5860" y="3530"/>
                  </a:lnTo>
                  <a:cubicBezTo>
                    <a:pt x="5683" y="3857"/>
                    <a:pt x="5619" y="4229"/>
                    <a:pt x="5610" y="4529"/>
                  </a:cubicBezTo>
                  <a:cubicBezTo>
                    <a:pt x="5610" y="4565"/>
                    <a:pt x="5610" y="4594"/>
                    <a:pt x="5601" y="4632"/>
                  </a:cubicBezTo>
                  <a:cubicBezTo>
                    <a:pt x="5545" y="4623"/>
                    <a:pt x="5487" y="4618"/>
                    <a:pt x="5429" y="4618"/>
                  </a:cubicBezTo>
                  <a:cubicBezTo>
                    <a:pt x="5310" y="4618"/>
                    <a:pt x="5189" y="4637"/>
                    <a:pt x="5076" y="4668"/>
                  </a:cubicBezTo>
                  <a:lnTo>
                    <a:pt x="5076" y="4435"/>
                  </a:lnTo>
                  <a:cubicBezTo>
                    <a:pt x="5282" y="4090"/>
                    <a:pt x="5554" y="3792"/>
                    <a:pt x="5860" y="3530"/>
                  </a:cubicBezTo>
                  <a:close/>
                  <a:moveTo>
                    <a:pt x="6972" y="3109"/>
                  </a:moveTo>
                  <a:cubicBezTo>
                    <a:pt x="7019" y="3232"/>
                    <a:pt x="7046" y="3362"/>
                    <a:pt x="7066" y="3492"/>
                  </a:cubicBezTo>
                  <a:cubicBezTo>
                    <a:pt x="7122" y="3857"/>
                    <a:pt x="7075" y="4258"/>
                    <a:pt x="6945" y="4677"/>
                  </a:cubicBezTo>
                  <a:cubicBezTo>
                    <a:pt x="6925" y="4509"/>
                    <a:pt x="6889" y="4352"/>
                    <a:pt x="6842" y="4202"/>
                  </a:cubicBezTo>
                  <a:cubicBezTo>
                    <a:pt x="6804" y="4072"/>
                    <a:pt x="6757" y="3940"/>
                    <a:pt x="6701" y="3810"/>
                  </a:cubicBezTo>
                  <a:cubicBezTo>
                    <a:pt x="6813" y="3586"/>
                    <a:pt x="6907" y="3353"/>
                    <a:pt x="6972" y="3109"/>
                  </a:cubicBezTo>
                  <a:close/>
                  <a:moveTo>
                    <a:pt x="6226" y="3259"/>
                  </a:moveTo>
                  <a:cubicBezTo>
                    <a:pt x="6356" y="3436"/>
                    <a:pt x="6477" y="3624"/>
                    <a:pt x="6571" y="3810"/>
                  </a:cubicBezTo>
                  <a:cubicBezTo>
                    <a:pt x="6459" y="4005"/>
                    <a:pt x="6338" y="4193"/>
                    <a:pt x="6205" y="4361"/>
                  </a:cubicBezTo>
                  <a:cubicBezTo>
                    <a:pt x="6114" y="4482"/>
                    <a:pt x="6011" y="4603"/>
                    <a:pt x="5908" y="4715"/>
                  </a:cubicBezTo>
                  <a:cubicBezTo>
                    <a:pt x="5851" y="4688"/>
                    <a:pt x="5787" y="4668"/>
                    <a:pt x="5722" y="4650"/>
                  </a:cubicBezTo>
                  <a:lnTo>
                    <a:pt x="5722" y="4538"/>
                  </a:lnTo>
                  <a:cubicBezTo>
                    <a:pt x="5739" y="4155"/>
                    <a:pt x="5843" y="3633"/>
                    <a:pt x="6188" y="3288"/>
                  </a:cubicBezTo>
                  <a:cubicBezTo>
                    <a:pt x="6196" y="3277"/>
                    <a:pt x="6205" y="3268"/>
                    <a:pt x="6226" y="3259"/>
                  </a:cubicBezTo>
                  <a:close/>
                  <a:moveTo>
                    <a:pt x="4964" y="4668"/>
                  </a:moveTo>
                  <a:lnTo>
                    <a:pt x="4964" y="4706"/>
                  </a:lnTo>
                  <a:cubicBezTo>
                    <a:pt x="4955" y="4715"/>
                    <a:pt x="4946" y="4715"/>
                    <a:pt x="4938" y="4724"/>
                  </a:cubicBezTo>
                  <a:cubicBezTo>
                    <a:pt x="4946" y="4706"/>
                    <a:pt x="4955" y="4688"/>
                    <a:pt x="4964" y="4668"/>
                  </a:cubicBezTo>
                  <a:close/>
                  <a:moveTo>
                    <a:pt x="7579" y="739"/>
                  </a:moveTo>
                  <a:lnTo>
                    <a:pt x="7579" y="739"/>
                  </a:lnTo>
                  <a:cubicBezTo>
                    <a:pt x="8177" y="804"/>
                    <a:pt x="8764" y="907"/>
                    <a:pt x="9342" y="1048"/>
                  </a:cubicBezTo>
                  <a:cubicBezTo>
                    <a:pt x="10948" y="1429"/>
                    <a:pt x="11974" y="2065"/>
                    <a:pt x="12489" y="2997"/>
                  </a:cubicBezTo>
                  <a:cubicBezTo>
                    <a:pt x="12563" y="3138"/>
                    <a:pt x="12628" y="3288"/>
                    <a:pt x="12675" y="3436"/>
                  </a:cubicBezTo>
                  <a:cubicBezTo>
                    <a:pt x="12628" y="3736"/>
                    <a:pt x="12534" y="4043"/>
                    <a:pt x="12395" y="4341"/>
                  </a:cubicBezTo>
                  <a:cubicBezTo>
                    <a:pt x="12321" y="4500"/>
                    <a:pt x="12236" y="4650"/>
                    <a:pt x="12142" y="4800"/>
                  </a:cubicBezTo>
                  <a:cubicBezTo>
                    <a:pt x="12133" y="4771"/>
                    <a:pt x="12124" y="4744"/>
                    <a:pt x="12115" y="4715"/>
                  </a:cubicBezTo>
                  <a:cubicBezTo>
                    <a:pt x="12068" y="4565"/>
                    <a:pt x="12003" y="4417"/>
                    <a:pt x="11929" y="4276"/>
                  </a:cubicBezTo>
                  <a:cubicBezTo>
                    <a:pt x="11779" y="3642"/>
                    <a:pt x="11414" y="3073"/>
                    <a:pt x="10883" y="2746"/>
                  </a:cubicBezTo>
                  <a:cubicBezTo>
                    <a:pt x="10780" y="2681"/>
                    <a:pt x="10668" y="2616"/>
                    <a:pt x="10547" y="2569"/>
                  </a:cubicBezTo>
                  <a:cubicBezTo>
                    <a:pt x="10453" y="1989"/>
                    <a:pt x="10034" y="1458"/>
                    <a:pt x="9454" y="1169"/>
                  </a:cubicBezTo>
                  <a:cubicBezTo>
                    <a:pt x="9107" y="987"/>
                    <a:pt x="8693" y="898"/>
                    <a:pt x="8252" y="898"/>
                  </a:cubicBezTo>
                  <a:cubicBezTo>
                    <a:pt x="8172" y="898"/>
                    <a:pt x="8090" y="901"/>
                    <a:pt x="8009" y="907"/>
                  </a:cubicBezTo>
                  <a:cubicBezTo>
                    <a:pt x="7868" y="842"/>
                    <a:pt x="7718" y="786"/>
                    <a:pt x="7579" y="739"/>
                  </a:cubicBezTo>
                  <a:close/>
                  <a:moveTo>
                    <a:pt x="5722" y="4771"/>
                  </a:moveTo>
                  <a:lnTo>
                    <a:pt x="5722" y="4771"/>
                  </a:lnTo>
                  <a:cubicBezTo>
                    <a:pt x="5757" y="4780"/>
                    <a:pt x="5795" y="4789"/>
                    <a:pt x="5825" y="4800"/>
                  </a:cubicBezTo>
                  <a:cubicBezTo>
                    <a:pt x="5795" y="4836"/>
                    <a:pt x="5769" y="4865"/>
                    <a:pt x="5731" y="4901"/>
                  </a:cubicBezTo>
                  <a:cubicBezTo>
                    <a:pt x="5731" y="4856"/>
                    <a:pt x="5722" y="4809"/>
                    <a:pt x="5722" y="4771"/>
                  </a:cubicBezTo>
                  <a:close/>
                  <a:moveTo>
                    <a:pt x="5067" y="3875"/>
                  </a:moveTo>
                  <a:cubicBezTo>
                    <a:pt x="5011" y="4052"/>
                    <a:pt x="4985" y="4220"/>
                    <a:pt x="4964" y="4397"/>
                  </a:cubicBezTo>
                  <a:cubicBezTo>
                    <a:pt x="4899" y="4520"/>
                    <a:pt x="4834" y="4650"/>
                    <a:pt x="4787" y="4771"/>
                  </a:cubicBezTo>
                  <a:cubicBezTo>
                    <a:pt x="4778" y="4789"/>
                    <a:pt x="4778" y="4800"/>
                    <a:pt x="4769" y="4809"/>
                  </a:cubicBezTo>
                  <a:cubicBezTo>
                    <a:pt x="4713" y="4845"/>
                    <a:pt x="4657" y="4883"/>
                    <a:pt x="4601" y="4930"/>
                  </a:cubicBezTo>
                  <a:cubicBezTo>
                    <a:pt x="4593" y="4733"/>
                    <a:pt x="4593" y="4529"/>
                    <a:pt x="4619" y="4332"/>
                  </a:cubicBezTo>
                  <a:cubicBezTo>
                    <a:pt x="4731" y="4193"/>
                    <a:pt x="4852" y="4072"/>
                    <a:pt x="4973" y="3960"/>
                  </a:cubicBezTo>
                  <a:cubicBezTo>
                    <a:pt x="5002" y="3931"/>
                    <a:pt x="5041" y="3904"/>
                    <a:pt x="5067" y="3875"/>
                  </a:cubicBezTo>
                  <a:close/>
                  <a:moveTo>
                    <a:pt x="11995" y="4714"/>
                  </a:moveTo>
                  <a:cubicBezTo>
                    <a:pt x="11997" y="4727"/>
                    <a:pt x="12004" y="4736"/>
                    <a:pt x="12012" y="4753"/>
                  </a:cubicBezTo>
                  <a:cubicBezTo>
                    <a:pt x="12030" y="4809"/>
                    <a:pt x="12041" y="4874"/>
                    <a:pt x="12059" y="4930"/>
                  </a:cubicBezTo>
                  <a:cubicBezTo>
                    <a:pt x="12041" y="4957"/>
                    <a:pt x="12021" y="4986"/>
                    <a:pt x="11994" y="5013"/>
                  </a:cubicBezTo>
                  <a:cubicBezTo>
                    <a:pt x="12003" y="4915"/>
                    <a:pt x="12003" y="4815"/>
                    <a:pt x="11995" y="4714"/>
                  </a:cubicBezTo>
                  <a:close/>
                  <a:moveTo>
                    <a:pt x="10547" y="3185"/>
                  </a:moveTo>
                  <a:cubicBezTo>
                    <a:pt x="11069" y="3409"/>
                    <a:pt x="11537" y="3810"/>
                    <a:pt x="11817" y="4323"/>
                  </a:cubicBezTo>
                  <a:cubicBezTo>
                    <a:pt x="11873" y="4565"/>
                    <a:pt x="11891" y="4818"/>
                    <a:pt x="11873" y="5069"/>
                  </a:cubicBezTo>
                  <a:cubicBezTo>
                    <a:pt x="11862" y="4883"/>
                    <a:pt x="11806" y="4706"/>
                    <a:pt x="11714" y="4556"/>
                  </a:cubicBezTo>
                  <a:cubicBezTo>
                    <a:pt x="11452" y="4108"/>
                    <a:pt x="10957" y="3922"/>
                    <a:pt x="10435" y="3922"/>
                  </a:cubicBezTo>
                  <a:cubicBezTo>
                    <a:pt x="10397" y="3922"/>
                    <a:pt x="10350" y="3922"/>
                    <a:pt x="10314" y="3931"/>
                  </a:cubicBezTo>
                  <a:cubicBezTo>
                    <a:pt x="10417" y="3707"/>
                    <a:pt x="10500" y="3456"/>
                    <a:pt x="10547" y="3185"/>
                  </a:cubicBezTo>
                  <a:close/>
                  <a:moveTo>
                    <a:pt x="2538" y="1785"/>
                  </a:moveTo>
                  <a:lnTo>
                    <a:pt x="2538" y="1785"/>
                  </a:lnTo>
                  <a:cubicBezTo>
                    <a:pt x="2155" y="2148"/>
                    <a:pt x="1837" y="2578"/>
                    <a:pt x="1595" y="3044"/>
                  </a:cubicBezTo>
                  <a:cubicBezTo>
                    <a:pt x="1445" y="3268"/>
                    <a:pt x="1324" y="3501"/>
                    <a:pt x="1250" y="3763"/>
                  </a:cubicBezTo>
                  <a:cubicBezTo>
                    <a:pt x="1203" y="3922"/>
                    <a:pt x="1176" y="4081"/>
                    <a:pt x="1156" y="4240"/>
                  </a:cubicBezTo>
                  <a:cubicBezTo>
                    <a:pt x="1091" y="4556"/>
                    <a:pt x="1053" y="4883"/>
                    <a:pt x="1053" y="5210"/>
                  </a:cubicBezTo>
                  <a:cubicBezTo>
                    <a:pt x="952" y="4668"/>
                    <a:pt x="979" y="4108"/>
                    <a:pt x="1138" y="3586"/>
                  </a:cubicBezTo>
                  <a:cubicBezTo>
                    <a:pt x="1344" y="2923"/>
                    <a:pt x="1754" y="2363"/>
                    <a:pt x="2258" y="1924"/>
                  </a:cubicBezTo>
                  <a:cubicBezTo>
                    <a:pt x="2352" y="1877"/>
                    <a:pt x="2444" y="1832"/>
                    <a:pt x="2538" y="1785"/>
                  </a:cubicBezTo>
                  <a:close/>
                  <a:moveTo>
                    <a:pt x="4705" y="4995"/>
                  </a:moveTo>
                  <a:lnTo>
                    <a:pt x="4705" y="4995"/>
                  </a:lnTo>
                  <a:cubicBezTo>
                    <a:pt x="4675" y="5089"/>
                    <a:pt x="4657" y="5181"/>
                    <a:pt x="4637" y="5275"/>
                  </a:cubicBezTo>
                  <a:cubicBezTo>
                    <a:pt x="4628" y="5210"/>
                    <a:pt x="4619" y="5145"/>
                    <a:pt x="4610" y="5080"/>
                  </a:cubicBezTo>
                  <a:cubicBezTo>
                    <a:pt x="4637" y="5051"/>
                    <a:pt x="4675" y="5024"/>
                    <a:pt x="4705" y="4995"/>
                  </a:cubicBezTo>
                  <a:close/>
                  <a:moveTo>
                    <a:pt x="5440" y="4730"/>
                  </a:moveTo>
                  <a:cubicBezTo>
                    <a:pt x="5496" y="4730"/>
                    <a:pt x="5553" y="4735"/>
                    <a:pt x="5610" y="4744"/>
                  </a:cubicBezTo>
                  <a:cubicBezTo>
                    <a:pt x="5610" y="4827"/>
                    <a:pt x="5619" y="4921"/>
                    <a:pt x="5627" y="5004"/>
                  </a:cubicBezTo>
                  <a:cubicBezTo>
                    <a:pt x="5498" y="5125"/>
                    <a:pt x="5365" y="5248"/>
                    <a:pt x="5226" y="5360"/>
                  </a:cubicBezTo>
                  <a:cubicBezTo>
                    <a:pt x="5153" y="5172"/>
                    <a:pt x="5106" y="4986"/>
                    <a:pt x="5085" y="4789"/>
                  </a:cubicBezTo>
                  <a:cubicBezTo>
                    <a:pt x="5200" y="4751"/>
                    <a:pt x="5319" y="4730"/>
                    <a:pt x="5440" y="4730"/>
                  </a:cubicBezTo>
                  <a:close/>
                  <a:moveTo>
                    <a:pt x="9790" y="4137"/>
                  </a:moveTo>
                  <a:cubicBezTo>
                    <a:pt x="9810" y="4193"/>
                    <a:pt x="9819" y="4249"/>
                    <a:pt x="9828" y="4305"/>
                  </a:cubicBezTo>
                  <a:cubicBezTo>
                    <a:pt x="9837" y="4388"/>
                    <a:pt x="9837" y="4473"/>
                    <a:pt x="9837" y="4556"/>
                  </a:cubicBezTo>
                  <a:cubicBezTo>
                    <a:pt x="9651" y="4845"/>
                    <a:pt x="9454" y="5125"/>
                    <a:pt x="9230" y="5387"/>
                  </a:cubicBezTo>
                  <a:cubicBezTo>
                    <a:pt x="9353" y="5192"/>
                    <a:pt x="9445" y="4986"/>
                    <a:pt x="9492" y="4771"/>
                  </a:cubicBezTo>
                  <a:cubicBezTo>
                    <a:pt x="9539" y="4594"/>
                    <a:pt x="9557" y="4408"/>
                    <a:pt x="9548" y="4220"/>
                  </a:cubicBezTo>
                  <a:cubicBezTo>
                    <a:pt x="9633" y="4193"/>
                    <a:pt x="9707" y="4164"/>
                    <a:pt x="9790" y="4137"/>
                  </a:cubicBezTo>
                  <a:close/>
                  <a:moveTo>
                    <a:pt x="6627" y="3940"/>
                  </a:moveTo>
                  <a:cubicBezTo>
                    <a:pt x="6665" y="4034"/>
                    <a:pt x="6701" y="4137"/>
                    <a:pt x="6730" y="4229"/>
                  </a:cubicBezTo>
                  <a:cubicBezTo>
                    <a:pt x="6804" y="4464"/>
                    <a:pt x="6842" y="4706"/>
                    <a:pt x="6842" y="4948"/>
                  </a:cubicBezTo>
                  <a:cubicBezTo>
                    <a:pt x="6804" y="5024"/>
                    <a:pt x="6777" y="5089"/>
                    <a:pt x="6739" y="5163"/>
                  </a:cubicBezTo>
                  <a:cubicBezTo>
                    <a:pt x="6701" y="5248"/>
                    <a:pt x="6665" y="5322"/>
                    <a:pt x="6618" y="5396"/>
                  </a:cubicBezTo>
                  <a:cubicBezTo>
                    <a:pt x="6485" y="5136"/>
                    <a:pt x="6282" y="4901"/>
                    <a:pt x="6020" y="4762"/>
                  </a:cubicBezTo>
                  <a:cubicBezTo>
                    <a:pt x="6114" y="4659"/>
                    <a:pt x="6205" y="4547"/>
                    <a:pt x="6300" y="4435"/>
                  </a:cubicBezTo>
                  <a:cubicBezTo>
                    <a:pt x="6412" y="4285"/>
                    <a:pt x="6524" y="4117"/>
                    <a:pt x="6627" y="3940"/>
                  </a:cubicBezTo>
                  <a:close/>
                  <a:moveTo>
                    <a:pt x="6813" y="5275"/>
                  </a:moveTo>
                  <a:lnTo>
                    <a:pt x="6813" y="5275"/>
                  </a:lnTo>
                  <a:cubicBezTo>
                    <a:pt x="6795" y="5405"/>
                    <a:pt x="6765" y="5537"/>
                    <a:pt x="6730" y="5658"/>
                  </a:cubicBezTo>
                  <a:cubicBezTo>
                    <a:pt x="6709" y="5611"/>
                    <a:pt x="6701" y="5564"/>
                    <a:pt x="6683" y="5528"/>
                  </a:cubicBezTo>
                  <a:cubicBezTo>
                    <a:pt x="6730" y="5443"/>
                    <a:pt x="6777" y="5369"/>
                    <a:pt x="6813" y="5275"/>
                  </a:cubicBezTo>
                  <a:close/>
                  <a:moveTo>
                    <a:pt x="4973" y="4836"/>
                  </a:moveTo>
                  <a:cubicBezTo>
                    <a:pt x="4994" y="5042"/>
                    <a:pt x="5050" y="5237"/>
                    <a:pt x="5123" y="5434"/>
                  </a:cubicBezTo>
                  <a:cubicBezTo>
                    <a:pt x="4994" y="5528"/>
                    <a:pt x="4861" y="5620"/>
                    <a:pt x="4722" y="5714"/>
                  </a:cubicBezTo>
                  <a:cubicBezTo>
                    <a:pt x="4722" y="5705"/>
                    <a:pt x="4722" y="5685"/>
                    <a:pt x="4713" y="5676"/>
                  </a:cubicBezTo>
                  <a:cubicBezTo>
                    <a:pt x="4713" y="5396"/>
                    <a:pt x="4778" y="5116"/>
                    <a:pt x="4861" y="4883"/>
                  </a:cubicBezTo>
                  <a:cubicBezTo>
                    <a:pt x="4899" y="4865"/>
                    <a:pt x="4938" y="4845"/>
                    <a:pt x="4973" y="4836"/>
                  </a:cubicBezTo>
                  <a:close/>
                  <a:moveTo>
                    <a:pt x="8764" y="4706"/>
                  </a:moveTo>
                  <a:lnTo>
                    <a:pt x="8764" y="4706"/>
                  </a:lnTo>
                  <a:cubicBezTo>
                    <a:pt x="8614" y="5089"/>
                    <a:pt x="8401" y="5452"/>
                    <a:pt x="8139" y="5779"/>
                  </a:cubicBezTo>
                  <a:cubicBezTo>
                    <a:pt x="8345" y="5472"/>
                    <a:pt x="8513" y="5145"/>
                    <a:pt x="8652" y="4800"/>
                  </a:cubicBezTo>
                  <a:cubicBezTo>
                    <a:pt x="8690" y="4771"/>
                    <a:pt x="8726" y="4733"/>
                    <a:pt x="8764" y="4706"/>
                  </a:cubicBezTo>
                  <a:close/>
                  <a:moveTo>
                    <a:pt x="8419" y="5033"/>
                  </a:moveTo>
                  <a:lnTo>
                    <a:pt x="8419" y="5033"/>
                  </a:lnTo>
                  <a:cubicBezTo>
                    <a:pt x="8289" y="5331"/>
                    <a:pt x="8121" y="5611"/>
                    <a:pt x="7933" y="5873"/>
                  </a:cubicBezTo>
                  <a:cubicBezTo>
                    <a:pt x="8036" y="5573"/>
                    <a:pt x="8204" y="5293"/>
                    <a:pt x="8419" y="5033"/>
                  </a:cubicBezTo>
                  <a:close/>
                  <a:moveTo>
                    <a:pt x="3797" y="2448"/>
                  </a:moveTo>
                  <a:lnTo>
                    <a:pt x="3797" y="2448"/>
                  </a:lnTo>
                  <a:cubicBezTo>
                    <a:pt x="3293" y="3288"/>
                    <a:pt x="3080" y="4267"/>
                    <a:pt x="3237" y="5181"/>
                  </a:cubicBezTo>
                  <a:cubicBezTo>
                    <a:pt x="3284" y="5425"/>
                    <a:pt x="3360" y="5667"/>
                    <a:pt x="3461" y="5891"/>
                  </a:cubicBezTo>
                  <a:cubicBezTo>
                    <a:pt x="3145" y="5705"/>
                    <a:pt x="2921" y="5490"/>
                    <a:pt x="2771" y="5237"/>
                  </a:cubicBezTo>
                  <a:cubicBezTo>
                    <a:pt x="2285" y="4444"/>
                    <a:pt x="2659" y="3371"/>
                    <a:pt x="3313" y="2802"/>
                  </a:cubicBezTo>
                  <a:cubicBezTo>
                    <a:pt x="3461" y="2672"/>
                    <a:pt x="3620" y="2549"/>
                    <a:pt x="3797" y="2448"/>
                  </a:cubicBezTo>
                  <a:close/>
                  <a:moveTo>
                    <a:pt x="4489" y="4500"/>
                  </a:moveTo>
                  <a:lnTo>
                    <a:pt x="4489" y="4500"/>
                  </a:lnTo>
                  <a:cubicBezTo>
                    <a:pt x="4481" y="4677"/>
                    <a:pt x="4481" y="4856"/>
                    <a:pt x="4489" y="5033"/>
                  </a:cubicBezTo>
                  <a:cubicBezTo>
                    <a:pt x="4481" y="5051"/>
                    <a:pt x="4469" y="5060"/>
                    <a:pt x="4460" y="5080"/>
                  </a:cubicBezTo>
                  <a:cubicBezTo>
                    <a:pt x="4274" y="5304"/>
                    <a:pt x="4180" y="5584"/>
                    <a:pt x="4162" y="5891"/>
                  </a:cubicBezTo>
                  <a:cubicBezTo>
                    <a:pt x="4124" y="5770"/>
                    <a:pt x="4106" y="5649"/>
                    <a:pt x="4106" y="5528"/>
                  </a:cubicBezTo>
                  <a:cubicBezTo>
                    <a:pt x="4115" y="5145"/>
                    <a:pt x="4274" y="4789"/>
                    <a:pt x="4489" y="4500"/>
                  </a:cubicBezTo>
                  <a:close/>
                  <a:moveTo>
                    <a:pt x="4507" y="5201"/>
                  </a:moveTo>
                  <a:cubicBezTo>
                    <a:pt x="4525" y="5369"/>
                    <a:pt x="4563" y="5528"/>
                    <a:pt x="4601" y="5696"/>
                  </a:cubicBezTo>
                  <a:lnTo>
                    <a:pt x="4601" y="5788"/>
                  </a:lnTo>
                  <a:cubicBezTo>
                    <a:pt x="4498" y="5853"/>
                    <a:pt x="4386" y="5920"/>
                    <a:pt x="4283" y="5976"/>
                  </a:cubicBezTo>
                  <a:cubicBezTo>
                    <a:pt x="4283" y="5685"/>
                    <a:pt x="4357" y="5416"/>
                    <a:pt x="4507" y="5201"/>
                  </a:cubicBezTo>
                  <a:close/>
                  <a:moveTo>
                    <a:pt x="9436" y="4276"/>
                  </a:moveTo>
                  <a:cubicBezTo>
                    <a:pt x="9436" y="4435"/>
                    <a:pt x="9418" y="4585"/>
                    <a:pt x="9380" y="4744"/>
                  </a:cubicBezTo>
                  <a:cubicBezTo>
                    <a:pt x="9259" y="5219"/>
                    <a:pt x="8941" y="5667"/>
                    <a:pt x="8502" y="6003"/>
                  </a:cubicBezTo>
                  <a:cubicBezTo>
                    <a:pt x="8849" y="5602"/>
                    <a:pt x="9044" y="5069"/>
                    <a:pt x="9006" y="4556"/>
                  </a:cubicBezTo>
                  <a:cubicBezTo>
                    <a:pt x="8997" y="4547"/>
                    <a:pt x="8997" y="4529"/>
                    <a:pt x="8997" y="4520"/>
                  </a:cubicBezTo>
                  <a:cubicBezTo>
                    <a:pt x="9138" y="4426"/>
                    <a:pt x="9277" y="4341"/>
                    <a:pt x="9436" y="4276"/>
                  </a:cubicBezTo>
                  <a:close/>
                  <a:moveTo>
                    <a:pt x="5937" y="4856"/>
                  </a:moveTo>
                  <a:cubicBezTo>
                    <a:pt x="6217" y="4995"/>
                    <a:pt x="6420" y="5237"/>
                    <a:pt x="6553" y="5517"/>
                  </a:cubicBezTo>
                  <a:cubicBezTo>
                    <a:pt x="6429" y="5714"/>
                    <a:pt x="6300" y="5891"/>
                    <a:pt x="6161" y="6041"/>
                  </a:cubicBezTo>
                  <a:cubicBezTo>
                    <a:pt x="5925" y="5770"/>
                    <a:pt x="5795" y="5405"/>
                    <a:pt x="5748" y="5051"/>
                  </a:cubicBezTo>
                  <a:cubicBezTo>
                    <a:pt x="5813" y="4986"/>
                    <a:pt x="5881" y="4921"/>
                    <a:pt x="5937" y="4856"/>
                  </a:cubicBezTo>
                  <a:close/>
                  <a:moveTo>
                    <a:pt x="1819" y="2195"/>
                  </a:moveTo>
                  <a:lnTo>
                    <a:pt x="1819" y="2195"/>
                  </a:lnTo>
                  <a:cubicBezTo>
                    <a:pt x="1465" y="2578"/>
                    <a:pt x="1194" y="3035"/>
                    <a:pt x="1026" y="3548"/>
                  </a:cubicBezTo>
                  <a:cubicBezTo>
                    <a:pt x="802" y="4267"/>
                    <a:pt x="829" y="5051"/>
                    <a:pt x="1082" y="5761"/>
                  </a:cubicBezTo>
                  <a:cubicBezTo>
                    <a:pt x="1100" y="5873"/>
                    <a:pt x="1109" y="5985"/>
                    <a:pt x="1129" y="6088"/>
                  </a:cubicBezTo>
                  <a:cubicBezTo>
                    <a:pt x="466" y="5620"/>
                    <a:pt x="130" y="4688"/>
                    <a:pt x="363" y="3904"/>
                  </a:cubicBezTo>
                  <a:cubicBezTo>
                    <a:pt x="513" y="3400"/>
                    <a:pt x="876" y="2923"/>
                    <a:pt x="1436" y="2475"/>
                  </a:cubicBezTo>
                  <a:cubicBezTo>
                    <a:pt x="1557" y="2372"/>
                    <a:pt x="1689" y="2280"/>
                    <a:pt x="1819" y="2195"/>
                  </a:cubicBezTo>
                  <a:close/>
                  <a:moveTo>
                    <a:pt x="4693" y="2092"/>
                  </a:moveTo>
                  <a:cubicBezTo>
                    <a:pt x="4890" y="2168"/>
                    <a:pt x="5085" y="2269"/>
                    <a:pt x="5274" y="2401"/>
                  </a:cubicBezTo>
                  <a:cubicBezTo>
                    <a:pt x="5029" y="2717"/>
                    <a:pt x="4834" y="3064"/>
                    <a:pt x="4693" y="3445"/>
                  </a:cubicBezTo>
                  <a:cubicBezTo>
                    <a:pt x="4601" y="3716"/>
                    <a:pt x="4537" y="3996"/>
                    <a:pt x="4507" y="4285"/>
                  </a:cubicBezTo>
                  <a:cubicBezTo>
                    <a:pt x="4227" y="4621"/>
                    <a:pt x="4003" y="5042"/>
                    <a:pt x="3994" y="5517"/>
                  </a:cubicBezTo>
                  <a:cubicBezTo>
                    <a:pt x="3994" y="5705"/>
                    <a:pt x="4032" y="5891"/>
                    <a:pt x="4106" y="6059"/>
                  </a:cubicBezTo>
                  <a:cubicBezTo>
                    <a:pt x="4050" y="6088"/>
                    <a:pt x="3994" y="6115"/>
                    <a:pt x="3947" y="6133"/>
                  </a:cubicBezTo>
                  <a:cubicBezTo>
                    <a:pt x="3835" y="6088"/>
                    <a:pt x="3732" y="6041"/>
                    <a:pt x="3640" y="5994"/>
                  </a:cubicBezTo>
                  <a:cubicBezTo>
                    <a:pt x="3508" y="5732"/>
                    <a:pt x="3405" y="5452"/>
                    <a:pt x="3360" y="5154"/>
                  </a:cubicBezTo>
                  <a:cubicBezTo>
                    <a:pt x="3181" y="4211"/>
                    <a:pt x="3434" y="3194"/>
                    <a:pt x="4012" y="2345"/>
                  </a:cubicBezTo>
                  <a:cubicBezTo>
                    <a:pt x="4218" y="2242"/>
                    <a:pt x="4442" y="2157"/>
                    <a:pt x="4693" y="2092"/>
                  </a:cubicBezTo>
                  <a:close/>
                  <a:moveTo>
                    <a:pt x="8334" y="3436"/>
                  </a:moveTo>
                  <a:cubicBezTo>
                    <a:pt x="8513" y="3604"/>
                    <a:pt x="8652" y="3810"/>
                    <a:pt x="8755" y="4034"/>
                  </a:cubicBezTo>
                  <a:cubicBezTo>
                    <a:pt x="8717" y="4211"/>
                    <a:pt x="8670" y="4408"/>
                    <a:pt x="8596" y="4612"/>
                  </a:cubicBezTo>
                  <a:cubicBezTo>
                    <a:pt x="8578" y="4650"/>
                    <a:pt x="8569" y="4688"/>
                    <a:pt x="8549" y="4724"/>
                  </a:cubicBezTo>
                  <a:cubicBezTo>
                    <a:pt x="8139" y="5107"/>
                    <a:pt x="7859" y="5584"/>
                    <a:pt x="7747" y="6097"/>
                  </a:cubicBezTo>
                  <a:lnTo>
                    <a:pt x="7747" y="6115"/>
                  </a:lnTo>
                  <a:cubicBezTo>
                    <a:pt x="7738" y="6124"/>
                    <a:pt x="7738" y="6133"/>
                    <a:pt x="7729" y="6144"/>
                  </a:cubicBezTo>
                  <a:cubicBezTo>
                    <a:pt x="7718" y="6124"/>
                    <a:pt x="7709" y="6115"/>
                    <a:pt x="7691" y="6097"/>
                  </a:cubicBezTo>
                  <a:cubicBezTo>
                    <a:pt x="7476" y="5808"/>
                    <a:pt x="7373" y="5416"/>
                    <a:pt x="7411" y="4995"/>
                  </a:cubicBezTo>
                  <a:cubicBezTo>
                    <a:pt x="7467" y="4379"/>
                    <a:pt x="7821" y="3810"/>
                    <a:pt x="8334" y="3436"/>
                  </a:cubicBezTo>
                  <a:close/>
                  <a:moveTo>
                    <a:pt x="9772" y="4865"/>
                  </a:moveTo>
                  <a:lnTo>
                    <a:pt x="9772" y="4865"/>
                  </a:lnTo>
                  <a:cubicBezTo>
                    <a:pt x="9678" y="5163"/>
                    <a:pt x="9492" y="5416"/>
                    <a:pt x="9353" y="5573"/>
                  </a:cubicBezTo>
                  <a:cubicBezTo>
                    <a:pt x="9156" y="5797"/>
                    <a:pt x="8923" y="5985"/>
                    <a:pt x="8670" y="6144"/>
                  </a:cubicBezTo>
                  <a:cubicBezTo>
                    <a:pt x="9082" y="5761"/>
                    <a:pt x="9454" y="5331"/>
                    <a:pt x="9772" y="4865"/>
                  </a:cubicBezTo>
                  <a:close/>
                  <a:moveTo>
                    <a:pt x="3732" y="6171"/>
                  </a:moveTo>
                  <a:lnTo>
                    <a:pt x="3732" y="6171"/>
                  </a:lnTo>
                  <a:cubicBezTo>
                    <a:pt x="3752" y="6180"/>
                    <a:pt x="3770" y="6189"/>
                    <a:pt x="3797" y="6200"/>
                  </a:cubicBezTo>
                  <a:cubicBezTo>
                    <a:pt x="3779" y="6200"/>
                    <a:pt x="3770" y="6209"/>
                    <a:pt x="3761" y="6209"/>
                  </a:cubicBezTo>
                  <a:cubicBezTo>
                    <a:pt x="3752" y="6200"/>
                    <a:pt x="3741" y="6180"/>
                    <a:pt x="3732" y="6171"/>
                  </a:cubicBezTo>
                  <a:close/>
                  <a:moveTo>
                    <a:pt x="4162" y="6162"/>
                  </a:moveTo>
                  <a:cubicBezTo>
                    <a:pt x="4162" y="6180"/>
                    <a:pt x="4171" y="6189"/>
                    <a:pt x="4180" y="6209"/>
                  </a:cubicBezTo>
                  <a:lnTo>
                    <a:pt x="4180" y="6227"/>
                  </a:lnTo>
                  <a:cubicBezTo>
                    <a:pt x="4153" y="6218"/>
                    <a:pt x="4124" y="6209"/>
                    <a:pt x="4097" y="6200"/>
                  </a:cubicBezTo>
                  <a:cubicBezTo>
                    <a:pt x="4115" y="6189"/>
                    <a:pt x="4133" y="6180"/>
                    <a:pt x="4162" y="6162"/>
                  </a:cubicBezTo>
                  <a:close/>
                  <a:moveTo>
                    <a:pt x="5645" y="5145"/>
                  </a:moveTo>
                  <a:cubicBezTo>
                    <a:pt x="5713" y="5499"/>
                    <a:pt x="5843" y="5853"/>
                    <a:pt x="6084" y="6124"/>
                  </a:cubicBezTo>
                  <a:cubicBezTo>
                    <a:pt x="6049" y="6171"/>
                    <a:pt x="6002" y="6200"/>
                    <a:pt x="5964" y="6236"/>
                  </a:cubicBezTo>
                  <a:cubicBezTo>
                    <a:pt x="5748" y="6097"/>
                    <a:pt x="5554" y="5920"/>
                    <a:pt x="5412" y="5705"/>
                  </a:cubicBezTo>
                  <a:cubicBezTo>
                    <a:pt x="5356" y="5629"/>
                    <a:pt x="5309" y="5555"/>
                    <a:pt x="5274" y="5472"/>
                  </a:cubicBezTo>
                  <a:cubicBezTo>
                    <a:pt x="5403" y="5369"/>
                    <a:pt x="5524" y="5257"/>
                    <a:pt x="5645" y="5145"/>
                  </a:cubicBezTo>
                  <a:close/>
                  <a:moveTo>
                    <a:pt x="6609" y="5649"/>
                  </a:moveTo>
                  <a:cubicBezTo>
                    <a:pt x="6627" y="5714"/>
                    <a:pt x="6645" y="5770"/>
                    <a:pt x="6665" y="5835"/>
                  </a:cubicBezTo>
                  <a:cubicBezTo>
                    <a:pt x="6597" y="5994"/>
                    <a:pt x="6515" y="6133"/>
                    <a:pt x="6412" y="6265"/>
                  </a:cubicBezTo>
                  <a:lnTo>
                    <a:pt x="6412" y="6274"/>
                  </a:lnTo>
                  <a:cubicBezTo>
                    <a:pt x="6356" y="6227"/>
                    <a:pt x="6291" y="6180"/>
                    <a:pt x="6244" y="6124"/>
                  </a:cubicBezTo>
                  <a:cubicBezTo>
                    <a:pt x="6373" y="5985"/>
                    <a:pt x="6497" y="5826"/>
                    <a:pt x="6609" y="5649"/>
                  </a:cubicBezTo>
                  <a:close/>
                  <a:moveTo>
                    <a:pt x="8894" y="4688"/>
                  </a:moveTo>
                  <a:cubicBezTo>
                    <a:pt x="8894" y="5340"/>
                    <a:pt x="8502" y="5985"/>
                    <a:pt x="7933" y="6321"/>
                  </a:cubicBezTo>
                  <a:cubicBezTo>
                    <a:pt x="7924" y="6321"/>
                    <a:pt x="7924" y="6330"/>
                    <a:pt x="7915" y="6330"/>
                  </a:cubicBezTo>
                  <a:cubicBezTo>
                    <a:pt x="7886" y="6312"/>
                    <a:pt x="7868" y="6292"/>
                    <a:pt x="7841" y="6265"/>
                  </a:cubicBezTo>
                  <a:cubicBezTo>
                    <a:pt x="8307" y="5835"/>
                    <a:pt x="8670" y="5284"/>
                    <a:pt x="8894" y="4688"/>
                  </a:cubicBezTo>
                  <a:close/>
                  <a:moveTo>
                    <a:pt x="1176" y="4995"/>
                  </a:moveTo>
                  <a:lnTo>
                    <a:pt x="1176" y="4995"/>
                  </a:lnTo>
                  <a:cubicBezTo>
                    <a:pt x="1250" y="5481"/>
                    <a:pt x="1445" y="5965"/>
                    <a:pt x="1736" y="6377"/>
                  </a:cubicBezTo>
                  <a:cubicBezTo>
                    <a:pt x="1633" y="6348"/>
                    <a:pt x="1539" y="6312"/>
                    <a:pt x="1445" y="6274"/>
                  </a:cubicBezTo>
                  <a:cubicBezTo>
                    <a:pt x="1353" y="6097"/>
                    <a:pt x="1268" y="5920"/>
                    <a:pt x="1203" y="5732"/>
                  </a:cubicBezTo>
                  <a:cubicBezTo>
                    <a:pt x="1176" y="5490"/>
                    <a:pt x="1165" y="5237"/>
                    <a:pt x="1176" y="4995"/>
                  </a:cubicBezTo>
                  <a:close/>
                  <a:moveTo>
                    <a:pt x="6161" y="6218"/>
                  </a:moveTo>
                  <a:cubicBezTo>
                    <a:pt x="6217" y="6265"/>
                    <a:pt x="6273" y="6321"/>
                    <a:pt x="6338" y="6357"/>
                  </a:cubicBezTo>
                  <a:cubicBezTo>
                    <a:pt x="6329" y="6377"/>
                    <a:pt x="6308" y="6395"/>
                    <a:pt x="6300" y="6404"/>
                  </a:cubicBezTo>
                  <a:cubicBezTo>
                    <a:pt x="6226" y="6377"/>
                    <a:pt x="6140" y="6339"/>
                    <a:pt x="6076" y="6301"/>
                  </a:cubicBezTo>
                  <a:lnTo>
                    <a:pt x="6161" y="6218"/>
                  </a:lnTo>
                  <a:close/>
                  <a:moveTo>
                    <a:pt x="4619" y="5920"/>
                  </a:moveTo>
                  <a:cubicBezTo>
                    <a:pt x="4637" y="6088"/>
                    <a:pt x="4684" y="6256"/>
                    <a:pt x="4769" y="6413"/>
                  </a:cubicBezTo>
                  <a:cubicBezTo>
                    <a:pt x="4637" y="6377"/>
                    <a:pt x="4516" y="6339"/>
                    <a:pt x="4386" y="6301"/>
                  </a:cubicBezTo>
                  <a:cubicBezTo>
                    <a:pt x="4357" y="6256"/>
                    <a:pt x="4321" y="6209"/>
                    <a:pt x="4292" y="6162"/>
                  </a:cubicBezTo>
                  <a:cubicBezTo>
                    <a:pt x="4292" y="6144"/>
                    <a:pt x="4283" y="6124"/>
                    <a:pt x="4283" y="6106"/>
                  </a:cubicBezTo>
                  <a:cubicBezTo>
                    <a:pt x="4395" y="6041"/>
                    <a:pt x="4507" y="5985"/>
                    <a:pt x="4619" y="5920"/>
                  </a:cubicBezTo>
                  <a:close/>
                  <a:moveTo>
                    <a:pt x="7709" y="6386"/>
                  </a:moveTo>
                  <a:lnTo>
                    <a:pt x="7709" y="6404"/>
                  </a:lnTo>
                  <a:cubicBezTo>
                    <a:pt x="7700" y="6413"/>
                    <a:pt x="7682" y="6413"/>
                    <a:pt x="7673" y="6413"/>
                  </a:cubicBezTo>
                  <a:cubicBezTo>
                    <a:pt x="7682" y="6404"/>
                    <a:pt x="7700" y="6395"/>
                    <a:pt x="7709" y="6386"/>
                  </a:cubicBezTo>
                  <a:close/>
                  <a:moveTo>
                    <a:pt x="8466" y="6162"/>
                  </a:moveTo>
                  <a:lnTo>
                    <a:pt x="8466" y="6162"/>
                  </a:lnTo>
                  <a:cubicBezTo>
                    <a:pt x="8401" y="6227"/>
                    <a:pt x="8334" y="6283"/>
                    <a:pt x="8269" y="6339"/>
                  </a:cubicBezTo>
                  <a:cubicBezTo>
                    <a:pt x="8186" y="6368"/>
                    <a:pt x="8110" y="6395"/>
                    <a:pt x="8027" y="6413"/>
                  </a:cubicBezTo>
                  <a:lnTo>
                    <a:pt x="8018" y="6413"/>
                  </a:lnTo>
                  <a:cubicBezTo>
                    <a:pt x="8074" y="6386"/>
                    <a:pt x="8121" y="6368"/>
                    <a:pt x="8166" y="6339"/>
                  </a:cubicBezTo>
                  <a:cubicBezTo>
                    <a:pt x="8269" y="6283"/>
                    <a:pt x="8372" y="6227"/>
                    <a:pt x="8466" y="6162"/>
                  </a:cubicBezTo>
                  <a:close/>
                  <a:moveTo>
                    <a:pt x="6701" y="6032"/>
                  </a:moveTo>
                  <a:cubicBezTo>
                    <a:pt x="6709" y="6144"/>
                    <a:pt x="6721" y="6245"/>
                    <a:pt x="6709" y="6348"/>
                  </a:cubicBezTo>
                  <a:cubicBezTo>
                    <a:pt x="6709" y="6377"/>
                    <a:pt x="6709" y="6395"/>
                    <a:pt x="6701" y="6424"/>
                  </a:cubicBezTo>
                  <a:cubicBezTo>
                    <a:pt x="6636" y="6395"/>
                    <a:pt x="6571" y="6368"/>
                    <a:pt x="6515" y="6330"/>
                  </a:cubicBezTo>
                  <a:cubicBezTo>
                    <a:pt x="6580" y="6236"/>
                    <a:pt x="6645" y="6144"/>
                    <a:pt x="6701" y="6032"/>
                  </a:cubicBezTo>
                  <a:close/>
                  <a:moveTo>
                    <a:pt x="4021" y="1933"/>
                  </a:moveTo>
                  <a:cubicBezTo>
                    <a:pt x="4068" y="1933"/>
                    <a:pt x="4115" y="1944"/>
                    <a:pt x="4153" y="1944"/>
                  </a:cubicBezTo>
                  <a:cubicBezTo>
                    <a:pt x="4077" y="2045"/>
                    <a:pt x="4003" y="2148"/>
                    <a:pt x="3929" y="2251"/>
                  </a:cubicBezTo>
                  <a:cubicBezTo>
                    <a:pt x="3667" y="2381"/>
                    <a:pt x="3434" y="2531"/>
                    <a:pt x="3228" y="2708"/>
                  </a:cubicBezTo>
                  <a:cubicBezTo>
                    <a:pt x="2547" y="3315"/>
                    <a:pt x="2146" y="4444"/>
                    <a:pt x="2668" y="5304"/>
                  </a:cubicBezTo>
                  <a:cubicBezTo>
                    <a:pt x="2856" y="5602"/>
                    <a:pt x="3145" y="5864"/>
                    <a:pt x="3546" y="6077"/>
                  </a:cubicBezTo>
                  <a:cubicBezTo>
                    <a:pt x="3584" y="6133"/>
                    <a:pt x="3611" y="6200"/>
                    <a:pt x="3649" y="6256"/>
                  </a:cubicBezTo>
                  <a:cubicBezTo>
                    <a:pt x="3396" y="6339"/>
                    <a:pt x="3154" y="6404"/>
                    <a:pt x="2921" y="6442"/>
                  </a:cubicBezTo>
                  <a:cubicBezTo>
                    <a:pt x="2688" y="6171"/>
                    <a:pt x="2509" y="5835"/>
                    <a:pt x="2426" y="5472"/>
                  </a:cubicBezTo>
                  <a:cubicBezTo>
                    <a:pt x="2249" y="4753"/>
                    <a:pt x="2417" y="4061"/>
                    <a:pt x="2585" y="3613"/>
                  </a:cubicBezTo>
                  <a:cubicBezTo>
                    <a:pt x="2874" y="2849"/>
                    <a:pt x="3405" y="2242"/>
                    <a:pt x="4021" y="1933"/>
                  </a:cubicBezTo>
                  <a:close/>
                  <a:moveTo>
                    <a:pt x="3797" y="1924"/>
                  </a:moveTo>
                  <a:lnTo>
                    <a:pt x="3797" y="1924"/>
                  </a:lnTo>
                  <a:cubicBezTo>
                    <a:pt x="3228" y="2269"/>
                    <a:pt x="2753" y="2849"/>
                    <a:pt x="2473" y="3577"/>
                  </a:cubicBezTo>
                  <a:cubicBezTo>
                    <a:pt x="2220" y="4240"/>
                    <a:pt x="2164" y="4901"/>
                    <a:pt x="2305" y="5499"/>
                  </a:cubicBezTo>
                  <a:cubicBezTo>
                    <a:pt x="2397" y="5853"/>
                    <a:pt x="2556" y="6189"/>
                    <a:pt x="2780" y="6451"/>
                  </a:cubicBezTo>
                  <a:cubicBezTo>
                    <a:pt x="2656" y="6467"/>
                    <a:pt x="2535" y="6474"/>
                    <a:pt x="2416" y="6474"/>
                  </a:cubicBezTo>
                  <a:cubicBezTo>
                    <a:pt x="2242" y="6474"/>
                    <a:pt x="2075" y="6458"/>
                    <a:pt x="1913" y="6424"/>
                  </a:cubicBezTo>
                  <a:cubicBezTo>
                    <a:pt x="1436" y="5797"/>
                    <a:pt x="1194" y="5013"/>
                    <a:pt x="1277" y="4258"/>
                  </a:cubicBezTo>
                  <a:cubicBezTo>
                    <a:pt x="1288" y="4184"/>
                    <a:pt x="1306" y="4099"/>
                    <a:pt x="1333" y="4025"/>
                  </a:cubicBezTo>
                  <a:cubicBezTo>
                    <a:pt x="1418" y="3707"/>
                    <a:pt x="1539" y="3389"/>
                    <a:pt x="1698" y="3100"/>
                  </a:cubicBezTo>
                  <a:cubicBezTo>
                    <a:pt x="2164" y="2401"/>
                    <a:pt x="2977" y="1933"/>
                    <a:pt x="3797" y="1924"/>
                  </a:cubicBezTo>
                  <a:close/>
                  <a:moveTo>
                    <a:pt x="12749" y="3680"/>
                  </a:moveTo>
                  <a:lnTo>
                    <a:pt x="12749" y="3680"/>
                  </a:lnTo>
                  <a:cubicBezTo>
                    <a:pt x="12926" y="4426"/>
                    <a:pt x="12814" y="5266"/>
                    <a:pt x="12422" y="6003"/>
                  </a:cubicBezTo>
                  <a:cubicBezTo>
                    <a:pt x="12330" y="6171"/>
                    <a:pt x="12227" y="6330"/>
                    <a:pt x="12115" y="6489"/>
                  </a:cubicBezTo>
                  <a:cubicBezTo>
                    <a:pt x="12274" y="5985"/>
                    <a:pt x="12301" y="5452"/>
                    <a:pt x="12180" y="4948"/>
                  </a:cubicBezTo>
                  <a:cubicBezTo>
                    <a:pt x="12301" y="4771"/>
                    <a:pt x="12404" y="4585"/>
                    <a:pt x="12498" y="4388"/>
                  </a:cubicBezTo>
                  <a:cubicBezTo>
                    <a:pt x="12610" y="4155"/>
                    <a:pt x="12693" y="3922"/>
                    <a:pt x="12749" y="3680"/>
                  </a:cubicBezTo>
                  <a:close/>
                  <a:moveTo>
                    <a:pt x="6441" y="6424"/>
                  </a:moveTo>
                  <a:cubicBezTo>
                    <a:pt x="6450" y="6433"/>
                    <a:pt x="6450" y="6433"/>
                    <a:pt x="6459" y="6433"/>
                  </a:cubicBezTo>
                  <a:cubicBezTo>
                    <a:pt x="6497" y="6460"/>
                    <a:pt x="6541" y="6480"/>
                    <a:pt x="6580" y="6498"/>
                  </a:cubicBezTo>
                  <a:cubicBezTo>
                    <a:pt x="6524" y="6489"/>
                    <a:pt x="6477" y="6469"/>
                    <a:pt x="6420" y="6451"/>
                  </a:cubicBezTo>
                  <a:cubicBezTo>
                    <a:pt x="6420" y="6442"/>
                    <a:pt x="6429" y="6433"/>
                    <a:pt x="6441" y="6424"/>
                  </a:cubicBezTo>
                  <a:close/>
                  <a:moveTo>
                    <a:pt x="7225" y="2923"/>
                  </a:moveTo>
                  <a:cubicBezTo>
                    <a:pt x="7243" y="2923"/>
                    <a:pt x="7270" y="2923"/>
                    <a:pt x="7290" y="2932"/>
                  </a:cubicBezTo>
                  <a:cubicBezTo>
                    <a:pt x="7644" y="2961"/>
                    <a:pt x="7980" y="3120"/>
                    <a:pt x="8251" y="3353"/>
                  </a:cubicBezTo>
                  <a:cubicBezTo>
                    <a:pt x="7718" y="3745"/>
                    <a:pt x="7346" y="4341"/>
                    <a:pt x="7299" y="4986"/>
                  </a:cubicBezTo>
                  <a:cubicBezTo>
                    <a:pt x="7261" y="5434"/>
                    <a:pt x="7364" y="5853"/>
                    <a:pt x="7597" y="6171"/>
                  </a:cubicBezTo>
                  <a:cubicBezTo>
                    <a:pt x="7617" y="6189"/>
                    <a:pt x="7635" y="6209"/>
                    <a:pt x="7653" y="6227"/>
                  </a:cubicBezTo>
                  <a:cubicBezTo>
                    <a:pt x="7579" y="6312"/>
                    <a:pt x="7514" y="6386"/>
                    <a:pt x="7438" y="6451"/>
                  </a:cubicBezTo>
                  <a:cubicBezTo>
                    <a:pt x="7420" y="6469"/>
                    <a:pt x="7393" y="6489"/>
                    <a:pt x="7373" y="6498"/>
                  </a:cubicBezTo>
                  <a:cubicBezTo>
                    <a:pt x="7346" y="6507"/>
                    <a:pt x="7317" y="6516"/>
                    <a:pt x="7290" y="6516"/>
                  </a:cubicBezTo>
                  <a:cubicBezTo>
                    <a:pt x="7122" y="6516"/>
                    <a:pt x="6963" y="6498"/>
                    <a:pt x="6813" y="6460"/>
                  </a:cubicBezTo>
                  <a:cubicBezTo>
                    <a:pt x="6821" y="6424"/>
                    <a:pt x="6821" y="6395"/>
                    <a:pt x="6821" y="6357"/>
                  </a:cubicBezTo>
                  <a:cubicBezTo>
                    <a:pt x="6842" y="6189"/>
                    <a:pt x="6821" y="6021"/>
                    <a:pt x="6786" y="5844"/>
                  </a:cubicBezTo>
                  <a:cubicBezTo>
                    <a:pt x="6898" y="5573"/>
                    <a:pt x="6954" y="5275"/>
                    <a:pt x="6954" y="4977"/>
                  </a:cubicBezTo>
                  <a:cubicBezTo>
                    <a:pt x="7169" y="4444"/>
                    <a:pt x="7252" y="3940"/>
                    <a:pt x="7187" y="3474"/>
                  </a:cubicBezTo>
                  <a:cubicBezTo>
                    <a:pt x="7158" y="3297"/>
                    <a:pt x="7113" y="3120"/>
                    <a:pt x="7037" y="2952"/>
                  </a:cubicBezTo>
                  <a:cubicBezTo>
                    <a:pt x="7093" y="2941"/>
                    <a:pt x="7158" y="2932"/>
                    <a:pt x="7225" y="2923"/>
                  </a:cubicBezTo>
                  <a:close/>
                  <a:moveTo>
                    <a:pt x="5179" y="5537"/>
                  </a:moveTo>
                  <a:cubicBezTo>
                    <a:pt x="5218" y="5620"/>
                    <a:pt x="5265" y="5696"/>
                    <a:pt x="5309" y="5770"/>
                  </a:cubicBezTo>
                  <a:cubicBezTo>
                    <a:pt x="5459" y="5994"/>
                    <a:pt x="5657" y="6171"/>
                    <a:pt x="5869" y="6321"/>
                  </a:cubicBezTo>
                  <a:cubicBezTo>
                    <a:pt x="5825" y="6357"/>
                    <a:pt x="5769" y="6395"/>
                    <a:pt x="5722" y="6433"/>
                  </a:cubicBezTo>
                  <a:cubicBezTo>
                    <a:pt x="5645" y="6489"/>
                    <a:pt x="5580" y="6525"/>
                    <a:pt x="5515" y="6554"/>
                  </a:cubicBezTo>
                  <a:cubicBezTo>
                    <a:pt x="5347" y="6536"/>
                    <a:pt x="5179" y="6507"/>
                    <a:pt x="5020" y="6469"/>
                  </a:cubicBezTo>
                  <a:cubicBezTo>
                    <a:pt x="4908" y="6265"/>
                    <a:pt x="4825" y="6050"/>
                    <a:pt x="4761" y="5826"/>
                  </a:cubicBezTo>
                  <a:cubicBezTo>
                    <a:pt x="4899" y="5741"/>
                    <a:pt x="5041" y="5640"/>
                    <a:pt x="5179" y="5537"/>
                  </a:cubicBezTo>
                  <a:close/>
                  <a:moveTo>
                    <a:pt x="5981" y="6386"/>
                  </a:moveTo>
                  <a:cubicBezTo>
                    <a:pt x="6058" y="6424"/>
                    <a:pt x="6132" y="6460"/>
                    <a:pt x="6217" y="6498"/>
                  </a:cubicBezTo>
                  <a:cubicBezTo>
                    <a:pt x="6170" y="6536"/>
                    <a:pt x="6132" y="6572"/>
                    <a:pt x="6084" y="6610"/>
                  </a:cubicBezTo>
                  <a:cubicBezTo>
                    <a:pt x="5964" y="6601"/>
                    <a:pt x="5834" y="6592"/>
                    <a:pt x="5713" y="6581"/>
                  </a:cubicBezTo>
                  <a:cubicBezTo>
                    <a:pt x="5739" y="6563"/>
                    <a:pt x="5757" y="6545"/>
                    <a:pt x="5787" y="6536"/>
                  </a:cubicBezTo>
                  <a:cubicBezTo>
                    <a:pt x="5851" y="6489"/>
                    <a:pt x="5916" y="6433"/>
                    <a:pt x="5981" y="6386"/>
                  </a:cubicBezTo>
                  <a:close/>
                  <a:moveTo>
                    <a:pt x="6329" y="6545"/>
                  </a:moveTo>
                  <a:cubicBezTo>
                    <a:pt x="6403" y="6572"/>
                    <a:pt x="6477" y="6592"/>
                    <a:pt x="6541" y="6610"/>
                  </a:cubicBezTo>
                  <a:lnTo>
                    <a:pt x="6261" y="6610"/>
                  </a:lnTo>
                  <a:cubicBezTo>
                    <a:pt x="6282" y="6592"/>
                    <a:pt x="6308" y="6563"/>
                    <a:pt x="6329" y="6545"/>
                  </a:cubicBezTo>
                  <a:close/>
                  <a:moveTo>
                    <a:pt x="4572" y="6480"/>
                  </a:moveTo>
                  <a:cubicBezTo>
                    <a:pt x="4666" y="6507"/>
                    <a:pt x="4761" y="6536"/>
                    <a:pt x="4852" y="6554"/>
                  </a:cubicBezTo>
                  <a:cubicBezTo>
                    <a:pt x="4882" y="6592"/>
                    <a:pt x="4899" y="6619"/>
                    <a:pt x="4929" y="6648"/>
                  </a:cubicBezTo>
                  <a:cubicBezTo>
                    <a:pt x="4805" y="6628"/>
                    <a:pt x="4684" y="6563"/>
                    <a:pt x="4572" y="6480"/>
                  </a:cubicBezTo>
                  <a:close/>
                  <a:moveTo>
                    <a:pt x="9398" y="5705"/>
                  </a:moveTo>
                  <a:cubicBezTo>
                    <a:pt x="9221" y="5956"/>
                    <a:pt x="9026" y="6180"/>
                    <a:pt x="8849" y="6368"/>
                  </a:cubicBezTo>
                  <a:cubicBezTo>
                    <a:pt x="8764" y="6460"/>
                    <a:pt x="8670" y="6554"/>
                    <a:pt x="8569" y="6648"/>
                  </a:cubicBezTo>
                  <a:cubicBezTo>
                    <a:pt x="8446" y="6619"/>
                    <a:pt x="8325" y="6572"/>
                    <a:pt x="8222" y="6525"/>
                  </a:cubicBezTo>
                  <a:cubicBezTo>
                    <a:pt x="8251" y="6498"/>
                    <a:pt x="8289" y="6469"/>
                    <a:pt x="8325" y="6442"/>
                  </a:cubicBezTo>
                  <a:cubicBezTo>
                    <a:pt x="8726" y="6274"/>
                    <a:pt x="9091" y="6032"/>
                    <a:pt x="9398" y="5705"/>
                  </a:cubicBezTo>
                  <a:close/>
                  <a:moveTo>
                    <a:pt x="5085" y="6610"/>
                  </a:moveTo>
                  <a:cubicBezTo>
                    <a:pt x="5162" y="6619"/>
                    <a:pt x="5226" y="6628"/>
                    <a:pt x="5291" y="6648"/>
                  </a:cubicBezTo>
                  <a:cubicBezTo>
                    <a:pt x="5265" y="6648"/>
                    <a:pt x="5226" y="6657"/>
                    <a:pt x="5188" y="6666"/>
                  </a:cubicBezTo>
                  <a:lnTo>
                    <a:pt x="5123" y="6666"/>
                  </a:lnTo>
                  <a:cubicBezTo>
                    <a:pt x="5114" y="6648"/>
                    <a:pt x="5106" y="6628"/>
                    <a:pt x="5085" y="6610"/>
                  </a:cubicBezTo>
                  <a:close/>
                  <a:moveTo>
                    <a:pt x="7998" y="6545"/>
                  </a:moveTo>
                  <a:lnTo>
                    <a:pt x="7998" y="6545"/>
                  </a:lnTo>
                  <a:cubicBezTo>
                    <a:pt x="7942" y="6592"/>
                    <a:pt x="7886" y="6628"/>
                    <a:pt x="7821" y="6675"/>
                  </a:cubicBezTo>
                  <a:lnTo>
                    <a:pt x="7821" y="6581"/>
                  </a:lnTo>
                  <a:cubicBezTo>
                    <a:pt x="7877" y="6572"/>
                    <a:pt x="7942" y="6563"/>
                    <a:pt x="7998" y="6545"/>
                  </a:cubicBezTo>
                  <a:close/>
                  <a:moveTo>
                    <a:pt x="10436" y="4044"/>
                  </a:moveTo>
                  <a:cubicBezTo>
                    <a:pt x="10922" y="4044"/>
                    <a:pt x="11377" y="4220"/>
                    <a:pt x="11611" y="4612"/>
                  </a:cubicBezTo>
                  <a:cubicBezTo>
                    <a:pt x="11741" y="4836"/>
                    <a:pt x="11779" y="5080"/>
                    <a:pt x="11761" y="5313"/>
                  </a:cubicBezTo>
                  <a:cubicBezTo>
                    <a:pt x="11331" y="5817"/>
                    <a:pt x="10780" y="6218"/>
                    <a:pt x="10164" y="6469"/>
                  </a:cubicBezTo>
                  <a:cubicBezTo>
                    <a:pt x="9824" y="6615"/>
                    <a:pt x="9430" y="6697"/>
                    <a:pt x="9044" y="6697"/>
                  </a:cubicBezTo>
                  <a:cubicBezTo>
                    <a:pt x="8931" y="6697"/>
                    <a:pt x="8818" y="6690"/>
                    <a:pt x="8708" y="6675"/>
                  </a:cubicBezTo>
                  <a:cubicBezTo>
                    <a:pt x="8793" y="6592"/>
                    <a:pt x="8867" y="6525"/>
                    <a:pt x="8932" y="6451"/>
                  </a:cubicBezTo>
                  <a:cubicBezTo>
                    <a:pt x="9409" y="5956"/>
                    <a:pt x="9958" y="5210"/>
                    <a:pt x="10108" y="4323"/>
                  </a:cubicBezTo>
                  <a:cubicBezTo>
                    <a:pt x="10117" y="4314"/>
                    <a:pt x="10117" y="4305"/>
                    <a:pt x="10126" y="4296"/>
                  </a:cubicBezTo>
                  <a:cubicBezTo>
                    <a:pt x="10164" y="4220"/>
                    <a:pt x="10211" y="4137"/>
                    <a:pt x="10258" y="4052"/>
                  </a:cubicBezTo>
                  <a:cubicBezTo>
                    <a:pt x="10317" y="4047"/>
                    <a:pt x="10377" y="4044"/>
                    <a:pt x="10436" y="4044"/>
                  </a:cubicBezTo>
                  <a:close/>
                  <a:moveTo>
                    <a:pt x="7102" y="6675"/>
                  </a:moveTo>
                  <a:lnTo>
                    <a:pt x="7102" y="6675"/>
                  </a:lnTo>
                  <a:cubicBezTo>
                    <a:pt x="6981" y="6740"/>
                    <a:pt x="6860" y="6787"/>
                    <a:pt x="6739" y="6834"/>
                  </a:cubicBezTo>
                  <a:cubicBezTo>
                    <a:pt x="6748" y="6796"/>
                    <a:pt x="6757" y="6749"/>
                    <a:pt x="6777" y="6713"/>
                  </a:cubicBezTo>
                  <a:cubicBezTo>
                    <a:pt x="6889" y="6704"/>
                    <a:pt x="6990" y="6693"/>
                    <a:pt x="7102" y="6675"/>
                  </a:cubicBezTo>
                  <a:close/>
                  <a:moveTo>
                    <a:pt x="5533" y="6675"/>
                  </a:moveTo>
                  <a:cubicBezTo>
                    <a:pt x="5666" y="6693"/>
                    <a:pt x="5804" y="6713"/>
                    <a:pt x="5937" y="6713"/>
                  </a:cubicBezTo>
                  <a:cubicBezTo>
                    <a:pt x="5825" y="6796"/>
                    <a:pt x="5692" y="6861"/>
                    <a:pt x="5563" y="6917"/>
                  </a:cubicBezTo>
                  <a:cubicBezTo>
                    <a:pt x="5451" y="6890"/>
                    <a:pt x="5347" y="6834"/>
                    <a:pt x="5244" y="6769"/>
                  </a:cubicBezTo>
                  <a:cubicBezTo>
                    <a:pt x="5338" y="6760"/>
                    <a:pt x="5433" y="6722"/>
                    <a:pt x="5533" y="6675"/>
                  </a:cubicBezTo>
                  <a:close/>
                  <a:moveTo>
                    <a:pt x="6132" y="6722"/>
                  </a:moveTo>
                  <a:cubicBezTo>
                    <a:pt x="6220" y="6727"/>
                    <a:pt x="6306" y="6729"/>
                    <a:pt x="6391" y="6729"/>
                  </a:cubicBezTo>
                  <a:cubicBezTo>
                    <a:pt x="6477" y="6729"/>
                    <a:pt x="6561" y="6727"/>
                    <a:pt x="6645" y="6722"/>
                  </a:cubicBezTo>
                  <a:lnTo>
                    <a:pt x="6645" y="6722"/>
                  </a:lnTo>
                  <a:cubicBezTo>
                    <a:pt x="6636" y="6778"/>
                    <a:pt x="6618" y="6825"/>
                    <a:pt x="6597" y="6881"/>
                  </a:cubicBezTo>
                  <a:cubicBezTo>
                    <a:pt x="6401" y="6940"/>
                    <a:pt x="6195" y="6976"/>
                    <a:pt x="5996" y="6976"/>
                  </a:cubicBezTo>
                  <a:cubicBezTo>
                    <a:pt x="5912" y="6976"/>
                    <a:pt x="5829" y="6969"/>
                    <a:pt x="5748" y="6955"/>
                  </a:cubicBezTo>
                  <a:cubicBezTo>
                    <a:pt x="5881" y="6890"/>
                    <a:pt x="6011" y="6816"/>
                    <a:pt x="6123" y="6722"/>
                  </a:cubicBezTo>
                  <a:close/>
                  <a:moveTo>
                    <a:pt x="5309" y="6946"/>
                  </a:moveTo>
                  <a:lnTo>
                    <a:pt x="5309" y="6946"/>
                  </a:lnTo>
                  <a:cubicBezTo>
                    <a:pt x="5338" y="6955"/>
                    <a:pt x="5365" y="6973"/>
                    <a:pt x="5395" y="6984"/>
                  </a:cubicBezTo>
                  <a:cubicBezTo>
                    <a:pt x="5386" y="6993"/>
                    <a:pt x="5365" y="6993"/>
                    <a:pt x="5347" y="7002"/>
                  </a:cubicBezTo>
                  <a:cubicBezTo>
                    <a:pt x="5338" y="6984"/>
                    <a:pt x="5321" y="6964"/>
                    <a:pt x="5309" y="6946"/>
                  </a:cubicBezTo>
                  <a:close/>
                  <a:moveTo>
                    <a:pt x="6945" y="6881"/>
                  </a:moveTo>
                  <a:lnTo>
                    <a:pt x="6945" y="6881"/>
                  </a:lnTo>
                  <a:cubicBezTo>
                    <a:pt x="6851" y="6946"/>
                    <a:pt x="6748" y="7020"/>
                    <a:pt x="6653" y="7076"/>
                  </a:cubicBezTo>
                  <a:cubicBezTo>
                    <a:pt x="6665" y="7040"/>
                    <a:pt x="6683" y="7011"/>
                    <a:pt x="6692" y="6973"/>
                  </a:cubicBezTo>
                  <a:cubicBezTo>
                    <a:pt x="6777" y="6946"/>
                    <a:pt x="6860" y="6917"/>
                    <a:pt x="6945" y="6881"/>
                  </a:cubicBezTo>
                  <a:close/>
                  <a:moveTo>
                    <a:pt x="4348" y="6433"/>
                  </a:moveTo>
                  <a:lnTo>
                    <a:pt x="4348" y="6433"/>
                  </a:lnTo>
                  <a:cubicBezTo>
                    <a:pt x="4377" y="6469"/>
                    <a:pt x="4404" y="6498"/>
                    <a:pt x="4442" y="6516"/>
                  </a:cubicBezTo>
                  <a:cubicBezTo>
                    <a:pt x="4628" y="6684"/>
                    <a:pt x="4843" y="6778"/>
                    <a:pt x="5058" y="6787"/>
                  </a:cubicBezTo>
                  <a:cubicBezTo>
                    <a:pt x="5114" y="6872"/>
                    <a:pt x="5170" y="6955"/>
                    <a:pt x="5226" y="7029"/>
                  </a:cubicBezTo>
                  <a:cubicBezTo>
                    <a:pt x="5076" y="7076"/>
                    <a:pt x="4908" y="7105"/>
                    <a:pt x="4740" y="7114"/>
                  </a:cubicBezTo>
                  <a:cubicBezTo>
                    <a:pt x="4610" y="6964"/>
                    <a:pt x="4498" y="6796"/>
                    <a:pt x="4425" y="6619"/>
                  </a:cubicBezTo>
                  <a:cubicBezTo>
                    <a:pt x="4395" y="6563"/>
                    <a:pt x="4369" y="6498"/>
                    <a:pt x="4348" y="6433"/>
                  </a:cubicBezTo>
                  <a:close/>
                  <a:moveTo>
                    <a:pt x="3714" y="6357"/>
                  </a:moveTo>
                  <a:cubicBezTo>
                    <a:pt x="3900" y="6648"/>
                    <a:pt x="4133" y="6899"/>
                    <a:pt x="4395" y="7123"/>
                  </a:cubicBezTo>
                  <a:cubicBezTo>
                    <a:pt x="4339" y="7114"/>
                    <a:pt x="4283" y="7114"/>
                    <a:pt x="4236" y="7105"/>
                  </a:cubicBezTo>
                  <a:cubicBezTo>
                    <a:pt x="3976" y="7076"/>
                    <a:pt x="3732" y="7011"/>
                    <a:pt x="3528" y="6908"/>
                  </a:cubicBezTo>
                  <a:cubicBezTo>
                    <a:pt x="3340" y="6816"/>
                    <a:pt x="3163" y="6693"/>
                    <a:pt x="3013" y="6545"/>
                  </a:cubicBezTo>
                  <a:cubicBezTo>
                    <a:pt x="3237" y="6498"/>
                    <a:pt x="3472" y="6442"/>
                    <a:pt x="3714" y="6357"/>
                  </a:cubicBezTo>
                  <a:close/>
                  <a:moveTo>
                    <a:pt x="3947" y="6265"/>
                  </a:moveTo>
                  <a:cubicBezTo>
                    <a:pt x="3965" y="6274"/>
                    <a:pt x="3985" y="6274"/>
                    <a:pt x="4003" y="6283"/>
                  </a:cubicBezTo>
                  <a:cubicBezTo>
                    <a:pt x="4068" y="6312"/>
                    <a:pt x="4144" y="6339"/>
                    <a:pt x="4209" y="6368"/>
                  </a:cubicBezTo>
                  <a:cubicBezTo>
                    <a:pt x="4236" y="6469"/>
                    <a:pt x="4274" y="6572"/>
                    <a:pt x="4312" y="6675"/>
                  </a:cubicBezTo>
                  <a:cubicBezTo>
                    <a:pt x="4386" y="6825"/>
                    <a:pt x="4481" y="6984"/>
                    <a:pt x="4593" y="7123"/>
                  </a:cubicBezTo>
                  <a:lnTo>
                    <a:pt x="4581" y="7123"/>
                  </a:lnTo>
                  <a:cubicBezTo>
                    <a:pt x="4292" y="6899"/>
                    <a:pt x="4032" y="6628"/>
                    <a:pt x="3826" y="6312"/>
                  </a:cubicBezTo>
                  <a:cubicBezTo>
                    <a:pt x="3864" y="6292"/>
                    <a:pt x="3900" y="6283"/>
                    <a:pt x="3947" y="6265"/>
                  </a:cubicBezTo>
                  <a:close/>
                  <a:moveTo>
                    <a:pt x="8121" y="6601"/>
                  </a:moveTo>
                  <a:cubicBezTo>
                    <a:pt x="8222" y="6657"/>
                    <a:pt x="8345" y="6704"/>
                    <a:pt x="8466" y="6740"/>
                  </a:cubicBezTo>
                  <a:cubicBezTo>
                    <a:pt x="8298" y="6881"/>
                    <a:pt x="8110" y="7020"/>
                    <a:pt x="7915" y="7152"/>
                  </a:cubicBezTo>
                  <a:cubicBezTo>
                    <a:pt x="7877" y="7040"/>
                    <a:pt x="7850" y="6928"/>
                    <a:pt x="7841" y="6805"/>
                  </a:cubicBezTo>
                  <a:cubicBezTo>
                    <a:pt x="7933" y="6740"/>
                    <a:pt x="8027" y="6675"/>
                    <a:pt x="8121" y="6601"/>
                  </a:cubicBezTo>
                  <a:close/>
                  <a:moveTo>
                    <a:pt x="7700" y="6610"/>
                  </a:moveTo>
                  <a:cubicBezTo>
                    <a:pt x="7709" y="6657"/>
                    <a:pt x="7709" y="6704"/>
                    <a:pt x="7709" y="6749"/>
                  </a:cubicBezTo>
                  <a:cubicBezTo>
                    <a:pt x="7326" y="7011"/>
                    <a:pt x="6916" y="7235"/>
                    <a:pt x="6485" y="7421"/>
                  </a:cubicBezTo>
                  <a:cubicBezTo>
                    <a:pt x="6515" y="7365"/>
                    <a:pt x="6541" y="7320"/>
                    <a:pt x="6571" y="7264"/>
                  </a:cubicBezTo>
                  <a:cubicBezTo>
                    <a:pt x="6869" y="7096"/>
                    <a:pt x="7158" y="6881"/>
                    <a:pt x="7420" y="6637"/>
                  </a:cubicBezTo>
                  <a:cubicBezTo>
                    <a:pt x="7420" y="6637"/>
                    <a:pt x="7429" y="6637"/>
                    <a:pt x="7438" y="6628"/>
                  </a:cubicBezTo>
                  <a:cubicBezTo>
                    <a:pt x="7532" y="6628"/>
                    <a:pt x="7617" y="6619"/>
                    <a:pt x="7700" y="6610"/>
                  </a:cubicBezTo>
                  <a:close/>
                  <a:moveTo>
                    <a:pt x="6553" y="7020"/>
                  </a:moveTo>
                  <a:cubicBezTo>
                    <a:pt x="6533" y="7067"/>
                    <a:pt x="6506" y="7123"/>
                    <a:pt x="6477" y="7179"/>
                  </a:cubicBezTo>
                  <a:cubicBezTo>
                    <a:pt x="6373" y="7235"/>
                    <a:pt x="6273" y="7291"/>
                    <a:pt x="6161" y="7338"/>
                  </a:cubicBezTo>
                  <a:cubicBezTo>
                    <a:pt x="6037" y="7394"/>
                    <a:pt x="5916" y="7441"/>
                    <a:pt x="5787" y="7477"/>
                  </a:cubicBezTo>
                  <a:cubicBezTo>
                    <a:pt x="5675" y="7376"/>
                    <a:pt x="5563" y="7264"/>
                    <a:pt x="5468" y="7141"/>
                  </a:cubicBezTo>
                  <a:cubicBezTo>
                    <a:pt x="5451" y="7132"/>
                    <a:pt x="5442" y="7114"/>
                    <a:pt x="5421" y="7096"/>
                  </a:cubicBezTo>
                  <a:cubicBezTo>
                    <a:pt x="5477" y="7076"/>
                    <a:pt x="5524" y="7058"/>
                    <a:pt x="5571" y="7040"/>
                  </a:cubicBezTo>
                  <a:cubicBezTo>
                    <a:pt x="5709" y="7077"/>
                    <a:pt x="5851" y="7094"/>
                    <a:pt x="5997" y="7094"/>
                  </a:cubicBezTo>
                  <a:cubicBezTo>
                    <a:pt x="6179" y="7094"/>
                    <a:pt x="6366" y="7068"/>
                    <a:pt x="6553" y="7020"/>
                  </a:cubicBezTo>
                  <a:close/>
                  <a:moveTo>
                    <a:pt x="5309" y="7132"/>
                  </a:moveTo>
                  <a:cubicBezTo>
                    <a:pt x="5330" y="7161"/>
                    <a:pt x="5347" y="7188"/>
                    <a:pt x="5377" y="7217"/>
                  </a:cubicBezTo>
                  <a:cubicBezTo>
                    <a:pt x="5468" y="7329"/>
                    <a:pt x="5563" y="7421"/>
                    <a:pt x="5657" y="7524"/>
                  </a:cubicBezTo>
                  <a:cubicBezTo>
                    <a:pt x="5589" y="7544"/>
                    <a:pt x="5524" y="7562"/>
                    <a:pt x="5451" y="7571"/>
                  </a:cubicBezTo>
                  <a:cubicBezTo>
                    <a:pt x="5309" y="7524"/>
                    <a:pt x="5170" y="7468"/>
                    <a:pt x="5029" y="7403"/>
                  </a:cubicBezTo>
                  <a:cubicBezTo>
                    <a:pt x="4964" y="7347"/>
                    <a:pt x="4899" y="7282"/>
                    <a:pt x="4843" y="7226"/>
                  </a:cubicBezTo>
                  <a:cubicBezTo>
                    <a:pt x="5002" y="7208"/>
                    <a:pt x="5153" y="7179"/>
                    <a:pt x="5309" y="7132"/>
                  </a:cubicBezTo>
                  <a:close/>
                  <a:moveTo>
                    <a:pt x="6385" y="7365"/>
                  </a:moveTo>
                  <a:cubicBezTo>
                    <a:pt x="6356" y="7403"/>
                    <a:pt x="6338" y="7450"/>
                    <a:pt x="6308" y="7497"/>
                  </a:cubicBezTo>
                  <a:cubicBezTo>
                    <a:pt x="6188" y="7544"/>
                    <a:pt x="6076" y="7580"/>
                    <a:pt x="5955" y="7627"/>
                  </a:cubicBezTo>
                  <a:cubicBezTo>
                    <a:pt x="5937" y="7609"/>
                    <a:pt x="5908" y="7589"/>
                    <a:pt x="5890" y="7571"/>
                  </a:cubicBezTo>
                  <a:cubicBezTo>
                    <a:pt x="6002" y="7533"/>
                    <a:pt x="6105" y="7497"/>
                    <a:pt x="6205" y="7450"/>
                  </a:cubicBezTo>
                  <a:cubicBezTo>
                    <a:pt x="6261" y="7421"/>
                    <a:pt x="6329" y="7394"/>
                    <a:pt x="6385" y="7365"/>
                  </a:cubicBezTo>
                  <a:close/>
                  <a:moveTo>
                    <a:pt x="5757" y="7609"/>
                  </a:moveTo>
                  <a:cubicBezTo>
                    <a:pt x="5778" y="7627"/>
                    <a:pt x="5795" y="7645"/>
                    <a:pt x="5813" y="7665"/>
                  </a:cubicBezTo>
                  <a:cubicBezTo>
                    <a:pt x="5769" y="7657"/>
                    <a:pt x="5731" y="7645"/>
                    <a:pt x="5683" y="7636"/>
                  </a:cubicBezTo>
                  <a:cubicBezTo>
                    <a:pt x="5713" y="7627"/>
                    <a:pt x="5731" y="7618"/>
                    <a:pt x="5757" y="7609"/>
                  </a:cubicBezTo>
                  <a:close/>
                  <a:moveTo>
                    <a:pt x="2874" y="6563"/>
                  </a:moveTo>
                  <a:cubicBezTo>
                    <a:pt x="3051" y="6749"/>
                    <a:pt x="3257" y="6908"/>
                    <a:pt x="3481" y="7011"/>
                  </a:cubicBezTo>
                  <a:cubicBezTo>
                    <a:pt x="3696" y="7114"/>
                    <a:pt x="3947" y="7188"/>
                    <a:pt x="4218" y="7217"/>
                  </a:cubicBezTo>
                  <a:cubicBezTo>
                    <a:pt x="4330" y="7235"/>
                    <a:pt x="4442" y="7244"/>
                    <a:pt x="4545" y="7244"/>
                  </a:cubicBezTo>
                  <a:cubicBezTo>
                    <a:pt x="4684" y="7338"/>
                    <a:pt x="4825" y="7421"/>
                    <a:pt x="4964" y="7497"/>
                  </a:cubicBezTo>
                  <a:cubicBezTo>
                    <a:pt x="5020" y="7544"/>
                    <a:pt x="5076" y="7589"/>
                    <a:pt x="5132" y="7636"/>
                  </a:cubicBezTo>
                  <a:cubicBezTo>
                    <a:pt x="4958" y="7660"/>
                    <a:pt x="4783" y="7671"/>
                    <a:pt x="4610" y="7671"/>
                  </a:cubicBezTo>
                  <a:cubicBezTo>
                    <a:pt x="3880" y="7671"/>
                    <a:pt x="3166" y="7467"/>
                    <a:pt x="2585" y="7067"/>
                  </a:cubicBezTo>
                  <a:cubicBezTo>
                    <a:pt x="2379" y="6917"/>
                    <a:pt x="2193" y="6749"/>
                    <a:pt x="2025" y="6563"/>
                  </a:cubicBezTo>
                  <a:lnTo>
                    <a:pt x="2025" y="6563"/>
                  </a:lnTo>
                  <a:cubicBezTo>
                    <a:pt x="2161" y="6582"/>
                    <a:pt x="2299" y="6592"/>
                    <a:pt x="2440" y="6592"/>
                  </a:cubicBezTo>
                  <a:cubicBezTo>
                    <a:pt x="2581" y="6592"/>
                    <a:pt x="2725" y="6582"/>
                    <a:pt x="2874" y="6563"/>
                  </a:cubicBezTo>
                  <a:close/>
                  <a:moveTo>
                    <a:pt x="6196" y="7665"/>
                  </a:moveTo>
                  <a:lnTo>
                    <a:pt x="6196" y="7665"/>
                  </a:lnTo>
                  <a:cubicBezTo>
                    <a:pt x="6188" y="7674"/>
                    <a:pt x="6179" y="7683"/>
                    <a:pt x="6170" y="7692"/>
                  </a:cubicBezTo>
                  <a:lnTo>
                    <a:pt x="6105" y="7692"/>
                  </a:lnTo>
                  <a:cubicBezTo>
                    <a:pt x="6132" y="7683"/>
                    <a:pt x="6161" y="7674"/>
                    <a:pt x="6196" y="7665"/>
                  </a:cubicBezTo>
                  <a:close/>
                  <a:moveTo>
                    <a:pt x="7729" y="6881"/>
                  </a:moveTo>
                  <a:cubicBezTo>
                    <a:pt x="7747" y="6993"/>
                    <a:pt x="7774" y="7105"/>
                    <a:pt x="7812" y="7217"/>
                  </a:cubicBezTo>
                  <a:cubicBezTo>
                    <a:pt x="7382" y="7477"/>
                    <a:pt x="6877" y="7674"/>
                    <a:pt x="6329" y="7692"/>
                  </a:cubicBezTo>
                  <a:lnTo>
                    <a:pt x="6308" y="7692"/>
                  </a:lnTo>
                  <a:cubicBezTo>
                    <a:pt x="6338" y="7657"/>
                    <a:pt x="6364" y="7627"/>
                    <a:pt x="6385" y="7589"/>
                  </a:cubicBezTo>
                  <a:cubicBezTo>
                    <a:pt x="6860" y="7394"/>
                    <a:pt x="7308" y="7161"/>
                    <a:pt x="7729" y="6881"/>
                  </a:cubicBezTo>
                  <a:close/>
                  <a:moveTo>
                    <a:pt x="5451" y="7692"/>
                  </a:moveTo>
                  <a:cubicBezTo>
                    <a:pt x="5498" y="7713"/>
                    <a:pt x="5545" y="7721"/>
                    <a:pt x="5589" y="7739"/>
                  </a:cubicBezTo>
                  <a:cubicBezTo>
                    <a:pt x="5571" y="7739"/>
                    <a:pt x="5554" y="7748"/>
                    <a:pt x="5533" y="7748"/>
                  </a:cubicBezTo>
                  <a:cubicBezTo>
                    <a:pt x="5524" y="7748"/>
                    <a:pt x="5515" y="7739"/>
                    <a:pt x="5507" y="7739"/>
                  </a:cubicBezTo>
                  <a:cubicBezTo>
                    <a:pt x="5489" y="7721"/>
                    <a:pt x="5468" y="7713"/>
                    <a:pt x="5442" y="7692"/>
                  </a:cubicBezTo>
                  <a:close/>
                  <a:moveTo>
                    <a:pt x="1548" y="6442"/>
                  </a:moveTo>
                  <a:lnTo>
                    <a:pt x="1548" y="6442"/>
                  </a:lnTo>
                  <a:cubicBezTo>
                    <a:pt x="1651" y="6480"/>
                    <a:pt x="1745" y="6507"/>
                    <a:pt x="1848" y="6525"/>
                  </a:cubicBezTo>
                  <a:cubicBezTo>
                    <a:pt x="2034" y="6769"/>
                    <a:pt x="2267" y="6984"/>
                    <a:pt x="2520" y="7161"/>
                  </a:cubicBezTo>
                  <a:cubicBezTo>
                    <a:pt x="3114" y="7576"/>
                    <a:pt x="3847" y="7789"/>
                    <a:pt x="4595" y="7789"/>
                  </a:cubicBezTo>
                  <a:cubicBezTo>
                    <a:pt x="4821" y="7789"/>
                    <a:pt x="5048" y="7769"/>
                    <a:pt x="5274" y="7730"/>
                  </a:cubicBezTo>
                  <a:cubicBezTo>
                    <a:pt x="5309" y="7748"/>
                    <a:pt x="5338" y="7769"/>
                    <a:pt x="5377" y="7795"/>
                  </a:cubicBezTo>
                  <a:cubicBezTo>
                    <a:pt x="5011" y="7881"/>
                    <a:pt x="4684" y="7925"/>
                    <a:pt x="4377" y="7925"/>
                  </a:cubicBezTo>
                  <a:cubicBezTo>
                    <a:pt x="4369" y="7937"/>
                    <a:pt x="4357" y="7937"/>
                    <a:pt x="4339" y="7937"/>
                  </a:cubicBezTo>
                  <a:cubicBezTo>
                    <a:pt x="3304" y="7937"/>
                    <a:pt x="2276" y="7412"/>
                    <a:pt x="1651" y="6581"/>
                  </a:cubicBezTo>
                  <a:cubicBezTo>
                    <a:pt x="1624" y="6536"/>
                    <a:pt x="1586" y="6489"/>
                    <a:pt x="1548" y="6442"/>
                  </a:cubicBezTo>
                  <a:close/>
                  <a:moveTo>
                    <a:pt x="5834" y="7786"/>
                  </a:moveTo>
                  <a:cubicBezTo>
                    <a:pt x="5890" y="7795"/>
                    <a:pt x="5946" y="7795"/>
                    <a:pt x="5993" y="7804"/>
                  </a:cubicBezTo>
                  <a:cubicBezTo>
                    <a:pt x="6011" y="7813"/>
                    <a:pt x="6028" y="7833"/>
                    <a:pt x="6058" y="7851"/>
                  </a:cubicBezTo>
                  <a:cubicBezTo>
                    <a:pt x="6020" y="7889"/>
                    <a:pt x="5993" y="7925"/>
                    <a:pt x="5955" y="7963"/>
                  </a:cubicBezTo>
                  <a:cubicBezTo>
                    <a:pt x="5860" y="7925"/>
                    <a:pt x="5769" y="7881"/>
                    <a:pt x="5675" y="7833"/>
                  </a:cubicBezTo>
                  <a:cubicBezTo>
                    <a:pt x="5731" y="7813"/>
                    <a:pt x="5787" y="7804"/>
                    <a:pt x="5834" y="7786"/>
                  </a:cubicBezTo>
                  <a:close/>
                  <a:moveTo>
                    <a:pt x="6149" y="7916"/>
                  </a:moveTo>
                  <a:cubicBezTo>
                    <a:pt x="6317" y="8028"/>
                    <a:pt x="6485" y="8122"/>
                    <a:pt x="6674" y="8205"/>
                  </a:cubicBezTo>
                  <a:cubicBezTo>
                    <a:pt x="6468" y="8161"/>
                    <a:pt x="6261" y="8093"/>
                    <a:pt x="6067" y="8010"/>
                  </a:cubicBezTo>
                  <a:cubicBezTo>
                    <a:pt x="6093" y="7981"/>
                    <a:pt x="6123" y="7945"/>
                    <a:pt x="6149" y="7916"/>
                  </a:cubicBezTo>
                  <a:close/>
                  <a:moveTo>
                    <a:pt x="11732" y="5517"/>
                  </a:moveTo>
                  <a:lnTo>
                    <a:pt x="11732" y="5517"/>
                  </a:lnTo>
                  <a:cubicBezTo>
                    <a:pt x="11658" y="5920"/>
                    <a:pt x="11443" y="6274"/>
                    <a:pt x="11340" y="6413"/>
                  </a:cubicBezTo>
                  <a:cubicBezTo>
                    <a:pt x="11190" y="6648"/>
                    <a:pt x="11004" y="6872"/>
                    <a:pt x="10809" y="7067"/>
                  </a:cubicBezTo>
                  <a:cubicBezTo>
                    <a:pt x="10453" y="7365"/>
                    <a:pt x="10034" y="7600"/>
                    <a:pt x="9566" y="7748"/>
                  </a:cubicBezTo>
                  <a:cubicBezTo>
                    <a:pt x="9539" y="7757"/>
                    <a:pt x="9521" y="7795"/>
                    <a:pt x="9530" y="7825"/>
                  </a:cubicBezTo>
                  <a:cubicBezTo>
                    <a:pt x="9537" y="7847"/>
                    <a:pt x="9557" y="7863"/>
                    <a:pt x="9585" y="7863"/>
                  </a:cubicBezTo>
                  <a:cubicBezTo>
                    <a:pt x="9591" y="7863"/>
                    <a:pt x="9597" y="7862"/>
                    <a:pt x="9604" y="7860"/>
                  </a:cubicBezTo>
                  <a:cubicBezTo>
                    <a:pt x="9716" y="7825"/>
                    <a:pt x="9837" y="7777"/>
                    <a:pt x="9949" y="7730"/>
                  </a:cubicBezTo>
                  <a:lnTo>
                    <a:pt x="9949" y="7730"/>
                  </a:lnTo>
                  <a:cubicBezTo>
                    <a:pt x="9577" y="7954"/>
                    <a:pt x="9165" y="8122"/>
                    <a:pt x="8746" y="8226"/>
                  </a:cubicBezTo>
                  <a:cubicBezTo>
                    <a:pt x="8381" y="8019"/>
                    <a:pt x="8101" y="7674"/>
                    <a:pt x="7953" y="7264"/>
                  </a:cubicBezTo>
                  <a:cubicBezTo>
                    <a:pt x="8195" y="7114"/>
                    <a:pt x="8410" y="6946"/>
                    <a:pt x="8605" y="6769"/>
                  </a:cubicBezTo>
                  <a:cubicBezTo>
                    <a:pt x="8751" y="6798"/>
                    <a:pt x="8904" y="6812"/>
                    <a:pt x="9058" y="6812"/>
                  </a:cubicBezTo>
                  <a:cubicBezTo>
                    <a:pt x="9453" y="6812"/>
                    <a:pt x="9858" y="6723"/>
                    <a:pt x="10202" y="6581"/>
                  </a:cubicBezTo>
                  <a:cubicBezTo>
                    <a:pt x="10780" y="6348"/>
                    <a:pt x="11313" y="5976"/>
                    <a:pt x="11732" y="5517"/>
                  </a:cubicBezTo>
                  <a:close/>
                  <a:moveTo>
                    <a:pt x="7850" y="7329"/>
                  </a:moveTo>
                  <a:cubicBezTo>
                    <a:pt x="7998" y="7713"/>
                    <a:pt x="8251" y="8037"/>
                    <a:pt x="8578" y="8261"/>
                  </a:cubicBezTo>
                  <a:cubicBezTo>
                    <a:pt x="8302" y="8316"/>
                    <a:pt x="8023" y="8343"/>
                    <a:pt x="7746" y="8343"/>
                  </a:cubicBezTo>
                  <a:cubicBezTo>
                    <a:pt x="7590" y="8343"/>
                    <a:pt x="7435" y="8334"/>
                    <a:pt x="7281" y="8317"/>
                  </a:cubicBezTo>
                  <a:cubicBezTo>
                    <a:pt x="6907" y="8205"/>
                    <a:pt x="6541" y="8037"/>
                    <a:pt x="6226" y="7825"/>
                  </a:cubicBezTo>
                  <a:lnTo>
                    <a:pt x="6226" y="7813"/>
                  </a:lnTo>
                  <a:lnTo>
                    <a:pt x="6329" y="7813"/>
                  </a:lnTo>
                  <a:cubicBezTo>
                    <a:pt x="6898" y="7786"/>
                    <a:pt x="7411" y="7589"/>
                    <a:pt x="7850" y="7329"/>
                  </a:cubicBezTo>
                  <a:close/>
                  <a:moveTo>
                    <a:pt x="12097" y="5080"/>
                  </a:moveTo>
                  <a:cubicBezTo>
                    <a:pt x="12198" y="5640"/>
                    <a:pt x="12115" y="6236"/>
                    <a:pt x="11882" y="6769"/>
                  </a:cubicBezTo>
                  <a:cubicBezTo>
                    <a:pt x="11425" y="7291"/>
                    <a:pt x="10809" y="7739"/>
                    <a:pt x="10099" y="8057"/>
                  </a:cubicBezTo>
                  <a:cubicBezTo>
                    <a:pt x="9772" y="8205"/>
                    <a:pt x="9465" y="8308"/>
                    <a:pt x="9156" y="8385"/>
                  </a:cubicBezTo>
                  <a:cubicBezTo>
                    <a:pt x="9073" y="8364"/>
                    <a:pt x="8988" y="8338"/>
                    <a:pt x="8914" y="8299"/>
                  </a:cubicBezTo>
                  <a:cubicBezTo>
                    <a:pt x="9651" y="8093"/>
                    <a:pt x="10341" y="7692"/>
                    <a:pt x="10883" y="7152"/>
                  </a:cubicBezTo>
                  <a:cubicBezTo>
                    <a:pt x="11358" y="6749"/>
                    <a:pt x="11714" y="6236"/>
                    <a:pt x="11891" y="5667"/>
                  </a:cubicBezTo>
                  <a:cubicBezTo>
                    <a:pt x="11929" y="5528"/>
                    <a:pt x="11956" y="5378"/>
                    <a:pt x="11974" y="5237"/>
                  </a:cubicBezTo>
                  <a:cubicBezTo>
                    <a:pt x="12021" y="5181"/>
                    <a:pt x="12059" y="5136"/>
                    <a:pt x="12097" y="5080"/>
                  </a:cubicBezTo>
                  <a:close/>
                  <a:moveTo>
                    <a:pt x="11685" y="7141"/>
                  </a:moveTo>
                  <a:cubicBezTo>
                    <a:pt x="11555" y="7347"/>
                    <a:pt x="11405" y="7544"/>
                    <a:pt x="11219" y="7721"/>
                  </a:cubicBezTo>
                  <a:cubicBezTo>
                    <a:pt x="10820" y="8110"/>
                    <a:pt x="10197" y="8423"/>
                    <a:pt x="9571" y="8423"/>
                  </a:cubicBezTo>
                  <a:cubicBezTo>
                    <a:pt x="9535" y="8423"/>
                    <a:pt x="9500" y="8422"/>
                    <a:pt x="9465" y="8420"/>
                  </a:cubicBezTo>
                  <a:cubicBezTo>
                    <a:pt x="9678" y="8355"/>
                    <a:pt x="9913" y="8273"/>
                    <a:pt x="10146" y="8161"/>
                  </a:cubicBezTo>
                  <a:cubicBezTo>
                    <a:pt x="10742" y="7898"/>
                    <a:pt x="11257" y="7553"/>
                    <a:pt x="11685" y="7141"/>
                  </a:cubicBezTo>
                  <a:close/>
                  <a:moveTo>
                    <a:pt x="8726" y="8346"/>
                  </a:moveTo>
                  <a:cubicBezTo>
                    <a:pt x="8746" y="8355"/>
                    <a:pt x="8755" y="8364"/>
                    <a:pt x="8773" y="8364"/>
                  </a:cubicBezTo>
                  <a:cubicBezTo>
                    <a:pt x="8820" y="8394"/>
                    <a:pt x="8867" y="8411"/>
                    <a:pt x="8914" y="8429"/>
                  </a:cubicBezTo>
                  <a:cubicBezTo>
                    <a:pt x="8727" y="8457"/>
                    <a:pt x="8540" y="8471"/>
                    <a:pt x="8354" y="8471"/>
                  </a:cubicBezTo>
                  <a:cubicBezTo>
                    <a:pt x="8223" y="8471"/>
                    <a:pt x="8092" y="8464"/>
                    <a:pt x="7962" y="8450"/>
                  </a:cubicBezTo>
                  <a:cubicBezTo>
                    <a:pt x="8213" y="8441"/>
                    <a:pt x="8466" y="8402"/>
                    <a:pt x="8717" y="8346"/>
                  </a:cubicBezTo>
                  <a:close/>
                  <a:moveTo>
                    <a:pt x="1297" y="6330"/>
                  </a:moveTo>
                  <a:cubicBezTo>
                    <a:pt x="1324" y="6339"/>
                    <a:pt x="1344" y="6348"/>
                    <a:pt x="1362" y="6357"/>
                  </a:cubicBezTo>
                  <a:cubicBezTo>
                    <a:pt x="1427" y="6460"/>
                    <a:pt x="1492" y="6563"/>
                    <a:pt x="1557" y="6657"/>
                  </a:cubicBezTo>
                  <a:cubicBezTo>
                    <a:pt x="2202" y="7515"/>
                    <a:pt x="3266" y="8049"/>
                    <a:pt x="4339" y="8049"/>
                  </a:cubicBezTo>
                  <a:lnTo>
                    <a:pt x="4377" y="8049"/>
                  </a:lnTo>
                  <a:cubicBezTo>
                    <a:pt x="4722" y="8049"/>
                    <a:pt x="5097" y="7993"/>
                    <a:pt x="5515" y="7881"/>
                  </a:cubicBezTo>
                  <a:cubicBezTo>
                    <a:pt x="5636" y="7945"/>
                    <a:pt x="5748" y="8001"/>
                    <a:pt x="5881" y="8057"/>
                  </a:cubicBezTo>
                  <a:cubicBezTo>
                    <a:pt x="5834" y="8105"/>
                    <a:pt x="5787" y="8149"/>
                    <a:pt x="5748" y="8196"/>
                  </a:cubicBezTo>
                  <a:cubicBezTo>
                    <a:pt x="5507" y="8450"/>
                    <a:pt x="5141" y="8795"/>
                    <a:pt x="4693" y="8954"/>
                  </a:cubicBezTo>
                  <a:cubicBezTo>
                    <a:pt x="4494" y="9028"/>
                    <a:pt x="4280" y="9064"/>
                    <a:pt x="4060" y="9064"/>
                  </a:cubicBezTo>
                  <a:cubicBezTo>
                    <a:pt x="3675" y="9064"/>
                    <a:pt x="3275" y="8952"/>
                    <a:pt x="2912" y="8739"/>
                  </a:cubicBezTo>
                  <a:cubicBezTo>
                    <a:pt x="2417" y="8450"/>
                    <a:pt x="1996" y="7972"/>
                    <a:pt x="1680" y="7356"/>
                  </a:cubicBezTo>
                  <a:cubicBezTo>
                    <a:pt x="1512" y="7029"/>
                    <a:pt x="1389" y="6684"/>
                    <a:pt x="1297" y="6330"/>
                  </a:cubicBezTo>
                  <a:close/>
                  <a:moveTo>
                    <a:pt x="8783" y="1"/>
                  </a:moveTo>
                  <a:cubicBezTo>
                    <a:pt x="7818" y="1"/>
                    <a:pt x="6915" y="177"/>
                    <a:pt x="6123" y="515"/>
                  </a:cubicBezTo>
                  <a:cubicBezTo>
                    <a:pt x="6065" y="513"/>
                    <a:pt x="6008" y="513"/>
                    <a:pt x="5952" y="513"/>
                  </a:cubicBezTo>
                  <a:cubicBezTo>
                    <a:pt x="5689" y="513"/>
                    <a:pt x="5441" y="529"/>
                    <a:pt x="5218" y="553"/>
                  </a:cubicBezTo>
                  <a:cubicBezTo>
                    <a:pt x="4180" y="674"/>
                    <a:pt x="3051" y="1104"/>
                    <a:pt x="2193" y="1832"/>
                  </a:cubicBezTo>
                  <a:cubicBezTo>
                    <a:pt x="1904" y="1989"/>
                    <a:pt x="1624" y="2177"/>
                    <a:pt x="1362" y="2381"/>
                  </a:cubicBezTo>
                  <a:cubicBezTo>
                    <a:pt x="784" y="2849"/>
                    <a:pt x="410" y="3344"/>
                    <a:pt x="251" y="3866"/>
                  </a:cubicBezTo>
                  <a:cubicBezTo>
                    <a:pt x="0" y="4724"/>
                    <a:pt x="372" y="5732"/>
                    <a:pt x="1109" y="6218"/>
                  </a:cubicBezTo>
                  <a:cubicBezTo>
                    <a:pt x="1129" y="6227"/>
                    <a:pt x="1147" y="6236"/>
                    <a:pt x="1165" y="6256"/>
                  </a:cubicBezTo>
                  <a:cubicBezTo>
                    <a:pt x="1250" y="6657"/>
                    <a:pt x="1389" y="7049"/>
                    <a:pt x="1577" y="7412"/>
                  </a:cubicBezTo>
                  <a:cubicBezTo>
                    <a:pt x="1904" y="8049"/>
                    <a:pt x="2341" y="8541"/>
                    <a:pt x="2856" y="8842"/>
                  </a:cubicBezTo>
                  <a:cubicBezTo>
                    <a:pt x="3228" y="9066"/>
                    <a:pt x="3658" y="9178"/>
                    <a:pt x="4059" y="9178"/>
                  </a:cubicBezTo>
                  <a:cubicBezTo>
                    <a:pt x="4292" y="9178"/>
                    <a:pt x="4525" y="9139"/>
                    <a:pt x="4731" y="9066"/>
                  </a:cubicBezTo>
                  <a:cubicBezTo>
                    <a:pt x="5209" y="8898"/>
                    <a:pt x="5589" y="8532"/>
                    <a:pt x="5834" y="8282"/>
                  </a:cubicBezTo>
                  <a:cubicBezTo>
                    <a:pt x="5890" y="8226"/>
                    <a:pt x="5937" y="8170"/>
                    <a:pt x="5993" y="8105"/>
                  </a:cubicBezTo>
                  <a:cubicBezTo>
                    <a:pt x="6394" y="8282"/>
                    <a:pt x="6821" y="8385"/>
                    <a:pt x="7252" y="8429"/>
                  </a:cubicBezTo>
                  <a:cubicBezTo>
                    <a:pt x="7612" y="8537"/>
                    <a:pt x="7984" y="8592"/>
                    <a:pt x="8357" y="8592"/>
                  </a:cubicBezTo>
                  <a:cubicBezTo>
                    <a:pt x="8565" y="8592"/>
                    <a:pt x="8772" y="8575"/>
                    <a:pt x="8979" y="8541"/>
                  </a:cubicBezTo>
                  <a:cubicBezTo>
                    <a:pt x="9035" y="8523"/>
                    <a:pt x="9100" y="8514"/>
                    <a:pt x="9156" y="8506"/>
                  </a:cubicBezTo>
                  <a:cubicBezTo>
                    <a:pt x="9285" y="8533"/>
                    <a:pt x="9416" y="8546"/>
                    <a:pt x="9546" y="8546"/>
                  </a:cubicBezTo>
                  <a:cubicBezTo>
                    <a:pt x="10214" y="8546"/>
                    <a:pt x="10873" y="8211"/>
                    <a:pt x="11302" y="7804"/>
                  </a:cubicBezTo>
                  <a:cubicBezTo>
                    <a:pt x="11593" y="7524"/>
                    <a:pt x="11826" y="7197"/>
                    <a:pt x="11985" y="6834"/>
                  </a:cubicBezTo>
                  <a:cubicBezTo>
                    <a:pt x="12198" y="6592"/>
                    <a:pt x="12377" y="6330"/>
                    <a:pt x="12525" y="6059"/>
                  </a:cubicBezTo>
                  <a:cubicBezTo>
                    <a:pt x="12973" y="5219"/>
                    <a:pt x="13067" y="4249"/>
                    <a:pt x="12796" y="3427"/>
                  </a:cubicBezTo>
                  <a:cubicBezTo>
                    <a:pt x="12861" y="3017"/>
                    <a:pt x="12843" y="2616"/>
                    <a:pt x="12740" y="2251"/>
                  </a:cubicBezTo>
                  <a:cubicBezTo>
                    <a:pt x="12545" y="1532"/>
                    <a:pt x="11985" y="898"/>
                    <a:pt x="11219" y="506"/>
                  </a:cubicBezTo>
                  <a:cubicBezTo>
                    <a:pt x="10585" y="179"/>
                    <a:pt x="9837" y="20"/>
                    <a:pt x="8923" y="2"/>
                  </a:cubicBezTo>
                  <a:cubicBezTo>
                    <a:pt x="8876" y="1"/>
                    <a:pt x="8829" y="1"/>
                    <a:pt x="8783"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3"/>
          <p:cNvSpPr txBox="1">
            <a:spLocks noGrp="1"/>
          </p:cNvSpPr>
          <p:nvPr>
            <p:ph type="title"/>
          </p:nvPr>
        </p:nvSpPr>
        <p:spPr>
          <a:xfrm>
            <a:off x="720000" y="388150"/>
            <a:ext cx="7704000" cy="6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Amygdala</a:t>
            </a:r>
            <a:endParaRPr/>
          </a:p>
        </p:txBody>
      </p:sp>
      <p:sp>
        <p:nvSpPr>
          <p:cNvPr id="835" name="Google Shape;835;p43"/>
          <p:cNvSpPr txBox="1">
            <a:spLocks noGrp="1"/>
          </p:cNvSpPr>
          <p:nvPr>
            <p:ph type="subTitle" idx="1"/>
          </p:nvPr>
        </p:nvSpPr>
        <p:spPr>
          <a:xfrm>
            <a:off x="1033375" y="1565125"/>
            <a:ext cx="4349700" cy="121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000000"/>
                </a:solidFill>
                <a:latin typeface="Roboto"/>
                <a:ea typeface="Roboto"/>
                <a:cs typeface="Roboto"/>
                <a:sym typeface="Roboto"/>
              </a:rPr>
              <a:t>The amygdala is specifically involved in the processing of emotionally significant stimuli, including those related to sadness. It helps recognize and assess the emotional significance of sensory input. Additionally, the amygdala interacts with other brain regions to regulate emotional responses and contribute to the formation of emotional memories associated with sad events. Essentially, the amygdala is a key player in the neural circuitry that underlies the perception, expression, and regulation of sadness.</a:t>
            </a:r>
            <a:endParaRPr sz="1300">
              <a:solidFill>
                <a:srgbClr val="000000"/>
              </a:solidFill>
              <a:latin typeface="Roboto"/>
              <a:ea typeface="Roboto"/>
              <a:cs typeface="Roboto"/>
              <a:sym typeface="Roboto"/>
            </a:endParaRPr>
          </a:p>
          <a:p>
            <a:pPr marL="0" lvl="0" indent="0" algn="r" rtl="0">
              <a:lnSpc>
                <a:spcPct val="100000"/>
              </a:lnSpc>
              <a:spcBef>
                <a:spcPts val="0"/>
              </a:spcBef>
              <a:spcAft>
                <a:spcPts val="0"/>
              </a:spcAft>
              <a:buNone/>
            </a:pPr>
            <a:endParaRPr/>
          </a:p>
        </p:txBody>
      </p:sp>
      <p:sp>
        <p:nvSpPr>
          <p:cNvPr id="836" name="Google Shape;836;p43"/>
          <p:cNvSpPr txBox="1">
            <a:spLocks noGrp="1"/>
          </p:cNvSpPr>
          <p:nvPr>
            <p:ph type="subTitle" idx="4"/>
          </p:nvPr>
        </p:nvSpPr>
        <p:spPr>
          <a:xfrm>
            <a:off x="6135609" y="0"/>
            <a:ext cx="2288400" cy="50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Sadness</a:t>
            </a:r>
            <a:endParaRPr/>
          </a:p>
        </p:txBody>
      </p:sp>
      <p:grpSp>
        <p:nvGrpSpPr>
          <p:cNvPr id="837" name="Google Shape;837;p43"/>
          <p:cNvGrpSpPr/>
          <p:nvPr/>
        </p:nvGrpSpPr>
        <p:grpSpPr>
          <a:xfrm>
            <a:off x="6135609" y="85964"/>
            <a:ext cx="2715170" cy="2528601"/>
            <a:chOff x="3452175" y="2467225"/>
            <a:chExt cx="2128543" cy="1982284"/>
          </a:xfrm>
        </p:grpSpPr>
        <p:sp>
          <p:nvSpPr>
            <p:cNvPr id="838" name="Google Shape;838;p43"/>
            <p:cNvSpPr/>
            <p:nvPr/>
          </p:nvSpPr>
          <p:spPr>
            <a:xfrm>
              <a:off x="3452175" y="2803954"/>
              <a:ext cx="2128543" cy="1531453"/>
            </a:xfrm>
            <a:custGeom>
              <a:avLst/>
              <a:gdLst/>
              <a:ahLst/>
              <a:cxnLst/>
              <a:rect l="l" t="t" r="r" b="b"/>
              <a:pathLst>
                <a:path w="39381" h="28334" extrusionOk="0">
                  <a:moveTo>
                    <a:pt x="16473" y="1"/>
                  </a:moveTo>
                  <a:cubicBezTo>
                    <a:pt x="14842" y="1"/>
                    <a:pt x="13211" y="236"/>
                    <a:pt x="11649" y="715"/>
                  </a:cubicBezTo>
                  <a:cubicBezTo>
                    <a:pt x="10034" y="1199"/>
                    <a:pt x="8401" y="2030"/>
                    <a:pt x="7570" y="3495"/>
                  </a:cubicBezTo>
                  <a:cubicBezTo>
                    <a:pt x="6703" y="5036"/>
                    <a:pt x="6889" y="6911"/>
                    <a:pt x="6750" y="8658"/>
                  </a:cubicBezTo>
                  <a:cubicBezTo>
                    <a:pt x="6562" y="10981"/>
                    <a:pt x="5751" y="13240"/>
                    <a:pt x="4407" y="15144"/>
                  </a:cubicBezTo>
                  <a:cubicBezTo>
                    <a:pt x="3286" y="16732"/>
                    <a:pt x="1801" y="18103"/>
                    <a:pt x="1120" y="19915"/>
                  </a:cubicBezTo>
                  <a:cubicBezTo>
                    <a:pt x="0" y="22863"/>
                    <a:pt x="2007" y="25496"/>
                    <a:pt x="3381" y="28334"/>
                  </a:cubicBezTo>
                  <a:lnTo>
                    <a:pt x="36842" y="28334"/>
                  </a:lnTo>
                  <a:cubicBezTo>
                    <a:pt x="37738" y="27344"/>
                    <a:pt x="38569" y="26412"/>
                    <a:pt x="38970" y="25133"/>
                  </a:cubicBezTo>
                  <a:cubicBezTo>
                    <a:pt x="39380" y="23853"/>
                    <a:pt x="39315" y="22379"/>
                    <a:pt x="38560" y="21277"/>
                  </a:cubicBezTo>
                  <a:cubicBezTo>
                    <a:pt x="37812" y="20184"/>
                    <a:pt x="36524" y="19615"/>
                    <a:pt x="35554" y="18719"/>
                  </a:cubicBezTo>
                  <a:cubicBezTo>
                    <a:pt x="33482" y="16806"/>
                    <a:pt x="33119" y="13735"/>
                    <a:pt x="32176" y="11076"/>
                  </a:cubicBezTo>
                  <a:cubicBezTo>
                    <a:pt x="30767" y="7079"/>
                    <a:pt x="27769" y="3683"/>
                    <a:pt x="23999" y="1770"/>
                  </a:cubicBezTo>
                  <a:cubicBezTo>
                    <a:pt x="21675" y="600"/>
                    <a:pt x="19074" y="1"/>
                    <a:pt x="16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3973915" y="2620023"/>
              <a:ext cx="1016518" cy="1713331"/>
            </a:xfrm>
            <a:custGeom>
              <a:avLst/>
              <a:gdLst/>
              <a:ahLst/>
              <a:cxnLst/>
              <a:rect l="l" t="t" r="r" b="b"/>
              <a:pathLst>
                <a:path w="18807" h="31699" extrusionOk="0">
                  <a:moveTo>
                    <a:pt x="9734" y="0"/>
                  </a:moveTo>
                  <a:cubicBezTo>
                    <a:pt x="6299" y="0"/>
                    <a:pt x="4489" y="3007"/>
                    <a:pt x="4059" y="5153"/>
                  </a:cubicBezTo>
                  <a:lnTo>
                    <a:pt x="0" y="31699"/>
                  </a:lnTo>
                  <a:lnTo>
                    <a:pt x="18806" y="31699"/>
                  </a:lnTo>
                  <a:lnTo>
                    <a:pt x="15222" y="5106"/>
                  </a:lnTo>
                  <a:cubicBezTo>
                    <a:pt x="14561" y="2809"/>
                    <a:pt x="13179" y="0"/>
                    <a:pt x="973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3824955" y="3694585"/>
              <a:ext cx="253386" cy="640817"/>
            </a:xfrm>
            <a:custGeom>
              <a:avLst/>
              <a:gdLst/>
              <a:ahLst/>
              <a:cxnLst/>
              <a:rect l="l" t="t" r="r" b="b"/>
              <a:pathLst>
                <a:path w="4688" h="11856" extrusionOk="0">
                  <a:moveTo>
                    <a:pt x="3697" y="1"/>
                  </a:moveTo>
                  <a:cubicBezTo>
                    <a:pt x="1" y="1336"/>
                    <a:pt x="673" y="11856"/>
                    <a:pt x="673" y="11856"/>
                  </a:cubicBezTo>
                  <a:lnTo>
                    <a:pt x="4687" y="11856"/>
                  </a:lnTo>
                  <a:cubicBezTo>
                    <a:pt x="4510" y="10951"/>
                    <a:pt x="4174" y="805"/>
                    <a:pt x="3697"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4937457" y="3700638"/>
              <a:ext cx="240631" cy="634763"/>
            </a:xfrm>
            <a:custGeom>
              <a:avLst/>
              <a:gdLst/>
              <a:ahLst/>
              <a:cxnLst/>
              <a:rect l="l" t="t" r="r" b="b"/>
              <a:pathLst>
                <a:path w="4452" h="11744" extrusionOk="0">
                  <a:moveTo>
                    <a:pt x="923" y="1"/>
                  </a:moveTo>
                  <a:cubicBezTo>
                    <a:pt x="486" y="767"/>
                    <a:pt x="168" y="10875"/>
                    <a:pt x="0" y="11744"/>
                  </a:cubicBezTo>
                  <a:lnTo>
                    <a:pt x="3714" y="11744"/>
                  </a:lnTo>
                  <a:cubicBezTo>
                    <a:pt x="3714" y="11744"/>
                    <a:pt x="4451" y="2185"/>
                    <a:pt x="923"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4285673" y="3263322"/>
              <a:ext cx="435967" cy="513691"/>
            </a:xfrm>
            <a:custGeom>
              <a:avLst/>
              <a:gdLst/>
              <a:ahLst/>
              <a:cxnLst/>
              <a:rect l="l" t="t" r="r" b="b"/>
              <a:pathLst>
                <a:path w="8066" h="9504" extrusionOk="0">
                  <a:moveTo>
                    <a:pt x="1781" y="0"/>
                  </a:moveTo>
                  <a:cubicBezTo>
                    <a:pt x="1781" y="0"/>
                    <a:pt x="1802" y="831"/>
                    <a:pt x="1660" y="1848"/>
                  </a:cubicBezTo>
                  <a:cubicBezTo>
                    <a:pt x="1651" y="1931"/>
                    <a:pt x="1642" y="2016"/>
                    <a:pt x="1634" y="2090"/>
                  </a:cubicBezTo>
                  <a:cubicBezTo>
                    <a:pt x="1604" y="2232"/>
                    <a:pt x="1586" y="2361"/>
                    <a:pt x="1557" y="2500"/>
                  </a:cubicBezTo>
                  <a:cubicBezTo>
                    <a:pt x="1445" y="3072"/>
                    <a:pt x="1268" y="3659"/>
                    <a:pt x="1017" y="4163"/>
                  </a:cubicBezTo>
                  <a:cubicBezTo>
                    <a:pt x="905" y="4387"/>
                    <a:pt x="773" y="4593"/>
                    <a:pt x="625" y="4779"/>
                  </a:cubicBezTo>
                  <a:cubicBezTo>
                    <a:pt x="475" y="4956"/>
                    <a:pt x="260" y="5153"/>
                    <a:pt x="0" y="5348"/>
                  </a:cubicBezTo>
                  <a:cubicBezTo>
                    <a:pt x="437" y="6412"/>
                    <a:pt x="1044" y="7402"/>
                    <a:pt x="1781" y="8269"/>
                  </a:cubicBezTo>
                  <a:cubicBezTo>
                    <a:pt x="2211" y="8784"/>
                    <a:pt x="2724" y="9268"/>
                    <a:pt x="3361" y="9436"/>
                  </a:cubicBezTo>
                  <a:cubicBezTo>
                    <a:pt x="3532" y="9482"/>
                    <a:pt x="3706" y="9504"/>
                    <a:pt x="3881" y="9504"/>
                  </a:cubicBezTo>
                  <a:cubicBezTo>
                    <a:pt x="4514" y="9504"/>
                    <a:pt x="5147" y="9220"/>
                    <a:pt x="5637" y="8811"/>
                  </a:cubicBezTo>
                  <a:cubicBezTo>
                    <a:pt x="6273" y="8298"/>
                    <a:pt x="6721" y="7588"/>
                    <a:pt x="7149" y="6898"/>
                  </a:cubicBezTo>
                  <a:cubicBezTo>
                    <a:pt x="7458" y="6421"/>
                    <a:pt x="7756" y="5946"/>
                    <a:pt x="8065" y="5460"/>
                  </a:cubicBezTo>
                  <a:cubicBezTo>
                    <a:pt x="7738" y="5227"/>
                    <a:pt x="7476" y="4994"/>
                    <a:pt x="7290" y="4779"/>
                  </a:cubicBezTo>
                  <a:cubicBezTo>
                    <a:pt x="7122" y="4564"/>
                    <a:pt x="6972" y="4322"/>
                    <a:pt x="6851" y="4051"/>
                  </a:cubicBezTo>
                  <a:cubicBezTo>
                    <a:pt x="6553" y="3426"/>
                    <a:pt x="6385" y="2698"/>
                    <a:pt x="6282" y="2025"/>
                  </a:cubicBezTo>
                  <a:cubicBezTo>
                    <a:pt x="6262" y="1940"/>
                    <a:pt x="6253" y="1857"/>
                    <a:pt x="6244" y="1772"/>
                  </a:cubicBezTo>
                  <a:cubicBezTo>
                    <a:pt x="6114" y="793"/>
                    <a:pt x="6141" y="0"/>
                    <a:pt x="6141" y="0"/>
                  </a:cubicBezTo>
                  <a:lnTo>
                    <a:pt x="6141" y="0"/>
                  </a:lnTo>
                  <a:lnTo>
                    <a:pt x="3957" y="289"/>
                  </a:lnTo>
                  <a:lnTo>
                    <a:pt x="1781" y="0"/>
                  </a:ln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4024722" y="3552326"/>
              <a:ext cx="471316" cy="783076"/>
            </a:xfrm>
            <a:custGeom>
              <a:avLst/>
              <a:gdLst/>
              <a:ahLst/>
              <a:cxnLst/>
              <a:rect l="l" t="t" r="r" b="b"/>
              <a:pathLst>
                <a:path w="8720" h="14488" extrusionOk="0">
                  <a:moveTo>
                    <a:pt x="4828" y="1"/>
                  </a:moveTo>
                  <a:cubicBezTo>
                    <a:pt x="3652" y="917"/>
                    <a:pt x="1542" y="1925"/>
                    <a:pt x="1" y="2633"/>
                  </a:cubicBezTo>
                  <a:cubicBezTo>
                    <a:pt x="478" y="3437"/>
                    <a:pt x="814" y="13583"/>
                    <a:pt x="991" y="14488"/>
                  </a:cubicBezTo>
                  <a:lnTo>
                    <a:pt x="8720" y="14488"/>
                  </a:lnTo>
                  <a:lnTo>
                    <a:pt x="8720" y="4154"/>
                  </a:lnTo>
                  <a:cubicBezTo>
                    <a:pt x="8543" y="4154"/>
                    <a:pt x="8366" y="4136"/>
                    <a:pt x="8189" y="4089"/>
                  </a:cubicBezTo>
                  <a:cubicBezTo>
                    <a:pt x="7552" y="3921"/>
                    <a:pt x="7039" y="3437"/>
                    <a:pt x="6609" y="2922"/>
                  </a:cubicBezTo>
                  <a:cubicBezTo>
                    <a:pt x="5872" y="2055"/>
                    <a:pt x="5265" y="1065"/>
                    <a:pt x="4828" y="1"/>
                  </a:cubicBezTo>
                  <a:close/>
                </a:path>
              </a:pathLst>
            </a:custGeom>
            <a:solidFill>
              <a:srgbClr val="F57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4495980" y="3558379"/>
              <a:ext cx="491423" cy="777023"/>
            </a:xfrm>
            <a:custGeom>
              <a:avLst/>
              <a:gdLst/>
              <a:ahLst/>
              <a:cxnLst/>
              <a:rect l="l" t="t" r="r" b="b"/>
              <a:pathLst>
                <a:path w="9092" h="14376" extrusionOk="0">
                  <a:moveTo>
                    <a:pt x="4174" y="1"/>
                  </a:moveTo>
                  <a:cubicBezTo>
                    <a:pt x="3865" y="487"/>
                    <a:pt x="3567" y="962"/>
                    <a:pt x="3258" y="1439"/>
                  </a:cubicBezTo>
                  <a:cubicBezTo>
                    <a:pt x="2830" y="2129"/>
                    <a:pt x="2382" y="2839"/>
                    <a:pt x="1746" y="3352"/>
                  </a:cubicBezTo>
                  <a:cubicBezTo>
                    <a:pt x="1251" y="3762"/>
                    <a:pt x="626" y="4042"/>
                    <a:pt x="1" y="4042"/>
                  </a:cubicBezTo>
                  <a:lnTo>
                    <a:pt x="1" y="14376"/>
                  </a:lnTo>
                  <a:lnTo>
                    <a:pt x="8168" y="14376"/>
                  </a:lnTo>
                  <a:cubicBezTo>
                    <a:pt x="8336" y="13507"/>
                    <a:pt x="8654" y="3399"/>
                    <a:pt x="9091" y="2633"/>
                  </a:cubicBezTo>
                  <a:cubicBezTo>
                    <a:pt x="8607" y="2409"/>
                    <a:pt x="8065" y="2158"/>
                    <a:pt x="7496" y="1887"/>
                  </a:cubicBezTo>
                  <a:cubicBezTo>
                    <a:pt x="6302" y="1309"/>
                    <a:pt x="5032" y="637"/>
                    <a:pt x="4174" y="1"/>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4483386" y="2708881"/>
              <a:ext cx="32376" cy="102371"/>
            </a:xfrm>
            <a:custGeom>
              <a:avLst/>
              <a:gdLst/>
              <a:ahLst/>
              <a:cxnLst/>
              <a:rect l="l" t="t" r="r" b="b"/>
              <a:pathLst>
                <a:path w="599" h="1894" extrusionOk="0">
                  <a:moveTo>
                    <a:pt x="234" y="1"/>
                  </a:moveTo>
                  <a:lnTo>
                    <a:pt x="1" y="1802"/>
                  </a:lnTo>
                  <a:lnTo>
                    <a:pt x="599" y="1894"/>
                  </a:lnTo>
                  <a:lnTo>
                    <a:pt x="234" y="1"/>
                  </a:ln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4280106" y="2781524"/>
              <a:ext cx="439913" cy="552445"/>
            </a:xfrm>
            <a:custGeom>
              <a:avLst/>
              <a:gdLst/>
              <a:ahLst/>
              <a:cxnLst/>
              <a:rect l="l" t="t" r="r" b="b"/>
              <a:pathLst>
                <a:path w="8139" h="10221" extrusionOk="0">
                  <a:moveTo>
                    <a:pt x="4069" y="1"/>
                  </a:moveTo>
                  <a:cubicBezTo>
                    <a:pt x="1819" y="1"/>
                    <a:pt x="0" y="1820"/>
                    <a:pt x="0" y="4069"/>
                  </a:cubicBezTo>
                  <a:cubicBezTo>
                    <a:pt x="0" y="6309"/>
                    <a:pt x="1241" y="10220"/>
                    <a:pt x="4069" y="10220"/>
                  </a:cubicBezTo>
                  <a:cubicBezTo>
                    <a:pt x="6898" y="10220"/>
                    <a:pt x="8139" y="6309"/>
                    <a:pt x="8139" y="4069"/>
                  </a:cubicBezTo>
                  <a:cubicBezTo>
                    <a:pt x="8139" y="1820"/>
                    <a:pt x="6320" y="1"/>
                    <a:pt x="4069"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4296213" y="2926701"/>
              <a:ext cx="162042" cy="47510"/>
            </a:xfrm>
            <a:custGeom>
              <a:avLst/>
              <a:gdLst/>
              <a:ahLst/>
              <a:cxnLst/>
              <a:rect l="l" t="t" r="r" b="b"/>
              <a:pathLst>
                <a:path w="2998" h="879" extrusionOk="0">
                  <a:moveTo>
                    <a:pt x="2258" y="0"/>
                  </a:moveTo>
                  <a:cubicBezTo>
                    <a:pt x="1454" y="0"/>
                    <a:pt x="654" y="275"/>
                    <a:pt x="29" y="776"/>
                  </a:cubicBezTo>
                  <a:cubicBezTo>
                    <a:pt x="0" y="796"/>
                    <a:pt x="0" y="832"/>
                    <a:pt x="18" y="861"/>
                  </a:cubicBezTo>
                  <a:cubicBezTo>
                    <a:pt x="29" y="870"/>
                    <a:pt x="47" y="879"/>
                    <a:pt x="65" y="879"/>
                  </a:cubicBezTo>
                  <a:cubicBezTo>
                    <a:pt x="74" y="879"/>
                    <a:pt x="94" y="879"/>
                    <a:pt x="103" y="870"/>
                  </a:cubicBezTo>
                  <a:cubicBezTo>
                    <a:pt x="708" y="382"/>
                    <a:pt x="1484" y="115"/>
                    <a:pt x="2264" y="115"/>
                  </a:cubicBezTo>
                  <a:cubicBezTo>
                    <a:pt x="2484" y="115"/>
                    <a:pt x="2704" y="137"/>
                    <a:pt x="2922" y="180"/>
                  </a:cubicBezTo>
                  <a:cubicBezTo>
                    <a:pt x="2926" y="181"/>
                    <a:pt x="2931" y="182"/>
                    <a:pt x="2936" y="182"/>
                  </a:cubicBezTo>
                  <a:cubicBezTo>
                    <a:pt x="2959" y="182"/>
                    <a:pt x="2979" y="164"/>
                    <a:pt x="2986" y="133"/>
                  </a:cubicBezTo>
                  <a:cubicBezTo>
                    <a:pt x="2998" y="104"/>
                    <a:pt x="2969" y="68"/>
                    <a:pt x="2942" y="68"/>
                  </a:cubicBezTo>
                  <a:cubicBezTo>
                    <a:pt x="2716" y="22"/>
                    <a:pt x="2487" y="0"/>
                    <a:pt x="225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4534842" y="2935295"/>
              <a:ext cx="163015" cy="44970"/>
            </a:xfrm>
            <a:custGeom>
              <a:avLst/>
              <a:gdLst/>
              <a:ahLst/>
              <a:cxnLst/>
              <a:rect l="l" t="t" r="r" b="b"/>
              <a:pathLst>
                <a:path w="3016" h="832" extrusionOk="0">
                  <a:moveTo>
                    <a:pt x="68" y="1"/>
                  </a:moveTo>
                  <a:cubicBezTo>
                    <a:pt x="49" y="1"/>
                    <a:pt x="31" y="9"/>
                    <a:pt x="19" y="21"/>
                  </a:cubicBezTo>
                  <a:cubicBezTo>
                    <a:pt x="1" y="48"/>
                    <a:pt x="1" y="86"/>
                    <a:pt x="28" y="104"/>
                  </a:cubicBezTo>
                  <a:cubicBezTo>
                    <a:pt x="644" y="581"/>
                    <a:pt x="1419" y="832"/>
                    <a:pt x="2194" y="832"/>
                  </a:cubicBezTo>
                  <a:cubicBezTo>
                    <a:pt x="2447" y="832"/>
                    <a:pt x="2707" y="805"/>
                    <a:pt x="2960" y="740"/>
                  </a:cubicBezTo>
                  <a:cubicBezTo>
                    <a:pt x="2996" y="740"/>
                    <a:pt x="3016" y="702"/>
                    <a:pt x="3007" y="673"/>
                  </a:cubicBezTo>
                  <a:cubicBezTo>
                    <a:pt x="2998" y="650"/>
                    <a:pt x="2977" y="625"/>
                    <a:pt x="2947" y="625"/>
                  </a:cubicBezTo>
                  <a:cubicBezTo>
                    <a:pt x="2942" y="625"/>
                    <a:pt x="2937" y="626"/>
                    <a:pt x="2931" y="628"/>
                  </a:cubicBezTo>
                  <a:cubicBezTo>
                    <a:pt x="2688" y="684"/>
                    <a:pt x="2440" y="711"/>
                    <a:pt x="2191" y="711"/>
                  </a:cubicBezTo>
                  <a:cubicBezTo>
                    <a:pt x="1446" y="711"/>
                    <a:pt x="699" y="466"/>
                    <a:pt x="104" y="12"/>
                  </a:cubicBezTo>
                  <a:cubicBezTo>
                    <a:pt x="92" y="4"/>
                    <a:pt x="80" y="1"/>
                    <a:pt x="68"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4351181" y="3248189"/>
              <a:ext cx="297167" cy="84804"/>
            </a:xfrm>
            <a:custGeom>
              <a:avLst/>
              <a:gdLst/>
              <a:ahLst/>
              <a:cxnLst/>
              <a:rect l="l" t="t" r="r" b="b"/>
              <a:pathLst>
                <a:path w="5498" h="1569" extrusionOk="0">
                  <a:moveTo>
                    <a:pt x="0" y="0"/>
                  </a:moveTo>
                  <a:cubicBezTo>
                    <a:pt x="310" y="448"/>
                    <a:pt x="719" y="831"/>
                    <a:pt x="1185" y="1111"/>
                  </a:cubicBezTo>
                  <a:cubicBezTo>
                    <a:pt x="1297" y="1176"/>
                    <a:pt x="1421" y="1241"/>
                    <a:pt x="1551" y="1297"/>
                  </a:cubicBezTo>
                  <a:cubicBezTo>
                    <a:pt x="1672" y="1353"/>
                    <a:pt x="1801" y="1400"/>
                    <a:pt x="1934" y="1447"/>
                  </a:cubicBezTo>
                  <a:cubicBezTo>
                    <a:pt x="2193" y="1521"/>
                    <a:pt x="2474" y="1559"/>
                    <a:pt x="2745" y="1568"/>
                  </a:cubicBezTo>
                  <a:cubicBezTo>
                    <a:pt x="3025" y="1568"/>
                    <a:pt x="3296" y="1530"/>
                    <a:pt x="3567" y="1447"/>
                  </a:cubicBezTo>
                  <a:cubicBezTo>
                    <a:pt x="3829" y="1371"/>
                    <a:pt x="4080" y="1259"/>
                    <a:pt x="4313" y="1120"/>
                  </a:cubicBezTo>
                  <a:cubicBezTo>
                    <a:pt x="4781" y="840"/>
                    <a:pt x="5191" y="457"/>
                    <a:pt x="5498" y="18"/>
                  </a:cubicBezTo>
                  <a:lnTo>
                    <a:pt x="5498" y="18"/>
                  </a:lnTo>
                  <a:cubicBezTo>
                    <a:pt x="5330" y="224"/>
                    <a:pt x="5135" y="419"/>
                    <a:pt x="4929" y="587"/>
                  </a:cubicBezTo>
                  <a:cubicBezTo>
                    <a:pt x="4725" y="755"/>
                    <a:pt x="4501" y="914"/>
                    <a:pt x="4266" y="1044"/>
                  </a:cubicBezTo>
                  <a:cubicBezTo>
                    <a:pt x="3812" y="1291"/>
                    <a:pt x="3306" y="1448"/>
                    <a:pt x="2787" y="1448"/>
                  </a:cubicBezTo>
                  <a:cubicBezTo>
                    <a:pt x="2773" y="1448"/>
                    <a:pt x="2759" y="1448"/>
                    <a:pt x="2745" y="1447"/>
                  </a:cubicBezTo>
                  <a:cubicBezTo>
                    <a:pt x="2223" y="1447"/>
                    <a:pt x="1701" y="1288"/>
                    <a:pt x="1232" y="1026"/>
                  </a:cubicBezTo>
                  <a:cubicBezTo>
                    <a:pt x="999" y="905"/>
                    <a:pt x="775" y="746"/>
                    <a:pt x="569" y="569"/>
                  </a:cubicBezTo>
                  <a:cubicBezTo>
                    <a:pt x="366" y="401"/>
                    <a:pt x="168" y="215"/>
                    <a:pt x="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4205355" y="2977832"/>
              <a:ext cx="131828" cy="164690"/>
            </a:xfrm>
            <a:custGeom>
              <a:avLst/>
              <a:gdLst/>
              <a:ahLst/>
              <a:cxnLst/>
              <a:rect l="l" t="t" r="r" b="b"/>
              <a:pathLst>
                <a:path w="2439" h="3047" extrusionOk="0">
                  <a:moveTo>
                    <a:pt x="1104" y="1"/>
                  </a:moveTo>
                  <a:cubicBezTo>
                    <a:pt x="439" y="1"/>
                    <a:pt x="0" y="774"/>
                    <a:pt x="66" y="1398"/>
                  </a:cubicBezTo>
                  <a:cubicBezTo>
                    <a:pt x="122" y="1969"/>
                    <a:pt x="440" y="2500"/>
                    <a:pt x="906" y="2836"/>
                  </a:cubicBezTo>
                  <a:cubicBezTo>
                    <a:pt x="1047" y="2939"/>
                    <a:pt x="1215" y="3022"/>
                    <a:pt x="1392" y="3042"/>
                  </a:cubicBezTo>
                  <a:cubicBezTo>
                    <a:pt x="1419" y="3045"/>
                    <a:pt x="1445" y="3047"/>
                    <a:pt x="1472" y="3047"/>
                  </a:cubicBezTo>
                  <a:cubicBezTo>
                    <a:pt x="1842" y="3047"/>
                    <a:pt x="2176" y="2746"/>
                    <a:pt x="2297" y="2388"/>
                  </a:cubicBezTo>
                  <a:cubicBezTo>
                    <a:pt x="2439" y="2014"/>
                    <a:pt x="2383" y="1595"/>
                    <a:pt x="2279" y="1203"/>
                  </a:cubicBezTo>
                  <a:cubicBezTo>
                    <a:pt x="2138" y="699"/>
                    <a:pt x="1858" y="177"/>
                    <a:pt x="1354" y="36"/>
                  </a:cubicBezTo>
                  <a:cubicBezTo>
                    <a:pt x="1268" y="12"/>
                    <a:pt x="1185" y="1"/>
                    <a:pt x="1104"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4675532" y="2977832"/>
              <a:ext cx="131882" cy="164690"/>
            </a:xfrm>
            <a:custGeom>
              <a:avLst/>
              <a:gdLst/>
              <a:ahLst/>
              <a:cxnLst/>
              <a:rect l="l" t="t" r="r" b="b"/>
              <a:pathLst>
                <a:path w="2440" h="3047" extrusionOk="0">
                  <a:moveTo>
                    <a:pt x="1337" y="1"/>
                  </a:moveTo>
                  <a:cubicBezTo>
                    <a:pt x="1256" y="1"/>
                    <a:pt x="1172" y="12"/>
                    <a:pt x="1085" y="36"/>
                  </a:cubicBezTo>
                  <a:cubicBezTo>
                    <a:pt x="581" y="177"/>
                    <a:pt x="301" y="699"/>
                    <a:pt x="169" y="1203"/>
                  </a:cubicBezTo>
                  <a:cubicBezTo>
                    <a:pt x="57" y="1595"/>
                    <a:pt x="1" y="2014"/>
                    <a:pt x="142" y="2388"/>
                  </a:cubicBezTo>
                  <a:cubicBezTo>
                    <a:pt x="272" y="2746"/>
                    <a:pt x="606" y="3047"/>
                    <a:pt x="977" y="3047"/>
                  </a:cubicBezTo>
                  <a:cubicBezTo>
                    <a:pt x="1003" y="3047"/>
                    <a:pt x="1029" y="3045"/>
                    <a:pt x="1056" y="3042"/>
                  </a:cubicBezTo>
                  <a:cubicBezTo>
                    <a:pt x="1233" y="3022"/>
                    <a:pt x="1392" y="2939"/>
                    <a:pt x="1542" y="2836"/>
                  </a:cubicBezTo>
                  <a:cubicBezTo>
                    <a:pt x="1999" y="2500"/>
                    <a:pt x="2317" y="1969"/>
                    <a:pt x="2373" y="1398"/>
                  </a:cubicBezTo>
                  <a:cubicBezTo>
                    <a:pt x="2439" y="774"/>
                    <a:pt x="2007" y="1"/>
                    <a:pt x="1337"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4492467" y="2467225"/>
              <a:ext cx="6594" cy="1982284"/>
            </a:xfrm>
            <a:custGeom>
              <a:avLst/>
              <a:gdLst/>
              <a:ahLst/>
              <a:cxnLst/>
              <a:rect l="l" t="t" r="r" b="b"/>
              <a:pathLst>
                <a:path w="122" h="36675" extrusionOk="0">
                  <a:moveTo>
                    <a:pt x="66" y="0"/>
                  </a:moveTo>
                  <a:cubicBezTo>
                    <a:pt x="28" y="0"/>
                    <a:pt x="1" y="27"/>
                    <a:pt x="1" y="56"/>
                  </a:cubicBezTo>
                  <a:lnTo>
                    <a:pt x="1" y="36618"/>
                  </a:lnTo>
                  <a:cubicBezTo>
                    <a:pt x="1" y="36645"/>
                    <a:pt x="28" y="36674"/>
                    <a:pt x="66" y="36674"/>
                  </a:cubicBezTo>
                  <a:cubicBezTo>
                    <a:pt x="95" y="36674"/>
                    <a:pt x="122" y="36645"/>
                    <a:pt x="122" y="36618"/>
                  </a:cubicBezTo>
                  <a:lnTo>
                    <a:pt x="122" y="56"/>
                  </a:lnTo>
                  <a:cubicBezTo>
                    <a:pt x="122" y="27"/>
                    <a:pt x="95" y="0"/>
                    <a:pt x="6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4824493" y="2655372"/>
              <a:ext cx="279979" cy="225010"/>
            </a:xfrm>
            <a:custGeom>
              <a:avLst/>
              <a:gdLst/>
              <a:ahLst/>
              <a:cxnLst/>
              <a:rect l="l" t="t" r="r" b="b"/>
              <a:pathLst>
                <a:path w="5180" h="4163" extrusionOk="0">
                  <a:moveTo>
                    <a:pt x="5118" y="0"/>
                  </a:moveTo>
                  <a:cubicBezTo>
                    <a:pt x="5107" y="0"/>
                    <a:pt x="5096" y="3"/>
                    <a:pt x="5085" y="9"/>
                  </a:cubicBezTo>
                  <a:lnTo>
                    <a:pt x="2034" y="1763"/>
                  </a:lnTo>
                  <a:cubicBezTo>
                    <a:pt x="2025" y="1775"/>
                    <a:pt x="2016" y="1793"/>
                    <a:pt x="2005" y="1802"/>
                  </a:cubicBezTo>
                  <a:cubicBezTo>
                    <a:pt x="2005" y="1819"/>
                    <a:pt x="2005" y="1840"/>
                    <a:pt x="2016" y="1849"/>
                  </a:cubicBezTo>
                  <a:lnTo>
                    <a:pt x="2744" y="3025"/>
                  </a:lnTo>
                  <a:lnTo>
                    <a:pt x="45" y="4051"/>
                  </a:lnTo>
                  <a:cubicBezTo>
                    <a:pt x="18" y="4060"/>
                    <a:pt x="0" y="4098"/>
                    <a:pt x="18" y="4127"/>
                  </a:cubicBezTo>
                  <a:cubicBezTo>
                    <a:pt x="27" y="4154"/>
                    <a:pt x="45" y="4163"/>
                    <a:pt x="74" y="4163"/>
                  </a:cubicBezTo>
                  <a:lnTo>
                    <a:pt x="92" y="4163"/>
                  </a:lnTo>
                  <a:lnTo>
                    <a:pt x="2845" y="3108"/>
                  </a:lnTo>
                  <a:cubicBezTo>
                    <a:pt x="2865" y="3099"/>
                    <a:pt x="2874" y="3090"/>
                    <a:pt x="2883" y="3072"/>
                  </a:cubicBezTo>
                  <a:cubicBezTo>
                    <a:pt x="2883" y="3052"/>
                    <a:pt x="2883" y="3034"/>
                    <a:pt x="2874" y="3025"/>
                  </a:cubicBezTo>
                  <a:lnTo>
                    <a:pt x="2146" y="1840"/>
                  </a:lnTo>
                  <a:lnTo>
                    <a:pt x="5141" y="112"/>
                  </a:lnTo>
                  <a:cubicBezTo>
                    <a:pt x="5171" y="95"/>
                    <a:pt x="5179" y="56"/>
                    <a:pt x="5162" y="27"/>
                  </a:cubicBezTo>
                  <a:cubicBezTo>
                    <a:pt x="5156" y="10"/>
                    <a:pt x="5138" y="0"/>
                    <a:pt x="5118"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4876435" y="2873787"/>
              <a:ext cx="353703" cy="84804"/>
            </a:xfrm>
            <a:custGeom>
              <a:avLst/>
              <a:gdLst/>
              <a:ahLst/>
              <a:cxnLst/>
              <a:rect l="l" t="t" r="r" b="b"/>
              <a:pathLst>
                <a:path w="6544" h="1569" extrusionOk="0">
                  <a:moveTo>
                    <a:pt x="2968" y="1"/>
                  </a:moveTo>
                  <a:cubicBezTo>
                    <a:pt x="2948" y="1"/>
                    <a:pt x="2939" y="10"/>
                    <a:pt x="2921" y="19"/>
                  </a:cubicBezTo>
                  <a:cubicBezTo>
                    <a:pt x="2912" y="30"/>
                    <a:pt x="2903" y="48"/>
                    <a:pt x="2903" y="57"/>
                  </a:cubicBezTo>
                  <a:lnTo>
                    <a:pt x="2903" y="1439"/>
                  </a:lnTo>
                  <a:lnTo>
                    <a:pt x="74" y="888"/>
                  </a:lnTo>
                  <a:cubicBezTo>
                    <a:pt x="47" y="888"/>
                    <a:pt x="9" y="906"/>
                    <a:pt x="9" y="935"/>
                  </a:cubicBezTo>
                  <a:cubicBezTo>
                    <a:pt x="0" y="971"/>
                    <a:pt x="18" y="1000"/>
                    <a:pt x="56" y="1009"/>
                  </a:cubicBezTo>
                  <a:lnTo>
                    <a:pt x="2948" y="1569"/>
                  </a:lnTo>
                  <a:lnTo>
                    <a:pt x="2959" y="1569"/>
                  </a:lnTo>
                  <a:cubicBezTo>
                    <a:pt x="2977" y="1569"/>
                    <a:pt x="2986" y="1560"/>
                    <a:pt x="2995" y="1560"/>
                  </a:cubicBezTo>
                  <a:cubicBezTo>
                    <a:pt x="3015" y="1542"/>
                    <a:pt x="3015" y="1531"/>
                    <a:pt x="3015" y="1513"/>
                  </a:cubicBezTo>
                  <a:lnTo>
                    <a:pt x="3024" y="122"/>
                  </a:lnTo>
                  <a:lnTo>
                    <a:pt x="6477" y="243"/>
                  </a:lnTo>
                  <a:lnTo>
                    <a:pt x="6488" y="243"/>
                  </a:lnTo>
                  <a:cubicBezTo>
                    <a:pt x="6515" y="243"/>
                    <a:pt x="6544" y="216"/>
                    <a:pt x="6544" y="187"/>
                  </a:cubicBezTo>
                  <a:cubicBezTo>
                    <a:pt x="6544" y="151"/>
                    <a:pt x="6515" y="122"/>
                    <a:pt x="6488" y="122"/>
                  </a:cubicBezTo>
                  <a:lnTo>
                    <a:pt x="2968"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4879461" y="3026098"/>
              <a:ext cx="353703" cy="84804"/>
            </a:xfrm>
            <a:custGeom>
              <a:avLst/>
              <a:gdLst/>
              <a:ahLst/>
              <a:cxnLst/>
              <a:rect l="l" t="t" r="r" b="b"/>
              <a:pathLst>
                <a:path w="6544" h="1569" extrusionOk="0">
                  <a:moveTo>
                    <a:pt x="2968" y="1"/>
                  </a:moveTo>
                  <a:cubicBezTo>
                    <a:pt x="2959" y="1"/>
                    <a:pt x="2939" y="1"/>
                    <a:pt x="2930" y="21"/>
                  </a:cubicBezTo>
                  <a:cubicBezTo>
                    <a:pt x="2912" y="30"/>
                    <a:pt x="2912" y="39"/>
                    <a:pt x="2912" y="57"/>
                  </a:cubicBezTo>
                  <a:lnTo>
                    <a:pt x="2903" y="1439"/>
                  </a:lnTo>
                  <a:lnTo>
                    <a:pt x="74" y="888"/>
                  </a:lnTo>
                  <a:cubicBezTo>
                    <a:pt x="70" y="886"/>
                    <a:pt x="65" y="886"/>
                    <a:pt x="60" y="886"/>
                  </a:cubicBezTo>
                  <a:cubicBezTo>
                    <a:pt x="38" y="886"/>
                    <a:pt x="17" y="903"/>
                    <a:pt x="9" y="935"/>
                  </a:cubicBezTo>
                  <a:cubicBezTo>
                    <a:pt x="0" y="964"/>
                    <a:pt x="18" y="1000"/>
                    <a:pt x="56" y="1000"/>
                  </a:cubicBezTo>
                  <a:lnTo>
                    <a:pt x="2948" y="1560"/>
                  </a:lnTo>
                  <a:lnTo>
                    <a:pt x="2959" y="1569"/>
                  </a:lnTo>
                  <a:cubicBezTo>
                    <a:pt x="2977" y="1569"/>
                    <a:pt x="2986" y="1560"/>
                    <a:pt x="2995" y="1551"/>
                  </a:cubicBezTo>
                  <a:cubicBezTo>
                    <a:pt x="3015" y="1542"/>
                    <a:pt x="3024" y="1524"/>
                    <a:pt x="3024" y="1504"/>
                  </a:cubicBezTo>
                  <a:lnTo>
                    <a:pt x="3024" y="124"/>
                  </a:lnTo>
                  <a:lnTo>
                    <a:pt x="6488" y="236"/>
                  </a:lnTo>
                  <a:cubicBezTo>
                    <a:pt x="6491" y="237"/>
                    <a:pt x="6494" y="238"/>
                    <a:pt x="6498" y="238"/>
                  </a:cubicBezTo>
                  <a:cubicBezTo>
                    <a:pt x="6521" y="238"/>
                    <a:pt x="6544" y="211"/>
                    <a:pt x="6544" y="180"/>
                  </a:cubicBezTo>
                  <a:cubicBezTo>
                    <a:pt x="6544" y="151"/>
                    <a:pt x="6524" y="124"/>
                    <a:pt x="6488" y="124"/>
                  </a:cubicBezTo>
                  <a:lnTo>
                    <a:pt x="2968"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3784634" y="2694234"/>
              <a:ext cx="327921" cy="189175"/>
            </a:xfrm>
            <a:custGeom>
              <a:avLst/>
              <a:gdLst/>
              <a:ahLst/>
              <a:cxnLst/>
              <a:rect l="l" t="t" r="r" b="b"/>
              <a:pathLst>
                <a:path w="6067" h="3500" extrusionOk="0">
                  <a:moveTo>
                    <a:pt x="62" y="0"/>
                  </a:moveTo>
                  <a:cubicBezTo>
                    <a:pt x="42" y="0"/>
                    <a:pt x="23" y="10"/>
                    <a:pt x="10" y="27"/>
                  </a:cubicBezTo>
                  <a:cubicBezTo>
                    <a:pt x="1" y="57"/>
                    <a:pt x="1" y="92"/>
                    <a:pt x="30" y="113"/>
                  </a:cubicBezTo>
                  <a:cubicBezTo>
                    <a:pt x="1979" y="1280"/>
                    <a:pt x="3977" y="2418"/>
                    <a:pt x="5975" y="3491"/>
                  </a:cubicBezTo>
                  <a:cubicBezTo>
                    <a:pt x="5984" y="3491"/>
                    <a:pt x="5993" y="3500"/>
                    <a:pt x="6002" y="3500"/>
                  </a:cubicBezTo>
                  <a:cubicBezTo>
                    <a:pt x="6022" y="3500"/>
                    <a:pt x="6040" y="3482"/>
                    <a:pt x="6049" y="3464"/>
                  </a:cubicBezTo>
                  <a:cubicBezTo>
                    <a:pt x="6067" y="3435"/>
                    <a:pt x="6058" y="3397"/>
                    <a:pt x="6031" y="3388"/>
                  </a:cubicBezTo>
                  <a:cubicBezTo>
                    <a:pt x="4033" y="2315"/>
                    <a:pt x="2035" y="1177"/>
                    <a:pt x="95" y="9"/>
                  </a:cubicBezTo>
                  <a:cubicBezTo>
                    <a:pt x="84" y="3"/>
                    <a:pt x="73" y="0"/>
                    <a:pt x="62"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3705938" y="2961563"/>
              <a:ext cx="367918" cy="22809"/>
            </a:xfrm>
            <a:custGeom>
              <a:avLst/>
              <a:gdLst/>
              <a:ahLst/>
              <a:cxnLst/>
              <a:rect l="l" t="t" r="r" b="b"/>
              <a:pathLst>
                <a:path w="6807" h="422" extrusionOk="0">
                  <a:moveTo>
                    <a:pt x="65" y="1"/>
                  </a:moveTo>
                  <a:cubicBezTo>
                    <a:pt x="30" y="1"/>
                    <a:pt x="1" y="19"/>
                    <a:pt x="1" y="57"/>
                  </a:cubicBezTo>
                  <a:cubicBezTo>
                    <a:pt x="1" y="86"/>
                    <a:pt x="18" y="113"/>
                    <a:pt x="57" y="113"/>
                  </a:cubicBezTo>
                  <a:cubicBezTo>
                    <a:pt x="2270" y="243"/>
                    <a:pt x="4528" y="346"/>
                    <a:pt x="6750" y="422"/>
                  </a:cubicBezTo>
                  <a:cubicBezTo>
                    <a:pt x="6777" y="422"/>
                    <a:pt x="6806" y="393"/>
                    <a:pt x="6806" y="366"/>
                  </a:cubicBezTo>
                  <a:cubicBezTo>
                    <a:pt x="6806" y="328"/>
                    <a:pt x="6777" y="299"/>
                    <a:pt x="6750" y="299"/>
                  </a:cubicBezTo>
                  <a:cubicBezTo>
                    <a:pt x="4528" y="225"/>
                    <a:pt x="2279" y="122"/>
                    <a:pt x="65"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3867330" y="3073392"/>
              <a:ext cx="210038" cy="102209"/>
            </a:xfrm>
            <a:custGeom>
              <a:avLst/>
              <a:gdLst/>
              <a:ahLst/>
              <a:cxnLst/>
              <a:rect l="l" t="t" r="r" b="b"/>
              <a:pathLst>
                <a:path w="3886" h="1891" extrusionOk="0">
                  <a:moveTo>
                    <a:pt x="3817" y="1"/>
                  </a:moveTo>
                  <a:cubicBezTo>
                    <a:pt x="3809" y="1"/>
                    <a:pt x="3800" y="2"/>
                    <a:pt x="3791" y="4"/>
                  </a:cubicBezTo>
                  <a:cubicBezTo>
                    <a:pt x="2503" y="499"/>
                    <a:pt x="1244" y="1097"/>
                    <a:pt x="39" y="1787"/>
                  </a:cubicBezTo>
                  <a:cubicBezTo>
                    <a:pt x="12" y="1796"/>
                    <a:pt x="1" y="1834"/>
                    <a:pt x="21" y="1861"/>
                  </a:cubicBezTo>
                  <a:cubicBezTo>
                    <a:pt x="30" y="1881"/>
                    <a:pt x="48" y="1890"/>
                    <a:pt x="68" y="1890"/>
                  </a:cubicBezTo>
                  <a:cubicBezTo>
                    <a:pt x="77" y="1890"/>
                    <a:pt x="86" y="1890"/>
                    <a:pt x="95" y="1881"/>
                  </a:cubicBezTo>
                  <a:cubicBezTo>
                    <a:pt x="1289" y="1198"/>
                    <a:pt x="2550" y="611"/>
                    <a:pt x="3838" y="116"/>
                  </a:cubicBezTo>
                  <a:cubicBezTo>
                    <a:pt x="3865" y="98"/>
                    <a:pt x="3885" y="69"/>
                    <a:pt x="3865" y="33"/>
                  </a:cubicBezTo>
                  <a:cubicBezTo>
                    <a:pt x="3858" y="11"/>
                    <a:pt x="3841" y="1"/>
                    <a:pt x="3817"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4905621" y="3117550"/>
              <a:ext cx="580227" cy="429860"/>
            </a:xfrm>
            <a:custGeom>
              <a:avLst/>
              <a:gdLst/>
              <a:ahLst/>
              <a:cxnLst/>
              <a:rect l="l" t="t" r="r" b="b"/>
              <a:pathLst>
                <a:path w="10735" h="7953" extrusionOk="0">
                  <a:moveTo>
                    <a:pt x="6759" y="0"/>
                  </a:moveTo>
                  <a:cubicBezTo>
                    <a:pt x="5023" y="0"/>
                    <a:pt x="3549" y="1109"/>
                    <a:pt x="3006" y="2650"/>
                  </a:cubicBezTo>
                  <a:cubicBezTo>
                    <a:pt x="1951" y="2314"/>
                    <a:pt x="943" y="1848"/>
                    <a:pt x="0" y="1250"/>
                  </a:cubicBezTo>
                  <a:lnTo>
                    <a:pt x="0" y="1250"/>
                  </a:lnTo>
                  <a:cubicBezTo>
                    <a:pt x="748" y="2249"/>
                    <a:pt x="1700" y="3051"/>
                    <a:pt x="2791" y="3620"/>
                  </a:cubicBezTo>
                  <a:cubicBezTo>
                    <a:pt x="2782" y="3732"/>
                    <a:pt x="2782" y="3853"/>
                    <a:pt x="2782" y="3976"/>
                  </a:cubicBezTo>
                  <a:cubicBezTo>
                    <a:pt x="2782" y="6170"/>
                    <a:pt x="4557" y="7953"/>
                    <a:pt x="6759" y="7953"/>
                  </a:cubicBezTo>
                  <a:cubicBezTo>
                    <a:pt x="8952" y="7953"/>
                    <a:pt x="10735" y="6170"/>
                    <a:pt x="10735" y="3976"/>
                  </a:cubicBezTo>
                  <a:cubicBezTo>
                    <a:pt x="10735" y="1772"/>
                    <a:pt x="8952" y="0"/>
                    <a:pt x="6759" y="0"/>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5135656" y="3197220"/>
              <a:ext cx="270034" cy="269926"/>
            </a:xfrm>
            <a:custGeom>
              <a:avLst/>
              <a:gdLst/>
              <a:ahLst/>
              <a:cxnLst/>
              <a:rect l="l" t="t" r="r" b="b"/>
              <a:pathLst>
                <a:path w="4996" h="4994" extrusionOk="0">
                  <a:moveTo>
                    <a:pt x="2503" y="0"/>
                  </a:moveTo>
                  <a:cubicBezTo>
                    <a:pt x="1121" y="0"/>
                    <a:pt x="0" y="1120"/>
                    <a:pt x="0" y="2502"/>
                  </a:cubicBezTo>
                  <a:cubicBezTo>
                    <a:pt x="0" y="3873"/>
                    <a:pt x="1121" y="4994"/>
                    <a:pt x="2503" y="4994"/>
                  </a:cubicBezTo>
                  <a:cubicBezTo>
                    <a:pt x="3876" y="4994"/>
                    <a:pt x="4996" y="3873"/>
                    <a:pt x="4996" y="2502"/>
                  </a:cubicBezTo>
                  <a:cubicBezTo>
                    <a:pt x="4996" y="1120"/>
                    <a:pt x="3876" y="0"/>
                    <a:pt x="250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5198246" y="3292509"/>
              <a:ext cx="29349" cy="29349"/>
            </a:xfrm>
            <a:custGeom>
              <a:avLst/>
              <a:gdLst/>
              <a:ahLst/>
              <a:cxnLst/>
              <a:rect l="l" t="t" r="r" b="b"/>
              <a:pathLst>
                <a:path w="543" h="543" extrusionOk="0">
                  <a:moveTo>
                    <a:pt x="272" y="0"/>
                  </a:moveTo>
                  <a:cubicBezTo>
                    <a:pt x="122" y="0"/>
                    <a:pt x="1" y="123"/>
                    <a:pt x="1" y="271"/>
                  </a:cubicBezTo>
                  <a:cubicBezTo>
                    <a:pt x="1" y="421"/>
                    <a:pt x="122" y="542"/>
                    <a:pt x="272" y="542"/>
                  </a:cubicBezTo>
                  <a:cubicBezTo>
                    <a:pt x="422" y="542"/>
                    <a:pt x="543" y="421"/>
                    <a:pt x="543" y="271"/>
                  </a:cubicBezTo>
                  <a:cubicBezTo>
                    <a:pt x="543" y="123"/>
                    <a:pt x="422" y="0"/>
                    <a:pt x="272"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5196192" y="3334884"/>
              <a:ext cx="29349" cy="40970"/>
            </a:xfrm>
            <a:custGeom>
              <a:avLst/>
              <a:gdLst/>
              <a:ahLst/>
              <a:cxnLst/>
              <a:rect l="l" t="t" r="r" b="b"/>
              <a:pathLst>
                <a:path w="543" h="758" extrusionOk="0">
                  <a:moveTo>
                    <a:pt x="254" y="0"/>
                  </a:moveTo>
                  <a:cubicBezTo>
                    <a:pt x="254" y="0"/>
                    <a:pt x="1" y="336"/>
                    <a:pt x="1" y="486"/>
                  </a:cubicBezTo>
                  <a:cubicBezTo>
                    <a:pt x="1" y="636"/>
                    <a:pt x="124" y="757"/>
                    <a:pt x="272" y="757"/>
                  </a:cubicBezTo>
                  <a:cubicBezTo>
                    <a:pt x="422" y="757"/>
                    <a:pt x="543" y="636"/>
                    <a:pt x="543" y="486"/>
                  </a:cubicBezTo>
                  <a:cubicBezTo>
                    <a:pt x="543" y="336"/>
                    <a:pt x="254"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5346071" y="3293590"/>
              <a:ext cx="33835" cy="36268"/>
            </a:xfrm>
            <a:custGeom>
              <a:avLst/>
              <a:gdLst/>
              <a:ahLst/>
              <a:cxnLst/>
              <a:rect l="l" t="t" r="r" b="b"/>
              <a:pathLst>
                <a:path w="626" h="671" extrusionOk="0">
                  <a:moveTo>
                    <a:pt x="39" y="0"/>
                  </a:moveTo>
                  <a:cubicBezTo>
                    <a:pt x="39" y="0"/>
                    <a:pt x="1" y="419"/>
                    <a:pt x="84" y="551"/>
                  </a:cubicBezTo>
                  <a:cubicBezTo>
                    <a:pt x="138" y="628"/>
                    <a:pt x="224" y="670"/>
                    <a:pt x="312" y="670"/>
                  </a:cubicBezTo>
                  <a:cubicBezTo>
                    <a:pt x="362" y="670"/>
                    <a:pt x="413" y="656"/>
                    <a:pt x="458" y="625"/>
                  </a:cubicBezTo>
                  <a:cubicBezTo>
                    <a:pt x="588" y="551"/>
                    <a:pt x="626" y="383"/>
                    <a:pt x="543" y="251"/>
                  </a:cubicBezTo>
                  <a:cubicBezTo>
                    <a:pt x="458" y="130"/>
                    <a:pt x="39" y="0"/>
                    <a:pt x="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5300183" y="3264295"/>
              <a:ext cx="29241" cy="29349"/>
            </a:xfrm>
            <a:custGeom>
              <a:avLst/>
              <a:gdLst/>
              <a:ahLst/>
              <a:cxnLst/>
              <a:rect l="l" t="t" r="r" b="b"/>
              <a:pathLst>
                <a:path w="541" h="543" extrusionOk="0">
                  <a:moveTo>
                    <a:pt x="272" y="0"/>
                  </a:moveTo>
                  <a:cubicBezTo>
                    <a:pt x="122" y="0"/>
                    <a:pt x="1" y="121"/>
                    <a:pt x="1" y="271"/>
                  </a:cubicBezTo>
                  <a:cubicBezTo>
                    <a:pt x="1" y="421"/>
                    <a:pt x="122" y="542"/>
                    <a:pt x="272" y="542"/>
                  </a:cubicBezTo>
                  <a:cubicBezTo>
                    <a:pt x="420" y="542"/>
                    <a:pt x="541" y="421"/>
                    <a:pt x="541" y="271"/>
                  </a:cubicBezTo>
                  <a:cubicBezTo>
                    <a:pt x="541" y="121"/>
                    <a:pt x="420" y="0"/>
                    <a:pt x="272"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5251755" y="3307751"/>
              <a:ext cx="72697" cy="54428"/>
            </a:xfrm>
            <a:custGeom>
              <a:avLst/>
              <a:gdLst/>
              <a:ahLst/>
              <a:cxnLst/>
              <a:rect l="l" t="t" r="r" b="b"/>
              <a:pathLst>
                <a:path w="1345" h="1007" extrusionOk="0">
                  <a:moveTo>
                    <a:pt x="621" y="1"/>
                  </a:moveTo>
                  <a:cubicBezTo>
                    <a:pt x="572" y="1"/>
                    <a:pt x="523" y="6"/>
                    <a:pt x="476" y="18"/>
                  </a:cubicBezTo>
                  <a:cubicBezTo>
                    <a:pt x="243" y="83"/>
                    <a:pt x="104" y="278"/>
                    <a:pt x="48" y="466"/>
                  </a:cubicBezTo>
                  <a:cubicBezTo>
                    <a:pt x="1" y="652"/>
                    <a:pt x="19" y="838"/>
                    <a:pt x="75" y="1006"/>
                  </a:cubicBezTo>
                  <a:cubicBezTo>
                    <a:pt x="160" y="850"/>
                    <a:pt x="216" y="690"/>
                    <a:pt x="299" y="578"/>
                  </a:cubicBezTo>
                  <a:cubicBezTo>
                    <a:pt x="373" y="457"/>
                    <a:pt x="476" y="381"/>
                    <a:pt x="570" y="354"/>
                  </a:cubicBezTo>
                  <a:cubicBezTo>
                    <a:pt x="598" y="346"/>
                    <a:pt x="629" y="341"/>
                    <a:pt x="661" y="341"/>
                  </a:cubicBezTo>
                  <a:cubicBezTo>
                    <a:pt x="737" y="341"/>
                    <a:pt x="824" y="365"/>
                    <a:pt x="915" y="410"/>
                  </a:cubicBezTo>
                  <a:cubicBezTo>
                    <a:pt x="1056" y="466"/>
                    <a:pt x="1186" y="549"/>
                    <a:pt x="1345" y="643"/>
                  </a:cubicBezTo>
                  <a:cubicBezTo>
                    <a:pt x="1307" y="466"/>
                    <a:pt x="1213" y="307"/>
                    <a:pt x="1074" y="177"/>
                  </a:cubicBezTo>
                  <a:cubicBezTo>
                    <a:pt x="1000" y="110"/>
                    <a:pt x="915" y="65"/>
                    <a:pt x="812" y="27"/>
                  </a:cubicBezTo>
                  <a:cubicBezTo>
                    <a:pt x="752" y="11"/>
                    <a:pt x="687" y="1"/>
                    <a:pt x="621"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3496604" y="3215867"/>
              <a:ext cx="579632" cy="429860"/>
            </a:xfrm>
            <a:custGeom>
              <a:avLst/>
              <a:gdLst/>
              <a:ahLst/>
              <a:cxnLst/>
              <a:rect l="l" t="t" r="r" b="b"/>
              <a:pathLst>
                <a:path w="10724" h="7953" extrusionOk="0">
                  <a:moveTo>
                    <a:pt x="3977" y="0"/>
                  </a:moveTo>
                  <a:cubicBezTo>
                    <a:pt x="1783" y="0"/>
                    <a:pt x="0" y="1774"/>
                    <a:pt x="0" y="3976"/>
                  </a:cubicBezTo>
                  <a:cubicBezTo>
                    <a:pt x="0" y="6170"/>
                    <a:pt x="1783" y="7953"/>
                    <a:pt x="3977" y="7953"/>
                  </a:cubicBezTo>
                  <a:cubicBezTo>
                    <a:pt x="6170" y="7953"/>
                    <a:pt x="7953" y="6170"/>
                    <a:pt x="7953" y="3976"/>
                  </a:cubicBezTo>
                  <a:cubicBezTo>
                    <a:pt x="7953" y="3856"/>
                    <a:pt x="7944" y="3735"/>
                    <a:pt x="7935" y="3623"/>
                  </a:cubicBezTo>
                  <a:cubicBezTo>
                    <a:pt x="9026" y="3054"/>
                    <a:pt x="9978" y="2249"/>
                    <a:pt x="10724" y="1250"/>
                  </a:cubicBezTo>
                  <a:lnTo>
                    <a:pt x="10724" y="1250"/>
                  </a:lnTo>
                  <a:cubicBezTo>
                    <a:pt x="9792" y="1848"/>
                    <a:pt x="8784" y="2314"/>
                    <a:pt x="7729" y="2662"/>
                  </a:cubicBezTo>
                  <a:cubicBezTo>
                    <a:pt x="7187" y="1111"/>
                    <a:pt x="5713" y="0"/>
                    <a:pt x="3977" y="0"/>
                  </a:cubicBezTo>
                  <a:close/>
                </a:path>
              </a:pathLst>
            </a:custGeom>
            <a:solidFill>
              <a:srgbClr val="F57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3576273" y="3295536"/>
              <a:ext cx="269926" cy="270034"/>
            </a:xfrm>
            <a:custGeom>
              <a:avLst/>
              <a:gdLst/>
              <a:ahLst/>
              <a:cxnLst/>
              <a:rect l="l" t="t" r="r" b="b"/>
              <a:pathLst>
                <a:path w="4994" h="4996" extrusionOk="0">
                  <a:moveTo>
                    <a:pt x="2503" y="0"/>
                  </a:moveTo>
                  <a:cubicBezTo>
                    <a:pt x="1120" y="0"/>
                    <a:pt x="0" y="1120"/>
                    <a:pt x="0" y="2502"/>
                  </a:cubicBezTo>
                  <a:cubicBezTo>
                    <a:pt x="0" y="3876"/>
                    <a:pt x="1120" y="4996"/>
                    <a:pt x="2503" y="4996"/>
                  </a:cubicBezTo>
                  <a:cubicBezTo>
                    <a:pt x="3885" y="4996"/>
                    <a:pt x="4994" y="3876"/>
                    <a:pt x="4994" y="2502"/>
                  </a:cubicBezTo>
                  <a:cubicBezTo>
                    <a:pt x="4994" y="1120"/>
                    <a:pt x="3885" y="0"/>
                    <a:pt x="2503"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3754852" y="3390934"/>
              <a:ext cx="29349" cy="29349"/>
            </a:xfrm>
            <a:custGeom>
              <a:avLst/>
              <a:gdLst/>
              <a:ahLst/>
              <a:cxnLst/>
              <a:rect l="l" t="t" r="r" b="b"/>
              <a:pathLst>
                <a:path w="543" h="543" extrusionOk="0">
                  <a:moveTo>
                    <a:pt x="272" y="0"/>
                  </a:moveTo>
                  <a:cubicBezTo>
                    <a:pt x="122" y="0"/>
                    <a:pt x="1" y="121"/>
                    <a:pt x="1" y="272"/>
                  </a:cubicBezTo>
                  <a:cubicBezTo>
                    <a:pt x="1" y="419"/>
                    <a:pt x="122" y="543"/>
                    <a:pt x="272" y="543"/>
                  </a:cubicBezTo>
                  <a:cubicBezTo>
                    <a:pt x="422" y="543"/>
                    <a:pt x="543" y="419"/>
                    <a:pt x="543" y="272"/>
                  </a:cubicBezTo>
                  <a:cubicBezTo>
                    <a:pt x="543" y="121"/>
                    <a:pt x="422" y="0"/>
                    <a:pt x="272"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3753880" y="3433200"/>
              <a:ext cx="45456" cy="30538"/>
            </a:xfrm>
            <a:custGeom>
              <a:avLst/>
              <a:gdLst/>
              <a:ahLst/>
              <a:cxnLst/>
              <a:rect l="l" t="t" r="r" b="b"/>
              <a:pathLst>
                <a:path w="841" h="565" extrusionOk="0">
                  <a:moveTo>
                    <a:pt x="345" y="1"/>
                  </a:moveTo>
                  <a:cubicBezTo>
                    <a:pt x="192" y="1"/>
                    <a:pt x="66" y="65"/>
                    <a:pt x="39" y="180"/>
                  </a:cubicBezTo>
                  <a:cubicBezTo>
                    <a:pt x="1" y="330"/>
                    <a:pt x="140" y="489"/>
                    <a:pt x="346" y="545"/>
                  </a:cubicBezTo>
                  <a:cubicBezTo>
                    <a:pt x="397" y="558"/>
                    <a:pt x="447" y="564"/>
                    <a:pt x="495" y="564"/>
                  </a:cubicBezTo>
                  <a:cubicBezTo>
                    <a:pt x="649" y="564"/>
                    <a:pt x="775" y="498"/>
                    <a:pt x="803" y="386"/>
                  </a:cubicBezTo>
                  <a:cubicBezTo>
                    <a:pt x="841" y="244"/>
                    <a:pt x="700" y="76"/>
                    <a:pt x="496" y="20"/>
                  </a:cubicBezTo>
                  <a:cubicBezTo>
                    <a:pt x="444" y="7"/>
                    <a:pt x="393" y="1"/>
                    <a:pt x="345"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3607622" y="3386880"/>
              <a:ext cx="45456" cy="30808"/>
            </a:xfrm>
            <a:custGeom>
              <a:avLst/>
              <a:gdLst/>
              <a:ahLst/>
              <a:cxnLst/>
              <a:rect l="l" t="t" r="r" b="b"/>
              <a:pathLst>
                <a:path w="841" h="570" extrusionOk="0">
                  <a:moveTo>
                    <a:pt x="347" y="1"/>
                  </a:moveTo>
                  <a:cubicBezTo>
                    <a:pt x="195" y="1"/>
                    <a:pt x="66" y="70"/>
                    <a:pt x="36" y="179"/>
                  </a:cubicBezTo>
                  <a:cubicBezTo>
                    <a:pt x="0" y="326"/>
                    <a:pt x="130" y="485"/>
                    <a:pt x="345" y="550"/>
                  </a:cubicBezTo>
                  <a:cubicBezTo>
                    <a:pt x="395" y="563"/>
                    <a:pt x="443" y="569"/>
                    <a:pt x="488" y="569"/>
                  </a:cubicBezTo>
                  <a:cubicBezTo>
                    <a:pt x="642" y="569"/>
                    <a:pt x="766" y="501"/>
                    <a:pt x="802" y="394"/>
                  </a:cubicBezTo>
                  <a:cubicBezTo>
                    <a:pt x="841" y="243"/>
                    <a:pt x="699" y="75"/>
                    <a:pt x="484" y="19"/>
                  </a:cubicBezTo>
                  <a:cubicBezTo>
                    <a:pt x="438" y="7"/>
                    <a:pt x="391" y="1"/>
                    <a:pt x="347"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3652429" y="3362720"/>
              <a:ext cx="29836" cy="29241"/>
            </a:xfrm>
            <a:custGeom>
              <a:avLst/>
              <a:gdLst/>
              <a:ahLst/>
              <a:cxnLst/>
              <a:rect l="l" t="t" r="r" b="b"/>
              <a:pathLst>
                <a:path w="552" h="541" extrusionOk="0">
                  <a:moveTo>
                    <a:pt x="280" y="1"/>
                  </a:moveTo>
                  <a:cubicBezTo>
                    <a:pt x="124" y="1"/>
                    <a:pt x="0" y="121"/>
                    <a:pt x="0" y="269"/>
                  </a:cubicBezTo>
                  <a:cubicBezTo>
                    <a:pt x="0" y="419"/>
                    <a:pt x="124" y="540"/>
                    <a:pt x="280" y="540"/>
                  </a:cubicBezTo>
                  <a:cubicBezTo>
                    <a:pt x="430" y="540"/>
                    <a:pt x="551" y="419"/>
                    <a:pt x="551" y="269"/>
                  </a:cubicBezTo>
                  <a:cubicBezTo>
                    <a:pt x="551" y="121"/>
                    <a:pt x="430" y="1"/>
                    <a:pt x="28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3668157" y="3408121"/>
              <a:ext cx="72697" cy="56050"/>
            </a:xfrm>
            <a:custGeom>
              <a:avLst/>
              <a:gdLst/>
              <a:ahLst/>
              <a:cxnLst/>
              <a:rect l="l" t="t" r="r" b="b"/>
              <a:pathLst>
                <a:path w="1345" h="1037" extrusionOk="0">
                  <a:moveTo>
                    <a:pt x="92" y="1"/>
                  </a:moveTo>
                  <a:cubicBezTo>
                    <a:pt x="27" y="169"/>
                    <a:pt x="1" y="346"/>
                    <a:pt x="36" y="531"/>
                  </a:cubicBezTo>
                  <a:cubicBezTo>
                    <a:pt x="83" y="729"/>
                    <a:pt x="213" y="924"/>
                    <a:pt x="437" y="1009"/>
                  </a:cubicBezTo>
                  <a:cubicBezTo>
                    <a:pt x="497" y="1028"/>
                    <a:pt x="561" y="1037"/>
                    <a:pt x="622" y="1037"/>
                  </a:cubicBezTo>
                  <a:cubicBezTo>
                    <a:pt x="675" y="1037"/>
                    <a:pt x="727" y="1030"/>
                    <a:pt x="773" y="1018"/>
                  </a:cubicBezTo>
                  <a:cubicBezTo>
                    <a:pt x="876" y="988"/>
                    <a:pt x="971" y="941"/>
                    <a:pt x="1044" y="876"/>
                  </a:cubicBezTo>
                  <a:cubicBezTo>
                    <a:pt x="1195" y="756"/>
                    <a:pt x="1298" y="605"/>
                    <a:pt x="1345" y="428"/>
                  </a:cubicBezTo>
                  <a:lnTo>
                    <a:pt x="1345" y="428"/>
                  </a:lnTo>
                  <a:cubicBezTo>
                    <a:pt x="1186" y="514"/>
                    <a:pt x="1044" y="596"/>
                    <a:pt x="906" y="644"/>
                  </a:cubicBezTo>
                  <a:cubicBezTo>
                    <a:pt x="816" y="673"/>
                    <a:pt x="734" y="692"/>
                    <a:pt x="662" y="692"/>
                  </a:cubicBezTo>
                  <a:cubicBezTo>
                    <a:pt x="621" y="692"/>
                    <a:pt x="584" y="686"/>
                    <a:pt x="549" y="673"/>
                  </a:cubicBezTo>
                  <a:cubicBezTo>
                    <a:pt x="467" y="644"/>
                    <a:pt x="363" y="561"/>
                    <a:pt x="299" y="437"/>
                  </a:cubicBezTo>
                  <a:cubicBezTo>
                    <a:pt x="225" y="316"/>
                    <a:pt x="178" y="157"/>
                    <a:pt x="92"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4386530" y="2968590"/>
              <a:ext cx="36376" cy="52158"/>
            </a:xfrm>
            <a:custGeom>
              <a:avLst/>
              <a:gdLst/>
              <a:ahLst/>
              <a:cxnLst/>
              <a:rect l="l" t="t" r="r" b="b"/>
              <a:pathLst>
                <a:path w="673" h="965" extrusionOk="0">
                  <a:moveTo>
                    <a:pt x="337" y="1"/>
                  </a:moveTo>
                  <a:cubicBezTo>
                    <a:pt x="151" y="1"/>
                    <a:pt x="0" y="216"/>
                    <a:pt x="0" y="478"/>
                  </a:cubicBezTo>
                  <a:cubicBezTo>
                    <a:pt x="0" y="749"/>
                    <a:pt x="151" y="964"/>
                    <a:pt x="337" y="964"/>
                  </a:cubicBezTo>
                  <a:cubicBezTo>
                    <a:pt x="522" y="964"/>
                    <a:pt x="673" y="749"/>
                    <a:pt x="673" y="478"/>
                  </a:cubicBezTo>
                  <a:cubicBezTo>
                    <a:pt x="673" y="216"/>
                    <a:pt x="522" y="1"/>
                    <a:pt x="337"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a:off x="4576730" y="2968590"/>
              <a:ext cx="35889" cy="52158"/>
            </a:xfrm>
            <a:custGeom>
              <a:avLst/>
              <a:gdLst/>
              <a:ahLst/>
              <a:cxnLst/>
              <a:rect l="l" t="t" r="r" b="b"/>
              <a:pathLst>
                <a:path w="664" h="965" extrusionOk="0">
                  <a:moveTo>
                    <a:pt x="328" y="1"/>
                  </a:moveTo>
                  <a:cubicBezTo>
                    <a:pt x="149" y="1"/>
                    <a:pt x="1" y="216"/>
                    <a:pt x="1" y="478"/>
                  </a:cubicBezTo>
                  <a:cubicBezTo>
                    <a:pt x="1" y="749"/>
                    <a:pt x="149" y="964"/>
                    <a:pt x="328" y="964"/>
                  </a:cubicBezTo>
                  <a:cubicBezTo>
                    <a:pt x="514" y="964"/>
                    <a:pt x="664" y="749"/>
                    <a:pt x="664" y="478"/>
                  </a:cubicBezTo>
                  <a:cubicBezTo>
                    <a:pt x="664" y="216"/>
                    <a:pt x="514" y="1"/>
                    <a:pt x="328"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a:off x="4496953" y="2972697"/>
              <a:ext cx="54536" cy="167069"/>
            </a:xfrm>
            <a:custGeom>
              <a:avLst/>
              <a:gdLst/>
              <a:ahLst/>
              <a:cxnLst/>
              <a:rect l="l" t="t" r="r" b="b"/>
              <a:pathLst>
                <a:path w="1009" h="3091" extrusionOk="0">
                  <a:moveTo>
                    <a:pt x="86" y="1"/>
                  </a:moveTo>
                  <a:cubicBezTo>
                    <a:pt x="48" y="1"/>
                    <a:pt x="21" y="19"/>
                    <a:pt x="21" y="57"/>
                  </a:cubicBezTo>
                  <a:cubicBezTo>
                    <a:pt x="21" y="113"/>
                    <a:pt x="1" y="1522"/>
                    <a:pt x="861" y="2241"/>
                  </a:cubicBezTo>
                  <a:lnTo>
                    <a:pt x="113" y="2987"/>
                  </a:lnTo>
                  <a:cubicBezTo>
                    <a:pt x="86" y="3016"/>
                    <a:pt x="86" y="3052"/>
                    <a:pt x="113" y="3072"/>
                  </a:cubicBezTo>
                  <a:cubicBezTo>
                    <a:pt x="124" y="3081"/>
                    <a:pt x="133" y="3090"/>
                    <a:pt x="151" y="3090"/>
                  </a:cubicBezTo>
                  <a:cubicBezTo>
                    <a:pt x="169" y="3090"/>
                    <a:pt x="180" y="3081"/>
                    <a:pt x="189" y="3072"/>
                  </a:cubicBezTo>
                  <a:lnTo>
                    <a:pt x="991" y="2277"/>
                  </a:lnTo>
                  <a:cubicBezTo>
                    <a:pt x="1000" y="2259"/>
                    <a:pt x="1009" y="2250"/>
                    <a:pt x="1009" y="2232"/>
                  </a:cubicBezTo>
                  <a:cubicBezTo>
                    <a:pt x="1000" y="2212"/>
                    <a:pt x="1000" y="2194"/>
                    <a:pt x="982" y="2185"/>
                  </a:cubicBezTo>
                  <a:cubicBezTo>
                    <a:pt x="124" y="1522"/>
                    <a:pt x="142" y="75"/>
                    <a:pt x="142" y="57"/>
                  </a:cubicBezTo>
                  <a:cubicBezTo>
                    <a:pt x="142" y="28"/>
                    <a:pt x="113" y="1"/>
                    <a:pt x="86"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a:off x="4392583" y="3167871"/>
              <a:ext cx="181176" cy="69724"/>
            </a:xfrm>
            <a:custGeom>
              <a:avLst/>
              <a:gdLst/>
              <a:ahLst/>
              <a:cxnLst/>
              <a:rect l="l" t="t" r="r" b="b"/>
              <a:pathLst>
                <a:path w="3352" h="1290" extrusionOk="0">
                  <a:moveTo>
                    <a:pt x="69" y="1"/>
                  </a:moveTo>
                  <a:cubicBezTo>
                    <a:pt x="59" y="1"/>
                    <a:pt x="48" y="4"/>
                    <a:pt x="39" y="10"/>
                  </a:cubicBezTo>
                  <a:cubicBezTo>
                    <a:pt x="9" y="30"/>
                    <a:pt x="1" y="66"/>
                    <a:pt x="18" y="95"/>
                  </a:cubicBezTo>
                  <a:cubicBezTo>
                    <a:pt x="27" y="122"/>
                    <a:pt x="449" y="823"/>
                    <a:pt x="1112" y="879"/>
                  </a:cubicBezTo>
                  <a:cubicBezTo>
                    <a:pt x="1196" y="887"/>
                    <a:pt x="1273" y="890"/>
                    <a:pt x="1346" y="890"/>
                  </a:cubicBezTo>
                  <a:cubicBezTo>
                    <a:pt x="1522" y="890"/>
                    <a:pt x="1667" y="871"/>
                    <a:pt x="1793" y="850"/>
                  </a:cubicBezTo>
                  <a:cubicBezTo>
                    <a:pt x="1914" y="832"/>
                    <a:pt x="2028" y="816"/>
                    <a:pt x="2152" y="816"/>
                  </a:cubicBezTo>
                  <a:cubicBezTo>
                    <a:pt x="2275" y="816"/>
                    <a:pt x="2409" y="832"/>
                    <a:pt x="2568" y="879"/>
                  </a:cubicBezTo>
                  <a:cubicBezTo>
                    <a:pt x="3108" y="1047"/>
                    <a:pt x="3231" y="1262"/>
                    <a:pt x="3231" y="1262"/>
                  </a:cubicBezTo>
                  <a:cubicBezTo>
                    <a:pt x="3240" y="1280"/>
                    <a:pt x="3267" y="1289"/>
                    <a:pt x="3287" y="1289"/>
                  </a:cubicBezTo>
                  <a:lnTo>
                    <a:pt x="3314" y="1289"/>
                  </a:lnTo>
                  <a:cubicBezTo>
                    <a:pt x="3343" y="1271"/>
                    <a:pt x="3352" y="1233"/>
                    <a:pt x="3343" y="1206"/>
                  </a:cubicBezTo>
                  <a:cubicBezTo>
                    <a:pt x="3332" y="1197"/>
                    <a:pt x="3202" y="944"/>
                    <a:pt x="2595" y="767"/>
                  </a:cubicBezTo>
                  <a:cubicBezTo>
                    <a:pt x="2432" y="717"/>
                    <a:pt x="2293" y="701"/>
                    <a:pt x="2166" y="701"/>
                  </a:cubicBezTo>
                  <a:cubicBezTo>
                    <a:pt x="2031" y="701"/>
                    <a:pt x="1908" y="720"/>
                    <a:pt x="1784" y="738"/>
                  </a:cubicBezTo>
                  <a:cubicBezTo>
                    <a:pt x="1637" y="753"/>
                    <a:pt x="1496" y="777"/>
                    <a:pt x="1318" y="777"/>
                  </a:cubicBezTo>
                  <a:cubicBezTo>
                    <a:pt x="1257" y="777"/>
                    <a:pt x="1192" y="774"/>
                    <a:pt x="1121" y="767"/>
                  </a:cubicBezTo>
                  <a:cubicBezTo>
                    <a:pt x="522" y="711"/>
                    <a:pt x="121" y="39"/>
                    <a:pt x="113" y="30"/>
                  </a:cubicBezTo>
                  <a:cubicBezTo>
                    <a:pt x="107" y="11"/>
                    <a:pt x="88" y="1"/>
                    <a:pt x="69"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44"/>
          <p:cNvSpPr txBox="1">
            <a:spLocks noGrp="1"/>
          </p:cNvSpPr>
          <p:nvPr>
            <p:ph type="title"/>
          </p:nvPr>
        </p:nvSpPr>
        <p:spPr>
          <a:xfrm>
            <a:off x="720000" y="388150"/>
            <a:ext cx="7708800" cy="7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Hippocampus</a:t>
            </a:r>
            <a:endParaRPr/>
          </a:p>
        </p:txBody>
      </p:sp>
      <p:sp>
        <p:nvSpPr>
          <p:cNvPr id="882" name="Google Shape;882;p44"/>
          <p:cNvSpPr txBox="1">
            <a:spLocks noGrp="1"/>
          </p:cNvSpPr>
          <p:nvPr>
            <p:ph type="subTitle" idx="1"/>
          </p:nvPr>
        </p:nvSpPr>
        <p:spPr>
          <a:xfrm>
            <a:off x="2443700" y="1926675"/>
            <a:ext cx="4515600" cy="80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F0807"/>
                </a:solidFill>
                <a:latin typeface="Roboto"/>
                <a:ea typeface="Roboto"/>
                <a:cs typeface="Roboto"/>
                <a:sym typeface="Roboto"/>
              </a:rPr>
              <a:t>The hippocampus plays a role in encoding and retrieving emotionally charged memories. It contributes to the consolidation of experiences that bring sadness and helps situate these emotions within the broader memory network. While not as directly implicated in emotional processing as the amygdala, the hippocampus adds a memory component to the emotional experience, influencing how sad events are remembered and recalled.</a:t>
            </a:r>
            <a:endParaRPr sz="1600">
              <a:solidFill>
                <a:srgbClr val="2F080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5"/>
          <p:cNvSpPr txBox="1">
            <a:spLocks noGrp="1"/>
          </p:cNvSpPr>
          <p:nvPr>
            <p:ph type="title"/>
          </p:nvPr>
        </p:nvSpPr>
        <p:spPr>
          <a:xfrm>
            <a:off x="-438600" y="267700"/>
            <a:ext cx="4761900" cy="8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100"/>
              <a:t>References </a:t>
            </a:r>
            <a:endParaRPr sz="5100"/>
          </a:p>
        </p:txBody>
      </p:sp>
      <p:grpSp>
        <p:nvGrpSpPr>
          <p:cNvPr id="888" name="Google Shape;888;p45"/>
          <p:cNvGrpSpPr/>
          <p:nvPr/>
        </p:nvGrpSpPr>
        <p:grpSpPr>
          <a:xfrm>
            <a:off x="2049838" y="534991"/>
            <a:ext cx="5044325" cy="2675183"/>
            <a:chOff x="2049838" y="621641"/>
            <a:chExt cx="5044325" cy="2675183"/>
          </a:xfrm>
        </p:grpSpPr>
        <p:sp>
          <p:nvSpPr>
            <p:cNvPr id="889" name="Google Shape;889;p45"/>
            <p:cNvSpPr/>
            <p:nvPr/>
          </p:nvSpPr>
          <p:spPr>
            <a:xfrm>
              <a:off x="2049838" y="2955175"/>
              <a:ext cx="5044325" cy="341648"/>
            </a:xfrm>
            <a:custGeom>
              <a:avLst/>
              <a:gdLst/>
              <a:ahLst/>
              <a:cxnLst/>
              <a:rect l="l" t="t" r="r" b="b"/>
              <a:pathLst>
                <a:path w="23682" h="3809" extrusionOk="0">
                  <a:moveTo>
                    <a:pt x="11847" y="1"/>
                  </a:moveTo>
                  <a:cubicBezTo>
                    <a:pt x="5303" y="1"/>
                    <a:pt x="1" y="850"/>
                    <a:pt x="1" y="1905"/>
                  </a:cubicBezTo>
                  <a:cubicBezTo>
                    <a:pt x="1" y="2958"/>
                    <a:pt x="5303" y="3809"/>
                    <a:pt x="11847" y="3809"/>
                  </a:cubicBezTo>
                  <a:cubicBezTo>
                    <a:pt x="18379" y="3809"/>
                    <a:pt x="23682" y="2958"/>
                    <a:pt x="23682" y="1905"/>
                  </a:cubicBezTo>
                  <a:cubicBezTo>
                    <a:pt x="23682" y="850"/>
                    <a:pt x="18379" y="1"/>
                    <a:pt x="1184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45"/>
            <p:cNvGrpSpPr/>
            <p:nvPr/>
          </p:nvGrpSpPr>
          <p:grpSpPr>
            <a:xfrm>
              <a:off x="2635192" y="621641"/>
              <a:ext cx="3873420" cy="2506242"/>
              <a:chOff x="2708525" y="684625"/>
              <a:chExt cx="3726951" cy="2411471"/>
            </a:xfrm>
          </p:grpSpPr>
          <p:sp>
            <p:nvSpPr>
              <p:cNvPr id="891" name="Google Shape;891;p45"/>
              <p:cNvSpPr/>
              <p:nvPr/>
            </p:nvSpPr>
            <p:spPr>
              <a:xfrm>
                <a:off x="2864624" y="2917822"/>
                <a:ext cx="462893" cy="174450"/>
              </a:xfrm>
              <a:custGeom>
                <a:avLst/>
                <a:gdLst/>
                <a:ahLst/>
                <a:cxnLst/>
                <a:rect l="l" t="t" r="r" b="b"/>
                <a:pathLst>
                  <a:path w="8223" h="3099" extrusionOk="0">
                    <a:moveTo>
                      <a:pt x="5068" y="1"/>
                    </a:moveTo>
                    <a:cubicBezTo>
                      <a:pt x="5003" y="27"/>
                      <a:pt x="4938" y="45"/>
                      <a:pt x="4873" y="75"/>
                    </a:cubicBezTo>
                    <a:cubicBezTo>
                      <a:pt x="4537" y="187"/>
                      <a:pt x="4210" y="308"/>
                      <a:pt x="3883" y="437"/>
                    </a:cubicBezTo>
                    <a:cubicBezTo>
                      <a:pt x="3818" y="458"/>
                      <a:pt x="3762" y="484"/>
                      <a:pt x="3697" y="505"/>
                    </a:cubicBezTo>
                    <a:cubicBezTo>
                      <a:pt x="2922" y="803"/>
                      <a:pt x="2156" y="1130"/>
                      <a:pt x="1410" y="1475"/>
                    </a:cubicBezTo>
                    <a:cubicBezTo>
                      <a:pt x="1345" y="1513"/>
                      <a:pt x="1278" y="1540"/>
                      <a:pt x="1222" y="1569"/>
                    </a:cubicBezTo>
                    <a:cubicBezTo>
                      <a:pt x="812" y="1755"/>
                      <a:pt x="402" y="1961"/>
                      <a:pt x="1" y="2165"/>
                    </a:cubicBezTo>
                    <a:cubicBezTo>
                      <a:pt x="140" y="2454"/>
                      <a:pt x="205" y="2781"/>
                      <a:pt x="187" y="3099"/>
                    </a:cubicBezTo>
                    <a:cubicBezTo>
                      <a:pt x="709" y="3070"/>
                      <a:pt x="1269" y="3034"/>
                      <a:pt x="1802" y="2987"/>
                    </a:cubicBezTo>
                    <a:cubicBezTo>
                      <a:pt x="1867" y="2978"/>
                      <a:pt x="1932" y="2978"/>
                      <a:pt x="1997" y="2969"/>
                    </a:cubicBezTo>
                    <a:cubicBezTo>
                      <a:pt x="2465" y="2922"/>
                      <a:pt x="2893" y="2884"/>
                      <a:pt x="3258" y="2846"/>
                    </a:cubicBezTo>
                    <a:cubicBezTo>
                      <a:pt x="3482" y="2819"/>
                      <a:pt x="3686" y="2801"/>
                      <a:pt x="3836" y="2781"/>
                    </a:cubicBezTo>
                    <a:cubicBezTo>
                      <a:pt x="3921" y="2772"/>
                      <a:pt x="3986" y="2763"/>
                      <a:pt x="4042" y="2754"/>
                    </a:cubicBezTo>
                    <a:cubicBezTo>
                      <a:pt x="4107" y="2745"/>
                      <a:pt x="4181" y="2734"/>
                      <a:pt x="4275" y="2734"/>
                    </a:cubicBezTo>
                    <a:cubicBezTo>
                      <a:pt x="4340" y="2734"/>
                      <a:pt x="4405" y="2725"/>
                      <a:pt x="4481" y="2725"/>
                    </a:cubicBezTo>
                    <a:cubicBezTo>
                      <a:pt x="5142" y="2725"/>
                      <a:pt x="6188" y="2790"/>
                      <a:pt x="7001" y="2857"/>
                    </a:cubicBezTo>
                    <a:cubicBezTo>
                      <a:pt x="7066" y="2866"/>
                      <a:pt x="7131" y="2866"/>
                      <a:pt x="7196" y="2875"/>
                    </a:cubicBezTo>
                    <a:cubicBezTo>
                      <a:pt x="7635" y="2913"/>
                      <a:pt x="7989" y="2949"/>
                      <a:pt x="8139" y="2958"/>
                    </a:cubicBezTo>
                    <a:cubicBezTo>
                      <a:pt x="8195" y="2969"/>
                      <a:pt x="8222" y="2969"/>
                      <a:pt x="8222" y="2969"/>
                    </a:cubicBezTo>
                    <a:lnTo>
                      <a:pt x="8222" y="2790"/>
                    </a:lnTo>
                    <a:lnTo>
                      <a:pt x="8204" y="617"/>
                    </a:lnTo>
                    <a:lnTo>
                      <a:pt x="8204" y="381"/>
                    </a:lnTo>
                    <a:lnTo>
                      <a:pt x="8195" y="187"/>
                    </a:lnTo>
                    <a:cubicBezTo>
                      <a:pt x="8195" y="187"/>
                      <a:pt x="8110" y="196"/>
                      <a:pt x="7971" y="204"/>
                    </a:cubicBezTo>
                    <a:cubicBezTo>
                      <a:pt x="7898" y="213"/>
                      <a:pt x="7794" y="225"/>
                      <a:pt x="7691" y="234"/>
                    </a:cubicBezTo>
                    <a:cubicBezTo>
                      <a:pt x="7382" y="252"/>
                      <a:pt x="6990" y="281"/>
                      <a:pt x="6609" y="290"/>
                    </a:cubicBezTo>
                    <a:lnTo>
                      <a:pt x="6094" y="290"/>
                    </a:lnTo>
                    <a:cubicBezTo>
                      <a:pt x="5834" y="281"/>
                      <a:pt x="5610" y="260"/>
                      <a:pt x="5489" y="213"/>
                    </a:cubicBezTo>
                    <a:cubicBezTo>
                      <a:pt x="5339" y="169"/>
                      <a:pt x="5209" y="92"/>
                      <a:pt x="5077"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2708525" y="2863612"/>
                <a:ext cx="441952" cy="231024"/>
              </a:xfrm>
              <a:custGeom>
                <a:avLst/>
                <a:gdLst/>
                <a:ahLst/>
                <a:cxnLst/>
                <a:rect l="l" t="t" r="r" b="b"/>
                <a:pathLst>
                  <a:path w="7851" h="4104" extrusionOk="0">
                    <a:moveTo>
                      <a:pt x="6674" y="0"/>
                    </a:moveTo>
                    <a:cubicBezTo>
                      <a:pt x="6609" y="0"/>
                      <a:pt x="6544" y="0"/>
                      <a:pt x="6488" y="12"/>
                    </a:cubicBezTo>
                    <a:cubicBezTo>
                      <a:pt x="6414" y="21"/>
                      <a:pt x="6338" y="47"/>
                      <a:pt x="6264" y="85"/>
                    </a:cubicBezTo>
                    <a:cubicBezTo>
                      <a:pt x="5583" y="469"/>
                      <a:pt x="4322" y="1176"/>
                      <a:pt x="3119" y="1848"/>
                    </a:cubicBezTo>
                    <a:cubicBezTo>
                      <a:pt x="3043" y="1887"/>
                      <a:pt x="2969" y="1934"/>
                      <a:pt x="2895" y="1972"/>
                    </a:cubicBezTo>
                    <a:cubicBezTo>
                      <a:pt x="2521" y="2185"/>
                      <a:pt x="2147" y="2391"/>
                      <a:pt x="1811" y="2577"/>
                    </a:cubicBezTo>
                    <a:cubicBezTo>
                      <a:pt x="1737" y="2624"/>
                      <a:pt x="1672" y="2662"/>
                      <a:pt x="1598" y="2700"/>
                    </a:cubicBezTo>
                    <a:cubicBezTo>
                      <a:pt x="1318" y="2868"/>
                      <a:pt x="1065" y="3007"/>
                      <a:pt x="859" y="3128"/>
                    </a:cubicBezTo>
                    <a:cubicBezTo>
                      <a:pt x="803" y="3166"/>
                      <a:pt x="747" y="3193"/>
                      <a:pt x="691" y="3222"/>
                    </a:cubicBezTo>
                    <a:cubicBezTo>
                      <a:pt x="458" y="3361"/>
                      <a:pt x="310" y="3455"/>
                      <a:pt x="272" y="3484"/>
                    </a:cubicBezTo>
                    <a:cubicBezTo>
                      <a:pt x="1" y="3688"/>
                      <a:pt x="151" y="3921"/>
                      <a:pt x="1121" y="4071"/>
                    </a:cubicBezTo>
                    <a:cubicBezTo>
                      <a:pt x="1262" y="4089"/>
                      <a:pt x="1448" y="4100"/>
                      <a:pt x="1681" y="4100"/>
                    </a:cubicBezTo>
                    <a:cubicBezTo>
                      <a:pt x="1728" y="4103"/>
                      <a:pt x="1776" y="4104"/>
                      <a:pt x="1825" y="4104"/>
                    </a:cubicBezTo>
                    <a:cubicBezTo>
                      <a:pt x="1923" y="4104"/>
                      <a:pt x="2026" y="4100"/>
                      <a:pt x="2138" y="4100"/>
                    </a:cubicBezTo>
                    <a:cubicBezTo>
                      <a:pt x="2391" y="4089"/>
                      <a:pt x="2671" y="4080"/>
                      <a:pt x="2960" y="4062"/>
                    </a:cubicBezTo>
                    <a:cubicBezTo>
                      <a:pt x="2978" y="3744"/>
                      <a:pt x="2913" y="3417"/>
                      <a:pt x="2774" y="3128"/>
                    </a:cubicBezTo>
                    <a:cubicBezTo>
                      <a:pt x="3175" y="2924"/>
                      <a:pt x="3585" y="2718"/>
                      <a:pt x="3995" y="2532"/>
                    </a:cubicBezTo>
                    <a:cubicBezTo>
                      <a:pt x="4051" y="2503"/>
                      <a:pt x="4118" y="2476"/>
                      <a:pt x="4183" y="2438"/>
                    </a:cubicBezTo>
                    <a:cubicBezTo>
                      <a:pt x="4929" y="2093"/>
                      <a:pt x="5695" y="1766"/>
                      <a:pt x="6470" y="1468"/>
                    </a:cubicBezTo>
                    <a:cubicBezTo>
                      <a:pt x="6535" y="1447"/>
                      <a:pt x="6591" y="1421"/>
                      <a:pt x="6656" y="1400"/>
                    </a:cubicBezTo>
                    <a:cubicBezTo>
                      <a:pt x="6983" y="1271"/>
                      <a:pt x="7310" y="1150"/>
                      <a:pt x="7646" y="1038"/>
                    </a:cubicBezTo>
                    <a:cubicBezTo>
                      <a:pt x="7711" y="1008"/>
                      <a:pt x="7776" y="990"/>
                      <a:pt x="7841" y="964"/>
                    </a:cubicBezTo>
                    <a:lnTo>
                      <a:pt x="7850" y="964"/>
                    </a:lnTo>
                    <a:cubicBezTo>
                      <a:pt x="7850" y="964"/>
                      <a:pt x="7850" y="952"/>
                      <a:pt x="7841" y="952"/>
                    </a:cubicBezTo>
                    <a:cubicBezTo>
                      <a:pt x="7794" y="917"/>
                      <a:pt x="7738" y="870"/>
                      <a:pt x="7673" y="805"/>
                    </a:cubicBezTo>
                    <a:cubicBezTo>
                      <a:pt x="7505" y="646"/>
                      <a:pt x="7299" y="430"/>
                      <a:pt x="7131" y="236"/>
                    </a:cubicBezTo>
                    <a:cubicBezTo>
                      <a:pt x="7010" y="94"/>
                      <a:pt x="6851" y="21"/>
                      <a:pt x="667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3307026" y="2308733"/>
                <a:ext cx="1196385" cy="787307"/>
              </a:xfrm>
              <a:custGeom>
                <a:avLst/>
                <a:gdLst/>
                <a:ahLst/>
                <a:cxnLst/>
                <a:rect l="l" t="t" r="r" b="b"/>
                <a:pathLst>
                  <a:path w="21253" h="13986" extrusionOk="0">
                    <a:moveTo>
                      <a:pt x="3594" y="1"/>
                    </a:moveTo>
                    <a:cubicBezTo>
                      <a:pt x="3594" y="1"/>
                      <a:pt x="3511" y="160"/>
                      <a:pt x="3370" y="449"/>
                    </a:cubicBezTo>
                    <a:lnTo>
                      <a:pt x="3370" y="460"/>
                    </a:lnTo>
                    <a:cubicBezTo>
                      <a:pt x="3343" y="516"/>
                      <a:pt x="3314" y="590"/>
                      <a:pt x="3287" y="664"/>
                    </a:cubicBezTo>
                    <a:cubicBezTo>
                      <a:pt x="3258" y="720"/>
                      <a:pt x="3240" y="767"/>
                      <a:pt x="3211" y="832"/>
                    </a:cubicBezTo>
                    <a:cubicBezTo>
                      <a:pt x="3211" y="841"/>
                      <a:pt x="3202" y="852"/>
                      <a:pt x="3202" y="861"/>
                    </a:cubicBezTo>
                    <a:cubicBezTo>
                      <a:pt x="3164" y="944"/>
                      <a:pt x="3137" y="1029"/>
                      <a:pt x="3099" y="1121"/>
                    </a:cubicBezTo>
                    <a:cubicBezTo>
                      <a:pt x="2922" y="1560"/>
                      <a:pt x="2727" y="2120"/>
                      <a:pt x="2521" y="2774"/>
                    </a:cubicBezTo>
                    <a:cubicBezTo>
                      <a:pt x="2503" y="2839"/>
                      <a:pt x="2492" y="2895"/>
                      <a:pt x="2474" y="2960"/>
                    </a:cubicBezTo>
                    <a:cubicBezTo>
                      <a:pt x="2323" y="3455"/>
                      <a:pt x="2185" y="4015"/>
                      <a:pt x="2055" y="4613"/>
                    </a:cubicBezTo>
                    <a:cubicBezTo>
                      <a:pt x="1607" y="6732"/>
                      <a:pt x="2801" y="8224"/>
                      <a:pt x="3435" y="8849"/>
                    </a:cubicBezTo>
                    <a:cubicBezTo>
                      <a:pt x="3482" y="8896"/>
                      <a:pt x="3538" y="8943"/>
                      <a:pt x="3576" y="8981"/>
                    </a:cubicBezTo>
                    <a:cubicBezTo>
                      <a:pt x="3715" y="9102"/>
                      <a:pt x="3809" y="9167"/>
                      <a:pt x="3809" y="9167"/>
                    </a:cubicBezTo>
                    <a:lnTo>
                      <a:pt x="3435" y="9223"/>
                    </a:lnTo>
                    <a:lnTo>
                      <a:pt x="3202" y="9261"/>
                    </a:lnTo>
                    <a:lnTo>
                      <a:pt x="2698" y="9335"/>
                    </a:lnTo>
                    <a:lnTo>
                      <a:pt x="2689" y="9335"/>
                    </a:lnTo>
                    <a:lnTo>
                      <a:pt x="1539" y="9512"/>
                    </a:lnTo>
                    <a:lnTo>
                      <a:pt x="1224" y="9559"/>
                    </a:lnTo>
                    <a:lnTo>
                      <a:pt x="0" y="9745"/>
                    </a:lnTo>
                    <a:lnTo>
                      <a:pt x="112" y="11024"/>
                    </a:lnTo>
                    <a:lnTo>
                      <a:pt x="112" y="11033"/>
                    </a:lnTo>
                    <a:lnTo>
                      <a:pt x="139" y="11287"/>
                    </a:lnTo>
                    <a:lnTo>
                      <a:pt x="345" y="13601"/>
                    </a:lnTo>
                    <a:lnTo>
                      <a:pt x="363" y="13789"/>
                    </a:lnTo>
                    <a:cubicBezTo>
                      <a:pt x="363" y="13789"/>
                      <a:pt x="543" y="13798"/>
                      <a:pt x="879" y="13807"/>
                    </a:cubicBezTo>
                    <a:cubicBezTo>
                      <a:pt x="1271" y="13825"/>
                      <a:pt x="1896" y="13845"/>
                      <a:pt x="2660" y="13872"/>
                    </a:cubicBezTo>
                    <a:cubicBezTo>
                      <a:pt x="2736" y="13872"/>
                      <a:pt x="2810" y="13872"/>
                      <a:pt x="2895" y="13881"/>
                    </a:cubicBezTo>
                    <a:cubicBezTo>
                      <a:pt x="3155" y="13881"/>
                      <a:pt x="3435" y="13890"/>
                      <a:pt x="3724" y="13901"/>
                    </a:cubicBezTo>
                    <a:cubicBezTo>
                      <a:pt x="3847" y="13910"/>
                      <a:pt x="3968" y="13910"/>
                      <a:pt x="4098" y="13910"/>
                    </a:cubicBezTo>
                    <a:cubicBezTo>
                      <a:pt x="4667" y="13928"/>
                      <a:pt x="5283" y="13937"/>
                      <a:pt x="5928" y="13946"/>
                    </a:cubicBezTo>
                    <a:cubicBezTo>
                      <a:pt x="6058" y="13957"/>
                      <a:pt x="6199" y="13957"/>
                      <a:pt x="6338" y="13957"/>
                    </a:cubicBezTo>
                    <a:cubicBezTo>
                      <a:pt x="7397" y="13973"/>
                      <a:pt x="8522" y="13986"/>
                      <a:pt x="9655" y="13986"/>
                    </a:cubicBezTo>
                    <a:cubicBezTo>
                      <a:pt x="10410" y="13986"/>
                      <a:pt x="11168" y="13980"/>
                      <a:pt x="11911" y="13966"/>
                    </a:cubicBezTo>
                    <a:lnTo>
                      <a:pt x="12097" y="13966"/>
                    </a:lnTo>
                    <a:cubicBezTo>
                      <a:pt x="12359" y="13957"/>
                      <a:pt x="12628" y="13957"/>
                      <a:pt x="12881" y="13946"/>
                    </a:cubicBezTo>
                    <a:cubicBezTo>
                      <a:pt x="12946" y="13946"/>
                      <a:pt x="13011" y="13946"/>
                      <a:pt x="13076" y="13937"/>
                    </a:cubicBezTo>
                    <a:cubicBezTo>
                      <a:pt x="13665" y="13928"/>
                      <a:pt x="14234" y="13901"/>
                      <a:pt x="14786" y="13872"/>
                    </a:cubicBezTo>
                    <a:cubicBezTo>
                      <a:pt x="14851" y="13872"/>
                      <a:pt x="14907" y="13872"/>
                      <a:pt x="14971" y="13863"/>
                    </a:cubicBezTo>
                    <a:cubicBezTo>
                      <a:pt x="17082" y="13751"/>
                      <a:pt x="18762" y="13545"/>
                      <a:pt x="19416" y="13182"/>
                    </a:cubicBezTo>
                    <a:cubicBezTo>
                      <a:pt x="21049" y="12286"/>
                      <a:pt x="21253" y="10679"/>
                      <a:pt x="20330" y="9008"/>
                    </a:cubicBezTo>
                    <a:cubicBezTo>
                      <a:pt x="20292" y="8925"/>
                      <a:pt x="20245" y="8849"/>
                      <a:pt x="20200" y="8775"/>
                    </a:cubicBezTo>
                    <a:cubicBezTo>
                      <a:pt x="19994" y="8439"/>
                      <a:pt x="19741" y="8103"/>
                      <a:pt x="19452" y="7776"/>
                    </a:cubicBezTo>
                    <a:cubicBezTo>
                      <a:pt x="19405" y="7720"/>
                      <a:pt x="19360" y="7664"/>
                      <a:pt x="19304" y="7608"/>
                    </a:cubicBezTo>
                    <a:cubicBezTo>
                      <a:pt x="19013" y="7292"/>
                      <a:pt x="18688" y="6983"/>
                      <a:pt x="18323" y="6685"/>
                    </a:cubicBezTo>
                    <a:cubicBezTo>
                      <a:pt x="18305" y="6665"/>
                      <a:pt x="18285" y="6647"/>
                      <a:pt x="18267" y="6638"/>
                    </a:cubicBezTo>
                    <a:cubicBezTo>
                      <a:pt x="18229" y="6600"/>
                      <a:pt x="18193" y="6573"/>
                      <a:pt x="18155" y="6544"/>
                    </a:cubicBezTo>
                    <a:cubicBezTo>
                      <a:pt x="17557" y="6069"/>
                      <a:pt x="16941" y="5657"/>
                      <a:pt x="16336" y="5303"/>
                    </a:cubicBezTo>
                    <a:cubicBezTo>
                      <a:pt x="16280" y="5265"/>
                      <a:pt x="16213" y="5229"/>
                      <a:pt x="16148" y="5191"/>
                    </a:cubicBezTo>
                    <a:cubicBezTo>
                      <a:pt x="16045" y="5135"/>
                      <a:pt x="15933" y="5070"/>
                      <a:pt x="15821" y="5014"/>
                    </a:cubicBezTo>
                    <a:cubicBezTo>
                      <a:pt x="15747" y="4976"/>
                      <a:pt x="15682" y="4929"/>
                      <a:pt x="15608" y="4893"/>
                    </a:cubicBezTo>
                    <a:lnTo>
                      <a:pt x="15588" y="4893"/>
                    </a:lnTo>
                    <a:cubicBezTo>
                      <a:pt x="15532" y="4855"/>
                      <a:pt x="15476" y="4828"/>
                      <a:pt x="15411" y="4799"/>
                    </a:cubicBezTo>
                    <a:cubicBezTo>
                      <a:pt x="15372" y="4772"/>
                      <a:pt x="15328" y="4752"/>
                      <a:pt x="15281" y="4734"/>
                    </a:cubicBezTo>
                    <a:lnTo>
                      <a:pt x="15113" y="4649"/>
                    </a:lnTo>
                    <a:cubicBezTo>
                      <a:pt x="14402" y="4304"/>
                      <a:pt x="13748" y="4033"/>
                      <a:pt x="13208" y="3838"/>
                    </a:cubicBezTo>
                    <a:lnTo>
                      <a:pt x="13200" y="3838"/>
                    </a:lnTo>
                    <a:cubicBezTo>
                      <a:pt x="13105" y="3800"/>
                      <a:pt x="13011" y="3773"/>
                      <a:pt x="12919" y="3735"/>
                    </a:cubicBezTo>
                    <a:cubicBezTo>
                      <a:pt x="12807" y="3697"/>
                      <a:pt x="12695" y="3661"/>
                      <a:pt x="12592" y="3623"/>
                    </a:cubicBezTo>
                    <a:cubicBezTo>
                      <a:pt x="12480" y="3596"/>
                      <a:pt x="12377" y="3558"/>
                      <a:pt x="12292" y="3529"/>
                    </a:cubicBezTo>
                    <a:cubicBezTo>
                      <a:pt x="12162" y="3493"/>
                      <a:pt x="12059" y="3464"/>
                      <a:pt x="11976" y="3446"/>
                    </a:cubicBezTo>
                    <a:cubicBezTo>
                      <a:pt x="11882" y="3417"/>
                      <a:pt x="11835" y="3408"/>
                      <a:pt x="11835" y="3408"/>
                    </a:cubicBezTo>
                    <a:lnTo>
                      <a:pt x="11351" y="2409"/>
                    </a:lnTo>
                    <a:lnTo>
                      <a:pt x="11266" y="2232"/>
                    </a:lnTo>
                    <a:lnTo>
                      <a:pt x="10744" y="1168"/>
                    </a:lnTo>
                    <a:lnTo>
                      <a:pt x="10650" y="1159"/>
                    </a:lnTo>
                    <a:lnTo>
                      <a:pt x="10258" y="1094"/>
                    </a:lnTo>
                    <a:lnTo>
                      <a:pt x="9839" y="1020"/>
                    </a:lnTo>
                    <a:lnTo>
                      <a:pt x="9512" y="973"/>
                    </a:lnTo>
                    <a:lnTo>
                      <a:pt x="5368" y="292"/>
                    </a:lnTo>
                    <a:lnTo>
                      <a:pt x="5135" y="254"/>
                    </a:lnTo>
                    <a:lnTo>
                      <a:pt x="3594"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3634366" y="1265231"/>
                <a:ext cx="433509" cy="612800"/>
              </a:xfrm>
              <a:custGeom>
                <a:avLst/>
                <a:gdLst/>
                <a:ahLst/>
                <a:cxnLst/>
                <a:rect l="l" t="t" r="r" b="b"/>
                <a:pathLst>
                  <a:path w="7701" h="10886" extrusionOk="0">
                    <a:moveTo>
                      <a:pt x="2913" y="0"/>
                    </a:moveTo>
                    <a:cubicBezTo>
                      <a:pt x="2913" y="0"/>
                      <a:pt x="2660" y="1158"/>
                      <a:pt x="2400" y="2334"/>
                    </a:cubicBezTo>
                    <a:cubicBezTo>
                      <a:pt x="2380" y="2437"/>
                      <a:pt x="2353" y="2541"/>
                      <a:pt x="2333" y="2632"/>
                    </a:cubicBezTo>
                    <a:cubicBezTo>
                      <a:pt x="2268" y="2924"/>
                      <a:pt x="2212" y="3192"/>
                      <a:pt x="2156" y="3455"/>
                    </a:cubicBezTo>
                    <a:cubicBezTo>
                      <a:pt x="2138" y="3519"/>
                      <a:pt x="2120" y="3584"/>
                      <a:pt x="2109" y="3652"/>
                    </a:cubicBezTo>
                    <a:cubicBezTo>
                      <a:pt x="2100" y="3688"/>
                      <a:pt x="2091" y="3717"/>
                      <a:pt x="2091" y="3752"/>
                    </a:cubicBezTo>
                    <a:cubicBezTo>
                      <a:pt x="2053" y="3894"/>
                      <a:pt x="2017" y="4044"/>
                      <a:pt x="1970" y="4192"/>
                    </a:cubicBezTo>
                    <a:cubicBezTo>
                      <a:pt x="1970" y="4212"/>
                      <a:pt x="1961" y="4221"/>
                      <a:pt x="1961" y="4239"/>
                    </a:cubicBezTo>
                    <a:cubicBezTo>
                      <a:pt x="1941" y="4295"/>
                      <a:pt x="1923" y="4360"/>
                      <a:pt x="1905" y="4425"/>
                    </a:cubicBezTo>
                    <a:cubicBezTo>
                      <a:pt x="1905" y="4425"/>
                      <a:pt x="1896" y="4436"/>
                      <a:pt x="1896" y="4445"/>
                    </a:cubicBezTo>
                    <a:cubicBezTo>
                      <a:pt x="1876" y="4510"/>
                      <a:pt x="1849" y="4575"/>
                      <a:pt x="1829" y="4640"/>
                    </a:cubicBezTo>
                    <a:cubicBezTo>
                      <a:pt x="1699" y="4996"/>
                      <a:pt x="1549" y="5368"/>
                      <a:pt x="1363" y="5789"/>
                    </a:cubicBezTo>
                    <a:cubicBezTo>
                      <a:pt x="1336" y="5845"/>
                      <a:pt x="1307" y="5910"/>
                      <a:pt x="1280" y="5975"/>
                    </a:cubicBezTo>
                    <a:cubicBezTo>
                      <a:pt x="1204" y="6134"/>
                      <a:pt x="1130" y="6293"/>
                      <a:pt x="1045" y="6461"/>
                    </a:cubicBezTo>
                    <a:cubicBezTo>
                      <a:pt x="1000" y="6544"/>
                      <a:pt x="962" y="6629"/>
                      <a:pt x="924" y="6703"/>
                    </a:cubicBezTo>
                    <a:cubicBezTo>
                      <a:pt x="821" y="6918"/>
                      <a:pt x="709" y="7133"/>
                      <a:pt x="588" y="7357"/>
                    </a:cubicBezTo>
                    <a:cubicBezTo>
                      <a:pt x="561" y="7422"/>
                      <a:pt x="523" y="7478"/>
                      <a:pt x="496" y="7543"/>
                    </a:cubicBezTo>
                    <a:cubicBezTo>
                      <a:pt x="337" y="7832"/>
                      <a:pt x="178" y="8141"/>
                      <a:pt x="1" y="8457"/>
                    </a:cubicBezTo>
                    <a:cubicBezTo>
                      <a:pt x="37" y="8430"/>
                      <a:pt x="75" y="8412"/>
                      <a:pt x="113" y="8392"/>
                    </a:cubicBezTo>
                    <a:cubicBezTo>
                      <a:pt x="131" y="8383"/>
                      <a:pt x="149" y="8365"/>
                      <a:pt x="169" y="8356"/>
                    </a:cubicBezTo>
                    <a:cubicBezTo>
                      <a:pt x="216" y="8336"/>
                      <a:pt x="261" y="8318"/>
                      <a:pt x="308" y="8300"/>
                    </a:cubicBezTo>
                    <a:cubicBezTo>
                      <a:pt x="346" y="8280"/>
                      <a:pt x="384" y="8271"/>
                      <a:pt x="420" y="8253"/>
                    </a:cubicBezTo>
                    <a:cubicBezTo>
                      <a:pt x="440" y="8253"/>
                      <a:pt x="458" y="8244"/>
                      <a:pt x="476" y="8244"/>
                    </a:cubicBezTo>
                    <a:cubicBezTo>
                      <a:pt x="496" y="8233"/>
                      <a:pt x="523" y="8224"/>
                      <a:pt x="541" y="8224"/>
                    </a:cubicBezTo>
                    <a:cubicBezTo>
                      <a:pt x="561" y="8215"/>
                      <a:pt x="579" y="8215"/>
                      <a:pt x="608" y="8206"/>
                    </a:cubicBezTo>
                    <a:cubicBezTo>
                      <a:pt x="626" y="8206"/>
                      <a:pt x="653" y="8197"/>
                      <a:pt x="673" y="8197"/>
                    </a:cubicBezTo>
                    <a:cubicBezTo>
                      <a:pt x="691" y="8188"/>
                      <a:pt x="720" y="8188"/>
                      <a:pt x="738" y="8188"/>
                    </a:cubicBezTo>
                    <a:cubicBezTo>
                      <a:pt x="756" y="8188"/>
                      <a:pt x="776" y="8177"/>
                      <a:pt x="785" y="8177"/>
                    </a:cubicBezTo>
                    <a:cubicBezTo>
                      <a:pt x="832" y="8177"/>
                      <a:pt x="868" y="8168"/>
                      <a:pt x="906" y="8168"/>
                    </a:cubicBezTo>
                    <a:lnTo>
                      <a:pt x="1121" y="8168"/>
                    </a:lnTo>
                    <a:cubicBezTo>
                      <a:pt x="1148" y="8168"/>
                      <a:pt x="1186" y="8177"/>
                      <a:pt x="1224" y="8177"/>
                    </a:cubicBezTo>
                    <a:cubicBezTo>
                      <a:pt x="1260" y="8177"/>
                      <a:pt x="1298" y="8188"/>
                      <a:pt x="1325" y="8197"/>
                    </a:cubicBezTo>
                    <a:cubicBezTo>
                      <a:pt x="1354" y="8197"/>
                      <a:pt x="1372" y="8197"/>
                      <a:pt x="1401" y="8206"/>
                    </a:cubicBezTo>
                    <a:cubicBezTo>
                      <a:pt x="1428" y="8206"/>
                      <a:pt x="1457" y="8215"/>
                      <a:pt x="1484" y="8224"/>
                    </a:cubicBezTo>
                    <a:cubicBezTo>
                      <a:pt x="1504" y="8224"/>
                      <a:pt x="1522" y="8233"/>
                      <a:pt x="1540" y="8233"/>
                    </a:cubicBezTo>
                    <a:cubicBezTo>
                      <a:pt x="1549" y="8244"/>
                      <a:pt x="1569" y="8244"/>
                      <a:pt x="1578" y="8244"/>
                    </a:cubicBezTo>
                    <a:cubicBezTo>
                      <a:pt x="1625" y="8262"/>
                      <a:pt x="1672" y="8271"/>
                      <a:pt x="1717" y="8289"/>
                    </a:cubicBezTo>
                    <a:cubicBezTo>
                      <a:pt x="1746" y="8300"/>
                      <a:pt x="1773" y="8309"/>
                      <a:pt x="1802" y="8318"/>
                    </a:cubicBezTo>
                    <a:cubicBezTo>
                      <a:pt x="1849" y="8336"/>
                      <a:pt x="1885" y="8356"/>
                      <a:pt x="1923" y="8365"/>
                    </a:cubicBezTo>
                    <a:cubicBezTo>
                      <a:pt x="1952" y="8383"/>
                      <a:pt x="1988" y="8401"/>
                      <a:pt x="2026" y="8412"/>
                    </a:cubicBezTo>
                    <a:cubicBezTo>
                      <a:pt x="2073" y="8439"/>
                      <a:pt x="2120" y="8457"/>
                      <a:pt x="2165" y="8486"/>
                    </a:cubicBezTo>
                    <a:cubicBezTo>
                      <a:pt x="2203" y="8504"/>
                      <a:pt x="2241" y="8533"/>
                      <a:pt x="2288" y="8551"/>
                    </a:cubicBezTo>
                    <a:cubicBezTo>
                      <a:pt x="2483" y="8672"/>
                      <a:pt x="2669" y="8804"/>
                      <a:pt x="2848" y="8952"/>
                    </a:cubicBezTo>
                    <a:cubicBezTo>
                      <a:pt x="2866" y="8961"/>
                      <a:pt x="2884" y="8981"/>
                      <a:pt x="2904" y="8990"/>
                    </a:cubicBezTo>
                    <a:cubicBezTo>
                      <a:pt x="2922" y="9017"/>
                      <a:pt x="2949" y="9037"/>
                      <a:pt x="2978" y="9055"/>
                    </a:cubicBezTo>
                    <a:cubicBezTo>
                      <a:pt x="2987" y="9064"/>
                      <a:pt x="2987" y="9064"/>
                      <a:pt x="2996" y="9073"/>
                    </a:cubicBezTo>
                    <a:cubicBezTo>
                      <a:pt x="3099" y="9158"/>
                      <a:pt x="3193" y="9241"/>
                      <a:pt x="3296" y="9335"/>
                    </a:cubicBezTo>
                    <a:cubicBezTo>
                      <a:pt x="3379" y="9409"/>
                      <a:pt x="3473" y="9494"/>
                      <a:pt x="3565" y="9577"/>
                    </a:cubicBezTo>
                    <a:cubicBezTo>
                      <a:pt x="3612" y="9624"/>
                      <a:pt x="3659" y="9662"/>
                      <a:pt x="3706" y="9709"/>
                    </a:cubicBezTo>
                    <a:cubicBezTo>
                      <a:pt x="3892" y="9877"/>
                      <a:pt x="4080" y="10036"/>
                      <a:pt x="4275" y="10184"/>
                    </a:cubicBezTo>
                    <a:cubicBezTo>
                      <a:pt x="4313" y="10222"/>
                      <a:pt x="4360" y="10249"/>
                      <a:pt x="4405" y="10287"/>
                    </a:cubicBezTo>
                    <a:cubicBezTo>
                      <a:pt x="4416" y="10296"/>
                      <a:pt x="4425" y="10296"/>
                      <a:pt x="4434" y="10305"/>
                    </a:cubicBezTo>
                    <a:cubicBezTo>
                      <a:pt x="4481" y="10334"/>
                      <a:pt x="4517" y="10372"/>
                      <a:pt x="4564" y="10399"/>
                    </a:cubicBezTo>
                    <a:lnTo>
                      <a:pt x="4573" y="10399"/>
                    </a:lnTo>
                    <a:cubicBezTo>
                      <a:pt x="4620" y="10428"/>
                      <a:pt x="4658" y="10455"/>
                      <a:pt x="4705" y="10484"/>
                    </a:cubicBezTo>
                    <a:cubicBezTo>
                      <a:pt x="4723" y="10493"/>
                      <a:pt x="4741" y="10502"/>
                      <a:pt x="4761" y="10511"/>
                    </a:cubicBezTo>
                    <a:cubicBezTo>
                      <a:pt x="4808" y="10540"/>
                      <a:pt x="4853" y="10567"/>
                      <a:pt x="4900" y="10596"/>
                    </a:cubicBezTo>
                    <a:cubicBezTo>
                      <a:pt x="4994" y="10641"/>
                      <a:pt x="5088" y="10679"/>
                      <a:pt x="5189" y="10717"/>
                    </a:cubicBezTo>
                    <a:cubicBezTo>
                      <a:pt x="5245" y="10744"/>
                      <a:pt x="5301" y="10764"/>
                      <a:pt x="5368" y="10782"/>
                    </a:cubicBezTo>
                    <a:cubicBezTo>
                      <a:pt x="5395" y="10791"/>
                      <a:pt x="5424" y="10800"/>
                      <a:pt x="5451" y="10800"/>
                    </a:cubicBezTo>
                    <a:lnTo>
                      <a:pt x="5460" y="10809"/>
                    </a:lnTo>
                    <a:cubicBezTo>
                      <a:pt x="5480" y="10809"/>
                      <a:pt x="5507" y="10820"/>
                      <a:pt x="5525" y="10820"/>
                    </a:cubicBezTo>
                    <a:cubicBezTo>
                      <a:pt x="5563" y="10829"/>
                      <a:pt x="5610" y="10838"/>
                      <a:pt x="5648" y="10847"/>
                    </a:cubicBezTo>
                    <a:cubicBezTo>
                      <a:pt x="5693" y="10856"/>
                      <a:pt x="5731" y="10865"/>
                      <a:pt x="5778" y="10865"/>
                    </a:cubicBezTo>
                    <a:cubicBezTo>
                      <a:pt x="5825" y="10876"/>
                      <a:pt x="5872" y="10876"/>
                      <a:pt x="5917" y="10876"/>
                    </a:cubicBezTo>
                    <a:cubicBezTo>
                      <a:pt x="5973" y="10885"/>
                      <a:pt x="6040" y="10885"/>
                      <a:pt x="6105" y="10885"/>
                    </a:cubicBezTo>
                    <a:cubicBezTo>
                      <a:pt x="6132" y="10885"/>
                      <a:pt x="6161" y="10876"/>
                      <a:pt x="6188" y="10876"/>
                    </a:cubicBezTo>
                    <a:cubicBezTo>
                      <a:pt x="6226" y="10876"/>
                      <a:pt x="6264" y="10876"/>
                      <a:pt x="6300" y="10865"/>
                    </a:cubicBezTo>
                    <a:cubicBezTo>
                      <a:pt x="6244" y="10800"/>
                      <a:pt x="6188" y="10735"/>
                      <a:pt x="6132" y="10670"/>
                    </a:cubicBezTo>
                    <a:lnTo>
                      <a:pt x="6132" y="10661"/>
                    </a:lnTo>
                    <a:cubicBezTo>
                      <a:pt x="6076" y="10596"/>
                      <a:pt x="6011" y="10529"/>
                      <a:pt x="5955" y="10455"/>
                    </a:cubicBezTo>
                    <a:cubicBezTo>
                      <a:pt x="5890" y="10390"/>
                      <a:pt x="5825" y="10316"/>
                      <a:pt x="5760" y="10240"/>
                    </a:cubicBezTo>
                    <a:cubicBezTo>
                      <a:pt x="5722" y="10193"/>
                      <a:pt x="5675" y="10148"/>
                      <a:pt x="5628" y="10101"/>
                    </a:cubicBezTo>
                    <a:cubicBezTo>
                      <a:pt x="5236" y="9680"/>
                      <a:pt x="4817" y="9270"/>
                      <a:pt x="4416" y="8869"/>
                    </a:cubicBezTo>
                    <a:lnTo>
                      <a:pt x="4275" y="8728"/>
                    </a:lnTo>
                    <a:lnTo>
                      <a:pt x="4266" y="8719"/>
                    </a:lnTo>
                    <a:cubicBezTo>
                      <a:pt x="4219" y="8672"/>
                      <a:pt x="4172" y="8625"/>
                      <a:pt x="4125" y="8580"/>
                    </a:cubicBezTo>
                    <a:cubicBezTo>
                      <a:pt x="4116" y="8569"/>
                      <a:pt x="4098" y="8551"/>
                      <a:pt x="4089" y="8542"/>
                    </a:cubicBezTo>
                    <a:cubicBezTo>
                      <a:pt x="4033" y="8486"/>
                      <a:pt x="3986" y="8430"/>
                      <a:pt x="3930" y="8383"/>
                    </a:cubicBezTo>
                    <a:cubicBezTo>
                      <a:pt x="3762" y="8206"/>
                      <a:pt x="3594" y="8038"/>
                      <a:pt x="3435" y="7861"/>
                    </a:cubicBezTo>
                    <a:cubicBezTo>
                      <a:pt x="3453" y="7785"/>
                      <a:pt x="3473" y="7720"/>
                      <a:pt x="3491" y="7655"/>
                    </a:cubicBezTo>
                    <a:cubicBezTo>
                      <a:pt x="3509" y="7581"/>
                      <a:pt x="3529" y="7516"/>
                      <a:pt x="3547" y="7440"/>
                    </a:cubicBezTo>
                    <a:cubicBezTo>
                      <a:pt x="3565" y="7404"/>
                      <a:pt x="3576" y="7366"/>
                      <a:pt x="3585" y="7328"/>
                    </a:cubicBezTo>
                    <a:cubicBezTo>
                      <a:pt x="3641" y="7133"/>
                      <a:pt x="3697" y="6945"/>
                      <a:pt x="3744" y="6750"/>
                    </a:cubicBezTo>
                    <a:cubicBezTo>
                      <a:pt x="3874" y="6788"/>
                      <a:pt x="4004" y="6824"/>
                      <a:pt x="4136" y="6853"/>
                    </a:cubicBezTo>
                    <a:cubicBezTo>
                      <a:pt x="4275" y="6880"/>
                      <a:pt x="4416" y="6900"/>
                      <a:pt x="4555" y="6918"/>
                    </a:cubicBezTo>
                    <a:cubicBezTo>
                      <a:pt x="4685" y="6931"/>
                      <a:pt x="4814" y="6939"/>
                      <a:pt x="4945" y="6939"/>
                    </a:cubicBezTo>
                    <a:cubicBezTo>
                      <a:pt x="4992" y="6939"/>
                      <a:pt x="5040" y="6938"/>
                      <a:pt x="5088" y="6936"/>
                    </a:cubicBezTo>
                    <a:cubicBezTo>
                      <a:pt x="5348" y="6927"/>
                      <a:pt x="5619" y="6900"/>
                      <a:pt x="5852" y="6759"/>
                    </a:cubicBezTo>
                    <a:cubicBezTo>
                      <a:pt x="6161" y="6582"/>
                      <a:pt x="6347" y="6237"/>
                      <a:pt x="6497" y="5910"/>
                    </a:cubicBezTo>
                    <a:cubicBezTo>
                      <a:pt x="6562" y="5760"/>
                      <a:pt x="6618" y="5612"/>
                      <a:pt x="6665" y="5453"/>
                    </a:cubicBezTo>
                    <a:cubicBezTo>
                      <a:pt x="6768" y="5153"/>
                      <a:pt x="6851" y="4837"/>
                      <a:pt x="6925" y="4537"/>
                    </a:cubicBezTo>
                    <a:cubicBezTo>
                      <a:pt x="7160" y="4519"/>
                      <a:pt x="7402" y="4425"/>
                      <a:pt x="7597" y="4286"/>
                    </a:cubicBezTo>
                    <a:cubicBezTo>
                      <a:pt x="7635" y="4257"/>
                      <a:pt x="7682" y="4221"/>
                      <a:pt x="7691" y="4174"/>
                    </a:cubicBezTo>
                    <a:cubicBezTo>
                      <a:pt x="7700" y="4127"/>
                      <a:pt x="7691" y="4088"/>
                      <a:pt x="7673" y="4044"/>
                    </a:cubicBezTo>
                    <a:cubicBezTo>
                      <a:pt x="7570" y="3782"/>
                      <a:pt x="7449" y="3519"/>
                      <a:pt x="7299" y="3269"/>
                    </a:cubicBezTo>
                    <a:cubicBezTo>
                      <a:pt x="7273" y="3213"/>
                      <a:pt x="7234" y="3157"/>
                      <a:pt x="7196" y="3101"/>
                    </a:cubicBezTo>
                    <a:cubicBezTo>
                      <a:pt x="7104" y="2942"/>
                      <a:pt x="6992" y="2782"/>
                      <a:pt x="6880" y="2644"/>
                    </a:cubicBezTo>
                    <a:cubicBezTo>
                      <a:pt x="6813" y="2007"/>
                      <a:pt x="6701" y="1373"/>
                      <a:pt x="6524" y="757"/>
                    </a:cubicBezTo>
                    <a:lnTo>
                      <a:pt x="6524" y="748"/>
                    </a:lnTo>
                    <a:cubicBezTo>
                      <a:pt x="6506" y="672"/>
                      <a:pt x="6477" y="598"/>
                      <a:pt x="6459" y="515"/>
                    </a:cubicBezTo>
                    <a:cubicBezTo>
                      <a:pt x="6432" y="412"/>
                      <a:pt x="6394" y="309"/>
                      <a:pt x="6356" y="197"/>
                    </a:cubicBezTo>
                    <a:lnTo>
                      <a:pt x="3733" y="47"/>
                    </a:lnTo>
                    <a:lnTo>
                      <a:pt x="3547" y="38"/>
                    </a:lnTo>
                    <a:lnTo>
                      <a:pt x="2913" y="0"/>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3504612" y="1724975"/>
                <a:ext cx="561743" cy="660424"/>
              </a:xfrm>
              <a:custGeom>
                <a:avLst/>
                <a:gdLst/>
                <a:ahLst/>
                <a:cxnLst/>
                <a:rect l="l" t="t" r="r" b="b"/>
                <a:pathLst>
                  <a:path w="9979" h="11732" extrusionOk="0">
                    <a:moveTo>
                      <a:pt x="3211" y="1"/>
                    </a:moveTo>
                    <a:cubicBezTo>
                      <a:pt x="3173" y="1"/>
                      <a:pt x="3137" y="10"/>
                      <a:pt x="3090" y="10"/>
                    </a:cubicBezTo>
                    <a:cubicBezTo>
                      <a:pt x="3081" y="10"/>
                      <a:pt x="3061" y="21"/>
                      <a:pt x="3043" y="21"/>
                    </a:cubicBezTo>
                    <a:cubicBezTo>
                      <a:pt x="3025" y="21"/>
                      <a:pt x="2996" y="21"/>
                      <a:pt x="2978" y="30"/>
                    </a:cubicBezTo>
                    <a:cubicBezTo>
                      <a:pt x="2958" y="30"/>
                      <a:pt x="2931" y="39"/>
                      <a:pt x="2913" y="39"/>
                    </a:cubicBezTo>
                    <a:cubicBezTo>
                      <a:pt x="2884" y="48"/>
                      <a:pt x="2866" y="48"/>
                      <a:pt x="2846" y="57"/>
                    </a:cubicBezTo>
                    <a:cubicBezTo>
                      <a:pt x="2828" y="57"/>
                      <a:pt x="2801" y="66"/>
                      <a:pt x="2781" y="77"/>
                    </a:cubicBezTo>
                    <a:cubicBezTo>
                      <a:pt x="2763" y="77"/>
                      <a:pt x="2745" y="86"/>
                      <a:pt x="2725" y="86"/>
                    </a:cubicBezTo>
                    <a:cubicBezTo>
                      <a:pt x="2689" y="104"/>
                      <a:pt x="2651" y="113"/>
                      <a:pt x="2613" y="133"/>
                    </a:cubicBezTo>
                    <a:cubicBezTo>
                      <a:pt x="2566" y="151"/>
                      <a:pt x="2521" y="169"/>
                      <a:pt x="2474" y="189"/>
                    </a:cubicBezTo>
                    <a:cubicBezTo>
                      <a:pt x="2454" y="198"/>
                      <a:pt x="2436" y="216"/>
                      <a:pt x="2418" y="225"/>
                    </a:cubicBezTo>
                    <a:cubicBezTo>
                      <a:pt x="2380" y="245"/>
                      <a:pt x="2342" y="263"/>
                      <a:pt x="2306" y="290"/>
                    </a:cubicBezTo>
                    <a:cubicBezTo>
                      <a:pt x="2006" y="832"/>
                      <a:pt x="1681" y="1410"/>
                      <a:pt x="1325" y="2046"/>
                    </a:cubicBezTo>
                    <a:cubicBezTo>
                      <a:pt x="1166" y="2326"/>
                      <a:pt x="1018" y="2624"/>
                      <a:pt x="897" y="2933"/>
                    </a:cubicBezTo>
                    <a:cubicBezTo>
                      <a:pt x="859" y="3045"/>
                      <a:pt x="812" y="3146"/>
                      <a:pt x="774" y="3258"/>
                    </a:cubicBezTo>
                    <a:cubicBezTo>
                      <a:pt x="738" y="3352"/>
                      <a:pt x="709" y="3446"/>
                      <a:pt x="673" y="3549"/>
                    </a:cubicBezTo>
                    <a:cubicBezTo>
                      <a:pt x="617" y="3726"/>
                      <a:pt x="561" y="3921"/>
                      <a:pt x="514" y="4109"/>
                    </a:cubicBezTo>
                    <a:cubicBezTo>
                      <a:pt x="382" y="4575"/>
                      <a:pt x="290" y="5050"/>
                      <a:pt x="214" y="5518"/>
                    </a:cubicBezTo>
                    <a:cubicBezTo>
                      <a:pt x="205" y="5610"/>
                      <a:pt x="196" y="5695"/>
                      <a:pt x="178" y="5778"/>
                    </a:cubicBezTo>
                    <a:cubicBezTo>
                      <a:pt x="140" y="6058"/>
                      <a:pt x="113" y="6329"/>
                      <a:pt x="93" y="6591"/>
                    </a:cubicBezTo>
                    <a:lnTo>
                      <a:pt x="84" y="6591"/>
                    </a:lnTo>
                    <a:cubicBezTo>
                      <a:pt x="84" y="6674"/>
                      <a:pt x="75" y="6759"/>
                      <a:pt x="66" y="6842"/>
                    </a:cubicBezTo>
                    <a:cubicBezTo>
                      <a:pt x="37" y="7234"/>
                      <a:pt x="19" y="7608"/>
                      <a:pt x="10" y="7953"/>
                    </a:cubicBezTo>
                    <a:lnTo>
                      <a:pt x="10" y="8151"/>
                    </a:lnTo>
                    <a:cubicBezTo>
                      <a:pt x="1" y="8655"/>
                      <a:pt x="10" y="9103"/>
                      <a:pt x="19" y="9457"/>
                    </a:cubicBezTo>
                    <a:cubicBezTo>
                      <a:pt x="28" y="9531"/>
                      <a:pt x="28" y="9598"/>
                      <a:pt x="28" y="9663"/>
                    </a:cubicBezTo>
                    <a:cubicBezTo>
                      <a:pt x="37" y="9710"/>
                      <a:pt x="37" y="9746"/>
                      <a:pt x="37" y="9793"/>
                    </a:cubicBezTo>
                    <a:cubicBezTo>
                      <a:pt x="57" y="10158"/>
                      <a:pt x="84" y="10371"/>
                      <a:pt x="84" y="10371"/>
                    </a:cubicBezTo>
                    <a:cubicBezTo>
                      <a:pt x="84" y="10371"/>
                      <a:pt x="1065" y="11025"/>
                      <a:pt x="2250" y="11426"/>
                    </a:cubicBezTo>
                    <a:cubicBezTo>
                      <a:pt x="2465" y="11502"/>
                      <a:pt x="2678" y="11558"/>
                      <a:pt x="2893" y="11603"/>
                    </a:cubicBezTo>
                    <a:lnTo>
                      <a:pt x="2893" y="11614"/>
                    </a:lnTo>
                    <a:cubicBezTo>
                      <a:pt x="3164" y="11670"/>
                      <a:pt x="3435" y="11706"/>
                      <a:pt x="3697" y="11715"/>
                    </a:cubicBezTo>
                    <a:cubicBezTo>
                      <a:pt x="3932" y="11727"/>
                      <a:pt x="4167" y="11732"/>
                      <a:pt x="4400" y="11732"/>
                    </a:cubicBezTo>
                    <a:cubicBezTo>
                      <a:pt x="4555" y="11732"/>
                      <a:pt x="4710" y="11729"/>
                      <a:pt x="4862" y="11726"/>
                    </a:cubicBezTo>
                    <a:cubicBezTo>
                      <a:pt x="5133" y="11715"/>
                      <a:pt x="5395" y="11697"/>
                      <a:pt x="5637" y="11688"/>
                    </a:cubicBezTo>
                    <a:lnTo>
                      <a:pt x="5646" y="11688"/>
                    </a:lnTo>
                    <a:cubicBezTo>
                      <a:pt x="5749" y="11679"/>
                      <a:pt x="5861" y="11670"/>
                      <a:pt x="5964" y="11670"/>
                    </a:cubicBezTo>
                    <a:cubicBezTo>
                      <a:pt x="6421" y="11632"/>
                      <a:pt x="6804" y="11594"/>
                      <a:pt x="7019" y="11567"/>
                    </a:cubicBezTo>
                    <a:lnTo>
                      <a:pt x="7028" y="11567"/>
                    </a:lnTo>
                    <a:cubicBezTo>
                      <a:pt x="7158" y="11547"/>
                      <a:pt x="7234" y="11538"/>
                      <a:pt x="7234" y="11538"/>
                    </a:cubicBezTo>
                    <a:cubicBezTo>
                      <a:pt x="7243" y="11520"/>
                      <a:pt x="7252" y="11502"/>
                      <a:pt x="7252" y="11482"/>
                    </a:cubicBezTo>
                    <a:cubicBezTo>
                      <a:pt x="7281" y="11408"/>
                      <a:pt x="7299" y="11343"/>
                      <a:pt x="7326" y="11267"/>
                    </a:cubicBezTo>
                    <a:cubicBezTo>
                      <a:pt x="7382" y="11072"/>
                      <a:pt x="7449" y="10886"/>
                      <a:pt x="7505" y="10698"/>
                    </a:cubicBezTo>
                    <a:cubicBezTo>
                      <a:pt x="7541" y="10595"/>
                      <a:pt x="7570" y="10503"/>
                      <a:pt x="7606" y="10400"/>
                    </a:cubicBezTo>
                    <a:cubicBezTo>
                      <a:pt x="7756" y="9934"/>
                      <a:pt x="7906" y="9466"/>
                      <a:pt x="8054" y="9000"/>
                    </a:cubicBezTo>
                    <a:cubicBezTo>
                      <a:pt x="8065" y="8991"/>
                      <a:pt x="8065" y="8982"/>
                      <a:pt x="8065" y="8970"/>
                    </a:cubicBezTo>
                    <a:cubicBezTo>
                      <a:pt x="8083" y="8906"/>
                      <a:pt x="8101" y="8850"/>
                      <a:pt x="8121" y="8785"/>
                    </a:cubicBezTo>
                    <a:cubicBezTo>
                      <a:pt x="8195" y="8561"/>
                      <a:pt x="8269" y="8337"/>
                      <a:pt x="8345" y="8112"/>
                    </a:cubicBezTo>
                    <a:cubicBezTo>
                      <a:pt x="8363" y="8048"/>
                      <a:pt x="8381" y="7992"/>
                      <a:pt x="8401" y="7927"/>
                    </a:cubicBezTo>
                    <a:cubicBezTo>
                      <a:pt x="8437" y="7824"/>
                      <a:pt x="8475" y="7712"/>
                      <a:pt x="8502" y="7600"/>
                    </a:cubicBezTo>
                    <a:cubicBezTo>
                      <a:pt x="8681" y="7535"/>
                      <a:pt x="8858" y="7449"/>
                      <a:pt x="9017" y="7346"/>
                    </a:cubicBezTo>
                    <a:cubicBezTo>
                      <a:pt x="9073" y="7311"/>
                      <a:pt x="9129" y="7281"/>
                      <a:pt x="9174" y="7246"/>
                    </a:cubicBezTo>
                    <a:cubicBezTo>
                      <a:pt x="9398" y="7078"/>
                      <a:pt x="9586" y="6880"/>
                      <a:pt x="9725" y="6638"/>
                    </a:cubicBezTo>
                    <a:cubicBezTo>
                      <a:pt x="9828" y="6461"/>
                      <a:pt x="9902" y="6255"/>
                      <a:pt x="9940" y="6040"/>
                    </a:cubicBezTo>
                    <a:cubicBezTo>
                      <a:pt x="9978" y="5807"/>
                      <a:pt x="9978" y="5574"/>
                      <a:pt x="9949" y="5330"/>
                    </a:cubicBezTo>
                    <a:cubicBezTo>
                      <a:pt x="9893" y="4911"/>
                      <a:pt x="9746" y="4510"/>
                      <a:pt x="9548" y="4127"/>
                    </a:cubicBezTo>
                    <a:cubicBezTo>
                      <a:pt x="9539" y="4109"/>
                      <a:pt x="9530" y="4080"/>
                      <a:pt x="9522" y="4062"/>
                    </a:cubicBezTo>
                    <a:cubicBezTo>
                      <a:pt x="9501" y="4024"/>
                      <a:pt x="9483" y="3997"/>
                      <a:pt x="9465" y="3959"/>
                    </a:cubicBezTo>
                    <a:cubicBezTo>
                      <a:pt x="9221" y="3511"/>
                      <a:pt x="8923" y="3101"/>
                      <a:pt x="8605" y="2698"/>
                    </a:cubicBezTo>
                    <a:cubicBezTo>
                      <a:pt x="8569" y="2709"/>
                      <a:pt x="8531" y="2709"/>
                      <a:pt x="8493" y="2709"/>
                    </a:cubicBezTo>
                    <a:cubicBezTo>
                      <a:pt x="8466" y="2709"/>
                      <a:pt x="8437" y="2718"/>
                      <a:pt x="8410" y="2718"/>
                    </a:cubicBezTo>
                    <a:cubicBezTo>
                      <a:pt x="8345" y="2718"/>
                      <a:pt x="8278" y="2718"/>
                      <a:pt x="8222" y="2709"/>
                    </a:cubicBezTo>
                    <a:cubicBezTo>
                      <a:pt x="8177" y="2709"/>
                      <a:pt x="8130" y="2709"/>
                      <a:pt x="8083" y="2698"/>
                    </a:cubicBezTo>
                    <a:cubicBezTo>
                      <a:pt x="8036" y="2698"/>
                      <a:pt x="7998" y="2689"/>
                      <a:pt x="7953" y="2680"/>
                    </a:cubicBezTo>
                    <a:cubicBezTo>
                      <a:pt x="7915" y="2671"/>
                      <a:pt x="7868" y="2662"/>
                      <a:pt x="7830" y="2653"/>
                    </a:cubicBezTo>
                    <a:cubicBezTo>
                      <a:pt x="7812" y="2653"/>
                      <a:pt x="7785" y="2642"/>
                      <a:pt x="7765" y="2642"/>
                    </a:cubicBezTo>
                    <a:lnTo>
                      <a:pt x="7756" y="2633"/>
                    </a:lnTo>
                    <a:cubicBezTo>
                      <a:pt x="7729" y="2633"/>
                      <a:pt x="7700" y="2624"/>
                      <a:pt x="7673" y="2615"/>
                    </a:cubicBezTo>
                    <a:cubicBezTo>
                      <a:pt x="7606" y="2597"/>
                      <a:pt x="7550" y="2577"/>
                      <a:pt x="7494" y="2550"/>
                    </a:cubicBezTo>
                    <a:cubicBezTo>
                      <a:pt x="7393" y="2512"/>
                      <a:pt x="7299" y="2474"/>
                      <a:pt x="7205" y="2429"/>
                    </a:cubicBezTo>
                    <a:cubicBezTo>
                      <a:pt x="7158" y="2400"/>
                      <a:pt x="7113" y="2373"/>
                      <a:pt x="7066" y="2344"/>
                    </a:cubicBezTo>
                    <a:cubicBezTo>
                      <a:pt x="7046" y="2335"/>
                      <a:pt x="7028" y="2326"/>
                      <a:pt x="7010" y="2317"/>
                    </a:cubicBezTo>
                    <a:cubicBezTo>
                      <a:pt x="6963" y="2288"/>
                      <a:pt x="6925" y="2261"/>
                      <a:pt x="6878" y="2232"/>
                    </a:cubicBezTo>
                    <a:lnTo>
                      <a:pt x="6869" y="2232"/>
                    </a:lnTo>
                    <a:cubicBezTo>
                      <a:pt x="6822" y="2205"/>
                      <a:pt x="6786" y="2167"/>
                      <a:pt x="6739" y="2138"/>
                    </a:cubicBezTo>
                    <a:cubicBezTo>
                      <a:pt x="6730" y="2129"/>
                      <a:pt x="6721" y="2129"/>
                      <a:pt x="6710" y="2120"/>
                    </a:cubicBezTo>
                    <a:cubicBezTo>
                      <a:pt x="6665" y="2082"/>
                      <a:pt x="6618" y="2055"/>
                      <a:pt x="6580" y="2017"/>
                    </a:cubicBezTo>
                    <a:cubicBezTo>
                      <a:pt x="6385" y="1869"/>
                      <a:pt x="6197" y="1710"/>
                      <a:pt x="6011" y="1542"/>
                    </a:cubicBezTo>
                    <a:cubicBezTo>
                      <a:pt x="5964" y="1495"/>
                      <a:pt x="5917" y="1457"/>
                      <a:pt x="5870" y="1410"/>
                    </a:cubicBezTo>
                    <a:cubicBezTo>
                      <a:pt x="5778" y="1327"/>
                      <a:pt x="5684" y="1242"/>
                      <a:pt x="5601" y="1168"/>
                    </a:cubicBezTo>
                    <a:cubicBezTo>
                      <a:pt x="5498" y="1074"/>
                      <a:pt x="5404" y="991"/>
                      <a:pt x="5301" y="906"/>
                    </a:cubicBezTo>
                    <a:cubicBezTo>
                      <a:pt x="5292" y="897"/>
                      <a:pt x="5292" y="897"/>
                      <a:pt x="5283" y="888"/>
                    </a:cubicBezTo>
                    <a:cubicBezTo>
                      <a:pt x="5254" y="870"/>
                      <a:pt x="5227" y="850"/>
                      <a:pt x="5209" y="823"/>
                    </a:cubicBezTo>
                    <a:cubicBezTo>
                      <a:pt x="5189" y="814"/>
                      <a:pt x="5171" y="794"/>
                      <a:pt x="5153" y="785"/>
                    </a:cubicBezTo>
                    <a:cubicBezTo>
                      <a:pt x="4974" y="637"/>
                      <a:pt x="4788" y="505"/>
                      <a:pt x="4593" y="384"/>
                    </a:cubicBezTo>
                    <a:cubicBezTo>
                      <a:pt x="4546" y="366"/>
                      <a:pt x="4508" y="346"/>
                      <a:pt x="4470" y="319"/>
                    </a:cubicBezTo>
                    <a:cubicBezTo>
                      <a:pt x="4425" y="290"/>
                      <a:pt x="4378" y="272"/>
                      <a:pt x="4331" y="245"/>
                    </a:cubicBezTo>
                    <a:cubicBezTo>
                      <a:pt x="4293" y="234"/>
                      <a:pt x="4257" y="216"/>
                      <a:pt x="4228" y="198"/>
                    </a:cubicBezTo>
                    <a:cubicBezTo>
                      <a:pt x="4190" y="189"/>
                      <a:pt x="4154" y="169"/>
                      <a:pt x="4107" y="151"/>
                    </a:cubicBezTo>
                    <a:cubicBezTo>
                      <a:pt x="4078" y="142"/>
                      <a:pt x="4051" y="133"/>
                      <a:pt x="4022" y="122"/>
                    </a:cubicBezTo>
                    <a:cubicBezTo>
                      <a:pt x="3977" y="104"/>
                      <a:pt x="3930" y="95"/>
                      <a:pt x="3883" y="77"/>
                    </a:cubicBezTo>
                    <a:cubicBezTo>
                      <a:pt x="3874" y="77"/>
                      <a:pt x="3854" y="77"/>
                      <a:pt x="3845" y="66"/>
                    </a:cubicBezTo>
                    <a:cubicBezTo>
                      <a:pt x="3827" y="66"/>
                      <a:pt x="3809" y="57"/>
                      <a:pt x="3789" y="57"/>
                    </a:cubicBezTo>
                    <a:cubicBezTo>
                      <a:pt x="3762" y="48"/>
                      <a:pt x="3733" y="39"/>
                      <a:pt x="3706" y="39"/>
                    </a:cubicBezTo>
                    <a:cubicBezTo>
                      <a:pt x="3677" y="30"/>
                      <a:pt x="3659" y="30"/>
                      <a:pt x="3630" y="30"/>
                    </a:cubicBezTo>
                    <a:cubicBezTo>
                      <a:pt x="3603" y="21"/>
                      <a:pt x="3565" y="10"/>
                      <a:pt x="3529" y="10"/>
                    </a:cubicBezTo>
                    <a:cubicBezTo>
                      <a:pt x="3491" y="10"/>
                      <a:pt x="3453" y="10"/>
                      <a:pt x="3426"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3660091" y="1781212"/>
                <a:ext cx="879683" cy="556564"/>
              </a:xfrm>
              <a:custGeom>
                <a:avLst/>
                <a:gdLst/>
                <a:ahLst/>
                <a:cxnLst/>
                <a:rect l="l" t="t" r="r" b="b"/>
                <a:pathLst>
                  <a:path w="15627" h="9887" extrusionOk="0">
                    <a:moveTo>
                      <a:pt x="14394" y="1"/>
                    </a:moveTo>
                    <a:cubicBezTo>
                      <a:pt x="14365" y="48"/>
                      <a:pt x="14329" y="104"/>
                      <a:pt x="14300" y="160"/>
                    </a:cubicBezTo>
                    <a:cubicBezTo>
                      <a:pt x="13498" y="1486"/>
                      <a:pt x="12528" y="2875"/>
                      <a:pt x="11388" y="3912"/>
                    </a:cubicBezTo>
                    <a:cubicBezTo>
                      <a:pt x="11296" y="3995"/>
                      <a:pt x="11211" y="4080"/>
                      <a:pt x="11117" y="4154"/>
                    </a:cubicBezTo>
                    <a:cubicBezTo>
                      <a:pt x="11072" y="4201"/>
                      <a:pt x="11025" y="4248"/>
                      <a:pt x="10978" y="4286"/>
                    </a:cubicBezTo>
                    <a:cubicBezTo>
                      <a:pt x="10781" y="4472"/>
                      <a:pt x="10595" y="4649"/>
                      <a:pt x="10418" y="4817"/>
                    </a:cubicBezTo>
                    <a:cubicBezTo>
                      <a:pt x="10362" y="4864"/>
                      <a:pt x="10315" y="4920"/>
                      <a:pt x="10259" y="4967"/>
                    </a:cubicBezTo>
                    <a:cubicBezTo>
                      <a:pt x="10232" y="4994"/>
                      <a:pt x="10203" y="5023"/>
                      <a:pt x="10165" y="5059"/>
                    </a:cubicBezTo>
                    <a:cubicBezTo>
                      <a:pt x="10091" y="5135"/>
                      <a:pt x="10008" y="5218"/>
                      <a:pt x="9923" y="5294"/>
                    </a:cubicBezTo>
                    <a:cubicBezTo>
                      <a:pt x="9802" y="5415"/>
                      <a:pt x="9690" y="5536"/>
                      <a:pt x="9569" y="5666"/>
                    </a:cubicBezTo>
                    <a:lnTo>
                      <a:pt x="9560" y="5666"/>
                    </a:lnTo>
                    <a:cubicBezTo>
                      <a:pt x="9289" y="5955"/>
                      <a:pt x="9009" y="6264"/>
                      <a:pt x="8691" y="6609"/>
                    </a:cubicBezTo>
                    <a:lnTo>
                      <a:pt x="8682" y="6601"/>
                    </a:lnTo>
                    <a:cubicBezTo>
                      <a:pt x="8531" y="6424"/>
                      <a:pt x="8372" y="6247"/>
                      <a:pt x="8204" y="6067"/>
                    </a:cubicBezTo>
                    <a:cubicBezTo>
                      <a:pt x="8160" y="6023"/>
                      <a:pt x="8113" y="5975"/>
                      <a:pt x="8074" y="5928"/>
                    </a:cubicBezTo>
                    <a:cubicBezTo>
                      <a:pt x="7786" y="5631"/>
                      <a:pt x="7488" y="5330"/>
                      <a:pt x="7178" y="5041"/>
                    </a:cubicBezTo>
                    <a:cubicBezTo>
                      <a:pt x="6760" y="4658"/>
                      <a:pt x="6320" y="4275"/>
                      <a:pt x="5872" y="3903"/>
                    </a:cubicBezTo>
                    <a:cubicBezTo>
                      <a:pt x="5825" y="3856"/>
                      <a:pt x="5778" y="3818"/>
                      <a:pt x="5722" y="3782"/>
                    </a:cubicBezTo>
                    <a:cubicBezTo>
                      <a:pt x="5527" y="3614"/>
                      <a:pt x="5321" y="3455"/>
                      <a:pt x="5124" y="3287"/>
                    </a:cubicBezTo>
                    <a:cubicBezTo>
                      <a:pt x="5068" y="3249"/>
                      <a:pt x="5023" y="3211"/>
                      <a:pt x="4976" y="3166"/>
                    </a:cubicBezTo>
                    <a:cubicBezTo>
                      <a:pt x="4808" y="3034"/>
                      <a:pt x="4631" y="2904"/>
                      <a:pt x="4463" y="2763"/>
                    </a:cubicBezTo>
                    <a:cubicBezTo>
                      <a:pt x="4416" y="2727"/>
                      <a:pt x="4360" y="2680"/>
                      <a:pt x="4304" y="2642"/>
                    </a:cubicBezTo>
                    <a:cubicBezTo>
                      <a:pt x="3836" y="2279"/>
                      <a:pt x="3379" y="1923"/>
                      <a:pt x="2931" y="1578"/>
                    </a:cubicBezTo>
                    <a:cubicBezTo>
                      <a:pt x="2801" y="1475"/>
                      <a:pt x="2671" y="1383"/>
                      <a:pt x="2539" y="1289"/>
                    </a:cubicBezTo>
                    <a:cubicBezTo>
                      <a:pt x="2492" y="1251"/>
                      <a:pt x="2436" y="1215"/>
                      <a:pt x="2380" y="1186"/>
                    </a:cubicBezTo>
                    <a:cubicBezTo>
                      <a:pt x="2176" y="1047"/>
                      <a:pt x="1961" y="935"/>
                      <a:pt x="1728" y="850"/>
                    </a:cubicBezTo>
                    <a:cubicBezTo>
                      <a:pt x="1663" y="832"/>
                      <a:pt x="1596" y="803"/>
                      <a:pt x="1522" y="785"/>
                    </a:cubicBezTo>
                    <a:cubicBezTo>
                      <a:pt x="1448" y="767"/>
                      <a:pt x="1383" y="747"/>
                      <a:pt x="1307" y="738"/>
                    </a:cubicBezTo>
                    <a:cubicBezTo>
                      <a:pt x="1222" y="724"/>
                      <a:pt x="1137" y="714"/>
                      <a:pt x="1054" y="714"/>
                    </a:cubicBezTo>
                    <a:cubicBezTo>
                      <a:pt x="982" y="714"/>
                      <a:pt x="911" y="721"/>
                      <a:pt x="841" y="738"/>
                    </a:cubicBezTo>
                    <a:cubicBezTo>
                      <a:pt x="711" y="767"/>
                      <a:pt x="579" y="832"/>
                      <a:pt x="476" y="944"/>
                    </a:cubicBezTo>
                    <a:cubicBezTo>
                      <a:pt x="431" y="982"/>
                      <a:pt x="393" y="1027"/>
                      <a:pt x="355" y="1074"/>
                    </a:cubicBezTo>
                    <a:cubicBezTo>
                      <a:pt x="225" y="1233"/>
                      <a:pt x="131" y="1410"/>
                      <a:pt x="75" y="1587"/>
                    </a:cubicBezTo>
                    <a:lnTo>
                      <a:pt x="75" y="1598"/>
                    </a:lnTo>
                    <a:cubicBezTo>
                      <a:pt x="19" y="1746"/>
                      <a:pt x="1" y="1914"/>
                      <a:pt x="1" y="2082"/>
                    </a:cubicBezTo>
                    <a:cubicBezTo>
                      <a:pt x="1" y="2203"/>
                      <a:pt x="10" y="2335"/>
                      <a:pt x="28" y="2465"/>
                    </a:cubicBezTo>
                    <a:cubicBezTo>
                      <a:pt x="48" y="2559"/>
                      <a:pt x="66" y="2651"/>
                      <a:pt x="95" y="2745"/>
                    </a:cubicBezTo>
                    <a:cubicBezTo>
                      <a:pt x="140" y="2904"/>
                      <a:pt x="196" y="3063"/>
                      <a:pt x="263" y="3222"/>
                    </a:cubicBezTo>
                    <a:cubicBezTo>
                      <a:pt x="328" y="3352"/>
                      <a:pt x="393" y="3482"/>
                      <a:pt x="467" y="3623"/>
                    </a:cubicBezTo>
                    <a:cubicBezTo>
                      <a:pt x="832" y="4286"/>
                      <a:pt x="1392" y="4967"/>
                      <a:pt x="2035" y="5592"/>
                    </a:cubicBezTo>
                    <a:cubicBezTo>
                      <a:pt x="2223" y="5778"/>
                      <a:pt x="2465" y="5984"/>
                      <a:pt x="2727" y="6200"/>
                    </a:cubicBezTo>
                    <a:cubicBezTo>
                      <a:pt x="2783" y="6235"/>
                      <a:pt x="2828" y="6282"/>
                      <a:pt x="2875" y="6320"/>
                    </a:cubicBezTo>
                    <a:cubicBezTo>
                      <a:pt x="2960" y="6385"/>
                      <a:pt x="3052" y="6450"/>
                      <a:pt x="3137" y="6515"/>
                    </a:cubicBezTo>
                    <a:cubicBezTo>
                      <a:pt x="3220" y="6583"/>
                      <a:pt x="3305" y="6648"/>
                      <a:pt x="3399" y="6704"/>
                    </a:cubicBezTo>
                    <a:cubicBezTo>
                      <a:pt x="3491" y="6777"/>
                      <a:pt x="3594" y="6851"/>
                      <a:pt x="3697" y="6919"/>
                    </a:cubicBezTo>
                    <a:cubicBezTo>
                      <a:pt x="3780" y="6984"/>
                      <a:pt x="3865" y="7040"/>
                      <a:pt x="3948" y="7096"/>
                    </a:cubicBezTo>
                    <a:cubicBezTo>
                      <a:pt x="4351" y="7376"/>
                      <a:pt x="4788" y="7656"/>
                      <a:pt x="5227" y="7915"/>
                    </a:cubicBezTo>
                    <a:cubicBezTo>
                      <a:pt x="5247" y="7936"/>
                      <a:pt x="5274" y="7954"/>
                      <a:pt x="5303" y="7971"/>
                    </a:cubicBezTo>
                    <a:cubicBezTo>
                      <a:pt x="5516" y="8095"/>
                      <a:pt x="5731" y="8225"/>
                      <a:pt x="5937" y="8346"/>
                    </a:cubicBezTo>
                    <a:cubicBezTo>
                      <a:pt x="5975" y="8364"/>
                      <a:pt x="6011" y="8393"/>
                      <a:pt x="6058" y="8411"/>
                    </a:cubicBezTo>
                    <a:cubicBezTo>
                      <a:pt x="6114" y="8449"/>
                      <a:pt x="6170" y="8476"/>
                      <a:pt x="6226" y="8505"/>
                    </a:cubicBezTo>
                    <a:cubicBezTo>
                      <a:pt x="6423" y="8617"/>
                      <a:pt x="6618" y="8729"/>
                      <a:pt x="6804" y="8823"/>
                    </a:cubicBezTo>
                    <a:cubicBezTo>
                      <a:pt x="7104" y="8980"/>
                      <a:pt x="7393" y="9130"/>
                      <a:pt x="7673" y="9260"/>
                    </a:cubicBezTo>
                    <a:cubicBezTo>
                      <a:pt x="8307" y="9560"/>
                      <a:pt x="8859" y="9775"/>
                      <a:pt x="9251" y="9849"/>
                    </a:cubicBezTo>
                    <a:cubicBezTo>
                      <a:pt x="9316" y="9867"/>
                      <a:pt x="9372" y="9876"/>
                      <a:pt x="9437" y="9887"/>
                    </a:cubicBezTo>
                    <a:lnTo>
                      <a:pt x="9569" y="9887"/>
                    </a:lnTo>
                    <a:cubicBezTo>
                      <a:pt x="10035" y="9876"/>
                      <a:pt x="10548" y="9448"/>
                      <a:pt x="11061" y="8803"/>
                    </a:cubicBezTo>
                    <a:cubicBezTo>
                      <a:pt x="11137" y="8711"/>
                      <a:pt x="11211" y="8608"/>
                      <a:pt x="11285" y="8505"/>
                    </a:cubicBezTo>
                    <a:cubicBezTo>
                      <a:pt x="11397" y="8364"/>
                      <a:pt x="11500" y="8207"/>
                      <a:pt x="11612" y="8048"/>
                    </a:cubicBezTo>
                    <a:cubicBezTo>
                      <a:pt x="11659" y="7983"/>
                      <a:pt x="11706" y="7907"/>
                      <a:pt x="11753" y="7833"/>
                    </a:cubicBezTo>
                    <a:cubicBezTo>
                      <a:pt x="11856" y="7674"/>
                      <a:pt x="11957" y="7514"/>
                      <a:pt x="12060" y="7346"/>
                    </a:cubicBezTo>
                    <a:cubicBezTo>
                      <a:pt x="12089" y="7290"/>
                      <a:pt x="12125" y="7234"/>
                      <a:pt x="12154" y="7178"/>
                    </a:cubicBezTo>
                    <a:cubicBezTo>
                      <a:pt x="12369" y="6833"/>
                      <a:pt x="12573" y="6471"/>
                      <a:pt x="12770" y="6105"/>
                    </a:cubicBezTo>
                    <a:cubicBezTo>
                      <a:pt x="12808" y="6040"/>
                      <a:pt x="12844" y="5975"/>
                      <a:pt x="12882" y="5919"/>
                    </a:cubicBezTo>
                    <a:cubicBezTo>
                      <a:pt x="13068" y="5583"/>
                      <a:pt x="13245" y="5247"/>
                      <a:pt x="13424" y="4947"/>
                    </a:cubicBezTo>
                    <a:cubicBezTo>
                      <a:pt x="13666" y="4510"/>
                      <a:pt x="13908" y="4062"/>
                      <a:pt x="14132" y="3614"/>
                    </a:cubicBezTo>
                    <a:cubicBezTo>
                      <a:pt x="14197" y="3502"/>
                      <a:pt x="14253" y="3379"/>
                      <a:pt x="14309" y="3267"/>
                    </a:cubicBezTo>
                    <a:cubicBezTo>
                      <a:pt x="14712" y="2483"/>
                      <a:pt x="15066" y="1766"/>
                      <a:pt x="15299" y="1262"/>
                    </a:cubicBezTo>
                    <a:cubicBezTo>
                      <a:pt x="15337" y="1186"/>
                      <a:pt x="15364" y="1121"/>
                      <a:pt x="15393" y="1065"/>
                    </a:cubicBezTo>
                    <a:cubicBezTo>
                      <a:pt x="15476" y="897"/>
                      <a:pt x="15532" y="767"/>
                      <a:pt x="15570" y="682"/>
                    </a:cubicBezTo>
                    <a:cubicBezTo>
                      <a:pt x="15608" y="599"/>
                      <a:pt x="15626" y="561"/>
                      <a:pt x="15626" y="561"/>
                    </a:cubicBezTo>
                    <a:lnTo>
                      <a:pt x="15467" y="487"/>
                    </a:lnTo>
                    <a:lnTo>
                      <a:pt x="14795" y="178"/>
                    </a:lnTo>
                    <a:lnTo>
                      <a:pt x="14618" y="104"/>
                    </a:lnTo>
                    <a:lnTo>
                      <a:pt x="14421" y="10"/>
                    </a:lnTo>
                    <a:lnTo>
                      <a:pt x="14412" y="10"/>
                    </a:lnTo>
                    <a:lnTo>
                      <a:pt x="14394"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461864" y="1438106"/>
                <a:ext cx="96316" cy="374683"/>
              </a:xfrm>
              <a:custGeom>
                <a:avLst/>
                <a:gdLst/>
                <a:ahLst/>
                <a:cxnLst/>
                <a:rect l="l" t="t" r="r" b="b"/>
                <a:pathLst>
                  <a:path w="1711" h="6656" extrusionOk="0">
                    <a:moveTo>
                      <a:pt x="1298" y="0"/>
                    </a:moveTo>
                    <a:cubicBezTo>
                      <a:pt x="1215" y="0"/>
                      <a:pt x="1121" y="56"/>
                      <a:pt x="1018" y="160"/>
                    </a:cubicBezTo>
                    <a:cubicBezTo>
                      <a:pt x="917" y="263"/>
                      <a:pt x="814" y="401"/>
                      <a:pt x="720" y="581"/>
                    </a:cubicBezTo>
                    <a:cubicBezTo>
                      <a:pt x="422" y="1112"/>
                      <a:pt x="142" y="1943"/>
                      <a:pt x="95" y="2680"/>
                    </a:cubicBezTo>
                    <a:cubicBezTo>
                      <a:pt x="1" y="3894"/>
                      <a:pt x="142" y="5928"/>
                      <a:pt x="151" y="6087"/>
                    </a:cubicBezTo>
                    <a:lnTo>
                      <a:pt x="151" y="6096"/>
                    </a:lnTo>
                    <a:lnTo>
                      <a:pt x="169" y="6105"/>
                    </a:lnTo>
                    <a:lnTo>
                      <a:pt x="178" y="6105"/>
                    </a:lnTo>
                    <a:lnTo>
                      <a:pt x="375" y="6199"/>
                    </a:lnTo>
                    <a:lnTo>
                      <a:pt x="552" y="6273"/>
                    </a:lnTo>
                    <a:lnTo>
                      <a:pt x="1224" y="6582"/>
                    </a:lnTo>
                    <a:lnTo>
                      <a:pt x="1383" y="6656"/>
                    </a:lnTo>
                    <a:cubicBezTo>
                      <a:pt x="1383" y="6656"/>
                      <a:pt x="1401" y="6618"/>
                      <a:pt x="1430" y="6553"/>
                    </a:cubicBezTo>
                    <a:cubicBezTo>
                      <a:pt x="1513" y="6320"/>
                      <a:pt x="1710" y="5666"/>
                      <a:pt x="1589" y="4770"/>
                    </a:cubicBezTo>
                    <a:cubicBezTo>
                      <a:pt x="1504" y="4098"/>
                      <a:pt x="1569" y="2624"/>
                      <a:pt x="1560" y="1495"/>
                    </a:cubicBezTo>
                    <a:cubicBezTo>
                      <a:pt x="1551" y="1233"/>
                      <a:pt x="1551" y="1000"/>
                      <a:pt x="1533" y="793"/>
                    </a:cubicBezTo>
                    <a:cubicBezTo>
                      <a:pt x="1513" y="504"/>
                      <a:pt x="1486" y="280"/>
                      <a:pt x="1439" y="142"/>
                    </a:cubicBezTo>
                    <a:cubicBezTo>
                      <a:pt x="1410" y="65"/>
                      <a:pt x="1374" y="9"/>
                      <a:pt x="1327"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499692" y="1514721"/>
                <a:ext cx="53703" cy="181431"/>
              </a:xfrm>
              <a:custGeom>
                <a:avLst/>
                <a:gdLst/>
                <a:ahLst/>
                <a:cxnLst/>
                <a:rect l="l" t="t" r="r" b="b"/>
                <a:pathLst>
                  <a:path w="954" h="3223" extrusionOk="0">
                    <a:moveTo>
                      <a:pt x="720" y="0"/>
                    </a:moveTo>
                    <a:cubicBezTo>
                      <a:pt x="658" y="0"/>
                      <a:pt x="595" y="15"/>
                      <a:pt x="543" y="40"/>
                    </a:cubicBezTo>
                    <a:cubicBezTo>
                      <a:pt x="449" y="96"/>
                      <a:pt x="375" y="190"/>
                      <a:pt x="310" y="329"/>
                    </a:cubicBezTo>
                    <a:cubicBezTo>
                      <a:pt x="198" y="544"/>
                      <a:pt x="151" y="788"/>
                      <a:pt x="122" y="983"/>
                    </a:cubicBezTo>
                    <a:cubicBezTo>
                      <a:pt x="1" y="1720"/>
                      <a:pt x="21" y="2468"/>
                      <a:pt x="57" y="3167"/>
                    </a:cubicBezTo>
                    <a:cubicBezTo>
                      <a:pt x="57" y="3196"/>
                      <a:pt x="86" y="3223"/>
                      <a:pt x="113" y="3223"/>
                    </a:cubicBezTo>
                    <a:lnTo>
                      <a:pt x="122" y="3223"/>
                    </a:lnTo>
                    <a:cubicBezTo>
                      <a:pt x="151" y="3223"/>
                      <a:pt x="178" y="3196"/>
                      <a:pt x="178" y="3158"/>
                    </a:cubicBezTo>
                    <a:cubicBezTo>
                      <a:pt x="142" y="2468"/>
                      <a:pt x="122" y="1729"/>
                      <a:pt x="234" y="1001"/>
                    </a:cubicBezTo>
                    <a:cubicBezTo>
                      <a:pt x="263" y="806"/>
                      <a:pt x="310" y="582"/>
                      <a:pt x="413" y="376"/>
                    </a:cubicBezTo>
                    <a:cubicBezTo>
                      <a:pt x="469" y="264"/>
                      <a:pt x="534" y="190"/>
                      <a:pt x="599" y="143"/>
                    </a:cubicBezTo>
                    <a:cubicBezTo>
                      <a:pt x="631" y="126"/>
                      <a:pt x="670" y="117"/>
                      <a:pt x="708" y="117"/>
                    </a:cubicBezTo>
                    <a:cubicBezTo>
                      <a:pt x="759" y="117"/>
                      <a:pt x="809" y="133"/>
                      <a:pt x="841" y="172"/>
                    </a:cubicBezTo>
                    <a:cubicBezTo>
                      <a:pt x="852" y="187"/>
                      <a:pt x="868" y="193"/>
                      <a:pt x="885" y="193"/>
                    </a:cubicBezTo>
                    <a:cubicBezTo>
                      <a:pt x="899" y="193"/>
                      <a:pt x="913" y="189"/>
                      <a:pt x="926" y="181"/>
                    </a:cubicBezTo>
                    <a:cubicBezTo>
                      <a:pt x="953" y="161"/>
                      <a:pt x="953" y="125"/>
                      <a:pt x="935" y="96"/>
                    </a:cubicBezTo>
                    <a:cubicBezTo>
                      <a:pt x="882" y="27"/>
                      <a:pt x="801" y="0"/>
                      <a:pt x="720"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476669" y="1472332"/>
                <a:ext cx="75207" cy="222299"/>
              </a:xfrm>
              <a:custGeom>
                <a:avLst/>
                <a:gdLst/>
                <a:ahLst/>
                <a:cxnLst/>
                <a:rect l="l" t="t" r="r" b="b"/>
                <a:pathLst>
                  <a:path w="1336" h="3949" extrusionOk="0">
                    <a:moveTo>
                      <a:pt x="1064" y="1"/>
                    </a:moveTo>
                    <a:cubicBezTo>
                      <a:pt x="1028" y="1"/>
                      <a:pt x="993" y="6"/>
                      <a:pt x="961" y="17"/>
                    </a:cubicBezTo>
                    <a:cubicBezTo>
                      <a:pt x="831" y="65"/>
                      <a:pt x="737" y="177"/>
                      <a:pt x="672" y="262"/>
                    </a:cubicBezTo>
                    <a:cubicBezTo>
                      <a:pt x="383" y="672"/>
                      <a:pt x="262" y="1176"/>
                      <a:pt x="186" y="1577"/>
                    </a:cubicBezTo>
                    <a:cubicBezTo>
                      <a:pt x="38" y="2417"/>
                      <a:pt x="0" y="3257"/>
                      <a:pt x="0" y="3893"/>
                    </a:cubicBezTo>
                    <a:cubicBezTo>
                      <a:pt x="0" y="3920"/>
                      <a:pt x="18" y="3949"/>
                      <a:pt x="56" y="3949"/>
                    </a:cubicBezTo>
                    <a:cubicBezTo>
                      <a:pt x="83" y="3949"/>
                      <a:pt x="112" y="3929"/>
                      <a:pt x="112" y="3893"/>
                    </a:cubicBezTo>
                    <a:cubicBezTo>
                      <a:pt x="121" y="3257"/>
                      <a:pt x="150" y="2426"/>
                      <a:pt x="307" y="1597"/>
                    </a:cubicBezTo>
                    <a:cubicBezTo>
                      <a:pt x="374" y="1214"/>
                      <a:pt x="495" y="719"/>
                      <a:pt x="766" y="336"/>
                    </a:cubicBezTo>
                    <a:cubicBezTo>
                      <a:pt x="822" y="253"/>
                      <a:pt x="896" y="168"/>
                      <a:pt x="999" y="129"/>
                    </a:cubicBezTo>
                    <a:cubicBezTo>
                      <a:pt x="1018" y="123"/>
                      <a:pt x="1039" y="119"/>
                      <a:pt x="1061" y="119"/>
                    </a:cubicBezTo>
                    <a:cubicBezTo>
                      <a:pt x="1124" y="119"/>
                      <a:pt x="1192" y="149"/>
                      <a:pt x="1214" y="206"/>
                    </a:cubicBezTo>
                    <a:cubicBezTo>
                      <a:pt x="1229" y="227"/>
                      <a:pt x="1249" y="245"/>
                      <a:pt x="1276" y="245"/>
                    </a:cubicBezTo>
                    <a:cubicBezTo>
                      <a:pt x="1283" y="245"/>
                      <a:pt x="1290" y="244"/>
                      <a:pt x="1297" y="241"/>
                    </a:cubicBezTo>
                    <a:cubicBezTo>
                      <a:pt x="1326" y="224"/>
                      <a:pt x="1335" y="197"/>
                      <a:pt x="1326" y="159"/>
                    </a:cubicBezTo>
                    <a:cubicBezTo>
                      <a:pt x="1284" y="52"/>
                      <a:pt x="1172" y="1"/>
                      <a:pt x="1064"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092530" y="2080746"/>
                <a:ext cx="127784" cy="151877"/>
              </a:xfrm>
              <a:custGeom>
                <a:avLst/>
                <a:gdLst/>
                <a:ahLst/>
                <a:cxnLst/>
                <a:rect l="l" t="t" r="r" b="b"/>
                <a:pathLst>
                  <a:path w="2270" h="2698" extrusionOk="0">
                    <a:moveTo>
                      <a:pt x="2232" y="0"/>
                    </a:moveTo>
                    <a:cubicBezTo>
                      <a:pt x="1327" y="746"/>
                      <a:pt x="578" y="1654"/>
                      <a:pt x="0" y="2671"/>
                    </a:cubicBezTo>
                    <a:lnTo>
                      <a:pt x="56" y="2698"/>
                    </a:lnTo>
                    <a:cubicBezTo>
                      <a:pt x="625" y="1689"/>
                      <a:pt x="1374" y="793"/>
                      <a:pt x="2270" y="47"/>
                    </a:cubicBezTo>
                    <a:lnTo>
                      <a:pt x="2232" y="0"/>
                    </a:ln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3784047" y="1626744"/>
                <a:ext cx="61134" cy="51001"/>
              </a:xfrm>
              <a:custGeom>
                <a:avLst/>
                <a:gdLst/>
                <a:ahLst/>
                <a:cxnLst/>
                <a:rect l="l" t="t" r="r" b="b"/>
                <a:pathLst>
                  <a:path w="1086" h="906" extrusionOk="0">
                    <a:moveTo>
                      <a:pt x="1" y="1"/>
                    </a:moveTo>
                    <a:lnTo>
                      <a:pt x="935" y="906"/>
                    </a:lnTo>
                    <a:lnTo>
                      <a:pt x="1085" y="328"/>
                    </a:lnTo>
                    <a:lnTo>
                      <a:pt x="1"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3357464" y="2758063"/>
                <a:ext cx="882272" cy="92489"/>
              </a:xfrm>
              <a:custGeom>
                <a:avLst/>
                <a:gdLst/>
                <a:ahLst/>
                <a:cxnLst/>
                <a:rect l="l" t="t" r="r" b="b"/>
                <a:pathLst>
                  <a:path w="15673" h="1643" extrusionOk="0">
                    <a:moveTo>
                      <a:pt x="15664" y="0"/>
                    </a:moveTo>
                    <a:cubicBezTo>
                      <a:pt x="15653" y="0"/>
                      <a:pt x="15644" y="0"/>
                      <a:pt x="15635" y="9"/>
                    </a:cubicBezTo>
                    <a:lnTo>
                      <a:pt x="15597" y="9"/>
                    </a:lnTo>
                    <a:cubicBezTo>
                      <a:pt x="14925" y="56"/>
                      <a:pt x="14084" y="130"/>
                      <a:pt x="13049" y="215"/>
                    </a:cubicBezTo>
                    <a:lnTo>
                      <a:pt x="12722" y="242"/>
                    </a:lnTo>
                    <a:cubicBezTo>
                      <a:pt x="12666" y="251"/>
                      <a:pt x="12610" y="251"/>
                      <a:pt x="12554" y="262"/>
                    </a:cubicBezTo>
                    <a:lnTo>
                      <a:pt x="12321" y="280"/>
                    </a:lnTo>
                    <a:cubicBezTo>
                      <a:pt x="12180" y="289"/>
                      <a:pt x="12041" y="307"/>
                      <a:pt x="11900" y="318"/>
                    </a:cubicBezTo>
                    <a:cubicBezTo>
                      <a:pt x="11788" y="327"/>
                      <a:pt x="11687" y="336"/>
                      <a:pt x="11575" y="345"/>
                    </a:cubicBezTo>
                    <a:lnTo>
                      <a:pt x="11340" y="363"/>
                    </a:lnTo>
                    <a:cubicBezTo>
                      <a:pt x="10305" y="457"/>
                      <a:pt x="9176" y="560"/>
                      <a:pt x="7980" y="681"/>
                    </a:cubicBezTo>
                    <a:lnTo>
                      <a:pt x="7971" y="681"/>
                    </a:lnTo>
                    <a:cubicBezTo>
                      <a:pt x="7906" y="681"/>
                      <a:pt x="7841" y="690"/>
                      <a:pt x="7776" y="699"/>
                    </a:cubicBezTo>
                    <a:cubicBezTo>
                      <a:pt x="6459" y="822"/>
                      <a:pt x="5442" y="923"/>
                      <a:pt x="4584" y="1017"/>
                    </a:cubicBezTo>
                    <a:cubicBezTo>
                      <a:pt x="4490" y="1026"/>
                      <a:pt x="4407" y="1035"/>
                      <a:pt x="4322" y="1046"/>
                    </a:cubicBezTo>
                    <a:lnTo>
                      <a:pt x="4071" y="1073"/>
                    </a:lnTo>
                    <a:cubicBezTo>
                      <a:pt x="3959" y="1082"/>
                      <a:pt x="3836" y="1091"/>
                      <a:pt x="3724" y="1102"/>
                    </a:cubicBezTo>
                    <a:cubicBezTo>
                      <a:pt x="3688" y="1111"/>
                      <a:pt x="3659" y="1111"/>
                      <a:pt x="3623" y="1120"/>
                    </a:cubicBezTo>
                    <a:cubicBezTo>
                      <a:pt x="3585" y="1120"/>
                      <a:pt x="3556" y="1120"/>
                      <a:pt x="3520" y="1129"/>
                    </a:cubicBezTo>
                    <a:cubicBezTo>
                      <a:pt x="3220" y="1158"/>
                      <a:pt x="2931" y="1194"/>
                      <a:pt x="2660" y="1223"/>
                    </a:cubicBezTo>
                    <a:lnTo>
                      <a:pt x="2492" y="1241"/>
                    </a:lnTo>
                    <a:cubicBezTo>
                      <a:pt x="2427" y="1250"/>
                      <a:pt x="2362" y="1259"/>
                      <a:pt x="2297" y="1259"/>
                    </a:cubicBezTo>
                    <a:lnTo>
                      <a:pt x="2156" y="1279"/>
                    </a:lnTo>
                    <a:cubicBezTo>
                      <a:pt x="2035" y="1297"/>
                      <a:pt x="1914" y="1306"/>
                      <a:pt x="1802" y="1326"/>
                    </a:cubicBezTo>
                    <a:lnTo>
                      <a:pt x="1784" y="1326"/>
                    </a:lnTo>
                    <a:cubicBezTo>
                      <a:pt x="1298" y="1383"/>
                      <a:pt x="906" y="1439"/>
                      <a:pt x="599" y="1474"/>
                    </a:cubicBezTo>
                    <a:cubicBezTo>
                      <a:pt x="496" y="1495"/>
                      <a:pt x="384" y="1512"/>
                      <a:pt x="289" y="1530"/>
                    </a:cubicBezTo>
                    <a:lnTo>
                      <a:pt x="281" y="1530"/>
                    </a:lnTo>
                    <a:cubicBezTo>
                      <a:pt x="177" y="1539"/>
                      <a:pt x="83" y="1559"/>
                      <a:pt x="1" y="1577"/>
                    </a:cubicBezTo>
                    <a:lnTo>
                      <a:pt x="18" y="1642"/>
                    </a:lnTo>
                    <a:cubicBezTo>
                      <a:pt x="104" y="1624"/>
                      <a:pt x="195" y="1607"/>
                      <a:pt x="289" y="1595"/>
                    </a:cubicBezTo>
                    <a:lnTo>
                      <a:pt x="298" y="1595"/>
                    </a:lnTo>
                    <a:cubicBezTo>
                      <a:pt x="393" y="1577"/>
                      <a:pt x="505" y="1559"/>
                      <a:pt x="608" y="1539"/>
                    </a:cubicBezTo>
                    <a:cubicBezTo>
                      <a:pt x="914" y="1503"/>
                      <a:pt x="1307" y="1447"/>
                      <a:pt x="1802" y="1391"/>
                    </a:cubicBezTo>
                    <a:cubicBezTo>
                      <a:pt x="1923" y="1371"/>
                      <a:pt x="2035" y="1362"/>
                      <a:pt x="2167" y="1344"/>
                    </a:cubicBezTo>
                    <a:lnTo>
                      <a:pt x="2297" y="1326"/>
                    </a:lnTo>
                    <a:cubicBezTo>
                      <a:pt x="2362" y="1326"/>
                      <a:pt x="2436" y="1315"/>
                      <a:pt x="2503" y="1306"/>
                    </a:cubicBezTo>
                    <a:lnTo>
                      <a:pt x="2671" y="1288"/>
                    </a:lnTo>
                    <a:cubicBezTo>
                      <a:pt x="2940" y="1259"/>
                      <a:pt x="3231" y="1223"/>
                      <a:pt x="3529" y="1194"/>
                    </a:cubicBezTo>
                    <a:cubicBezTo>
                      <a:pt x="3556" y="1185"/>
                      <a:pt x="3594" y="1185"/>
                      <a:pt x="3623" y="1185"/>
                    </a:cubicBezTo>
                    <a:cubicBezTo>
                      <a:pt x="3659" y="1176"/>
                      <a:pt x="3697" y="1176"/>
                      <a:pt x="3735" y="1167"/>
                    </a:cubicBezTo>
                    <a:cubicBezTo>
                      <a:pt x="3847" y="1158"/>
                      <a:pt x="3959" y="1147"/>
                      <a:pt x="4080" y="1129"/>
                    </a:cubicBezTo>
                    <a:lnTo>
                      <a:pt x="4331" y="1111"/>
                    </a:lnTo>
                    <a:cubicBezTo>
                      <a:pt x="4416" y="1102"/>
                      <a:pt x="4499" y="1091"/>
                      <a:pt x="4584" y="1082"/>
                    </a:cubicBezTo>
                    <a:cubicBezTo>
                      <a:pt x="5451" y="990"/>
                      <a:pt x="6468" y="887"/>
                      <a:pt x="7785" y="766"/>
                    </a:cubicBezTo>
                    <a:cubicBezTo>
                      <a:pt x="7850" y="755"/>
                      <a:pt x="7915" y="746"/>
                      <a:pt x="7980" y="746"/>
                    </a:cubicBezTo>
                    <a:lnTo>
                      <a:pt x="7991" y="746"/>
                    </a:lnTo>
                    <a:cubicBezTo>
                      <a:pt x="9176" y="625"/>
                      <a:pt x="10305" y="522"/>
                      <a:pt x="11340" y="430"/>
                    </a:cubicBezTo>
                    <a:lnTo>
                      <a:pt x="11584" y="410"/>
                    </a:lnTo>
                    <a:cubicBezTo>
                      <a:pt x="11687" y="401"/>
                      <a:pt x="11799" y="392"/>
                      <a:pt x="11900" y="383"/>
                    </a:cubicBezTo>
                    <a:cubicBezTo>
                      <a:pt x="12050" y="374"/>
                      <a:pt x="12192" y="354"/>
                      <a:pt x="12330" y="345"/>
                    </a:cubicBezTo>
                    <a:lnTo>
                      <a:pt x="12563" y="327"/>
                    </a:lnTo>
                    <a:cubicBezTo>
                      <a:pt x="12619" y="318"/>
                      <a:pt x="12666" y="318"/>
                      <a:pt x="12722" y="307"/>
                    </a:cubicBezTo>
                    <a:lnTo>
                      <a:pt x="13049" y="280"/>
                    </a:lnTo>
                    <a:cubicBezTo>
                      <a:pt x="14096" y="195"/>
                      <a:pt x="14925" y="121"/>
                      <a:pt x="15608" y="74"/>
                    </a:cubicBezTo>
                    <a:lnTo>
                      <a:pt x="15635" y="74"/>
                    </a:lnTo>
                    <a:cubicBezTo>
                      <a:pt x="15653" y="65"/>
                      <a:pt x="15664" y="65"/>
                      <a:pt x="15673" y="65"/>
                    </a:cubicBezTo>
                    <a:lnTo>
                      <a:pt x="15664" y="0"/>
                    </a:ln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890271" y="2486393"/>
                <a:ext cx="166626" cy="42050"/>
              </a:xfrm>
              <a:custGeom>
                <a:avLst/>
                <a:gdLst/>
                <a:ahLst/>
                <a:cxnLst/>
                <a:rect l="l" t="t" r="r" b="b"/>
                <a:pathLst>
                  <a:path w="2960" h="747" extrusionOk="0">
                    <a:moveTo>
                      <a:pt x="9" y="1"/>
                    </a:moveTo>
                    <a:lnTo>
                      <a:pt x="0" y="66"/>
                    </a:lnTo>
                    <a:cubicBezTo>
                      <a:pt x="990" y="216"/>
                      <a:pt x="1978" y="449"/>
                      <a:pt x="2939" y="747"/>
                    </a:cubicBezTo>
                    <a:lnTo>
                      <a:pt x="2959" y="682"/>
                    </a:lnTo>
                    <a:cubicBezTo>
                      <a:pt x="1998" y="384"/>
                      <a:pt x="1008" y="149"/>
                      <a:pt x="9"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3495155" y="2332939"/>
                <a:ext cx="430863" cy="96260"/>
              </a:xfrm>
              <a:custGeom>
                <a:avLst/>
                <a:gdLst/>
                <a:ahLst/>
                <a:cxnLst/>
                <a:rect l="l" t="t" r="r" b="b"/>
                <a:pathLst>
                  <a:path w="7654" h="1710" extrusionOk="0">
                    <a:moveTo>
                      <a:pt x="46" y="1"/>
                    </a:moveTo>
                    <a:lnTo>
                      <a:pt x="1" y="39"/>
                    </a:lnTo>
                    <a:cubicBezTo>
                      <a:pt x="579" y="664"/>
                      <a:pt x="1428" y="1130"/>
                      <a:pt x="2530" y="1419"/>
                    </a:cubicBezTo>
                    <a:cubicBezTo>
                      <a:pt x="3285" y="1616"/>
                      <a:pt x="4060" y="1710"/>
                      <a:pt x="4844" y="1710"/>
                    </a:cubicBezTo>
                    <a:cubicBezTo>
                      <a:pt x="5796" y="1710"/>
                      <a:pt x="6748" y="1569"/>
                      <a:pt x="7653" y="1280"/>
                    </a:cubicBezTo>
                    <a:lnTo>
                      <a:pt x="7635" y="1215"/>
                    </a:lnTo>
                    <a:cubicBezTo>
                      <a:pt x="6739" y="1501"/>
                      <a:pt x="5792" y="1645"/>
                      <a:pt x="4847" y="1645"/>
                    </a:cubicBezTo>
                    <a:cubicBezTo>
                      <a:pt x="4070" y="1645"/>
                      <a:pt x="3294" y="1548"/>
                      <a:pt x="2548" y="1354"/>
                    </a:cubicBezTo>
                    <a:cubicBezTo>
                      <a:pt x="1457" y="1065"/>
                      <a:pt x="617" y="617"/>
                      <a:pt x="46"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3119403" y="1105302"/>
                <a:ext cx="949598" cy="1184113"/>
              </a:xfrm>
              <a:custGeom>
                <a:avLst/>
                <a:gdLst/>
                <a:ahLst/>
                <a:cxnLst/>
                <a:rect l="l" t="t" r="r" b="b"/>
                <a:pathLst>
                  <a:path w="16869" h="21035" extrusionOk="0">
                    <a:moveTo>
                      <a:pt x="11823" y="1"/>
                    </a:moveTo>
                    <a:cubicBezTo>
                      <a:pt x="11680" y="1"/>
                      <a:pt x="11538" y="5"/>
                      <a:pt x="11398" y="14"/>
                    </a:cubicBezTo>
                    <a:cubicBezTo>
                      <a:pt x="11324" y="23"/>
                      <a:pt x="11257" y="32"/>
                      <a:pt x="11183" y="41"/>
                    </a:cubicBezTo>
                    <a:cubicBezTo>
                      <a:pt x="10576" y="126"/>
                      <a:pt x="9998" y="312"/>
                      <a:pt x="9512" y="657"/>
                    </a:cubicBezTo>
                    <a:cubicBezTo>
                      <a:pt x="8421" y="1432"/>
                      <a:pt x="7814" y="2664"/>
                      <a:pt x="7113" y="3813"/>
                    </a:cubicBezTo>
                    <a:cubicBezTo>
                      <a:pt x="7057" y="3896"/>
                      <a:pt x="7012" y="3981"/>
                      <a:pt x="6956" y="4064"/>
                    </a:cubicBezTo>
                    <a:cubicBezTo>
                      <a:pt x="6564" y="4671"/>
                      <a:pt x="6134" y="5249"/>
                      <a:pt x="5565" y="5697"/>
                    </a:cubicBezTo>
                    <a:cubicBezTo>
                      <a:pt x="4984" y="6145"/>
                      <a:pt x="4303" y="6446"/>
                      <a:pt x="3660" y="6800"/>
                    </a:cubicBezTo>
                    <a:cubicBezTo>
                      <a:pt x="2735" y="7304"/>
                      <a:pt x="1859" y="7976"/>
                      <a:pt x="1326" y="8890"/>
                    </a:cubicBezTo>
                    <a:cubicBezTo>
                      <a:pt x="1187" y="9125"/>
                      <a:pt x="1075" y="9376"/>
                      <a:pt x="999" y="9638"/>
                    </a:cubicBezTo>
                    <a:cubicBezTo>
                      <a:pt x="963" y="9750"/>
                      <a:pt x="925" y="9871"/>
                      <a:pt x="907" y="9992"/>
                    </a:cubicBezTo>
                    <a:cubicBezTo>
                      <a:pt x="775" y="10646"/>
                      <a:pt x="840" y="11336"/>
                      <a:pt x="1158" y="11914"/>
                    </a:cubicBezTo>
                    <a:cubicBezTo>
                      <a:pt x="430" y="12429"/>
                      <a:pt x="0" y="13390"/>
                      <a:pt x="56" y="14277"/>
                    </a:cubicBezTo>
                    <a:cubicBezTo>
                      <a:pt x="67" y="14434"/>
                      <a:pt x="94" y="14593"/>
                      <a:pt x="132" y="14752"/>
                    </a:cubicBezTo>
                    <a:cubicBezTo>
                      <a:pt x="159" y="14846"/>
                      <a:pt x="188" y="14929"/>
                      <a:pt x="215" y="15014"/>
                    </a:cubicBezTo>
                    <a:cubicBezTo>
                      <a:pt x="439" y="15610"/>
                      <a:pt x="878" y="16125"/>
                      <a:pt x="1447" y="16423"/>
                    </a:cubicBezTo>
                    <a:cubicBezTo>
                      <a:pt x="1382" y="16871"/>
                      <a:pt x="1559" y="17366"/>
                      <a:pt x="1736" y="17785"/>
                    </a:cubicBezTo>
                    <a:cubicBezTo>
                      <a:pt x="1747" y="17814"/>
                      <a:pt x="1765" y="17850"/>
                      <a:pt x="1783" y="17879"/>
                    </a:cubicBezTo>
                    <a:cubicBezTo>
                      <a:pt x="1821" y="17962"/>
                      <a:pt x="1859" y="18047"/>
                      <a:pt x="1904" y="18130"/>
                    </a:cubicBezTo>
                    <a:cubicBezTo>
                      <a:pt x="2119" y="18504"/>
                      <a:pt x="2408" y="18832"/>
                      <a:pt x="2764" y="19064"/>
                    </a:cubicBezTo>
                    <a:cubicBezTo>
                      <a:pt x="3093" y="19277"/>
                      <a:pt x="3486" y="19403"/>
                      <a:pt x="3874" y="19403"/>
                    </a:cubicBezTo>
                    <a:cubicBezTo>
                      <a:pt x="3981" y="19403"/>
                      <a:pt x="4087" y="19393"/>
                      <a:pt x="4191" y="19374"/>
                    </a:cubicBezTo>
                    <a:cubicBezTo>
                      <a:pt x="4247" y="19362"/>
                      <a:pt x="4303" y="19353"/>
                      <a:pt x="4359" y="19336"/>
                    </a:cubicBezTo>
                    <a:lnTo>
                      <a:pt x="4359" y="19336"/>
                    </a:lnTo>
                    <a:cubicBezTo>
                      <a:pt x="4350" y="19392"/>
                      <a:pt x="4342" y="19448"/>
                      <a:pt x="4342" y="19513"/>
                    </a:cubicBezTo>
                    <a:cubicBezTo>
                      <a:pt x="4342" y="19719"/>
                      <a:pt x="4389" y="19922"/>
                      <a:pt x="4492" y="20120"/>
                    </a:cubicBezTo>
                    <a:cubicBezTo>
                      <a:pt x="4536" y="20214"/>
                      <a:pt x="4592" y="20306"/>
                      <a:pt x="4660" y="20391"/>
                    </a:cubicBezTo>
                    <a:cubicBezTo>
                      <a:pt x="4686" y="20427"/>
                      <a:pt x="4716" y="20465"/>
                      <a:pt x="4751" y="20503"/>
                    </a:cubicBezTo>
                    <a:cubicBezTo>
                      <a:pt x="4940" y="20689"/>
                      <a:pt x="5173" y="20830"/>
                      <a:pt x="5424" y="20913"/>
                    </a:cubicBezTo>
                    <a:cubicBezTo>
                      <a:pt x="5536" y="20951"/>
                      <a:pt x="5656" y="20987"/>
                      <a:pt x="5780" y="21007"/>
                    </a:cubicBezTo>
                    <a:cubicBezTo>
                      <a:pt x="5798" y="21007"/>
                      <a:pt x="5816" y="21016"/>
                      <a:pt x="5836" y="21016"/>
                    </a:cubicBezTo>
                    <a:cubicBezTo>
                      <a:pt x="5910" y="21027"/>
                      <a:pt x="5985" y="21034"/>
                      <a:pt x="6060" y="21034"/>
                    </a:cubicBezTo>
                    <a:cubicBezTo>
                      <a:pt x="6106" y="21034"/>
                      <a:pt x="6152" y="21031"/>
                      <a:pt x="6199" y="21025"/>
                    </a:cubicBezTo>
                    <a:cubicBezTo>
                      <a:pt x="6396" y="21007"/>
                      <a:pt x="6703" y="20922"/>
                      <a:pt x="6880" y="20801"/>
                    </a:cubicBezTo>
                    <a:cubicBezTo>
                      <a:pt x="6900" y="20783"/>
                      <a:pt x="6918" y="20774"/>
                      <a:pt x="6927" y="20763"/>
                    </a:cubicBezTo>
                    <a:cubicBezTo>
                      <a:pt x="6927" y="20736"/>
                      <a:pt x="6936" y="20707"/>
                      <a:pt x="6936" y="20680"/>
                    </a:cubicBezTo>
                    <a:lnTo>
                      <a:pt x="6936" y="20483"/>
                    </a:lnTo>
                    <a:cubicBezTo>
                      <a:pt x="6945" y="20046"/>
                      <a:pt x="6956" y="19607"/>
                      <a:pt x="6974" y="19168"/>
                    </a:cubicBezTo>
                    <a:cubicBezTo>
                      <a:pt x="6983" y="19094"/>
                      <a:pt x="6983" y="19026"/>
                      <a:pt x="6983" y="18961"/>
                    </a:cubicBezTo>
                    <a:cubicBezTo>
                      <a:pt x="7012" y="18551"/>
                      <a:pt x="7039" y="18142"/>
                      <a:pt x="7086" y="17729"/>
                    </a:cubicBezTo>
                    <a:cubicBezTo>
                      <a:pt x="7086" y="17646"/>
                      <a:pt x="7104" y="17552"/>
                      <a:pt x="7113" y="17469"/>
                    </a:cubicBezTo>
                    <a:cubicBezTo>
                      <a:pt x="7151" y="17189"/>
                      <a:pt x="7189" y="16909"/>
                      <a:pt x="7245" y="16629"/>
                    </a:cubicBezTo>
                    <a:cubicBezTo>
                      <a:pt x="7263" y="16535"/>
                      <a:pt x="7281" y="16441"/>
                      <a:pt x="7301" y="16349"/>
                    </a:cubicBezTo>
                    <a:cubicBezTo>
                      <a:pt x="7310" y="16311"/>
                      <a:pt x="7319" y="16264"/>
                      <a:pt x="7328" y="16226"/>
                    </a:cubicBezTo>
                    <a:cubicBezTo>
                      <a:pt x="7469" y="15601"/>
                      <a:pt x="7664" y="14985"/>
                      <a:pt x="7897" y="14389"/>
                    </a:cubicBezTo>
                    <a:cubicBezTo>
                      <a:pt x="7982" y="14154"/>
                      <a:pt x="8076" y="13930"/>
                      <a:pt x="8177" y="13697"/>
                    </a:cubicBezTo>
                    <a:cubicBezTo>
                      <a:pt x="8560" y="12830"/>
                      <a:pt x="8999" y="11981"/>
                      <a:pt x="9456" y="11141"/>
                    </a:cubicBezTo>
                    <a:cubicBezTo>
                      <a:pt x="9559" y="10944"/>
                      <a:pt x="9662" y="10749"/>
                      <a:pt x="9774" y="10552"/>
                    </a:cubicBezTo>
                    <a:cubicBezTo>
                      <a:pt x="9801" y="10487"/>
                      <a:pt x="9839" y="10431"/>
                      <a:pt x="9868" y="10366"/>
                    </a:cubicBezTo>
                    <a:cubicBezTo>
                      <a:pt x="9969" y="10178"/>
                      <a:pt x="10072" y="9992"/>
                      <a:pt x="10175" y="9806"/>
                    </a:cubicBezTo>
                    <a:cubicBezTo>
                      <a:pt x="10213" y="9730"/>
                      <a:pt x="10249" y="9656"/>
                      <a:pt x="10287" y="9591"/>
                    </a:cubicBezTo>
                    <a:cubicBezTo>
                      <a:pt x="10381" y="9394"/>
                      <a:pt x="10484" y="9208"/>
                      <a:pt x="10576" y="9022"/>
                    </a:cubicBezTo>
                    <a:cubicBezTo>
                      <a:pt x="10614" y="8957"/>
                      <a:pt x="10641" y="8890"/>
                      <a:pt x="10679" y="8825"/>
                    </a:cubicBezTo>
                    <a:cubicBezTo>
                      <a:pt x="10903" y="8368"/>
                      <a:pt x="11118" y="7911"/>
                      <a:pt x="11304" y="7445"/>
                    </a:cubicBezTo>
                    <a:cubicBezTo>
                      <a:pt x="11342" y="7378"/>
                      <a:pt x="11369" y="7313"/>
                      <a:pt x="11398" y="7239"/>
                    </a:cubicBezTo>
                    <a:cubicBezTo>
                      <a:pt x="11398" y="7230"/>
                      <a:pt x="11398" y="7221"/>
                      <a:pt x="11407" y="7210"/>
                    </a:cubicBezTo>
                    <a:cubicBezTo>
                      <a:pt x="11472" y="7053"/>
                      <a:pt x="11537" y="6885"/>
                      <a:pt x="11593" y="6726"/>
                    </a:cubicBezTo>
                    <a:cubicBezTo>
                      <a:pt x="11631" y="6623"/>
                      <a:pt x="11660" y="6529"/>
                      <a:pt x="11696" y="6437"/>
                    </a:cubicBezTo>
                    <a:cubicBezTo>
                      <a:pt x="11696" y="6416"/>
                      <a:pt x="11705" y="6399"/>
                      <a:pt x="11705" y="6390"/>
                    </a:cubicBezTo>
                    <a:cubicBezTo>
                      <a:pt x="11734" y="6313"/>
                      <a:pt x="11752" y="6240"/>
                      <a:pt x="11781" y="6175"/>
                    </a:cubicBezTo>
                    <a:cubicBezTo>
                      <a:pt x="11790" y="6128"/>
                      <a:pt x="11808" y="6089"/>
                      <a:pt x="11817" y="6054"/>
                    </a:cubicBezTo>
                    <a:cubicBezTo>
                      <a:pt x="11855" y="5921"/>
                      <a:pt x="11893" y="5791"/>
                      <a:pt x="11929" y="5662"/>
                    </a:cubicBezTo>
                    <a:cubicBezTo>
                      <a:pt x="11967" y="5800"/>
                      <a:pt x="11996" y="5942"/>
                      <a:pt x="12023" y="6089"/>
                    </a:cubicBezTo>
                    <a:cubicBezTo>
                      <a:pt x="12032" y="6157"/>
                      <a:pt x="12041" y="6222"/>
                      <a:pt x="12041" y="6287"/>
                    </a:cubicBezTo>
                    <a:cubicBezTo>
                      <a:pt x="12052" y="6352"/>
                      <a:pt x="12052" y="6425"/>
                      <a:pt x="12052" y="6502"/>
                    </a:cubicBezTo>
                    <a:cubicBezTo>
                      <a:pt x="12200" y="6399"/>
                      <a:pt x="12341" y="6269"/>
                      <a:pt x="12453" y="6128"/>
                    </a:cubicBezTo>
                    <a:cubicBezTo>
                      <a:pt x="12601" y="5942"/>
                      <a:pt x="12713" y="5727"/>
                      <a:pt x="12789" y="5503"/>
                    </a:cubicBezTo>
                    <a:cubicBezTo>
                      <a:pt x="12901" y="5184"/>
                      <a:pt x="12928" y="4848"/>
                      <a:pt x="12863" y="4533"/>
                    </a:cubicBezTo>
                    <a:cubicBezTo>
                      <a:pt x="13414" y="4485"/>
                      <a:pt x="13936" y="4185"/>
                      <a:pt x="14272" y="3748"/>
                    </a:cubicBezTo>
                    <a:cubicBezTo>
                      <a:pt x="14432" y="3861"/>
                      <a:pt x="14628" y="3914"/>
                      <a:pt x="14821" y="3914"/>
                    </a:cubicBezTo>
                    <a:cubicBezTo>
                      <a:pt x="14865" y="3914"/>
                      <a:pt x="14909" y="3911"/>
                      <a:pt x="14953" y="3905"/>
                    </a:cubicBezTo>
                    <a:cubicBezTo>
                      <a:pt x="15047" y="3896"/>
                      <a:pt x="15141" y="3878"/>
                      <a:pt x="15224" y="3840"/>
                    </a:cubicBezTo>
                    <a:cubicBezTo>
                      <a:pt x="15365" y="3793"/>
                      <a:pt x="15495" y="3728"/>
                      <a:pt x="15616" y="3645"/>
                    </a:cubicBezTo>
                    <a:cubicBezTo>
                      <a:pt x="15625" y="3636"/>
                      <a:pt x="15636" y="3636"/>
                      <a:pt x="15645" y="3625"/>
                    </a:cubicBezTo>
                    <a:lnTo>
                      <a:pt x="15672" y="3598"/>
                    </a:lnTo>
                    <a:cubicBezTo>
                      <a:pt x="15905" y="3430"/>
                      <a:pt x="16084" y="3168"/>
                      <a:pt x="16149" y="2888"/>
                    </a:cubicBezTo>
                    <a:cubicBezTo>
                      <a:pt x="16158" y="2832"/>
                      <a:pt x="16167" y="2776"/>
                      <a:pt x="16167" y="2720"/>
                    </a:cubicBezTo>
                    <a:cubicBezTo>
                      <a:pt x="16185" y="2740"/>
                      <a:pt x="16196" y="2767"/>
                      <a:pt x="16205" y="2785"/>
                    </a:cubicBezTo>
                    <a:cubicBezTo>
                      <a:pt x="16373" y="3159"/>
                      <a:pt x="16421" y="3513"/>
                      <a:pt x="16270" y="3905"/>
                    </a:cubicBezTo>
                    <a:cubicBezTo>
                      <a:pt x="16701" y="3625"/>
                      <a:pt x="16869" y="3056"/>
                      <a:pt x="16757" y="2561"/>
                    </a:cubicBezTo>
                    <a:cubicBezTo>
                      <a:pt x="16718" y="2375"/>
                      <a:pt x="16645" y="2198"/>
                      <a:pt x="16550" y="2039"/>
                    </a:cubicBezTo>
                    <a:cubicBezTo>
                      <a:pt x="16503" y="1965"/>
                      <a:pt x="16456" y="1900"/>
                      <a:pt x="16409" y="1833"/>
                    </a:cubicBezTo>
                    <a:cubicBezTo>
                      <a:pt x="16270" y="1647"/>
                      <a:pt x="16102" y="1470"/>
                      <a:pt x="15916" y="1320"/>
                    </a:cubicBezTo>
                    <a:cubicBezTo>
                      <a:pt x="15177" y="704"/>
                      <a:pt x="14254" y="368"/>
                      <a:pt x="13311" y="164"/>
                    </a:cubicBezTo>
                    <a:cubicBezTo>
                      <a:pt x="13217" y="144"/>
                      <a:pt x="13116" y="126"/>
                      <a:pt x="13022" y="108"/>
                    </a:cubicBezTo>
                    <a:cubicBezTo>
                      <a:pt x="12957" y="97"/>
                      <a:pt x="12901" y="88"/>
                      <a:pt x="12836" y="79"/>
                    </a:cubicBezTo>
                    <a:cubicBezTo>
                      <a:pt x="12724" y="61"/>
                      <a:pt x="12621" y="41"/>
                      <a:pt x="12509" y="32"/>
                    </a:cubicBezTo>
                    <a:cubicBezTo>
                      <a:pt x="12424" y="23"/>
                      <a:pt x="12332" y="14"/>
                      <a:pt x="12247" y="14"/>
                    </a:cubicBezTo>
                    <a:cubicBezTo>
                      <a:pt x="12107" y="5"/>
                      <a:pt x="11965" y="1"/>
                      <a:pt x="11823"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3955964" y="1398757"/>
                <a:ext cx="23136" cy="33100"/>
              </a:xfrm>
              <a:custGeom>
                <a:avLst/>
                <a:gdLst/>
                <a:ahLst/>
                <a:cxnLst/>
                <a:rect l="l" t="t" r="r" b="b"/>
                <a:pathLst>
                  <a:path w="411" h="588" extrusionOk="0">
                    <a:moveTo>
                      <a:pt x="204" y="1"/>
                    </a:moveTo>
                    <a:cubicBezTo>
                      <a:pt x="92" y="1"/>
                      <a:pt x="0" y="130"/>
                      <a:pt x="0" y="298"/>
                    </a:cubicBezTo>
                    <a:cubicBezTo>
                      <a:pt x="0" y="458"/>
                      <a:pt x="92" y="587"/>
                      <a:pt x="204" y="587"/>
                    </a:cubicBezTo>
                    <a:cubicBezTo>
                      <a:pt x="316" y="587"/>
                      <a:pt x="410" y="458"/>
                      <a:pt x="410" y="298"/>
                    </a:cubicBezTo>
                    <a:cubicBezTo>
                      <a:pt x="410" y="130"/>
                      <a:pt x="316" y="1"/>
                      <a:pt x="204" y="1"/>
                    </a:cubicBezTo>
                    <a:close/>
                  </a:path>
                </a:pathLst>
              </a:custGeom>
              <a:solidFill>
                <a:srgbClr val="FD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3906539" y="1368584"/>
                <a:ext cx="99919" cy="18126"/>
              </a:xfrm>
              <a:custGeom>
                <a:avLst/>
                <a:gdLst/>
                <a:ahLst/>
                <a:cxnLst/>
                <a:rect l="l" t="t" r="r" b="b"/>
                <a:pathLst>
                  <a:path w="1775" h="322" extrusionOk="0">
                    <a:moveTo>
                      <a:pt x="1514" y="0"/>
                    </a:moveTo>
                    <a:cubicBezTo>
                      <a:pt x="1448" y="0"/>
                      <a:pt x="1382" y="4"/>
                      <a:pt x="1317" y="12"/>
                    </a:cubicBezTo>
                    <a:cubicBezTo>
                      <a:pt x="1167" y="24"/>
                      <a:pt x="1017" y="68"/>
                      <a:pt x="878" y="97"/>
                    </a:cubicBezTo>
                    <a:cubicBezTo>
                      <a:pt x="589" y="162"/>
                      <a:pt x="289" y="227"/>
                      <a:pt x="0" y="304"/>
                    </a:cubicBezTo>
                    <a:lnTo>
                      <a:pt x="0" y="321"/>
                    </a:lnTo>
                    <a:cubicBezTo>
                      <a:pt x="309" y="304"/>
                      <a:pt x="598" y="274"/>
                      <a:pt x="896" y="248"/>
                    </a:cubicBezTo>
                    <a:cubicBezTo>
                      <a:pt x="1046" y="227"/>
                      <a:pt x="1194" y="236"/>
                      <a:pt x="1344" y="200"/>
                    </a:cubicBezTo>
                    <a:cubicBezTo>
                      <a:pt x="1494" y="162"/>
                      <a:pt x="1633" y="115"/>
                      <a:pt x="1774" y="41"/>
                    </a:cubicBezTo>
                    <a:lnTo>
                      <a:pt x="1774" y="24"/>
                    </a:lnTo>
                    <a:cubicBezTo>
                      <a:pt x="1685" y="7"/>
                      <a:pt x="1599" y="0"/>
                      <a:pt x="1514"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3968067" y="1568931"/>
                <a:ext cx="47342" cy="11596"/>
              </a:xfrm>
              <a:custGeom>
                <a:avLst/>
                <a:gdLst/>
                <a:ahLst/>
                <a:cxnLst/>
                <a:rect l="l" t="t" r="r" b="b"/>
                <a:pathLst>
                  <a:path w="841" h="206" extrusionOk="0">
                    <a:moveTo>
                      <a:pt x="795" y="0"/>
                    </a:moveTo>
                    <a:cubicBezTo>
                      <a:pt x="792" y="0"/>
                      <a:pt x="788" y="1"/>
                      <a:pt x="784" y="2"/>
                    </a:cubicBezTo>
                    <a:cubicBezTo>
                      <a:pt x="540" y="11"/>
                      <a:pt x="289" y="38"/>
                      <a:pt x="56" y="85"/>
                    </a:cubicBezTo>
                    <a:cubicBezTo>
                      <a:pt x="18" y="94"/>
                      <a:pt x="0" y="123"/>
                      <a:pt x="9" y="161"/>
                    </a:cubicBezTo>
                    <a:cubicBezTo>
                      <a:pt x="9" y="188"/>
                      <a:pt x="36" y="206"/>
                      <a:pt x="65" y="206"/>
                    </a:cubicBezTo>
                    <a:lnTo>
                      <a:pt x="74" y="206"/>
                    </a:lnTo>
                    <a:cubicBezTo>
                      <a:pt x="307" y="150"/>
                      <a:pt x="549" y="123"/>
                      <a:pt x="784" y="114"/>
                    </a:cubicBezTo>
                    <a:cubicBezTo>
                      <a:pt x="820" y="114"/>
                      <a:pt x="840" y="85"/>
                      <a:pt x="840" y="58"/>
                    </a:cubicBezTo>
                    <a:cubicBezTo>
                      <a:pt x="840" y="25"/>
                      <a:pt x="818" y="0"/>
                      <a:pt x="795"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3713682" y="1392622"/>
                <a:ext cx="91532" cy="122324"/>
              </a:xfrm>
              <a:custGeom>
                <a:avLst/>
                <a:gdLst/>
                <a:ahLst/>
                <a:cxnLst/>
                <a:rect l="l" t="t" r="r" b="b"/>
                <a:pathLst>
                  <a:path w="1626" h="2173" extrusionOk="0">
                    <a:moveTo>
                      <a:pt x="789" y="1"/>
                    </a:moveTo>
                    <a:cubicBezTo>
                      <a:pt x="603" y="1"/>
                      <a:pt x="459" y="86"/>
                      <a:pt x="364" y="166"/>
                    </a:cubicBezTo>
                    <a:cubicBezTo>
                      <a:pt x="140" y="351"/>
                      <a:pt x="1" y="705"/>
                      <a:pt x="39" y="1006"/>
                    </a:cubicBezTo>
                    <a:cubicBezTo>
                      <a:pt x="75" y="1407"/>
                      <a:pt x="299" y="1790"/>
                      <a:pt x="626" y="2023"/>
                    </a:cubicBezTo>
                    <a:cubicBezTo>
                      <a:pt x="756" y="2117"/>
                      <a:pt x="868" y="2162"/>
                      <a:pt x="980" y="2173"/>
                    </a:cubicBezTo>
                    <a:lnTo>
                      <a:pt x="991" y="2106"/>
                    </a:lnTo>
                    <a:cubicBezTo>
                      <a:pt x="888" y="2097"/>
                      <a:pt x="785" y="2050"/>
                      <a:pt x="673" y="1967"/>
                    </a:cubicBezTo>
                    <a:cubicBezTo>
                      <a:pt x="355" y="1743"/>
                      <a:pt x="140" y="1389"/>
                      <a:pt x="104" y="1006"/>
                    </a:cubicBezTo>
                    <a:cubicBezTo>
                      <a:pt x="66" y="717"/>
                      <a:pt x="196" y="390"/>
                      <a:pt x="402" y="213"/>
                    </a:cubicBezTo>
                    <a:cubicBezTo>
                      <a:pt x="488" y="140"/>
                      <a:pt x="618" y="68"/>
                      <a:pt x="789" y="68"/>
                    </a:cubicBezTo>
                    <a:cubicBezTo>
                      <a:pt x="840" y="68"/>
                      <a:pt x="895" y="74"/>
                      <a:pt x="953" y="89"/>
                    </a:cubicBezTo>
                    <a:cubicBezTo>
                      <a:pt x="1327" y="192"/>
                      <a:pt x="1495" y="623"/>
                      <a:pt x="1569" y="873"/>
                    </a:cubicBezTo>
                    <a:lnTo>
                      <a:pt x="1625" y="856"/>
                    </a:lnTo>
                    <a:cubicBezTo>
                      <a:pt x="1560" y="593"/>
                      <a:pt x="1372" y="136"/>
                      <a:pt x="962" y="24"/>
                    </a:cubicBezTo>
                    <a:cubicBezTo>
                      <a:pt x="901" y="8"/>
                      <a:pt x="843" y="1"/>
                      <a:pt x="789"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3726798" y="1407089"/>
                <a:ext cx="62654" cy="89449"/>
              </a:xfrm>
              <a:custGeom>
                <a:avLst/>
                <a:gdLst/>
                <a:ahLst/>
                <a:cxnLst/>
                <a:rect l="l" t="t" r="r" b="b"/>
                <a:pathLst>
                  <a:path w="1113" h="1589" extrusionOk="0">
                    <a:moveTo>
                      <a:pt x="487" y="0"/>
                    </a:moveTo>
                    <a:cubicBezTo>
                      <a:pt x="375" y="0"/>
                      <a:pt x="263" y="47"/>
                      <a:pt x="169" y="150"/>
                    </a:cubicBezTo>
                    <a:cubicBezTo>
                      <a:pt x="95" y="236"/>
                      <a:pt x="48" y="336"/>
                      <a:pt x="1" y="448"/>
                    </a:cubicBezTo>
                    <a:lnTo>
                      <a:pt x="57" y="478"/>
                    </a:lnTo>
                    <a:cubicBezTo>
                      <a:pt x="104" y="374"/>
                      <a:pt x="151" y="271"/>
                      <a:pt x="216" y="198"/>
                    </a:cubicBezTo>
                    <a:cubicBezTo>
                      <a:pt x="299" y="112"/>
                      <a:pt x="393" y="68"/>
                      <a:pt x="487" y="68"/>
                    </a:cubicBezTo>
                    <a:cubicBezTo>
                      <a:pt x="543" y="77"/>
                      <a:pt x="608" y="94"/>
                      <a:pt x="673" y="142"/>
                    </a:cubicBezTo>
                    <a:cubicBezTo>
                      <a:pt x="879" y="301"/>
                      <a:pt x="962" y="560"/>
                      <a:pt x="1038" y="852"/>
                    </a:cubicBezTo>
                    <a:cubicBezTo>
                      <a:pt x="1038" y="870"/>
                      <a:pt x="1047" y="879"/>
                      <a:pt x="1038" y="887"/>
                    </a:cubicBezTo>
                    <a:cubicBezTo>
                      <a:pt x="1038" y="908"/>
                      <a:pt x="1027" y="917"/>
                      <a:pt x="1009" y="926"/>
                    </a:cubicBezTo>
                    <a:lnTo>
                      <a:pt x="794" y="1120"/>
                    </a:lnTo>
                    <a:cubicBezTo>
                      <a:pt x="767" y="1150"/>
                      <a:pt x="711" y="1206"/>
                      <a:pt x="720" y="1280"/>
                    </a:cubicBezTo>
                    <a:cubicBezTo>
                      <a:pt x="720" y="1309"/>
                      <a:pt x="738" y="1336"/>
                      <a:pt x="758" y="1365"/>
                    </a:cubicBezTo>
                    <a:cubicBezTo>
                      <a:pt x="841" y="1468"/>
                      <a:pt x="953" y="1542"/>
                      <a:pt x="1083" y="1589"/>
                    </a:cubicBezTo>
                    <a:lnTo>
                      <a:pt x="1103" y="1524"/>
                    </a:lnTo>
                    <a:cubicBezTo>
                      <a:pt x="991" y="1486"/>
                      <a:pt x="888" y="1412"/>
                      <a:pt x="814" y="1318"/>
                    </a:cubicBezTo>
                    <a:cubicBezTo>
                      <a:pt x="794" y="1300"/>
                      <a:pt x="785" y="1288"/>
                      <a:pt x="785" y="1271"/>
                    </a:cubicBezTo>
                    <a:cubicBezTo>
                      <a:pt x="776" y="1232"/>
                      <a:pt x="803" y="1206"/>
                      <a:pt x="841" y="1176"/>
                    </a:cubicBezTo>
                    <a:lnTo>
                      <a:pt x="1056" y="973"/>
                    </a:lnTo>
                    <a:cubicBezTo>
                      <a:pt x="1074" y="964"/>
                      <a:pt x="1094" y="943"/>
                      <a:pt x="1103" y="917"/>
                    </a:cubicBezTo>
                    <a:cubicBezTo>
                      <a:pt x="1112" y="879"/>
                      <a:pt x="1103" y="852"/>
                      <a:pt x="1103" y="831"/>
                    </a:cubicBezTo>
                    <a:cubicBezTo>
                      <a:pt x="1018" y="534"/>
                      <a:pt x="935" y="254"/>
                      <a:pt x="711" y="94"/>
                    </a:cubicBezTo>
                    <a:cubicBezTo>
                      <a:pt x="635" y="38"/>
                      <a:pt x="561" y="12"/>
                      <a:pt x="487"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2747367" y="1106090"/>
                <a:ext cx="1795562" cy="1988814"/>
              </a:xfrm>
              <a:custGeom>
                <a:avLst/>
                <a:gdLst/>
                <a:ahLst/>
                <a:cxnLst/>
                <a:rect l="l" t="t" r="r" b="b"/>
                <a:pathLst>
                  <a:path w="31897" h="35330" extrusionOk="0">
                    <a:moveTo>
                      <a:pt x="18007" y="0"/>
                    </a:moveTo>
                    <a:cubicBezTo>
                      <a:pt x="17933" y="9"/>
                      <a:pt x="17866" y="18"/>
                      <a:pt x="17792" y="27"/>
                    </a:cubicBezTo>
                    <a:cubicBezTo>
                      <a:pt x="17877" y="130"/>
                      <a:pt x="17913" y="262"/>
                      <a:pt x="17886" y="383"/>
                    </a:cubicBezTo>
                    <a:lnTo>
                      <a:pt x="18072" y="419"/>
                    </a:lnTo>
                    <a:cubicBezTo>
                      <a:pt x="18101" y="271"/>
                      <a:pt x="18072" y="130"/>
                      <a:pt x="18007" y="0"/>
                    </a:cubicBezTo>
                    <a:close/>
                    <a:moveTo>
                      <a:pt x="17933" y="1391"/>
                    </a:moveTo>
                    <a:cubicBezTo>
                      <a:pt x="17111" y="2912"/>
                      <a:pt x="16589" y="4619"/>
                      <a:pt x="16430" y="6338"/>
                    </a:cubicBezTo>
                    <a:cubicBezTo>
                      <a:pt x="16038" y="6290"/>
                      <a:pt x="15655" y="6170"/>
                      <a:pt x="15319" y="5993"/>
                    </a:cubicBezTo>
                    <a:cubicBezTo>
                      <a:pt x="15357" y="5583"/>
                      <a:pt x="15496" y="5144"/>
                      <a:pt x="15673" y="4760"/>
                    </a:cubicBezTo>
                    <a:cubicBezTo>
                      <a:pt x="16215" y="3622"/>
                      <a:pt x="16961" y="2361"/>
                      <a:pt x="17933" y="1391"/>
                    </a:cubicBezTo>
                    <a:close/>
                    <a:moveTo>
                      <a:pt x="19725" y="139"/>
                    </a:moveTo>
                    <a:lnTo>
                      <a:pt x="19725" y="139"/>
                    </a:lnTo>
                    <a:cubicBezTo>
                      <a:pt x="19528" y="1035"/>
                      <a:pt x="19389" y="1951"/>
                      <a:pt x="19304" y="2865"/>
                    </a:cubicBezTo>
                    <a:cubicBezTo>
                      <a:pt x="19210" y="3855"/>
                      <a:pt x="19183" y="4843"/>
                      <a:pt x="19221" y="5833"/>
                    </a:cubicBezTo>
                    <a:cubicBezTo>
                      <a:pt x="19042" y="5919"/>
                      <a:pt x="18838" y="6002"/>
                      <a:pt x="18632" y="6075"/>
                    </a:cubicBezTo>
                    <a:cubicBezTo>
                      <a:pt x="18576" y="6096"/>
                      <a:pt x="18511" y="6114"/>
                      <a:pt x="18455" y="6131"/>
                    </a:cubicBezTo>
                    <a:cubicBezTo>
                      <a:pt x="18426" y="6143"/>
                      <a:pt x="18408" y="6152"/>
                      <a:pt x="18390" y="6161"/>
                    </a:cubicBezTo>
                    <a:cubicBezTo>
                      <a:pt x="18390" y="6161"/>
                      <a:pt x="18390" y="6161"/>
                      <a:pt x="18390" y="6161"/>
                    </a:cubicBezTo>
                    <a:lnTo>
                      <a:pt x="18390" y="6161"/>
                    </a:lnTo>
                    <a:cubicBezTo>
                      <a:pt x="18231" y="6199"/>
                      <a:pt x="18072" y="6243"/>
                      <a:pt x="17913" y="6282"/>
                    </a:cubicBezTo>
                    <a:cubicBezTo>
                      <a:pt x="17709" y="6320"/>
                      <a:pt x="17503" y="6346"/>
                      <a:pt x="17288" y="6367"/>
                    </a:cubicBezTo>
                    <a:cubicBezTo>
                      <a:pt x="17180" y="6376"/>
                      <a:pt x="17068" y="6380"/>
                      <a:pt x="16955" y="6380"/>
                    </a:cubicBezTo>
                    <a:cubicBezTo>
                      <a:pt x="16842" y="6380"/>
                      <a:pt x="16728" y="6376"/>
                      <a:pt x="16616" y="6367"/>
                    </a:cubicBezTo>
                    <a:cubicBezTo>
                      <a:pt x="16793" y="4471"/>
                      <a:pt x="17409" y="2594"/>
                      <a:pt x="18390" y="970"/>
                    </a:cubicBezTo>
                    <a:cubicBezTo>
                      <a:pt x="18800" y="634"/>
                      <a:pt x="19248" y="345"/>
                      <a:pt x="19725" y="139"/>
                    </a:cubicBezTo>
                    <a:close/>
                    <a:moveTo>
                      <a:pt x="15310" y="6199"/>
                    </a:moveTo>
                    <a:cubicBezTo>
                      <a:pt x="15505" y="6299"/>
                      <a:pt x="15720" y="6376"/>
                      <a:pt x="15944" y="6441"/>
                    </a:cubicBezTo>
                    <a:cubicBezTo>
                      <a:pt x="15785" y="6402"/>
                      <a:pt x="15637" y="6385"/>
                      <a:pt x="15478" y="6367"/>
                    </a:cubicBezTo>
                    <a:cubicBezTo>
                      <a:pt x="15422" y="6367"/>
                      <a:pt x="15366" y="6355"/>
                      <a:pt x="15310" y="6355"/>
                    </a:cubicBezTo>
                    <a:lnTo>
                      <a:pt x="15310" y="6199"/>
                    </a:lnTo>
                    <a:close/>
                    <a:moveTo>
                      <a:pt x="31755" y="5898"/>
                    </a:moveTo>
                    <a:cubicBezTo>
                      <a:pt x="31663" y="5946"/>
                      <a:pt x="31569" y="6002"/>
                      <a:pt x="31475" y="6058"/>
                    </a:cubicBezTo>
                    <a:cubicBezTo>
                      <a:pt x="31374" y="6161"/>
                      <a:pt x="31271" y="6299"/>
                      <a:pt x="31177" y="6479"/>
                    </a:cubicBezTo>
                    <a:cubicBezTo>
                      <a:pt x="31410" y="6311"/>
                      <a:pt x="31654" y="6161"/>
                      <a:pt x="31896" y="6040"/>
                    </a:cubicBezTo>
                    <a:cubicBezTo>
                      <a:pt x="31867" y="5963"/>
                      <a:pt x="31831" y="5907"/>
                      <a:pt x="31784" y="5898"/>
                    </a:cubicBezTo>
                    <a:close/>
                    <a:moveTo>
                      <a:pt x="16289" y="6515"/>
                    </a:moveTo>
                    <a:cubicBezTo>
                      <a:pt x="16327" y="6515"/>
                      <a:pt x="16374" y="6523"/>
                      <a:pt x="16410" y="6535"/>
                    </a:cubicBezTo>
                    <a:lnTo>
                      <a:pt x="16410" y="6544"/>
                    </a:lnTo>
                    <a:cubicBezTo>
                      <a:pt x="16374" y="6535"/>
                      <a:pt x="16327" y="6523"/>
                      <a:pt x="16289" y="6515"/>
                    </a:cubicBezTo>
                    <a:close/>
                    <a:moveTo>
                      <a:pt x="19230" y="6040"/>
                    </a:moveTo>
                    <a:cubicBezTo>
                      <a:pt x="19248" y="6367"/>
                      <a:pt x="19266" y="6691"/>
                      <a:pt x="19304" y="7019"/>
                    </a:cubicBezTo>
                    <a:cubicBezTo>
                      <a:pt x="18903" y="7095"/>
                      <a:pt x="18502" y="7169"/>
                      <a:pt x="18090" y="7216"/>
                    </a:cubicBezTo>
                    <a:cubicBezTo>
                      <a:pt x="18063" y="7225"/>
                      <a:pt x="18034" y="7225"/>
                      <a:pt x="18007" y="7234"/>
                    </a:cubicBezTo>
                    <a:lnTo>
                      <a:pt x="18007" y="7225"/>
                    </a:lnTo>
                    <a:cubicBezTo>
                      <a:pt x="17904" y="7169"/>
                      <a:pt x="17810" y="7113"/>
                      <a:pt x="17718" y="7066"/>
                    </a:cubicBezTo>
                    <a:cubicBezTo>
                      <a:pt x="17362" y="6871"/>
                      <a:pt x="16981" y="6721"/>
                      <a:pt x="16598" y="6600"/>
                    </a:cubicBezTo>
                    <a:lnTo>
                      <a:pt x="16598" y="6553"/>
                    </a:lnTo>
                    <a:cubicBezTo>
                      <a:pt x="16728" y="6562"/>
                      <a:pt x="16856" y="6566"/>
                      <a:pt x="16983" y="6566"/>
                    </a:cubicBezTo>
                    <a:cubicBezTo>
                      <a:pt x="17110" y="6566"/>
                      <a:pt x="17236" y="6562"/>
                      <a:pt x="17362" y="6553"/>
                    </a:cubicBezTo>
                    <a:cubicBezTo>
                      <a:pt x="17530" y="6535"/>
                      <a:pt x="17698" y="6515"/>
                      <a:pt x="17866" y="6479"/>
                    </a:cubicBezTo>
                    <a:cubicBezTo>
                      <a:pt x="18016" y="6450"/>
                      <a:pt x="18175" y="6411"/>
                      <a:pt x="18314" y="6376"/>
                    </a:cubicBezTo>
                    <a:cubicBezTo>
                      <a:pt x="18334" y="6367"/>
                      <a:pt x="18352" y="6367"/>
                      <a:pt x="18361" y="6355"/>
                    </a:cubicBezTo>
                    <a:cubicBezTo>
                      <a:pt x="18464" y="6329"/>
                      <a:pt x="18558" y="6299"/>
                      <a:pt x="18650" y="6273"/>
                    </a:cubicBezTo>
                    <a:cubicBezTo>
                      <a:pt x="18791" y="6217"/>
                      <a:pt x="18930" y="6170"/>
                      <a:pt x="19062" y="6114"/>
                    </a:cubicBezTo>
                    <a:cubicBezTo>
                      <a:pt x="19118" y="6087"/>
                      <a:pt x="19174" y="6066"/>
                      <a:pt x="19230" y="6040"/>
                    </a:cubicBezTo>
                    <a:close/>
                    <a:moveTo>
                      <a:pt x="15346" y="6544"/>
                    </a:moveTo>
                    <a:lnTo>
                      <a:pt x="15346" y="6544"/>
                    </a:lnTo>
                    <a:cubicBezTo>
                      <a:pt x="15384" y="6553"/>
                      <a:pt x="15422" y="6553"/>
                      <a:pt x="15458" y="6553"/>
                    </a:cubicBezTo>
                    <a:cubicBezTo>
                      <a:pt x="15776" y="6591"/>
                      <a:pt x="16094" y="6656"/>
                      <a:pt x="16401" y="6739"/>
                    </a:cubicBezTo>
                    <a:cubicBezTo>
                      <a:pt x="16392" y="6889"/>
                      <a:pt x="16383" y="7039"/>
                      <a:pt x="16374" y="7187"/>
                    </a:cubicBezTo>
                    <a:lnTo>
                      <a:pt x="16374" y="7355"/>
                    </a:lnTo>
                    <a:cubicBezTo>
                      <a:pt x="16168" y="7346"/>
                      <a:pt x="15973" y="7308"/>
                      <a:pt x="15805" y="7207"/>
                    </a:cubicBezTo>
                    <a:cubicBezTo>
                      <a:pt x="15543" y="7057"/>
                      <a:pt x="15402" y="6824"/>
                      <a:pt x="15346" y="6544"/>
                    </a:cubicBezTo>
                    <a:close/>
                    <a:moveTo>
                      <a:pt x="16578" y="6795"/>
                    </a:moveTo>
                    <a:cubicBezTo>
                      <a:pt x="16952" y="6907"/>
                      <a:pt x="17317" y="7066"/>
                      <a:pt x="17662" y="7252"/>
                    </a:cubicBezTo>
                    <a:cubicBezTo>
                      <a:pt x="17671" y="7252"/>
                      <a:pt x="17680" y="7263"/>
                      <a:pt x="17698" y="7272"/>
                    </a:cubicBezTo>
                    <a:lnTo>
                      <a:pt x="17653" y="7272"/>
                    </a:lnTo>
                    <a:cubicBezTo>
                      <a:pt x="17373" y="7299"/>
                      <a:pt x="17093" y="7328"/>
                      <a:pt x="16802" y="7346"/>
                    </a:cubicBezTo>
                    <a:cubicBezTo>
                      <a:pt x="16728" y="7346"/>
                      <a:pt x="16645" y="7355"/>
                      <a:pt x="16560" y="7355"/>
                    </a:cubicBezTo>
                    <a:cubicBezTo>
                      <a:pt x="16569" y="7299"/>
                      <a:pt x="16569" y="7252"/>
                      <a:pt x="16569" y="7196"/>
                    </a:cubicBezTo>
                    <a:cubicBezTo>
                      <a:pt x="16569" y="7057"/>
                      <a:pt x="16578" y="6927"/>
                      <a:pt x="16578" y="6795"/>
                    </a:cubicBezTo>
                    <a:close/>
                    <a:moveTo>
                      <a:pt x="14850" y="6527"/>
                    </a:moveTo>
                    <a:cubicBezTo>
                      <a:pt x="14950" y="6527"/>
                      <a:pt x="15050" y="6529"/>
                      <a:pt x="15151" y="6535"/>
                    </a:cubicBezTo>
                    <a:cubicBezTo>
                      <a:pt x="15207" y="6889"/>
                      <a:pt x="15384" y="7187"/>
                      <a:pt x="15711" y="7375"/>
                    </a:cubicBezTo>
                    <a:cubicBezTo>
                      <a:pt x="15917" y="7487"/>
                      <a:pt x="16141" y="7532"/>
                      <a:pt x="16374" y="7543"/>
                    </a:cubicBezTo>
                    <a:cubicBezTo>
                      <a:pt x="16374" y="7747"/>
                      <a:pt x="16383" y="7944"/>
                      <a:pt x="16401" y="8130"/>
                    </a:cubicBezTo>
                    <a:cubicBezTo>
                      <a:pt x="16087" y="7992"/>
                      <a:pt x="15736" y="7918"/>
                      <a:pt x="15376" y="7918"/>
                    </a:cubicBezTo>
                    <a:cubicBezTo>
                      <a:pt x="15320" y="7918"/>
                      <a:pt x="15263" y="7920"/>
                      <a:pt x="15207" y="7924"/>
                    </a:cubicBezTo>
                    <a:cubicBezTo>
                      <a:pt x="14638" y="7962"/>
                      <a:pt x="14087" y="8159"/>
                      <a:pt x="13592" y="8401"/>
                    </a:cubicBezTo>
                    <a:cubicBezTo>
                      <a:pt x="12949" y="8195"/>
                      <a:pt x="12265" y="8083"/>
                      <a:pt x="11593" y="8083"/>
                    </a:cubicBezTo>
                    <a:cubicBezTo>
                      <a:pt x="11325" y="8083"/>
                      <a:pt x="11045" y="8103"/>
                      <a:pt x="10774" y="8139"/>
                    </a:cubicBezTo>
                    <a:cubicBezTo>
                      <a:pt x="11867" y="7116"/>
                      <a:pt x="13353" y="6527"/>
                      <a:pt x="14850" y="6527"/>
                    </a:cubicBezTo>
                    <a:close/>
                    <a:moveTo>
                      <a:pt x="19313" y="7207"/>
                    </a:moveTo>
                    <a:cubicBezTo>
                      <a:pt x="19351" y="7514"/>
                      <a:pt x="19389" y="7823"/>
                      <a:pt x="19434" y="8130"/>
                    </a:cubicBezTo>
                    <a:cubicBezTo>
                      <a:pt x="19445" y="8251"/>
                      <a:pt x="19472" y="8363"/>
                      <a:pt x="19490" y="8484"/>
                    </a:cubicBezTo>
                    <a:cubicBezTo>
                      <a:pt x="19127" y="8065"/>
                      <a:pt x="18717" y="7700"/>
                      <a:pt x="18249" y="7393"/>
                    </a:cubicBezTo>
                    <a:cubicBezTo>
                      <a:pt x="18605" y="7337"/>
                      <a:pt x="18968" y="7281"/>
                      <a:pt x="19313" y="7207"/>
                    </a:cubicBezTo>
                    <a:close/>
                    <a:moveTo>
                      <a:pt x="16625" y="8457"/>
                    </a:moveTo>
                    <a:lnTo>
                      <a:pt x="16625" y="8457"/>
                    </a:lnTo>
                    <a:cubicBezTo>
                      <a:pt x="16775" y="8551"/>
                      <a:pt x="16914" y="8663"/>
                      <a:pt x="17037" y="8802"/>
                    </a:cubicBezTo>
                    <a:cubicBezTo>
                      <a:pt x="17093" y="8867"/>
                      <a:pt x="17138" y="8932"/>
                      <a:pt x="17185" y="9008"/>
                    </a:cubicBezTo>
                    <a:cubicBezTo>
                      <a:pt x="17223" y="9055"/>
                      <a:pt x="17250" y="9111"/>
                      <a:pt x="17279" y="9176"/>
                    </a:cubicBezTo>
                    <a:cubicBezTo>
                      <a:pt x="17474" y="9595"/>
                      <a:pt x="17465" y="10072"/>
                      <a:pt x="17409" y="10491"/>
                    </a:cubicBezTo>
                    <a:cubicBezTo>
                      <a:pt x="17261" y="10314"/>
                      <a:pt x="17138" y="10108"/>
                      <a:pt x="17026" y="9884"/>
                    </a:cubicBezTo>
                    <a:cubicBezTo>
                      <a:pt x="16981" y="9783"/>
                      <a:pt x="16934" y="9680"/>
                      <a:pt x="16896" y="9577"/>
                    </a:cubicBezTo>
                    <a:cubicBezTo>
                      <a:pt x="16858" y="9483"/>
                      <a:pt x="16831" y="9391"/>
                      <a:pt x="16802" y="9288"/>
                    </a:cubicBezTo>
                    <a:cubicBezTo>
                      <a:pt x="16719" y="9035"/>
                      <a:pt x="16663" y="8755"/>
                      <a:pt x="16625" y="8457"/>
                    </a:cubicBezTo>
                    <a:close/>
                    <a:moveTo>
                      <a:pt x="11593" y="8274"/>
                    </a:moveTo>
                    <a:cubicBezTo>
                      <a:pt x="12183" y="8274"/>
                      <a:pt x="12775" y="8357"/>
                      <a:pt x="13350" y="8522"/>
                    </a:cubicBezTo>
                    <a:cubicBezTo>
                      <a:pt x="13153" y="8625"/>
                      <a:pt x="12967" y="8737"/>
                      <a:pt x="12790" y="8849"/>
                    </a:cubicBezTo>
                    <a:cubicBezTo>
                      <a:pt x="11773" y="9474"/>
                      <a:pt x="10809" y="10193"/>
                      <a:pt x="9933" y="10995"/>
                    </a:cubicBezTo>
                    <a:cubicBezTo>
                      <a:pt x="9783" y="10762"/>
                      <a:pt x="9680" y="10500"/>
                      <a:pt x="9662" y="10211"/>
                    </a:cubicBezTo>
                    <a:cubicBezTo>
                      <a:pt x="9624" y="9698"/>
                      <a:pt x="9869" y="9138"/>
                      <a:pt x="10382" y="8551"/>
                    </a:cubicBezTo>
                    <a:cubicBezTo>
                      <a:pt x="10438" y="8484"/>
                      <a:pt x="10494" y="8428"/>
                      <a:pt x="10550" y="8363"/>
                    </a:cubicBezTo>
                    <a:cubicBezTo>
                      <a:pt x="10893" y="8303"/>
                      <a:pt x="11243" y="8274"/>
                      <a:pt x="11593" y="8274"/>
                    </a:cubicBezTo>
                    <a:close/>
                    <a:moveTo>
                      <a:pt x="17521" y="10912"/>
                    </a:moveTo>
                    <a:cubicBezTo>
                      <a:pt x="17559" y="10939"/>
                      <a:pt x="17586" y="10977"/>
                      <a:pt x="17624" y="11004"/>
                    </a:cubicBezTo>
                    <a:cubicBezTo>
                      <a:pt x="17577" y="11033"/>
                      <a:pt x="17530" y="11071"/>
                      <a:pt x="17485" y="11098"/>
                    </a:cubicBezTo>
                    <a:cubicBezTo>
                      <a:pt x="17494" y="11042"/>
                      <a:pt x="17503" y="10995"/>
                      <a:pt x="17521" y="10939"/>
                    </a:cubicBezTo>
                    <a:lnTo>
                      <a:pt x="17521" y="10912"/>
                    </a:lnTo>
                    <a:close/>
                    <a:moveTo>
                      <a:pt x="15344" y="8109"/>
                    </a:moveTo>
                    <a:cubicBezTo>
                      <a:pt x="15690" y="8109"/>
                      <a:pt x="16078" y="8186"/>
                      <a:pt x="16421" y="8345"/>
                    </a:cubicBezTo>
                    <a:cubicBezTo>
                      <a:pt x="16466" y="8784"/>
                      <a:pt x="16551" y="9176"/>
                      <a:pt x="16681" y="9530"/>
                    </a:cubicBezTo>
                    <a:cubicBezTo>
                      <a:pt x="16710" y="9624"/>
                      <a:pt x="16746" y="9707"/>
                      <a:pt x="16784" y="9792"/>
                    </a:cubicBezTo>
                    <a:cubicBezTo>
                      <a:pt x="16802" y="9857"/>
                      <a:pt x="16831" y="9913"/>
                      <a:pt x="16858" y="9969"/>
                    </a:cubicBezTo>
                    <a:cubicBezTo>
                      <a:pt x="16999" y="10258"/>
                      <a:pt x="17167" y="10511"/>
                      <a:pt x="17362" y="10744"/>
                    </a:cubicBezTo>
                    <a:cubicBezTo>
                      <a:pt x="17353" y="10800"/>
                      <a:pt x="17344" y="10856"/>
                      <a:pt x="17335" y="10903"/>
                    </a:cubicBezTo>
                    <a:cubicBezTo>
                      <a:pt x="17326" y="10959"/>
                      <a:pt x="17306" y="11004"/>
                      <a:pt x="17297" y="11060"/>
                    </a:cubicBezTo>
                    <a:cubicBezTo>
                      <a:pt x="17279" y="11136"/>
                      <a:pt x="17261" y="11201"/>
                      <a:pt x="17250" y="11266"/>
                    </a:cubicBezTo>
                    <a:cubicBezTo>
                      <a:pt x="17176" y="11322"/>
                      <a:pt x="17102" y="11369"/>
                      <a:pt x="17037" y="11425"/>
                    </a:cubicBezTo>
                    <a:cubicBezTo>
                      <a:pt x="16990" y="11284"/>
                      <a:pt x="16943" y="11136"/>
                      <a:pt x="16878" y="10995"/>
                    </a:cubicBezTo>
                    <a:cubicBezTo>
                      <a:pt x="16775" y="10780"/>
                      <a:pt x="16645" y="10567"/>
                      <a:pt x="16477" y="10352"/>
                    </a:cubicBezTo>
                    <a:cubicBezTo>
                      <a:pt x="16439" y="10296"/>
                      <a:pt x="16392" y="10240"/>
                      <a:pt x="16345" y="10184"/>
                    </a:cubicBezTo>
                    <a:cubicBezTo>
                      <a:pt x="16159" y="9960"/>
                      <a:pt x="15935" y="9745"/>
                      <a:pt x="15673" y="9530"/>
                    </a:cubicBezTo>
                    <a:cubicBezTo>
                      <a:pt x="15122" y="9082"/>
                      <a:pt x="14506" y="8728"/>
                      <a:pt x="13845" y="8484"/>
                    </a:cubicBezTo>
                    <a:cubicBezTo>
                      <a:pt x="14282" y="8289"/>
                      <a:pt x="14741" y="8139"/>
                      <a:pt x="15225" y="8112"/>
                    </a:cubicBezTo>
                    <a:cubicBezTo>
                      <a:pt x="15264" y="8110"/>
                      <a:pt x="15304" y="8109"/>
                      <a:pt x="15344" y="8109"/>
                    </a:cubicBezTo>
                    <a:close/>
                    <a:moveTo>
                      <a:pt x="17167" y="11564"/>
                    </a:moveTo>
                    <a:lnTo>
                      <a:pt x="17167" y="11564"/>
                    </a:lnTo>
                    <a:cubicBezTo>
                      <a:pt x="17149" y="11631"/>
                      <a:pt x="17129" y="11687"/>
                      <a:pt x="17102" y="11752"/>
                    </a:cubicBezTo>
                    <a:cubicBezTo>
                      <a:pt x="17102" y="11714"/>
                      <a:pt x="17093" y="11667"/>
                      <a:pt x="17082" y="11631"/>
                    </a:cubicBezTo>
                    <a:cubicBezTo>
                      <a:pt x="17111" y="11611"/>
                      <a:pt x="17138" y="11584"/>
                      <a:pt x="17167" y="11564"/>
                    </a:cubicBezTo>
                    <a:close/>
                    <a:moveTo>
                      <a:pt x="13601" y="8607"/>
                    </a:moveTo>
                    <a:cubicBezTo>
                      <a:pt x="14311" y="8840"/>
                      <a:pt x="14974" y="9203"/>
                      <a:pt x="15552" y="9680"/>
                    </a:cubicBezTo>
                    <a:cubicBezTo>
                      <a:pt x="15832" y="9904"/>
                      <a:pt x="16056" y="10128"/>
                      <a:pt x="16253" y="10370"/>
                    </a:cubicBezTo>
                    <a:cubicBezTo>
                      <a:pt x="16298" y="10426"/>
                      <a:pt x="16336" y="10482"/>
                      <a:pt x="16383" y="10538"/>
                    </a:cubicBezTo>
                    <a:cubicBezTo>
                      <a:pt x="16495" y="10688"/>
                      <a:pt x="16589" y="10836"/>
                      <a:pt x="16663" y="10995"/>
                    </a:cubicBezTo>
                    <a:cubicBezTo>
                      <a:pt x="16746" y="11172"/>
                      <a:pt x="16813" y="11340"/>
                      <a:pt x="16869" y="11519"/>
                    </a:cubicBezTo>
                    <a:cubicBezTo>
                      <a:pt x="16869" y="11537"/>
                      <a:pt x="16869" y="11546"/>
                      <a:pt x="16878" y="11555"/>
                    </a:cubicBezTo>
                    <a:cubicBezTo>
                      <a:pt x="16663" y="11723"/>
                      <a:pt x="16457" y="11920"/>
                      <a:pt x="16242" y="12115"/>
                    </a:cubicBezTo>
                    <a:cubicBezTo>
                      <a:pt x="15720" y="12619"/>
                      <a:pt x="15234" y="13143"/>
                      <a:pt x="14786" y="13683"/>
                    </a:cubicBezTo>
                    <a:cubicBezTo>
                      <a:pt x="14712" y="13777"/>
                      <a:pt x="14638" y="13871"/>
                      <a:pt x="14562" y="13963"/>
                    </a:cubicBezTo>
                    <a:cubicBezTo>
                      <a:pt x="14488" y="13954"/>
                      <a:pt x="14423" y="13945"/>
                      <a:pt x="14349" y="13927"/>
                    </a:cubicBezTo>
                    <a:cubicBezTo>
                      <a:pt x="13946" y="13842"/>
                      <a:pt x="13601" y="13712"/>
                      <a:pt x="13377" y="13618"/>
                    </a:cubicBezTo>
                    <a:cubicBezTo>
                      <a:pt x="12360" y="13179"/>
                      <a:pt x="11437" y="12572"/>
                      <a:pt x="10623" y="11817"/>
                    </a:cubicBezTo>
                    <a:cubicBezTo>
                      <a:pt x="10438" y="11640"/>
                      <a:pt x="10213" y="11416"/>
                      <a:pt x="10037" y="11154"/>
                    </a:cubicBezTo>
                    <a:cubicBezTo>
                      <a:pt x="10912" y="10352"/>
                      <a:pt x="11873" y="9633"/>
                      <a:pt x="12893" y="9008"/>
                    </a:cubicBezTo>
                    <a:cubicBezTo>
                      <a:pt x="13117" y="8867"/>
                      <a:pt x="13350" y="8728"/>
                      <a:pt x="13601" y="8607"/>
                    </a:cubicBezTo>
                    <a:close/>
                    <a:moveTo>
                      <a:pt x="16914" y="11770"/>
                    </a:moveTo>
                    <a:cubicBezTo>
                      <a:pt x="16943" y="11920"/>
                      <a:pt x="16952" y="12068"/>
                      <a:pt x="16943" y="12218"/>
                    </a:cubicBezTo>
                    <a:cubicBezTo>
                      <a:pt x="16831" y="12507"/>
                      <a:pt x="16710" y="12787"/>
                      <a:pt x="16569" y="13067"/>
                    </a:cubicBezTo>
                    <a:cubicBezTo>
                      <a:pt x="16477" y="13244"/>
                      <a:pt x="16392" y="13412"/>
                      <a:pt x="16289" y="13580"/>
                    </a:cubicBezTo>
                    <a:lnTo>
                      <a:pt x="16289" y="13591"/>
                    </a:lnTo>
                    <a:cubicBezTo>
                      <a:pt x="16280" y="13609"/>
                      <a:pt x="16271" y="13618"/>
                      <a:pt x="16262" y="13636"/>
                    </a:cubicBezTo>
                    <a:cubicBezTo>
                      <a:pt x="15900" y="13906"/>
                      <a:pt x="15473" y="14005"/>
                      <a:pt x="15052" y="14005"/>
                    </a:cubicBezTo>
                    <a:cubicBezTo>
                      <a:pt x="14963" y="14005"/>
                      <a:pt x="14874" y="14000"/>
                      <a:pt x="14786" y="13992"/>
                    </a:cubicBezTo>
                    <a:cubicBezTo>
                      <a:pt x="15272" y="13385"/>
                      <a:pt x="15805" y="12796"/>
                      <a:pt x="16374" y="12256"/>
                    </a:cubicBezTo>
                    <a:cubicBezTo>
                      <a:pt x="16551" y="12079"/>
                      <a:pt x="16737" y="11920"/>
                      <a:pt x="16914" y="11770"/>
                    </a:cubicBezTo>
                    <a:close/>
                    <a:moveTo>
                      <a:pt x="9895" y="11284"/>
                    </a:moveTo>
                    <a:cubicBezTo>
                      <a:pt x="10081" y="11546"/>
                      <a:pt x="10305" y="11779"/>
                      <a:pt x="10494" y="11956"/>
                    </a:cubicBezTo>
                    <a:cubicBezTo>
                      <a:pt x="11213" y="12619"/>
                      <a:pt x="12015" y="13179"/>
                      <a:pt x="12893" y="13600"/>
                    </a:cubicBezTo>
                    <a:cubicBezTo>
                      <a:pt x="12602" y="13535"/>
                      <a:pt x="12304" y="13479"/>
                      <a:pt x="12006" y="13450"/>
                    </a:cubicBezTo>
                    <a:cubicBezTo>
                      <a:pt x="11759" y="13422"/>
                      <a:pt x="11509" y="13408"/>
                      <a:pt x="11258" y="13408"/>
                    </a:cubicBezTo>
                    <a:cubicBezTo>
                      <a:pt x="9869" y="13408"/>
                      <a:pt x="8427" y="13839"/>
                      <a:pt x="7021" y="14655"/>
                    </a:cubicBezTo>
                    <a:cubicBezTo>
                      <a:pt x="7841" y="13423"/>
                      <a:pt x="8813" y="12292"/>
                      <a:pt x="9895" y="11284"/>
                    </a:cubicBezTo>
                    <a:close/>
                    <a:moveTo>
                      <a:pt x="16038" y="13992"/>
                    </a:moveTo>
                    <a:cubicBezTo>
                      <a:pt x="15888" y="14234"/>
                      <a:pt x="15720" y="14467"/>
                      <a:pt x="15543" y="14691"/>
                    </a:cubicBezTo>
                    <a:cubicBezTo>
                      <a:pt x="15234" y="14523"/>
                      <a:pt x="14918" y="14364"/>
                      <a:pt x="14609" y="14216"/>
                    </a:cubicBezTo>
                    <a:cubicBezTo>
                      <a:pt x="14618" y="14196"/>
                      <a:pt x="14629" y="14187"/>
                      <a:pt x="14647" y="14169"/>
                    </a:cubicBezTo>
                    <a:cubicBezTo>
                      <a:pt x="14777" y="14185"/>
                      <a:pt x="14911" y="14194"/>
                      <a:pt x="15046" y="14194"/>
                    </a:cubicBezTo>
                    <a:cubicBezTo>
                      <a:pt x="15382" y="14194"/>
                      <a:pt x="15724" y="14138"/>
                      <a:pt x="16038" y="13992"/>
                    </a:cubicBezTo>
                    <a:close/>
                    <a:moveTo>
                      <a:pt x="17774" y="11136"/>
                    </a:moveTo>
                    <a:cubicBezTo>
                      <a:pt x="18081" y="11378"/>
                      <a:pt x="18417" y="11555"/>
                      <a:pt x="18773" y="11649"/>
                    </a:cubicBezTo>
                    <a:cubicBezTo>
                      <a:pt x="18735" y="11687"/>
                      <a:pt x="18688" y="11714"/>
                      <a:pt x="18641" y="11743"/>
                    </a:cubicBezTo>
                    <a:cubicBezTo>
                      <a:pt x="18632" y="11752"/>
                      <a:pt x="18614" y="11761"/>
                      <a:pt x="18605" y="11779"/>
                    </a:cubicBezTo>
                    <a:cubicBezTo>
                      <a:pt x="18222" y="12059"/>
                      <a:pt x="17857" y="12377"/>
                      <a:pt x="17521" y="12731"/>
                    </a:cubicBezTo>
                    <a:cubicBezTo>
                      <a:pt x="17046" y="13244"/>
                      <a:pt x="16616" y="13824"/>
                      <a:pt x="16242" y="14458"/>
                    </a:cubicBezTo>
                    <a:cubicBezTo>
                      <a:pt x="16150" y="14617"/>
                      <a:pt x="16065" y="14785"/>
                      <a:pt x="15982" y="14953"/>
                    </a:cubicBezTo>
                    <a:cubicBezTo>
                      <a:pt x="15888" y="14897"/>
                      <a:pt x="15794" y="14841"/>
                      <a:pt x="15702" y="14794"/>
                    </a:cubicBezTo>
                    <a:cubicBezTo>
                      <a:pt x="15888" y="14561"/>
                      <a:pt x="16056" y="14319"/>
                      <a:pt x="16215" y="14075"/>
                    </a:cubicBezTo>
                    <a:cubicBezTo>
                      <a:pt x="16280" y="13972"/>
                      <a:pt x="16345" y="13871"/>
                      <a:pt x="16401" y="13768"/>
                    </a:cubicBezTo>
                    <a:cubicBezTo>
                      <a:pt x="16421" y="13748"/>
                      <a:pt x="16430" y="13739"/>
                      <a:pt x="16448" y="13730"/>
                    </a:cubicBezTo>
                    <a:cubicBezTo>
                      <a:pt x="16737" y="13479"/>
                      <a:pt x="16952" y="13123"/>
                      <a:pt x="17055" y="12731"/>
                    </a:cubicBezTo>
                    <a:cubicBezTo>
                      <a:pt x="17093" y="12583"/>
                      <a:pt x="17120" y="12424"/>
                      <a:pt x="17129" y="12256"/>
                    </a:cubicBezTo>
                    <a:cubicBezTo>
                      <a:pt x="17241" y="11967"/>
                      <a:pt x="17335" y="11676"/>
                      <a:pt x="17409" y="11378"/>
                    </a:cubicBezTo>
                    <a:cubicBezTo>
                      <a:pt x="17503" y="11313"/>
                      <a:pt x="17586" y="11257"/>
                      <a:pt x="17680" y="11192"/>
                    </a:cubicBezTo>
                    <a:cubicBezTo>
                      <a:pt x="17709" y="11172"/>
                      <a:pt x="17736" y="11154"/>
                      <a:pt x="17774" y="11136"/>
                    </a:cubicBezTo>
                    <a:close/>
                    <a:moveTo>
                      <a:pt x="31083" y="11434"/>
                    </a:moveTo>
                    <a:lnTo>
                      <a:pt x="31027" y="11564"/>
                    </a:lnTo>
                    <a:cubicBezTo>
                      <a:pt x="30953" y="11743"/>
                      <a:pt x="30888" y="11920"/>
                      <a:pt x="30832" y="12097"/>
                    </a:cubicBezTo>
                    <a:cubicBezTo>
                      <a:pt x="30823" y="12115"/>
                      <a:pt x="30814" y="12135"/>
                      <a:pt x="30814" y="12162"/>
                    </a:cubicBezTo>
                    <a:cubicBezTo>
                      <a:pt x="30758" y="12106"/>
                      <a:pt x="30691" y="12059"/>
                      <a:pt x="30635" y="12003"/>
                    </a:cubicBezTo>
                    <a:lnTo>
                      <a:pt x="30626" y="12003"/>
                    </a:lnTo>
                    <a:cubicBezTo>
                      <a:pt x="30626" y="11994"/>
                      <a:pt x="30617" y="11985"/>
                      <a:pt x="30608" y="11985"/>
                    </a:cubicBezTo>
                    <a:lnTo>
                      <a:pt x="30608" y="11994"/>
                    </a:lnTo>
                    <a:cubicBezTo>
                      <a:pt x="30579" y="12041"/>
                      <a:pt x="30543" y="12097"/>
                      <a:pt x="30514" y="12153"/>
                    </a:cubicBezTo>
                    <a:cubicBezTo>
                      <a:pt x="30599" y="12218"/>
                      <a:pt x="30673" y="12283"/>
                      <a:pt x="30747" y="12359"/>
                    </a:cubicBezTo>
                    <a:cubicBezTo>
                      <a:pt x="30431" y="13412"/>
                      <a:pt x="30299" y="14514"/>
                      <a:pt x="30346" y="15607"/>
                    </a:cubicBezTo>
                    <a:cubicBezTo>
                      <a:pt x="30411" y="15495"/>
                      <a:pt x="30467" y="15372"/>
                      <a:pt x="30523" y="15260"/>
                    </a:cubicBezTo>
                    <a:cubicBezTo>
                      <a:pt x="30514" y="14337"/>
                      <a:pt x="30635" y="13403"/>
                      <a:pt x="30897" y="12516"/>
                    </a:cubicBezTo>
                    <a:cubicBezTo>
                      <a:pt x="31000" y="12619"/>
                      <a:pt x="31094" y="12731"/>
                      <a:pt x="31186" y="12834"/>
                    </a:cubicBezTo>
                    <a:cubicBezTo>
                      <a:pt x="31298" y="12975"/>
                      <a:pt x="31410" y="13114"/>
                      <a:pt x="31513" y="13255"/>
                    </a:cubicBezTo>
                    <a:cubicBezTo>
                      <a:pt x="31551" y="13179"/>
                      <a:pt x="31578" y="13114"/>
                      <a:pt x="31607" y="13058"/>
                    </a:cubicBezTo>
                    <a:cubicBezTo>
                      <a:pt x="31522" y="12946"/>
                      <a:pt x="31430" y="12825"/>
                      <a:pt x="31327" y="12713"/>
                    </a:cubicBezTo>
                    <a:cubicBezTo>
                      <a:pt x="31224" y="12583"/>
                      <a:pt x="31094" y="12442"/>
                      <a:pt x="30962" y="12303"/>
                    </a:cubicBezTo>
                    <a:cubicBezTo>
                      <a:pt x="30971" y="12265"/>
                      <a:pt x="30991" y="12218"/>
                      <a:pt x="31009" y="12171"/>
                    </a:cubicBezTo>
                    <a:cubicBezTo>
                      <a:pt x="31047" y="12041"/>
                      <a:pt x="31103" y="11900"/>
                      <a:pt x="31150" y="11770"/>
                    </a:cubicBezTo>
                    <a:cubicBezTo>
                      <a:pt x="31354" y="11985"/>
                      <a:pt x="31531" y="12227"/>
                      <a:pt x="31681" y="12480"/>
                    </a:cubicBezTo>
                    <a:cubicBezTo>
                      <a:pt x="31719" y="12545"/>
                      <a:pt x="31755" y="12610"/>
                      <a:pt x="31784" y="12675"/>
                    </a:cubicBezTo>
                    <a:cubicBezTo>
                      <a:pt x="31822" y="12592"/>
                      <a:pt x="31840" y="12554"/>
                      <a:pt x="31840" y="12554"/>
                    </a:cubicBezTo>
                    <a:cubicBezTo>
                      <a:pt x="31840" y="12554"/>
                      <a:pt x="31858" y="12516"/>
                      <a:pt x="31887" y="12451"/>
                    </a:cubicBezTo>
                    <a:cubicBezTo>
                      <a:pt x="31690" y="12115"/>
                      <a:pt x="31457" y="11808"/>
                      <a:pt x="31177" y="11537"/>
                    </a:cubicBezTo>
                    <a:lnTo>
                      <a:pt x="31083" y="11434"/>
                    </a:lnTo>
                    <a:close/>
                    <a:moveTo>
                      <a:pt x="16056" y="15224"/>
                    </a:moveTo>
                    <a:cubicBezTo>
                      <a:pt x="16141" y="15271"/>
                      <a:pt x="16224" y="15316"/>
                      <a:pt x="16298" y="15372"/>
                    </a:cubicBezTo>
                    <a:cubicBezTo>
                      <a:pt x="16130" y="15522"/>
                      <a:pt x="15962" y="15663"/>
                      <a:pt x="15794" y="15811"/>
                    </a:cubicBezTo>
                    <a:cubicBezTo>
                      <a:pt x="15879" y="15607"/>
                      <a:pt x="15962" y="15410"/>
                      <a:pt x="16056" y="15224"/>
                    </a:cubicBezTo>
                    <a:close/>
                    <a:moveTo>
                      <a:pt x="14488" y="14364"/>
                    </a:moveTo>
                    <a:cubicBezTo>
                      <a:pt x="14497" y="14375"/>
                      <a:pt x="14497" y="14375"/>
                      <a:pt x="14506" y="14375"/>
                    </a:cubicBezTo>
                    <a:cubicBezTo>
                      <a:pt x="14815" y="14514"/>
                      <a:pt x="15113" y="14673"/>
                      <a:pt x="15422" y="14841"/>
                    </a:cubicBezTo>
                    <a:cubicBezTo>
                      <a:pt x="14974" y="15392"/>
                      <a:pt x="14470" y="15896"/>
                      <a:pt x="13910" y="16335"/>
                    </a:cubicBezTo>
                    <a:cubicBezTo>
                      <a:pt x="13834" y="16391"/>
                      <a:pt x="13751" y="16456"/>
                      <a:pt x="13666" y="16512"/>
                    </a:cubicBezTo>
                    <a:cubicBezTo>
                      <a:pt x="13397" y="16716"/>
                      <a:pt x="13106" y="16913"/>
                      <a:pt x="12799" y="17081"/>
                    </a:cubicBezTo>
                    <a:cubicBezTo>
                      <a:pt x="12837" y="17016"/>
                      <a:pt x="12864" y="16951"/>
                      <a:pt x="12893" y="16895"/>
                    </a:cubicBezTo>
                    <a:cubicBezTo>
                      <a:pt x="13218" y="16279"/>
                      <a:pt x="13574" y="15681"/>
                      <a:pt x="13966" y="15103"/>
                    </a:cubicBezTo>
                    <a:cubicBezTo>
                      <a:pt x="14134" y="14850"/>
                      <a:pt x="14311" y="14608"/>
                      <a:pt x="14488" y="14364"/>
                    </a:cubicBezTo>
                    <a:close/>
                    <a:moveTo>
                      <a:pt x="20330" y="16940"/>
                    </a:moveTo>
                    <a:cubicBezTo>
                      <a:pt x="20359" y="17305"/>
                      <a:pt x="20415" y="17659"/>
                      <a:pt x="20509" y="18016"/>
                    </a:cubicBezTo>
                    <a:cubicBezTo>
                      <a:pt x="20285" y="17856"/>
                      <a:pt x="20061" y="17706"/>
                      <a:pt x="19837" y="17547"/>
                    </a:cubicBezTo>
                    <a:cubicBezTo>
                      <a:pt x="20014" y="17352"/>
                      <a:pt x="20173" y="17146"/>
                      <a:pt x="20330" y="16940"/>
                    </a:cubicBezTo>
                    <a:close/>
                    <a:moveTo>
                      <a:pt x="27331" y="16147"/>
                    </a:moveTo>
                    <a:cubicBezTo>
                      <a:pt x="27286" y="16194"/>
                      <a:pt x="27239" y="16241"/>
                      <a:pt x="27192" y="16279"/>
                    </a:cubicBezTo>
                    <a:cubicBezTo>
                      <a:pt x="27593" y="16568"/>
                      <a:pt x="27976" y="16895"/>
                      <a:pt x="28330" y="17240"/>
                    </a:cubicBezTo>
                    <a:cubicBezTo>
                      <a:pt x="28563" y="17482"/>
                      <a:pt x="28816" y="17780"/>
                      <a:pt x="28984" y="18098"/>
                    </a:cubicBezTo>
                    <a:cubicBezTo>
                      <a:pt x="29022" y="18033"/>
                      <a:pt x="29058" y="17968"/>
                      <a:pt x="29096" y="17912"/>
                    </a:cubicBezTo>
                    <a:cubicBezTo>
                      <a:pt x="28919" y="17603"/>
                      <a:pt x="28686" y="17332"/>
                      <a:pt x="28462" y="17108"/>
                    </a:cubicBezTo>
                    <a:cubicBezTo>
                      <a:pt x="28106" y="16763"/>
                      <a:pt x="27734" y="16436"/>
                      <a:pt x="27331" y="16147"/>
                    </a:cubicBezTo>
                    <a:close/>
                    <a:moveTo>
                      <a:pt x="15590" y="14944"/>
                    </a:moveTo>
                    <a:cubicBezTo>
                      <a:pt x="15693" y="15000"/>
                      <a:pt x="15794" y="15065"/>
                      <a:pt x="15897" y="15121"/>
                    </a:cubicBezTo>
                    <a:cubicBezTo>
                      <a:pt x="15749" y="15428"/>
                      <a:pt x="15617" y="15737"/>
                      <a:pt x="15487" y="16064"/>
                    </a:cubicBezTo>
                    <a:cubicBezTo>
                      <a:pt x="14918" y="16548"/>
                      <a:pt x="14329" y="17007"/>
                      <a:pt x="13722" y="17455"/>
                    </a:cubicBezTo>
                    <a:cubicBezTo>
                      <a:pt x="13666" y="17500"/>
                      <a:pt x="13601" y="17547"/>
                      <a:pt x="13545" y="17585"/>
                    </a:cubicBezTo>
                    <a:lnTo>
                      <a:pt x="13536" y="17585"/>
                    </a:lnTo>
                    <a:cubicBezTo>
                      <a:pt x="13368" y="17715"/>
                      <a:pt x="13191" y="17848"/>
                      <a:pt x="13005" y="17968"/>
                    </a:cubicBezTo>
                    <a:cubicBezTo>
                      <a:pt x="12808" y="18107"/>
                      <a:pt x="12593" y="18257"/>
                      <a:pt x="12369" y="18408"/>
                    </a:cubicBezTo>
                    <a:cubicBezTo>
                      <a:pt x="12434" y="18024"/>
                      <a:pt x="12557" y="17659"/>
                      <a:pt x="12678" y="17370"/>
                    </a:cubicBezTo>
                    <a:cubicBezTo>
                      <a:pt x="13005" y="17193"/>
                      <a:pt x="13330" y="16996"/>
                      <a:pt x="13630" y="16772"/>
                    </a:cubicBezTo>
                    <a:cubicBezTo>
                      <a:pt x="13704" y="16727"/>
                      <a:pt x="13778" y="16671"/>
                      <a:pt x="13854" y="16615"/>
                    </a:cubicBezTo>
                    <a:cubicBezTo>
                      <a:pt x="14497" y="16129"/>
                      <a:pt x="15077" y="15569"/>
                      <a:pt x="15590" y="14944"/>
                    </a:cubicBezTo>
                    <a:close/>
                    <a:moveTo>
                      <a:pt x="19714" y="17688"/>
                    </a:moveTo>
                    <a:cubicBezTo>
                      <a:pt x="20005" y="17892"/>
                      <a:pt x="20294" y="18098"/>
                      <a:pt x="20592" y="18305"/>
                    </a:cubicBezTo>
                    <a:cubicBezTo>
                      <a:pt x="20621" y="18417"/>
                      <a:pt x="20657" y="18520"/>
                      <a:pt x="20695" y="18611"/>
                    </a:cubicBezTo>
                    <a:cubicBezTo>
                      <a:pt x="20256" y="18546"/>
                      <a:pt x="19799" y="18508"/>
                      <a:pt x="19351" y="18508"/>
                    </a:cubicBezTo>
                    <a:lnTo>
                      <a:pt x="19286" y="18508"/>
                    </a:lnTo>
                    <a:cubicBezTo>
                      <a:pt x="19145" y="18508"/>
                      <a:pt x="19006" y="18508"/>
                      <a:pt x="18865" y="18520"/>
                    </a:cubicBezTo>
                    <a:cubicBezTo>
                      <a:pt x="18941" y="18452"/>
                      <a:pt x="19015" y="18378"/>
                      <a:pt x="19089" y="18313"/>
                    </a:cubicBezTo>
                    <a:cubicBezTo>
                      <a:pt x="19304" y="18116"/>
                      <a:pt x="19519" y="17904"/>
                      <a:pt x="19714" y="17688"/>
                    </a:cubicBezTo>
                    <a:close/>
                    <a:moveTo>
                      <a:pt x="20854" y="18490"/>
                    </a:moveTo>
                    <a:lnTo>
                      <a:pt x="20854" y="18490"/>
                    </a:lnTo>
                    <a:cubicBezTo>
                      <a:pt x="20946" y="18564"/>
                      <a:pt x="21049" y="18641"/>
                      <a:pt x="21143" y="18706"/>
                    </a:cubicBezTo>
                    <a:cubicBezTo>
                      <a:pt x="21069" y="18688"/>
                      <a:pt x="20993" y="18667"/>
                      <a:pt x="20910" y="18658"/>
                    </a:cubicBezTo>
                    <a:cubicBezTo>
                      <a:pt x="20890" y="18602"/>
                      <a:pt x="20872" y="18546"/>
                      <a:pt x="20854" y="18490"/>
                    </a:cubicBezTo>
                    <a:close/>
                    <a:moveTo>
                      <a:pt x="16466" y="15475"/>
                    </a:moveTo>
                    <a:cubicBezTo>
                      <a:pt x="16542" y="15522"/>
                      <a:pt x="16607" y="15569"/>
                      <a:pt x="16681" y="15616"/>
                    </a:cubicBezTo>
                    <a:cubicBezTo>
                      <a:pt x="16952" y="15793"/>
                      <a:pt x="17223" y="15970"/>
                      <a:pt x="17485" y="16147"/>
                    </a:cubicBezTo>
                    <a:cubicBezTo>
                      <a:pt x="18175" y="16624"/>
                      <a:pt x="18865" y="17099"/>
                      <a:pt x="19557" y="17576"/>
                    </a:cubicBezTo>
                    <a:cubicBezTo>
                      <a:pt x="19360" y="17792"/>
                      <a:pt x="19154" y="17995"/>
                      <a:pt x="18941" y="18193"/>
                    </a:cubicBezTo>
                    <a:cubicBezTo>
                      <a:pt x="18818" y="18313"/>
                      <a:pt x="18688" y="18425"/>
                      <a:pt x="18558" y="18529"/>
                    </a:cubicBezTo>
                    <a:cubicBezTo>
                      <a:pt x="17877" y="18564"/>
                      <a:pt x="17205" y="18650"/>
                      <a:pt x="16533" y="18732"/>
                    </a:cubicBezTo>
                    <a:cubicBezTo>
                      <a:pt x="16009" y="18788"/>
                      <a:pt x="15487" y="18856"/>
                      <a:pt x="14965" y="18891"/>
                    </a:cubicBezTo>
                    <a:cubicBezTo>
                      <a:pt x="14983" y="18788"/>
                      <a:pt x="14992" y="18688"/>
                      <a:pt x="15010" y="18594"/>
                    </a:cubicBezTo>
                    <a:cubicBezTo>
                      <a:pt x="15160" y="17736"/>
                      <a:pt x="15375" y="16931"/>
                      <a:pt x="15655" y="16176"/>
                    </a:cubicBezTo>
                    <a:cubicBezTo>
                      <a:pt x="15926" y="15952"/>
                      <a:pt x="16197" y="15719"/>
                      <a:pt x="16466" y="15475"/>
                    </a:cubicBezTo>
                    <a:close/>
                    <a:moveTo>
                      <a:pt x="19350" y="18693"/>
                    </a:moveTo>
                    <a:cubicBezTo>
                      <a:pt x="19438" y="18693"/>
                      <a:pt x="19526" y="18694"/>
                      <a:pt x="19613" y="18697"/>
                    </a:cubicBezTo>
                    <a:cubicBezTo>
                      <a:pt x="20005" y="18714"/>
                      <a:pt x="20397" y="18753"/>
                      <a:pt x="20778" y="18818"/>
                    </a:cubicBezTo>
                    <a:cubicBezTo>
                      <a:pt x="20778" y="18826"/>
                      <a:pt x="20789" y="18835"/>
                      <a:pt x="20789" y="18856"/>
                    </a:cubicBezTo>
                    <a:cubicBezTo>
                      <a:pt x="20498" y="18874"/>
                      <a:pt x="20200" y="18891"/>
                      <a:pt x="19911" y="18912"/>
                    </a:cubicBezTo>
                    <a:cubicBezTo>
                      <a:pt x="19360" y="18947"/>
                      <a:pt x="18818" y="18977"/>
                      <a:pt x="18269" y="18994"/>
                    </a:cubicBezTo>
                    <a:cubicBezTo>
                      <a:pt x="18390" y="18900"/>
                      <a:pt x="18511" y="18809"/>
                      <a:pt x="18632" y="18714"/>
                    </a:cubicBezTo>
                    <a:cubicBezTo>
                      <a:pt x="18871" y="18701"/>
                      <a:pt x="19111" y="18693"/>
                      <a:pt x="19350" y="18693"/>
                    </a:cubicBezTo>
                    <a:close/>
                    <a:moveTo>
                      <a:pt x="18296" y="18732"/>
                    </a:moveTo>
                    <a:lnTo>
                      <a:pt x="18296" y="18732"/>
                    </a:lnTo>
                    <a:cubicBezTo>
                      <a:pt x="18184" y="18826"/>
                      <a:pt x="18054" y="18921"/>
                      <a:pt x="17933" y="19003"/>
                    </a:cubicBezTo>
                    <a:cubicBezTo>
                      <a:pt x="17440" y="19022"/>
                      <a:pt x="16944" y="19029"/>
                      <a:pt x="16448" y="19029"/>
                    </a:cubicBezTo>
                    <a:cubicBezTo>
                      <a:pt x="16174" y="19029"/>
                      <a:pt x="15899" y="19027"/>
                      <a:pt x="15626" y="19024"/>
                    </a:cubicBezTo>
                    <a:cubicBezTo>
                      <a:pt x="15935" y="18994"/>
                      <a:pt x="16242" y="18956"/>
                      <a:pt x="16551" y="18921"/>
                    </a:cubicBezTo>
                    <a:cubicBezTo>
                      <a:pt x="17149" y="18844"/>
                      <a:pt x="17727" y="18779"/>
                      <a:pt x="18296" y="18732"/>
                    </a:cubicBezTo>
                    <a:close/>
                    <a:moveTo>
                      <a:pt x="26632" y="16810"/>
                    </a:moveTo>
                    <a:cubicBezTo>
                      <a:pt x="26576" y="16857"/>
                      <a:pt x="26529" y="16913"/>
                      <a:pt x="26473" y="16960"/>
                    </a:cubicBezTo>
                    <a:cubicBezTo>
                      <a:pt x="26762" y="17892"/>
                      <a:pt x="27163" y="18564"/>
                      <a:pt x="27714" y="19003"/>
                    </a:cubicBezTo>
                    <a:cubicBezTo>
                      <a:pt x="27882" y="19136"/>
                      <a:pt x="28070" y="19248"/>
                      <a:pt x="28274" y="19339"/>
                    </a:cubicBezTo>
                    <a:cubicBezTo>
                      <a:pt x="28303" y="19283"/>
                      <a:pt x="28339" y="19227"/>
                      <a:pt x="28368" y="19171"/>
                    </a:cubicBezTo>
                    <a:cubicBezTo>
                      <a:pt x="28182" y="19089"/>
                      <a:pt x="27994" y="18977"/>
                      <a:pt x="27835" y="18856"/>
                    </a:cubicBezTo>
                    <a:cubicBezTo>
                      <a:pt x="27295" y="18425"/>
                      <a:pt x="26903" y="17762"/>
                      <a:pt x="26632" y="16810"/>
                    </a:cubicBezTo>
                    <a:close/>
                    <a:moveTo>
                      <a:pt x="14936" y="19201"/>
                    </a:moveTo>
                    <a:cubicBezTo>
                      <a:pt x="15427" y="19210"/>
                      <a:pt x="15922" y="19218"/>
                      <a:pt x="16417" y="19218"/>
                    </a:cubicBezTo>
                    <a:cubicBezTo>
                      <a:pt x="16825" y="19218"/>
                      <a:pt x="17233" y="19213"/>
                      <a:pt x="17642" y="19201"/>
                    </a:cubicBezTo>
                    <a:lnTo>
                      <a:pt x="17642" y="19201"/>
                    </a:lnTo>
                    <a:cubicBezTo>
                      <a:pt x="16925" y="19667"/>
                      <a:pt x="16150" y="20050"/>
                      <a:pt x="15328" y="20301"/>
                    </a:cubicBezTo>
                    <a:cubicBezTo>
                      <a:pt x="15207" y="20348"/>
                      <a:pt x="15077" y="20386"/>
                      <a:pt x="14936" y="20413"/>
                    </a:cubicBezTo>
                    <a:cubicBezTo>
                      <a:pt x="14889" y="20012"/>
                      <a:pt x="14898" y="19593"/>
                      <a:pt x="14936" y="19201"/>
                    </a:cubicBezTo>
                    <a:close/>
                    <a:moveTo>
                      <a:pt x="21450" y="18986"/>
                    </a:moveTo>
                    <a:cubicBezTo>
                      <a:pt x="21562" y="19024"/>
                      <a:pt x="21685" y="19059"/>
                      <a:pt x="21797" y="19106"/>
                    </a:cubicBezTo>
                    <a:cubicBezTo>
                      <a:pt x="21945" y="19163"/>
                      <a:pt x="22095" y="19219"/>
                      <a:pt x="22234" y="19292"/>
                    </a:cubicBezTo>
                    <a:cubicBezTo>
                      <a:pt x="22469" y="19404"/>
                      <a:pt x="22720" y="19563"/>
                      <a:pt x="22897" y="19770"/>
                    </a:cubicBezTo>
                    <a:cubicBezTo>
                      <a:pt x="22702" y="19985"/>
                      <a:pt x="22487" y="20200"/>
                      <a:pt x="22272" y="20404"/>
                    </a:cubicBezTo>
                    <a:cubicBezTo>
                      <a:pt x="22263" y="20404"/>
                      <a:pt x="22263" y="20413"/>
                      <a:pt x="22254" y="20413"/>
                    </a:cubicBezTo>
                    <a:cubicBezTo>
                      <a:pt x="22234" y="20404"/>
                      <a:pt x="22216" y="20386"/>
                      <a:pt x="22198" y="20377"/>
                    </a:cubicBezTo>
                    <a:cubicBezTo>
                      <a:pt x="22189" y="20357"/>
                      <a:pt x="22169" y="20348"/>
                      <a:pt x="22151" y="20339"/>
                    </a:cubicBezTo>
                    <a:cubicBezTo>
                      <a:pt x="21936" y="20171"/>
                      <a:pt x="21741" y="19985"/>
                      <a:pt x="21573" y="19779"/>
                    </a:cubicBezTo>
                    <a:cubicBezTo>
                      <a:pt x="21376" y="19546"/>
                      <a:pt x="21217" y="19292"/>
                      <a:pt x="21078" y="19012"/>
                    </a:cubicBezTo>
                    <a:cubicBezTo>
                      <a:pt x="21199" y="19003"/>
                      <a:pt x="21329" y="18994"/>
                      <a:pt x="21450" y="18986"/>
                    </a:cubicBezTo>
                    <a:close/>
                    <a:moveTo>
                      <a:pt x="15366" y="16418"/>
                    </a:moveTo>
                    <a:lnTo>
                      <a:pt x="15366" y="16418"/>
                    </a:lnTo>
                    <a:cubicBezTo>
                      <a:pt x="15133" y="17090"/>
                      <a:pt x="14954" y="17809"/>
                      <a:pt x="14824" y="18555"/>
                    </a:cubicBezTo>
                    <a:cubicBezTo>
                      <a:pt x="14806" y="18676"/>
                      <a:pt x="14786" y="18788"/>
                      <a:pt x="14777" y="18912"/>
                    </a:cubicBezTo>
                    <a:cubicBezTo>
                      <a:pt x="14447" y="18934"/>
                      <a:pt x="14123" y="18950"/>
                      <a:pt x="13800" y="18950"/>
                    </a:cubicBezTo>
                    <a:cubicBezTo>
                      <a:pt x="13731" y="18950"/>
                      <a:pt x="13661" y="18949"/>
                      <a:pt x="13592" y="18947"/>
                    </a:cubicBezTo>
                    <a:lnTo>
                      <a:pt x="13312" y="18947"/>
                    </a:lnTo>
                    <a:cubicBezTo>
                      <a:pt x="13200" y="18938"/>
                      <a:pt x="13079" y="18930"/>
                      <a:pt x="12967" y="18930"/>
                    </a:cubicBezTo>
                    <a:lnTo>
                      <a:pt x="12958" y="19115"/>
                    </a:lnTo>
                    <a:cubicBezTo>
                      <a:pt x="13070" y="19124"/>
                      <a:pt x="13191" y="19136"/>
                      <a:pt x="13303" y="19136"/>
                    </a:cubicBezTo>
                    <a:cubicBezTo>
                      <a:pt x="13359" y="19136"/>
                      <a:pt x="13406" y="19145"/>
                      <a:pt x="13462" y="19145"/>
                    </a:cubicBezTo>
                    <a:cubicBezTo>
                      <a:pt x="13498" y="19145"/>
                      <a:pt x="13545" y="19145"/>
                      <a:pt x="13583" y="19154"/>
                    </a:cubicBezTo>
                    <a:cubicBezTo>
                      <a:pt x="13975" y="19171"/>
                      <a:pt x="14358" y="19180"/>
                      <a:pt x="14741" y="19192"/>
                    </a:cubicBezTo>
                    <a:cubicBezTo>
                      <a:pt x="14703" y="19602"/>
                      <a:pt x="14703" y="20041"/>
                      <a:pt x="14750" y="20460"/>
                    </a:cubicBezTo>
                    <a:cubicBezTo>
                      <a:pt x="14534" y="20502"/>
                      <a:pt x="14306" y="20529"/>
                      <a:pt x="14081" y="20529"/>
                    </a:cubicBezTo>
                    <a:cubicBezTo>
                      <a:pt x="13898" y="20529"/>
                      <a:pt x="13716" y="20511"/>
                      <a:pt x="13545" y="20469"/>
                    </a:cubicBezTo>
                    <a:cubicBezTo>
                      <a:pt x="13527" y="20469"/>
                      <a:pt x="13498" y="20460"/>
                      <a:pt x="13471" y="20451"/>
                    </a:cubicBezTo>
                    <a:cubicBezTo>
                      <a:pt x="13229" y="20386"/>
                      <a:pt x="13005" y="20274"/>
                      <a:pt x="12817" y="20097"/>
                    </a:cubicBezTo>
                    <a:cubicBezTo>
                      <a:pt x="12407" y="19714"/>
                      <a:pt x="12304" y="19180"/>
                      <a:pt x="12342" y="18658"/>
                    </a:cubicBezTo>
                    <a:cubicBezTo>
                      <a:pt x="12622" y="18473"/>
                      <a:pt x="12882" y="18296"/>
                      <a:pt x="13117" y="18128"/>
                    </a:cubicBezTo>
                    <a:cubicBezTo>
                      <a:pt x="13256" y="18033"/>
                      <a:pt x="13386" y="17939"/>
                      <a:pt x="13518" y="17836"/>
                    </a:cubicBezTo>
                    <a:cubicBezTo>
                      <a:pt x="13574" y="17800"/>
                      <a:pt x="13639" y="17753"/>
                      <a:pt x="13695" y="17715"/>
                    </a:cubicBezTo>
                    <a:cubicBezTo>
                      <a:pt x="14264" y="17296"/>
                      <a:pt x="14824" y="16857"/>
                      <a:pt x="15366" y="16418"/>
                    </a:cubicBezTo>
                    <a:close/>
                    <a:moveTo>
                      <a:pt x="23018" y="19920"/>
                    </a:moveTo>
                    <a:cubicBezTo>
                      <a:pt x="23074" y="20020"/>
                      <a:pt x="23121" y="20144"/>
                      <a:pt x="23142" y="20265"/>
                    </a:cubicBezTo>
                    <a:cubicBezTo>
                      <a:pt x="23168" y="20460"/>
                      <a:pt x="23112" y="20648"/>
                      <a:pt x="23018" y="20816"/>
                    </a:cubicBezTo>
                    <a:lnTo>
                      <a:pt x="23018" y="20825"/>
                    </a:lnTo>
                    <a:cubicBezTo>
                      <a:pt x="22805" y="20740"/>
                      <a:pt x="22608" y="20637"/>
                      <a:pt x="22422" y="20525"/>
                    </a:cubicBezTo>
                    <a:cubicBezTo>
                      <a:pt x="22431" y="20516"/>
                      <a:pt x="22431" y="20507"/>
                      <a:pt x="22440" y="20498"/>
                    </a:cubicBezTo>
                    <a:cubicBezTo>
                      <a:pt x="22637" y="20312"/>
                      <a:pt x="22832" y="20124"/>
                      <a:pt x="23018" y="19920"/>
                    </a:cubicBezTo>
                    <a:close/>
                    <a:moveTo>
                      <a:pt x="11101" y="20106"/>
                    </a:moveTo>
                    <a:cubicBezTo>
                      <a:pt x="11145" y="20200"/>
                      <a:pt x="11201" y="20292"/>
                      <a:pt x="11269" y="20377"/>
                    </a:cubicBezTo>
                    <a:cubicBezTo>
                      <a:pt x="11549" y="20507"/>
                      <a:pt x="11800" y="20684"/>
                      <a:pt x="12033" y="20899"/>
                    </a:cubicBezTo>
                    <a:cubicBezTo>
                      <a:pt x="12145" y="20937"/>
                      <a:pt x="12265" y="20973"/>
                      <a:pt x="12389" y="20993"/>
                    </a:cubicBezTo>
                    <a:cubicBezTo>
                      <a:pt x="12033" y="20601"/>
                      <a:pt x="11593" y="20274"/>
                      <a:pt x="11101" y="20106"/>
                    </a:cubicBezTo>
                    <a:close/>
                    <a:moveTo>
                      <a:pt x="23607" y="19227"/>
                    </a:moveTo>
                    <a:cubicBezTo>
                      <a:pt x="23802" y="19339"/>
                      <a:pt x="24000" y="19443"/>
                      <a:pt x="24206" y="19528"/>
                    </a:cubicBezTo>
                    <a:cubicBezTo>
                      <a:pt x="24681" y="19740"/>
                      <a:pt x="25176" y="19891"/>
                      <a:pt x="25680" y="19994"/>
                    </a:cubicBezTo>
                    <a:cubicBezTo>
                      <a:pt x="25633" y="20348"/>
                      <a:pt x="25586" y="20704"/>
                      <a:pt x="25538" y="21067"/>
                    </a:cubicBezTo>
                    <a:cubicBezTo>
                      <a:pt x="25251" y="21108"/>
                      <a:pt x="24970" y="21128"/>
                      <a:pt x="24696" y="21128"/>
                    </a:cubicBezTo>
                    <a:cubicBezTo>
                      <a:pt x="24163" y="21128"/>
                      <a:pt x="23660" y="21050"/>
                      <a:pt x="23198" y="20890"/>
                    </a:cubicBezTo>
                    <a:cubicBezTo>
                      <a:pt x="23298" y="20693"/>
                      <a:pt x="23354" y="20480"/>
                      <a:pt x="23327" y="20236"/>
                    </a:cubicBezTo>
                    <a:cubicBezTo>
                      <a:pt x="23310" y="20076"/>
                      <a:pt x="23242" y="19920"/>
                      <a:pt x="23150" y="19779"/>
                    </a:cubicBezTo>
                    <a:cubicBezTo>
                      <a:pt x="23310" y="19602"/>
                      <a:pt x="23457" y="19416"/>
                      <a:pt x="23607" y="19227"/>
                    </a:cubicBezTo>
                    <a:close/>
                    <a:moveTo>
                      <a:pt x="22272" y="20657"/>
                    </a:moveTo>
                    <a:cubicBezTo>
                      <a:pt x="22478" y="20787"/>
                      <a:pt x="22682" y="20899"/>
                      <a:pt x="22906" y="20984"/>
                    </a:cubicBezTo>
                    <a:cubicBezTo>
                      <a:pt x="22711" y="21235"/>
                      <a:pt x="22422" y="21441"/>
                      <a:pt x="22160" y="21600"/>
                    </a:cubicBezTo>
                    <a:cubicBezTo>
                      <a:pt x="21721" y="21860"/>
                      <a:pt x="21255" y="22075"/>
                      <a:pt x="20778" y="22261"/>
                    </a:cubicBezTo>
                    <a:cubicBezTo>
                      <a:pt x="20583" y="22328"/>
                      <a:pt x="20397" y="22393"/>
                      <a:pt x="20200" y="22458"/>
                    </a:cubicBezTo>
                    <a:cubicBezTo>
                      <a:pt x="19938" y="22532"/>
                      <a:pt x="19678" y="22608"/>
                      <a:pt x="19416" y="22664"/>
                    </a:cubicBezTo>
                    <a:cubicBezTo>
                      <a:pt x="19230" y="22700"/>
                      <a:pt x="19042" y="22729"/>
                      <a:pt x="18856" y="22765"/>
                    </a:cubicBezTo>
                    <a:cubicBezTo>
                      <a:pt x="18941" y="22738"/>
                      <a:pt x="19015" y="22709"/>
                      <a:pt x="19089" y="22682"/>
                    </a:cubicBezTo>
                    <a:lnTo>
                      <a:pt x="19098" y="22682"/>
                    </a:lnTo>
                    <a:cubicBezTo>
                      <a:pt x="19369" y="22579"/>
                      <a:pt x="19602" y="22476"/>
                      <a:pt x="19781" y="22384"/>
                    </a:cubicBezTo>
                    <a:cubicBezTo>
                      <a:pt x="19864" y="22346"/>
                      <a:pt x="19929" y="22308"/>
                      <a:pt x="19985" y="22281"/>
                    </a:cubicBezTo>
                    <a:cubicBezTo>
                      <a:pt x="20321" y="22104"/>
                      <a:pt x="20648" y="21907"/>
                      <a:pt x="20957" y="21692"/>
                    </a:cubicBezTo>
                    <a:cubicBezTo>
                      <a:pt x="21423" y="21376"/>
                      <a:pt x="21862" y="21029"/>
                      <a:pt x="22272" y="20657"/>
                    </a:cubicBezTo>
                    <a:close/>
                    <a:moveTo>
                      <a:pt x="20872" y="19033"/>
                    </a:moveTo>
                    <a:cubicBezTo>
                      <a:pt x="21031" y="19348"/>
                      <a:pt x="21208" y="19649"/>
                      <a:pt x="21441" y="19908"/>
                    </a:cubicBezTo>
                    <a:cubicBezTo>
                      <a:pt x="21461" y="19938"/>
                      <a:pt x="21479" y="19964"/>
                      <a:pt x="21506" y="19994"/>
                    </a:cubicBezTo>
                    <a:cubicBezTo>
                      <a:pt x="21674" y="20189"/>
                      <a:pt x="21871" y="20368"/>
                      <a:pt x="22086" y="20525"/>
                    </a:cubicBezTo>
                    <a:cubicBezTo>
                      <a:pt x="22095" y="20536"/>
                      <a:pt x="22104" y="20545"/>
                      <a:pt x="22113" y="20545"/>
                    </a:cubicBezTo>
                    <a:cubicBezTo>
                      <a:pt x="21777" y="20852"/>
                      <a:pt x="21423" y="21132"/>
                      <a:pt x="21058" y="21394"/>
                    </a:cubicBezTo>
                    <a:cubicBezTo>
                      <a:pt x="20686" y="21656"/>
                      <a:pt x="20294" y="21898"/>
                      <a:pt x="19902" y="22113"/>
                    </a:cubicBezTo>
                    <a:cubicBezTo>
                      <a:pt x="19790" y="22169"/>
                      <a:pt x="19640" y="22252"/>
                      <a:pt x="19454" y="22337"/>
                    </a:cubicBezTo>
                    <a:cubicBezTo>
                      <a:pt x="19145" y="22467"/>
                      <a:pt x="18753" y="22617"/>
                      <a:pt x="18314" y="22720"/>
                    </a:cubicBezTo>
                    <a:cubicBezTo>
                      <a:pt x="18029" y="22782"/>
                      <a:pt x="17731" y="22823"/>
                      <a:pt x="17432" y="22823"/>
                    </a:cubicBezTo>
                    <a:cubicBezTo>
                      <a:pt x="17065" y="22823"/>
                      <a:pt x="16695" y="22762"/>
                      <a:pt x="16345" y="22608"/>
                    </a:cubicBezTo>
                    <a:lnTo>
                      <a:pt x="16345" y="22597"/>
                    </a:lnTo>
                    <a:cubicBezTo>
                      <a:pt x="16168" y="22523"/>
                      <a:pt x="16000" y="22420"/>
                      <a:pt x="15841" y="22290"/>
                    </a:cubicBezTo>
                    <a:cubicBezTo>
                      <a:pt x="15617" y="22104"/>
                      <a:pt x="15449" y="21889"/>
                      <a:pt x="15310" y="21656"/>
                    </a:cubicBezTo>
                    <a:cubicBezTo>
                      <a:pt x="15133" y="21338"/>
                      <a:pt x="15021" y="20973"/>
                      <a:pt x="14965" y="20601"/>
                    </a:cubicBezTo>
                    <a:cubicBezTo>
                      <a:pt x="15113" y="20572"/>
                      <a:pt x="15254" y="20525"/>
                      <a:pt x="15384" y="20489"/>
                    </a:cubicBezTo>
                    <a:cubicBezTo>
                      <a:pt x="16318" y="20189"/>
                      <a:pt x="17194" y="19752"/>
                      <a:pt x="17998" y="19192"/>
                    </a:cubicBezTo>
                    <a:cubicBezTo>
                      <a:pt x="18717" y="19171"/>
                      <a:pt x="19445" y="19136"/>
                      <a:pt x="20162" y="19089"/>
                    </a:cubicBezTo>
                    <a:cubicBezTo>
                      <a:pt x="20397" y="19068"/>
                      <a:pt x="20639" y="19050"/>
                      <a:pt x="20872" y="19033"/>
                    </a:cubicBezTo>
                    <a:close/>
                    <a:moveTo>
                      <a:pt x="18856" y="0"/>
                    </a:moveTo>
                    <a:cubicBezTo>
                      <a:pt x="18744" y="103"/>
                      <a:pt x="18650" y="224"/>
                      <a:pt x="18576" y="336"/>
                    </a:cubicBezTo>
                    <a:cubicBezTo>
                      <a:pt x="18464" y="504"/>
                      <a:pt x="18352" y="672"/>
                      <a:pt x="18249" y="849"/>
                    </a:cubicBezTo>
                    <a:cubicBezTo>
                      <a:pt x="17026" y="1875"/>
                      <a:pt x="16121" y="3360"/>
                      <a:pt x="15505" y="4675"/>
                    </a:cubicBezTo>
                    <a:cubicBezTo>
                      <a:pt x="15328" y="5049"/>
                      <a:pt x="15189" y="5489"/>
                      <a:pt x="15142" y="5898"/>
                    </a:cubicBezTo>
                    <a:cubicBezTo>
                      <a:pt x="14591" y="5583"/>
                      <a:pt x="14152" y="5114"/>
                      <a:pt x="13919" y="4583"/>
                    </a:cubicBezTo>
                    <a:cubicBezTo>
                      <a:pt x="13816" y="4339"/>
                      <a:pt x="13751" y="4070"/>
                      <a:pt x="13722" y="3799"/>
                    </a:cubicBezTo>
                    <a:cubicBezTo>
                      <a:pt x="13666" y="3882"/>
                      <a:pt x="13621" y="3967"/>
                      <a:pt x="13565" y="4050"/>
                    </a:cubicBezTo>
                    <a:cubicBezTo>
                      <a:pt x="13601" y="4256"/>
                      <a:pt x="13666" y="4463"/>
                      <a:pt x="13751" y="4657"/>
                    </a:cubicBezTo>
                    <a:cubicBezTo>
                      <a:pt x="14013" y="5256"/>
                      <a:pt x="14506" y="5769"/>
                      <a:pt x="15122" y="6105"/>
                    </a:cubicBezTo>
                    <a:lnTo>
                      <a:pt x="15122" y="6338"/>
                    </a:lnTo>
                    <a:cubicBezTo>
                      <a:pt x="15038" y="6334"/>
                      <a:pt x="14954" y="6332"/>
                      <a:pt x="14870" y="6332"/>
                    </a:cubicBezTo>
                    <a:cubicBezTo>
                      <a:pt x="13229" y="6332"/>
                      <a:pt x="11602" y="7014"/>
                      <a:pt x="10455" y="8195"/>
                    </a:cubicBezTo>
                    <a:cubicBezTo>
                      <a:pt x="9960" y="8280"/>
                      <a:pt x="9485" y="8439"/>
                      <a:pt x="9037" y="8643"/>
                    </a:cubicBezTo>
                    <a:cubicBezTo>
                      <a:pt x="8513" y="8896"/>
                      <a:pt x="8029" y="9232"/>
                      <a:pt x="7608" y="9624"/>
                    </a:cubicBezTo>
                    <a:cubicBezTo>
                      <a:pt x="7572" y="9736"/>
                      <a:pt x="7534" y="9857"/>
                      <a:pt x="7516" y="9978"/>
                    </a:cubicBezTo>
                    <a:cubicBezTo>
                      <a:pt x="7973" y="9503"/>
                      <a:pt x="8513" y="9100"/>
                      <a:pt x="9120" y="8820"/>
                    </a:cubicBezTo>
                    <a:cubicBezTo>
                      <a:pt x="9476" y="8652"/>
                      <a:pt x="9848" y="8522"/>
                      <a:pt x="10231" y="8428"/>
                    </a:cubicBezTo>
                    <a:lnTo>
                      <a:pt x="10231" y="8428"/>
                    </a:lnTo>
                    <a:cubicBezTo>
                      <a:pt x="9689" y="9055"/>
                      <a:pt x="9438" y="9660"/>
                      <a:pt x="9476" y="10231"/>
                    </a:cubicBezTo>
                    <a:cubicBezTo>
                      <a:pt x="9503" y="10556"/>
                      <a:pt x="9624" y="10865"/>
                      <a:pt x="9783" y="11127"/>
                    </a:cubicBezTo>
                    <a:cubicBezTo>
                      <a:pt x="8625" y="12200"/>
                      <a:pt x="7599" y="13412"/>
                      <a:pt x="6741" y="14738"/>
                    </a:cubicBezTo>
                    <a:cubicBezTo>
                      <a:pt x="6768" y="14832"/>
                      <a:pt x="6797" y="14915"/>
                      <a:pt x="6824" y="15000"/>
                    </a:cubicBezTo>
                    <a:cubicBezTo>
                      <a:pt x="8292" y="14079"/>
                      <a:pt x="9814" y="13597"/>
                      <a:pt x="11272" y="13597"/>
                    </a:cubicBezTo>
                    <a:cubicBezTo>
                      <a:pt x="11512" y="13597"/>
                      <a:pt x="11750" y="13610"/>
                      <a:pt x="11985" y="13636"/>
                    </a:cubicBezTo>
                    <a:cubicBezTo>
                      <a:pt x="12761" y="13721"/>
                      <a:pt x="13509" y="13945"/>
                      <a:pt x="14226" y="14252"/>
                    </a:cubicBezTo>
                    <a:cubicBezTo>
                      <a:pt x="14255" y="14263"/>
                      <a:pt x="14282" y="14281"/>
                      <a:pt x="14311" y="14290"/>
                    </a:cubicBezTo>
                    <a:cubicBezTo>
                      <a:pt x="14246" y="14375"/>
                      <a:pt x="14190" y="14458"/>
                      <a:pt x="14125" y="14543"/>
                    </a:cubicBezTo>
                    <a:cubicBezTo>
                      <a:pt x="13601" y="15260"/>
                      <a:pt x="13135" y="16017"/>
                      <a:pt x="12725" y="16810"/>
                    </a:cubicBezTo>
                    <a:cubicBezTo>
                      <a:pt x="12669" y="16931"/>
                      <a:pt x="12593" y="17072"/>
                      <a:pt x="12528" y="17240"/>
                    </a:cubicBezTo>
                    <a:cubicBezTo>
                      <a:pt x="12295" y="17361"/>
                      <a:pt x="12071" y="17464"/>
                      <a:pt x="11838" y="17568"/>
                    </a:cubicBezTo>
                    <a:cubicBezTo>
                      <a:pt x="11035" y="17912"/>
                      <a:pt x="10292" y="18083"/>
                      <a:pt x="9616" y="18083"/>
                    </a:cubicBezTo>
                    <a:cubicBezTo>
                      <a:pt x="9285" y="18083"/>
                      <a:pt x="8970" y="18042"/>
                      <a:pt x="8672" y="17960"/>
                    </a:cubicBezTo>
                    <a:cubicBezTo>
                      <a:pt x="8580" y="17939"/>
                      <a:pt x="8477" y="17904"/>
                      <a:pt x="8392" y="17865"/>
                    </a:cubicBezTo>
                    <a:lnTo>
                      <a:pt x="8392" y="17865"/>
                    </a:lnTo>
                    <a:cubicBezTo>
                      <a:pt x="8430" y="17948"/>
                      <a:pt x="8468" y="18033"/>
                      <a:pt x="8513" y="18116"/>
                    </a:cubicBezTo>
                    <a:cubicBezTo>
                      <a:pt x="8551" y="18128"/>
                      <a:pt x="8580" y="18137"/>
                      <a:pt x="8616" y="18145"/>
                    </a:cubicBezTo>
                    <a:cubicBezTo>
                      <a:pt x="8932" y="18232"/>
                      <a:pt x="9265" y="18276"/>
                      <a:pt x="9615" y="18276"/>
                    </a:cubicBezTo>
                    <a:cubicBezTo>
                      <a:pt x="10319" y="18276"/>
                      <a:pt x="11088" y="18099"/>
                      <a:pt x="11912" y="17744"/>
                    </a:cubicBezTo>
                    <a:cubicBezTo>
                      <a:pt x="12080" y="17668"/>
                      <a:pt x="12248" y="17594"/>
                      <a:pt x="12416" y="17511"/>
                    </a:cubicBezTo>
                    <a:lnTo>
                      <a:pt x="12416" y="17511"/>
                    </a:lnTo>
                    <a:cubicBezTo>
                      <a:pt x="12304" y="17818"/>
                      <a:pt x="12201" y="18184"/>
                      <a:pt x="12153" y="18546"/>
                    </a:cubicBezTo>
                    <a:cubicBezTo>
                      <a:pt x="11735" y="18826"/>
                      <a:pt x="11287" y="19106"/>
                      <a:pt x="10800" y="19360"/>
                    </a:cubicBezTo>
                    <a:cubicBezTo>
                      <a:pt x="10856" y="19348"/>
                      <a:pt x="10912" y="19339"/>
                      <a:pt x="10968" y="19322"/>
                    </a:cubicBezTo>
                    <a:lnTo>
                      <a:pt x="10968" y="19322"/>
                    </a:lnTo>
                    <a:cubicBezTo>
                      <a:pt x="10959" y="19378"/>
                      <a:pt x="10951" y="19434"/>
                      <a:pt x="10951" y="19499"/>
                    </a:cubicBezTo>
                    <a:cubicBezTo>
                      <a:pt x="11369" y="19266"/>
                      <a:pt x="11773" y="19024"/>
                      <a:pt x="12145" y="18788"/>
                    </a:cubicBezTo>
                    <a:lnTo>
                      <a:pt x="12145" y="18788"/>
                    </a:lnTo>
                    <a:cubicBezTo>
                      <a:pt x="12127" y="19313"/>
                      <a:pt x="12257" y="19835"/>
                      <a:pt x="12687" y="20236"/>
                    </a:cubicBezTo>
                    <a:cubicBezTo>
                      <a:pt x="12920" y="20451"/>
                      <a:pt x="13191" y="20581"/>
                      <a:pt x="13480" y="20657"/>
                    </a:cubicBezTo>
                    <a:cubicBezTo>
                      <a:pt x="13498" y="20657"/>
                      <a:pt x="13527" y="20666"/>
                      <a:pt x="13545" y="20666"/>
                    </a:cubicBezTo>
                    <a:cubicBezTo>
                      <a:pt x="13717" y="20701"/>
                      <a:pt x="13895" y="20717"/>
                      <a:pt x="14074" y="20717"/>
                    </a:cubicBezTo>
                    <a:cubicBezTo>
                      <a:pt x="14311" y="20717"/>
                      <a:pt x="14548" y="20690"/>
                      <a:pt x="14777" y="20648"/>
                    </a:cubicBezTo>
                    <a:cubicBezTo>
                      <a:pt x="14833" y="20984"/>
                      <a:pt x="14927" y="21309"/>
                      <a:pt x="15077" y="21618"/>
                    </a:cubicBezTo>
                    <a:cubicBezTo>
                      <a:pt x="15225" y="21916"/>
                      <a:pt x="15431" y="22196"/>
                      <a:pt x="15702" y="22420"/>
                    </a:cubicBezTo>
                    <a:cubicBezTo>
                      <a:pt x="15711" y="22429"/>
                      <a:pt x="15711" y="22429"/>
                      <a:pt x="15720" y="22429"/>
                    </a:cubicBezTo>
                    <a:cubicBezTo>
                      <a:pt x="15944" y="22617"/>
                      <a:pt x="16186" y="22756"/>
                      <a:pt x="16430" y="22841"/>
                    </a:cubicBezTo>
                    <a:cubicBezTo>
                      <a:pt x="15543" y="22765"/>
                      <a:pt x="14656" y="22570"/>
                      <a:pt x="13816" y="22261"/>
                    </a:cubicBezTo>
                    <a:cubicBezTo>
                      <a:pt x="13610" y="22196"/>
                      <a:pt x="13415" y="22113"/>
                      <a:pt x="13229" y="22028"/>
                    </a:cubicBezTo>
                    <a:cubicBezTo>
                      <a:pt x="13200" y="22084"/>
                      <a:pt x="13182" y="22131"/>
                      <a:pt x="13153" y="22196"/>
                    </a:cubicBezTo>
                    <a:cubicBezTo>
                      <a:pt x="13565" y="22373"/>
                      <a:pt x="13975" y="22523"/>
                      <a:pt x="14414" y="22644"/>
                    </a:cubicBezTo>
                    <a:cubicBezTo>
                      <a:pt x="14909" y="22785"/>
                      <a:pt x="15413" y="22897"/>
                      <a:pt x="15935" y="22962"/>
                    </a:cubicBezTo>
                    <a:cubicBezTo>
                      <a:pt x="16402" y="23024"/>
                      <a:pt x="16869" y="23054"/>
                      <a:pt x="17333" y="23054"/>
                    </a:cubicBezTo>
                    <a:cubicBezTo>
                      <a:pt x="18416" y="23054"/>
                      <a:pt x="19478" y="22887"/>
                      <a:pt x="20471" y="22561"/>
                    </a:cubicBezTo>
                    <a:lnTo>
                      <a:pt x="20480" y="22561"/>
                    </a:lnTo>
                    <a:cubicBezTo>
                      <a:pt x="20518" y="22552"/>
                      <a:pt x="20554" y="22532"/>
                      <a:pt x="20592" y="22523"/>
                    </a:cubicBezTo>
                    <a:cubicBezTo>
                      <a:pt x="20630" y="22505"/>
                      <a:pt x="20666" y="22496"/>
                      <a:pt x="20704" y="22476"/>
                    </a:cubicBezTo>
                    <a:cubicBezTo>
                      <a:pt x="21246" y="22290"/>
                      <a:pt x="21768" y="22048"/>
                      <a:pt x="22254" y="21757"/>
                    </a:cubicBezTo>
                    <a:cubicBezTo>
                      <a:pt x="22552" y="21580"/>
                      <a:pt x="22879" y="21347"/>
                      <a:pt x="23094" y="21058"/>
                    </a:cubicBezTo>
                    <a:cubicBezTo>
                      <a:pt x="23345" y="21141"/>
                      <a:pt x="23607" y="21208"/>
                      <a:pt x="23887" y="21253"/>
                    </a:cubicBezTo>
                    <a:cubicBezTo>
                      <a:pt x="24144" y="21295"/>
                      <a:pt x="24410" y="21316"/>
                      <a:pt x="24683" y="21316"/>
                    </a:cubicBezTo>
                    <a:cubicBezTo>
                      <a:pt x="24956" y="21316"/>
                      <a:pt x="25236" y="21295"/>
                      <a:pt x="25521" y="21253"/>
                    </a:cubicBezTo>
                    <a:lnTo>
                      <a:pt x="25521" y="21253"/>
                    </a:lnTo>
                    <a:cubicBezTo>
                      <a:pt x="25503" y="21441"/>
                      <a:pt x="25482" y="21618"/>
                      <a:pt x="25465" y="21795"/>
                    </a:cubicBezTo>
                    <a:lnTo>
                      <a:pt x="25465" y="21842"/>
                    </a:lnTo>
                    <a:cubicBezTo>
                      <a:pt x="25530" y="21860"/>
                      <a:pt x="25586" y="21869"/>
                      <a:pt x="25651" y="21880"/>
                    </a:cubicBezTo>
                    <a:lnTo>
                      <a:pt x="25651" y="21813"/>
                    </a:lnTo>
                    <a:cubicBezTo>
                      <a:pt x="25671" y="21618"/>
                      <a:pt x="25689" y="21421"/>
                      <a:pt x="25718" y="21226"/>
                    </a:cubicBezTo>
                    <a:cubicBezTo>
                      <a:pt x="26222" y="21141"/>
                      <a:pt x="26744" y="21002"/>
                      <a:pt x="27275" y="20796"/>
                    </a:cubicBezTo>
                    <a:cubicBezTo>
                      <a:pt x="27351" y="20704"/>
                      <a:pt x="27425" y="20601"/>
                      <a:pt x="27499" y="20498"/>
                    </a:cubicBezTo>
                    <a:lnTo>
                      <a:pt x="27499" y="20498"/>
                    </a:lnTo>
                    <a:cubicBezTo>
                      <a:pt x="26903" y="20760"/>
                      <a:pt x="26305" y="20937"/>
                      <a:pt x="25736" y="21029"/>
                    </a:cubicBezTo>
                    <a:cubicBezTo>
                      <a:pt x="25774" y="20693"/>
                      <a:pt x="25819" y="20357"/>
                      <a:pt x="25866" y="20020"/>
                    </a:cubicBezTo>
                    <a:cubicBezTo>
                      <a:pt x="26217" y="20076"/>
                      <a:pt x="26571" y="20104"/>
                      <a:pt x="26923" y="20104"/>
                    </a:cubicBezTo>
                    <a:cubicBezTo>
                      <a:pt x="27226" y="20104"/>
                      <a:pt x="27528" y="20083"/>
                      <a:pt x="27826" y="20041"/>
                    </a:cubicBezTo>
                    <a:cubicBezTo>
                      <a:pt x="27873" y="19976"/>
                      <a:pt x="27920" y="19900"/>
                      <a:pt x="27967" y="19826"/>
                    </a:cubicBezTo>
                    <a:lnTo>
                      <a:pt x="27967" y="19826"/>
                    </a:lnTo>
                    <a:cubicBezTo>
                      <a:pt x="27620" y="19887"/>
                      <a:pt x="27267" y="19917"/>
                      <a:pt x="26914" y="19917"/>
                    </a:cubicBezTo>
                    <a:cubicBezTo>
                      <a:pt x="26574" y="19917"/>
                      <a:pt x="26233" y="19889"/>
                      <a:pt x="25895" y="19835"/>
                    </a:cubicBezTo>
                    <a:cubicBezTo>
                      <a:pt x="26025" y="18900"/>
                      <a:pt x="26193" y="17968"/>
                      <a:pt x="26379" y="17052"/>
                    </a:cubicBezTo>
                    <a:lnTo>
                      <a:pt x="26379" y="17052"/>
                    </a:lnTo>
                    <a:cubicBezTo>
                      <a:pt x="26305" y="17128"/>
                      <a:pt x="26222" y="17211"/>
                      <a:pt x="26137" y="17287"/>
                    </a:cubicBezTo>
                    <a:cubicBezTo>
                      <a:pt x="26137" y="17314"/>
                      <a:pt x="26128" y="17332"/>
                      <a:pt x="26128" y="17352"/>
                    </a:cubicBezTo>
                    <a:cubicBezTo>
                      <a:pt x="25969" y="18163"/>
                      <a:pt x="25830" y="18986"/>
                      <a:pt x="25707" y="19808"/>
                    </a:cubicBezTo>
                    <a:cubicBezTo>
                      <a:pt x="25232" y="19714"/>
                      <a:pt x="24766" y="19563"/>
                      <a:pt x="24306" y="19369"/>
                    </a:cubicBezTo>
                    <a:cubicBezTo>
                      <a:pt x="24112" y="19283"/>
                      <a:pt x="23914" y="19180"/>
                      <a:pt x="23728" y="19080"/>
                    </a:cubicBezTo>
                    <a:cubicBezTo>
                      <a:pt x="23970" y="18753"/>
                      <a:pt x="24206" y="18417"/>
                      <a:pt x="24418" y="18060"/>
                    </a:cubicBezTo>
                    <a:cubicBezTo>
                      <a:pt x="24374" y="18016"/>
                      <a:pt x="24327" y="17968"/>
                      <a:pt x="24288" y="17921"/>
                    </a:cubicBezTo>
                    <a:cubicBezTo>
                      <a:pt x="24064" y="18284"/>
                      <a:pt x="23823" y="18641"/>
                      <a:pt x="23560" y="18977"/>
                    </a:cubicBezTo>
                    <a:cubicBezTo>
                      <a:pt x="23478" y="18930"/>
                      <a:pt x="23392" y="18874"/>
                      <a:pt x="23310" y="18818"/>
                    </a:cubicBezTo>
                    <a:cubicBezTo>
                      <a:pt x="23074" y="18658"/>
                      <a:pt x="22841" y="18464"/>
                      <a:pt x="22626" y="18240"/>
                    </a:cubicBezTo>
                    <a:cubicBezTo>
                      <a:pt x="22104" y="17680"/>
                      <a:pt x="21730" y="16951"/>
                      <a:pt x="21945" y="16223"/>
                    </a:cubicBezTo>
                    <a:cubicBezTo>
                      <a:pt x="21974" y="16111"/>
                      <a:pt x="22021" y="15999"/>
                      <a:pt x="22086" y="15896"/>
                    </a:cubicBezTo>
                    <a:cubicBezTo>
                      <a:pt x="22281" y="15560"/>
                      <a:pt x="22608" y="15289"/>
                      <a:pt x="23000" y="15121"/>
                    </a:cubicBezTo>
                    <a:cubicBezTo>
                      <a:pt x="22991" y="15103"/>
                      <a:pt x="22982" y="15074"/>
                      <a:pt x="22974" y="15056"/>
                    </a:cubicBezTo>
                    <a:cubicBezTo>
                      <a:pt x="22953" y="15018"/>
                      <a:pt x="22935" y="14991"/>
                      <a:pt x="22917" y="14953"/>
                    </a:cubicBezTo>
                    <a:cubicBezTo>
                      <a:pt x="22496" y="15130"/>
                      <a:pt x="22151" y="15419"/>
                      <a:pt x="21936" y="15775"/>
                    </a:cubicBezTo>
                    <a:cubicBezTo>
                      <a:pt x="21862" y="15896"/>
                      <a:pt x="21806" y="16035"/>
                      <a:pt x="21759" y="16176"/>
                    </a:cubicBezTo>
                    <a:cubicBezTo>
                      <a:pt x="21535" y="16969"/>
                      <a:pt x="21918" y="17744"/>
                      <a:pt x="22469" y="18340"/>
                    </a:cubicBezTo>
                    <a:cubicBezTo>
                      <a:pt x="22693" y="18585"/>
                      <a:pt x="22953" y="18800"/>
                      <a:pt x="23206" y="18977"/>
                    </a:cubicBezTo>
                    <a:cubicBezTo>
                      <a:pt x="23280" y="19033"/>
                      <a:pt x="23366" y="19080"/>
                      <a:pt x="23448" y="19136"/>
                    </a:cubicBezTo>
                    <a:cubicBezTo>
                      <a:pt x="23310" y="19304"/>
                      <a:pt x="23168" y="19460"/>
                      <a:pt x="23030" y="19628"/>
                    </a:cubicBezTo>
                    <a:cubicBezTo>
                      <a:pt x="22861" y="19443"/>
                      <a:pt x="22617" y="19275"/>
                      <a:pt x="22319" y="19124"/>
                    </a:cubicBezTo>
                    <a:cubicBezTo>
                      <a:pt x="22169" y="19050"/>
                      <a:pt x="22010" y="18986"/>
                      <a:pt x="21853" y="18921"/>
                    </a:cubicBezTo>
                    <a:cubicBezTo>
                      <a:pt x="21797" y="18900"/>
                      <a:pt x="21741" y="18882"/>
                      <a:pt x="21685" y="18865"/>
                    </a:cubicBezTo>
                    <a:lnTo>
                      <a:pt x="21600" y="18809"/>
                    </a:lnTo>
                    <a:cubicBezTo>
                      <a:pt x="21320" y="18602"/>
                      <a:pt x="21031" y="18396"/>
                      <a:pt x="20751" y="18193"/>
                    </a:cubicBezTo>
                    <a:cubicBezTo>
                      <a:pt x="20601" y="17706"/>
                      <a:pt x="20527" y="17202"/>
                      <a:pt x="20498" y="16707"/>
                    </a:cubicBezTo>
                    <a:cubicBezTo>
                      <a:pt x="20816" y="16259"/>
                      <a:pt x="21096" y="15784"/>
                      <a:pt x="21338" y="15280"/>
                    </a:cubicBezTo>
                    <a:cubicBezTo>
                      <a:pt x="21376" y="15204"/>
                      <a:pt x="21414" y="15130"/>
                      <a:pt x="21441" y="15047"/>
                    </a:cubicBezTo>
                    <a:cubicBezTo>
                      <a:pt x="21665" y="14552"/>
                      <a:pt x="21806" y="14113"/>
                      <a:pt x="21862" y="13712"/>
                    </a:cubicBezTo>
                    <a:cubicBezTo>
                      <a:pt x="21871" y="13636"/>
                      <a:pt x="21880" y="13562"/>
                      <a:pt x="21889" y="13497"/>
                    </a:cubicBezTo>
                    <a:lnTo>
                      <a:pt x="21889" y="13488"/>
                    </a:lnTo>
                    <a:cubicBezTo>
                      <a:pt x="21833" y="13423"/>
                      <a:pt x="21768" y="13356"/>
                      <a:pt x="21712" y="13282"/>
                    </a:cubicBezTo>
                    <a:cubicBezTo>
                      <a:pt x="21703" y="13423"/>
                      <a:pt x="21694" y="13562"/>
                      <a:pt x="21674" y="13703"/>
                    </a:cubicBezTo>
                    <a:cubicBezTo>
                      <a:pt x="21609" y="14084"/>
                      <a:pt x="21479" y="14505"/>
                      <a:pt x="21273" y="14971"/>
                    </a:cubicBezTo>
                    <a:cubicBezTo>
                      <a:pt x="21246" y="15036"/>
                      <a:pt x="21217" y="15103"/>
                      <a:pt x="21190" y="15159"/>
                    </a:cubicBezTo>
                    <a:cubicBezTo>
                      <a:pt x="20984" y="15587"/>
                      <a:pt x="20751" y="15988"/>
                      <a:pt x="20498" y="16380"/>
                    </a:cubicBezTo>
                    <a:cubicBezTo>
                      <a:pt x="20498" y="16111"/>
                      <a:pt x="20509" y="15840"/>
                      <a:pt x="20536" y="15587"/>
                    </a:cubicBezTo>
                    <a:cubicBezTo>
                      <a:pt x="20574" y="15289"/>
                      <a:pt x="20621" y="15018"/>
                      <a:pt x="20677" y="14756"/>
                    </a:cubicBezTo>
                    <a:cubicBezTo>
                      <a:pt x="20789" y="14319"/>
                      <a:pt x="20928" y="13936"/>
                      <a:pt x="21125" y="13609"/>
                    </a:cubicBezTo>
                    <a:cubicBezTo>
                      <a:pt x="21199" y="13479"/>
                      <a:pt x="21282" y="13356"/>
                      <a:pt x="21367" y="13244"/>
                    </a:cubicBezTo>
                    <a:cubicBezTo>
                      <a:pt x="21414" y="13179"/>
                      <a:pt x="21470" y="13123"/>
                      <a:pt x="21517" y="13067"/>
                    </a:cubicBezTo>
                    <a:cubicBezTo>
                      <a:pt x="21479" y="13020"/>
                      <a:pt x="21432" y="12975"/>
                      <a:pt x="21385" y="12928"/>
                    </a:cubicBezTo>
                    <a:cubicBezTo>
                      <a:pt x="21329" y="12993"/>
                      <a:pt x="21273" y="13058"/>
                      <a:pt x="21217" y="13123"/>
                    </a:cubicBezTo>
                    <a:cubicBezTo>
                      <a:pt x="21114" y="13255"/>
                      <a:pt x="21031" y="13394"/>
                      <a:pt x="20946" y="13544"/>
                    </a:cubicBezTo>
                    <a:cubicBezTo>
                      <a:pt x="20760" y="13860"/>
                      <a:pt x="20621" y="14225"/>
                      <a:pt x="20518" y="14635"/>
                    </a:cubicBezTo>
                    <a:cubicBezTo>
                      <a:pt x="20442" y="14915"/>
                      <a:pt x="20386" y="15233"/>
                      <a:pt x="20350" y="15560"/>
                    </a:cubicBezTo>
                    <a:cubicBezTo>
                      <a:pt x="20312" y="15905"/>
                      <a:pt x="20294" y="16268"/>
                      <a:pt x="20312" y="16651"/>
                    </a:cubicBezTo>
                    <a:cubicBezTo>
                      <a:pt x="20117" y="16922"/>
                      <a:pt x="19902" y="17184"/>
                      <a:pt x="19687" y="17435"/>
                    </a:cubicBezTo>
                    <a:cubicBezTo>
                      <a:pt x="18986" y="16951"/>
                      <a:pt x="18287" y="16465"/>
                      <a:pt x="17597" y="15999"/>
                    </a:cubicBezTo>
                    <a:cubicBezTo>
                      <a:pt x="17270" y="15775"/>
                      <a:pt x="16943" y="15560"/>
                      <a:pt x="16616" y="15345"/>
                    </a:cubicBezTo>
                    <a:cubicBezTo>
                      <a:pt x="17353" y="14682"/>
                      <a:pt x="18072" y="14001"/>
                      <a:pt x="18753" y="13282"/>
                    </a:cubicBezTo>
                    <a:cubicBezTo>
                      <a:pt x="18997" y="13040"/>
                      <a:pt x="19230" y="12787"/>
                      <a:pt x="19463" y="12536"/>
                    </a:cubicBezTo>
                    <a:cubicBezTo>
                      <a:pt x="19566" y="12415"/>
                      <a:pt x="19669" y="12303"/>
                      <a:pt x="19781" y="12180"/>
                    </a:cubicBezTo>
                    <a:cubicBezTo>
                      <a:pt x="19902" y="12041"/>
                      <a:pt x="20041" y="11873"/>
                      <a:pt x="20173" y="11696"/>
                    </a:cubicBezTo>
                    <a:lnTo>
                      <a:pt x="20032" y="11555"/>
                    </a:lnTo>
                    <a:cubicBezTo>
                      <a:pt x="19911" y="11743"/>
                      <a:pt x="19770" y="11911"/>
                      <a:pt x="19640" y="12059"/>
                    </a:cubicBezTo>
                    <a:cubicBezTo>
                      <a:pt x="19528" y="12171"/>
                      <a:pt x="19425" y="12292"/>
                      <a:pt x="19322" y="12404"/>
                    </a:cubicBezTo>
                    <a:cubicBezTo>
                      <a:pt x="19080" y="12666"/>
                      <a:pt x="18847" y="12928"/>
                      <a:pt x="18594" y="13179"/>
                    </a:cubicBezTo>
                    <a:cubicBezTo>
                      <a:pt x="17913" y="13880"/>
                      <a:pt x="17214" y="14561"/>
                      <a:pt x="16477" y="15215"/>
                    </a:cubicBezTo>
                    <a:lnTo>
                      <a:pt x="16448" y="15242"/>
                    </a:lnTo>
                    <a:cubicBezTo>
                      <a:pt x="16345" y="15177"/>
                      <a:pt x="16242" y="15112"/>
                      <a:pt x="16141" y="15047"/>
                    </a:cubicBezTo>
                    <a:cubicBezTo>
                      <a:pt x="16197" y="14944"/>
                      <a:pt x="16253" y="14841"/>
                      <a:pt x="16309" y="14738"/>
                    </a:cubicBezTo>
                    <a:cubicBezTo>
                      <a:pt x="16710" y="14001"/>
                      <a:pt x="17194" y="13347"/>
                      <a:pt x="17736" y="12778"/>
                    </a:cubicBezTo>
                    <a:cubicBezTo>
                      <a:pt x="18054" y="12451"/>
                      <a:pt x="18390" y="12162"/>
                      <a:pt x="18753" y="11900"/>
                    </a:cubicBezTo>
                    <a:cubicBezTo>
                      <a:pt x="18856" y="11826"/>
                      <a:pt x="18950" y="11761"/>
                      <a:pt x="19042" y="11705"/>
                    </a:cubicBezTo>
                    <a:cubicBezTo>
                      <a:pt x="19136" y="11719"/>
                      <a:pt x="19229" y="11726"/>
                      <a:pt x="19319" y="11726"/>
                    </a:cubicBezTo>
                    <a:cubicBezTo>
                      <a:pt x="19585" y="11726"/>
                      <a:pt x="19827" y="11665"/>
                      <a:pt x="20023" y="11546"/>
                    </a:cubicBezTo>
                    <a:cubicBezTo>
                      <a:pt x="19976" y="11499"/>
                      <a:pt x="19929" y="11452"/>
                      <a:pt x="19882" y="11407"/>
                    </a:cubicBezTo>
                    <a:cubicBezTo>
                      <a:pt x="19714" y="11499"/>
                      <a:pt x="19519" y="11528"/>
                      <a:pt x="19351" y="11537"/>
                    </a:cubicBezTo>
                    <a:cubicBezTo>
                      <a:pt x="19528" y="11452"/>
                      <a:pt x="19687" y="11396"/>
                      <a:pt x="19846" y="11369"/>
                    </a:cubicBezTo>
                    <a:cubicBezTo>
                      <a:pt x="19790" y="11313"/>
                      <a:pt x="19743" y="11257"/>
                      <a:pt x="19687" y="11210"/>
                    </a:cubicBezTo>
                    <a:cubicBezTo>
                      <a:pt x="19472" y="11266"/>
                      <a:pt x="19248" y="11369"/>
                      <a:pt x="19006" y="11508"/>
                    </a:cubicBezTo>
                    <a:cubicBezTo>
                      <a:pt x="18632" y="11443"/>
                      <a:pt x="18269" y="11275"/>
                      <a:pt x="17942" y="11033"/>
                    </a:cubicBezTo>
                    <a:cubicBezTo>
                      <a:pt x="18390" y="10762"/>
                      <a:pt x="18829" y="10585"/>
                      <a:pt x="19248" y="10482"/>
                    </a:cubicBezTo>
                    <a:cubicBezTo>
                      <a:pt x="19266" y="10408"/>
                      <a:pt x="19286" y="10343"/>
                      <a:pt x="19304" y="10267"/>
                    </a:cubicBezTo>
                    <a:lnTo>
                      <a:pt x="19304" y="10267"/>
                    </a:lnTo>
                    <a:cubicBezTo>
                      <a:pt x="18809" y="10370"/>
                      <a:pt x="18305" y="10585"/>
                      <a:pt x="17792" y="10903"/>
                    </a:cubicBezTo>
                    <a:cubicBezTo>
                      <a:pt x="17718" y="10836"/>
                      <a:pt x="17642" y="10762"/>
                      <a:pt x="17568" y="10688"/>
                    </a:cubicBezTo>
                    <a:cubicBezTo>
                      <a:pt x="17662" y="10193"/>
                      <a:pt x="17689" y="9604"/>
                      <a:pt x="17447" y="9091"/>
                    </a:cubicBezTo>
                    <a:cubicBezTo>
                      <a:pt x="17409" y="8999"/>
                      <a:pt x="17353" y="8896"/>
                      <a:pt x="17288" y="8811"/>
                    </a:cubicBezTo>
                    <a:cubicBezTo>
                      <a:pt x="17232" y="8746"/>
                      <a:pt x="17176" y="8672"/>
                      <a:pt x="17120" y="8616"/>
                    </a:cubicBezTo>
                    <a:cubicBezTo>
                      <a:pt x="16970" y="8457"/>
                      <a:pt x="16793" y="8327"/>
                      <a:pt x="16598" y="8224"/>
                    </a:cubicBezTo>
                    <a:cubicBezTo>
                      <a:pt x="16578" y="8009"/>
                      <a:pt x="16569" y="7785"/>
                      <a:pt x="16560" y="7543"/>
                    </a:cubicBezTo>
                    <a:cubicBezTo>
                      <a:pt x="16645" y="7543"/>
                      <a:pt x="16737" y="7543"/>
                      <a:pt x="16822" y="7532"/>
                    </a:cubicBezTo>
                    <a:cubicBezTo>
                      <a:pt x="17073" y="7523"/>
                      <a:pt x="17326" y="7496"/>
                      <a:pt x="17586" y="7467"/>
                    </a:cubicBezTo>
                    <a:cubicBezTo>
                      <a:pt x="17698" y="7458"/>
                      <a:pt x="17801" y="7449"/>
                      <a:pt x="17913" y="7431"/>
                    </a:cubicBezTo>
                    <a:lnTo>
                      <a:pt x="17960" y="7431"/>
                    </a:lnTo>
                    <a:cubicBezTo>
                      <a:pt x="18594" y="7823"/>
                      <a:pt x="19145" y="8327"/>
                      <a:pt x="19593" y="8914"/>
                    </a:cubicBezTo>
                    <a:cubicBezTo>
                      <a:pt x="19669" y="9185"/>
                      <a:pt x="19770" y="9447"/>
                      <a:pt x="19893" y="9680"/>
                    </a:cubicBezTo>
                    <a:cubicBezTo>
                      <a:pt x="20032" y="9707"/>
                      <a:pt x="20173" y="9727"/>
                      <a:pt x="20312" y="9745"/>
                    </a:cubicBezTo>
                    <a:cubicBezTo>
                      <a:pt x="20265" y="9624"/>
                      <a:pt x="20209" y="9530"/>
                      <a:pt x="20182" y="9465"/>
                    </a:cubicBezTo>
                    <a:cubicBezTo>
                      <a:pt x="20050" y="9241"/>
                      <a:pt x="19920" y="9035"/>
                      <a:pt x="19770" y="8831"/>
                    </a:cubicBezTo>
                    <a:cubicBezTo>
                      <a:pt x="19696" y="8587"/>
                      <a:pt x="19649" y="8345"/>
                      <a:pt x="19622" y="8103"/>
                    </a:cubicBezTo>
                    <a:cubicBezTo>
                      <a:pt x="19575" y="7794"/>
                      <a:pt x="19537" y="7476"/>
                      <a:pt x="19501" y="7169"/>
                    </a:cubicBezTo>
                    <a:cubicBezTo>
                      <a:pt x="20238" y="7010"/>
                      <a:pt x="20957" y="6803"/>
                      <a:pt x="21665" y="6562"/>
                    </a:cubicBezTo>
                    <a:lnTo>
                      <a:pt x="21927" y="6467"/>
                    </a:lnTo>
                    <a:cubicBezTo>
                      <a:pt x="22290" y="6338"/>
                      <a:pt x="22673" y="6208"/>
                      <a:pt x="23056" y="6096"/>
                    </a:cubicBezTo>
                    <a:cubicBezTo>
                      <a:pt x="23030" y="6040"/>
                      <a:pt x="22991" y="5984"/>
                      <a:pt x="22953" y="5928"/>
                    </a:cubicBezTo>
                    <a:cubicBezTo>
                      <a:pt x="22581" y="6040"/>
                      <a:pt x="22216" y="6170"/>
                      <a:pt x="21862" y="6290"/>
                    </a:cubicBezTo>
                    <a:lnTo>
                      <a:pt x="21600" y="6385"/>
                    </a:lnTo>
                    <a:cubicBezTo>
                      <a:pt x="20910" y="6627"/>
                      <a:pt x="20200" y="6824"/>
                      <a:pt x="19481" y="6971"/>
                    </a:cubicBezTo>
                    <a:cubicBezTo>
                      <a:pt x="19454" y="6635"/>
                      <a:pt x="19434" y="6290"/>
                      <a:pt x="19416" y="5954"/>
                    </a:cubicBezTo>
                    <a:cubicBezTo>
                      <a:pt x="19519" y="5898"/>
                      <a:pt x="19622" y="5851"/>
                      <a:pt x="19714" y="5795"/>
                    </a:cubicBezTo>
                    <a:cubicBezTo>
                      <a:pt x="20153" y="5553"/>
                      <a:pt x="20574" y="5273"/>
                      <a:pt x="20957" y="4955"/>
                    </a:cubicBezTo>
                    <a:cubicBezTo>
                      <a:pt x="21002" y="4920"/>
                      <a:pt x="21040" y="4881"/>
                      <a:pt x="21087" y="4843"/>
                    </a:cubicBezTo>
                    <a:cubicBezTo>
                      <a:pt x="21517" y="4480"/>
                      <a:pt x="21909" y="4059"/>
                      <a:pt x="22254" y="3611"/>
                    </a:cubicBezTo>
                    <a:cubicBezTo>
                      <a:pt x="22263" y="3602"/>
                      <a:pt x="22272" y="3584"/>
                      <a:pt x="22281" y="3575"/>
                    </a:cubicBezTo>
                    <a:cubicBezTo>
                      <a:pt x="22449" y="3351"/>
                      <a:pt x="22608" y="3118"/>
                      <a:pt x="22758" y="2874"/>
                    </a:cubicBezTo>
                    <a:cubicBezTo>
                      <a:pt x="22767" y="2856"/>
                      <a:pt x="22776" y="2838"/>
                      <a:pt x="22785" y="2818"/>
                    </a:cubicBezTo>
                    <a:cubicBezTo>
                      <a:pt x="22794" y="2800"/>
                      <a:pt x="22805" y="2791"/>
                      <a:pt x="22814" y="2771"/>
                    </a:cubicBezTo>
                    <a:cubicBezTo>
                      <a:pt x="22926" y="2576"/>
                      <a:pt x="23056" y="2314"/>
                      <a:pt x="23159" y="2025"/>
                    </a:cubicBezTo>
                    <a:cubicBezTo>
                      <a:pt x="23112" y="1951"/>
                      <a:pt x="23065" y="1886"/>
                      <a:pt x="23018" y="1819"/>
                    </a:cubicBezTo>
                    <a:cubicBezTo>
                      <a:pt x="22926" y="2166"/>
                      <a:pt x="22758" y="2491"/>
                      <a:pt x="22626" y="2715"/>
                    </a:cubicBezTo>
                    <a:cubicBezTo>
                      <a:pt x="22496" y="2939"/>
                      <a:pt x="22366" y="3145"/>
                      <a:pt x="22216" y="3342"/>
                    </a:cubicBezTo>
                    <a:cubicBezTo>
                      <a:pt x="22095" y="3510"/>
                      <a:pt x="21974" y="3678"/>
                      <a:pt x="21833" y="3826"/>
                    </a:cubicBezTo>
                    <a:cubicBezTo>
                      <a:pt x="21488" y="4238"/>
                      <a:pt x="21096" y="4619"/>
                      <a:pt x="20666" y="4946"/>
                    </a:cubicBezTo>
                    <a:cubicBezTo>
                      <a:pt x="20648" y="4955"/>
                      <a:pt x="20639" y="4976"/>
                      <a:pt x="20621" y="4984"/>
                    </a:cubicBezTo>
                    <a:cubicBezTo>
                      <a:pt x="20303" y="5217"/>
                      <a:pt x="19976" y="5441"/>
                      <a:pt x="19622" y="5627"/>
                    </a:cubicBezTo>
                    <a:cubicBezTo>
                      <a:pt x="19557" y="5665"/>
                      <a:pt x="19481" y="5704"/>
                      <a:pt x="19407" y="5739"/>
                    </a:cubicBezTo>
                    <a:cubicBezTo>
                      <a:pt x="19407" y="5657"/>
                      <a:pt x="19407" y="5571"/>
                      <a:pt x="19398" y="5489"/>
                    </a:cubicBezTo>
                    <a:cubicBezTo>
                      <a:pt x="19378" y="4610"/>
                      <a:pt x="19407" y="3743"/>
                      <a:pt x="19490" y="2874"/>
                    </a:cubicBezTo>
                    <a:cubicBezTo>
                      <a:pt x="19575" y="1960"/>
                      <a:pt x="19714" y="1046"/>
                      <a:pt x="19920" y="150"/>
                    </a:cubicBezTo>
                    <a:cubicBezTo>
                      <a:pt x="19826" y="130"/>
                      <a:pt x="19725" y="112"/>
                      <a:pt x="19631" y="94"/>
                    </a:cubicBezTo>
                    <a:cubicBezTo>
                      <a:pt x="19566" y="83"/>
                      <a:pt x="19510" y="74"/>
                      <a:pt x="19445" y="65"/>
                    </a:cubicBezTo>
                    <a:cubicBezTo>
                      <a:pt x="19183" y="186"/>
                      <a:pt x="18930" y="336"/>
                      <a:pt x="18688" y="504"/>
                    </a:cubicBezTo>
                    <a:cubicBezTo>
                      <a:pt x="18706" y="486"/>
                      <a:pt x="18717" y="457"/>
                      <a:pt x="18735" y="439"/>
                    </a:cubicBezTo>
                    <a:cubicBezTo>
                      <a:pt x="18829" y="298"/>
                      <a:pt x="18968" y="139"/>
                      <a:pt x="19118" y="18"/>
                    </a:cubicBezTo>
                    <a:cubicBezTo>
                      <a:pt x="19033" y="9"/>
                      <a:pt x="18941" y="0"/>
                      <a:pt x="18856" y="0"/>
                    </a:cubicBezTo>
                    <a:close/>
                    <a:moveTo>
                      <a:pt x="13733" y="24904"/>
                    </a:moveTo>
                    <a:lnTo>
                      <a:pt x="13733" y="24904"/>
                    </a:lnTo>
                    <a:cubicBezTo>
                      <a:pt x="13816" y="24949"/>
                      <a:pt x="13901" y="24996"/>
                      <a:pt x="13975" y="25052"/>
                    </a:cubicBezTo>
                    <a:cubicBezTo>
                      <a:pt x="13919" y="25173"/>
                      <a:pt x="13863" y="25305"/>
                      <a:pt x="13816" y="25435"/>
                    </a:cubicBezTo>
                    <a:cubicBezTo>
                      <a:pt x="13807" y="25417"/>
                      <a:pt x="13807" y="25388"/>
                      <a:pt x="13807" y="25361"/>
                    </a:cubicBezTo>
                    <a:cubicBezTo>
                      <a:pt x="13778" y="25211"/>
                      <a:pt x="13760" y="25061"/>
                      <a:pt x="13733" y="24904"/>
                    </a:cubicBezTo>
                    <a:close/>
                    <a:moveTo>
                      <a:pt x="16483" y="23417"/>
                    </a:moveTo>
                    <a:cubicBezTo>
                      <a:pt x="17306" y="23417"/>
                      <a:pt x="18168" y="23872"/>
                      <a:pt x="19053" y="24763"/>
                    </a:cubicBezTo>
                    <a:cubicBezTo>
                      <a:pt x="18128" y="25352"/>
                      <a:pt x="17241" y="26013"/>
                      <a:pt x="16421" y="26723"/>
                    </a:cubicBezTo>
                    <a:cubicBezTo>
                      <a:pt x="15758" y="26069"/>
                      <a:pt x="15030" y="25482"/>
                      <a:pt x="14237" y="24987"/>
                    </a:cubicBezTo>
                    <a:cubicBezTo>
                      <a:pt x="14237" y="24978"/>
                      <a:pt x="14226" y="24978"/>
                      <a:pt x="14226" y="24978"/>
                    </a:cubicBezTo>
                    <a:cubicBezTo>
                      <a:pt x="14629" y="24194"/>
                      <a:pt x="15272" y="23587"/>
                      <a:pt x="16112" y="23448"/>
                    </a:cubicBezTo>
                    <a:cubicBezTo>
                      <a:pt x="16235" y="23427"/>
                      <a:pt x="16358" y="23417"/>
                      <a:pt x="16483" y="23417"/>
                    </a:cubicBezTo>
                    <a:close/>
                    <a:moveTo>
                      <a:pt x="19183" y="24904"/>
                    </a:moveTo>
                    <a:cubicBezTo>
                      <a:pt x="19333" y="25052"/>
                      <a:pt x="19481" y="25220"/>
                      <a:pt x="19622" y="25397"/>
                    </a:cubicBezTo>
                    <a:cubicBezTo>
                      <a:pt x="19696" y="25482"/>
                      <a:pt x="19770" y="25576"/>
                      <a:pt x="19855" y="25677"/>
                    </a:cubicBezTo>
                    <a:cubicBezTo>
                      <a:pt x="18838" y="26172"/>
                      <a:pt x="17866" y="26723"/>
                      <a:pt x="16934" y="27274"/>
                    </a:cubicBezTo>
                    <a:cubicBezTo>
                      <a:pt x="16813" y="27133"/>
                      <a:pt x="16681" y="26994"/>
                      <a:pt x="16551" y="26864"/>
                    </a:cubicBezTo>
                    <a:cubicBezTo>
                      <a:pt x="17382" y="26145"/>
                      <a:pt x="18258" y="25491"/>
                      <a:pt x="19183" y="24904"/>
                    </a:cubicBezTo>
                    <a:close/>
                    <a:moveTo>
                      <a:pt x="19976" y="25836"/>
                    </a:moveTo>
                    <a:cubicBezTo>
                      <a:pt x="20032" y="25912"/>
                      <a:pt x="20088" y="25986"/>
                      <a:pt x="20144" y="26060"/>
                    </a:cubicBezTo>
                    <a:cubicBezTo>
                      <a:pt x="19201" y="26602"/>
                      <a:pt x="18314" y="27227"/>
                      <a:pt x="17494" y="27946"/>
                    </a:cubicBezTo>
                    <a:cubicBezTo>
                      <a:pt x="17353" y="27769"/>
                      <a:pt x="17205" y="27592"/>
                      <a:pt x="17064" y="27424"/>
                    </a:cubicBezTo>
                    <a:cubicBezTo>
                      <a:pt x="17989" y="26864"/>
                      <a:pt x="18959" y="26322"/>
                      <a:pt x="19976" y="25836"/>
                    </a:cubicBezTo>
                    <a:close/>
                    <a:moveTo>
                      <a:pt x="14143" y="25146"/>
                    </a:moveTo>
                    <a:cubicBezTo>
                      <a:pt x="14909" y="25632"/>
                      <a:pt x="15626" y="26210"/>
                      <a:pt x="16271" y="26853"/>
                    </a:cubicBezTo>
                    <a:cubicBezTo>
                      <a:pt x="16150" y="26965"/>
                      <a:pt x="16018" y="27077"/>
                      <a:pt x="15888" y="27200"/>
                    </a:cubicBezTo>
                    <a:cubicBezTo>
                      <a:pt x="15514" y="27545"/>
                      <a:pt x="15169" y="27890"/>
                      <a:pt x="14853" y="28235"/>
                    </a:cubicBezTo>
                    <a:cubicBezTo>
                      <a:pt x="14311" y="27545"/>
                      <a:pt x="14049" y="26667"/>
                      <a:pt x="13881" y="25836"/>
                    </a:cubicBezTo>
                    <a:cubicBezTo>
                      <a:pt x="13957" y="25594"/>
                      <a:pt x="14040" y="25370"/>
                      <a:pt x="14143" y="25146"/>
                    </a:cubicBezTo>
                    <a:close/>
                    <a:moveTo>
                      <a:pt x="16410" y="26985"/>
                    </a:moveTo>
                    <a:cubicBezTo>
                      <a:pt x="16533" y="27115"/>
                      <a:pt x="16654" y="27245"/>
                      <a:pt x="16766" y="27377"/>
                    </a:cubicBezTo>
                    <a:cubicBezTo>
                      <a:pt x="16168" y="27731"/>
                      <a:pt x="15590" y="28096"/>
                      <a:pt x="15030" y="28450"/>
                    </a:cubicBezTo>
                    <a:cubicBezTo>
                      <a:pt x="15010" y="28432"/>
                      <a:pt x="14992" y="28403"/>
                      <a:pt x="14974" y="28385"/>
                    </a:cubicBezTo>
                    <a:cubicBezTo>
                      <a:pt x="15301" y="28029"/>
                      <a:pt x="15646" y="27684"/>
                      <a:pt x="16018" y="27339"/>
                    </a:cubicBezTo>
                    <a:cubicBezTo>
                      <a:pt x="16150" y="27218"/>
                      <a:pt x="16280" y="27106"/>
                      <a:pt x="16410" y="26985"/>
                    </a:cubicBezTo>
                    <a:close/>
                    <a:moveTo>
                      <a:pt x="25465" y="27236"/>
                    </a:moveTo>
                    <a:lnTo>
                      <a:pt x="25465" y="27236"/>
                    </a:lnTo>
                    <a:cubicBezTo>
                      <a:pt x="25270" y="27657"/>
                      <a:pt x="24878" y="28067"/>
                      <a:pt x="24262" y="28497"/>
                    </a:cubicBezTo>
                    <a:cubicBezTo>
                      <a:pt x="24280" y="28450"/>
                      <a:pt x="24306" y="28394"/>
                      <a:pt x="24327" y="28347"/>
                    </a:cubicBezTo>
                    <a:cubicBezTo>
                      <a:pt x="24672" y="27946"/>
                      <a:pt x="25055" y="27572"/>
                      <a:pt x="25465" y="27236"/>
                    </a:cubicBezTo>
                    <a:close/>
                    <a:moveTo>
                      <a:pt x="13778" y="26257"/>
                    </a:moveTo>
                    <a:cubicBezTo>
                      <a:pt x="13957" y="27012"/>
                      <a:pt x="14226" y="27760"/>
                      <a:pt x="14730" y="28385"/>
                    </a:cubicBezTo>
                    <a:cubicBezTo>
                      <a:pt x="14470" y="28674"/>
                      <a:pt x="14226" y="28963"/>
                      <a:pt x="14013" y="29261"/>
                    </a:cubicBezTo>
                    <a:cubicBezTo>
                      <a:pt x="13778" y="28544"/>
                      <a:pt x="13657" y="27760"/>
                      <a:pt x="13695" y="26965"/>
                    </a:cubicBezTo>
                    <a:cubicBezTo>
                      <a:pt x="13713" y="26732"/>
                      <a:pt x="13742" y="26499"/>
                      <a:pt x="13778" y="26257"/>
                    </a:cubicBezTo>
                    <a:close/>
                    <a:moveTo>
                      <a:pt x="23392" y="29290"/>
                    </a:moveTo>
                    <a:lnTo>
                      <a:pt x="23392" y="29290"/>
                    </a:lnTo>
                    <a:cubicBezTo>
                      <a:pt x="23310" y="29411"/>
                      <a:pt x="23233" y="29532"/>
                      <a:pt x="23168" y="29664"/>
                    </a:cubicBezTo>
                    <a:cubicBezTo>
                      <a:pt x="22991" y="29944"/>
                      <a:pt x="22841" y="30242"/>
                      <a:pt x="22702" y="30549"/>
                    </a:cubicBezTo>
                    <a:cubicBezTo>
                      <a:pt x="22646" y="30354"/>
                      <a:pt x="22570" y="30148"/>
                      <a:pt x="22505" y="29953"/>
                    </a:cubicBezTo>
                    <a:cubicBezTo>
                      <a:pt x="22581" y="29868"/>
                      <a:pt x="22664" y="29785"/>
                      <a:pt x="22738" y="29700"/>
                    </a:cubicBezTo>
                    <a:cubicBezTo>
                      <a:pt x="22758" y="29673"/>
                      <a:pt x="22776" y="29653"/>
                      <a:pt x="22794" y="29635"/>
                    </a:cubicBezTo>
                    <a:cubicBezTo>
                      <a:pt x="22991" y="29523"/>
                      <a:pt x="23198" y="29411"/>
                      <a:pt x="23392" y="29290"/>
                    </a:cubicBezTo>
                    <a:close/>
                    <a:moveTo>
                      <a:pt x="16896" y="27516"/>
                    </a:moveTo>
                    <a:cubicBezTo>
                      <a:pt x="17055" y="27693"/>
                      <a:pt x="17205" y="27881"/>
                      <a:pt x="17344" y="28067"/>
                    </a:cubicBezTo>
                    <a:cubicBezTo>
                      <a:pt x="16542" y="28777"/>
                      <a:pt x="15805" y="29570"/>
                      <a:pt x="15160" y="30419"/>
                    </a:cubicBezTo>
                    <a:cubicBezTo>
                      <a:pt x="15048" y="30569"/>
                      <a:pt x="14936" y="30729"/>
                      <a:pt x="14824" y="30876"/>
                    </a:cubicBezTo>
                    <a:cubicBezTo>
                      <a:pt x="14730" y="30755"/>
                      <a:pt x="14647" y="30625"/>
                      <a:pt x="14573" y="30484"/>
                    </a:cubicBezTo>
                    <a:cubicBezTo>
                      <a:pt x="14376" y="30168"/>
                      <a:pt x="14217" y="29832"/>
                      <a:pt x="14087" y="29476"/>
                    </a:cubicBezTo>
                    <a:cubicBezTo>
                      <a:pt x="14320" y="29160"/>
                      <a:pt x="14573" y="28842"/>
                      <a:pt x="14853" y="28524"/>
                    </a:cubicBezTo>
                    <a:cubicBezTo>
                      <a:pt x="14880" y="28562"/>
                      <a:pt x="14918" y="28600"/>
                      <a:pt x="14954" y="28636"/>
                    </a:cubicBezTo>
                    <a:lnTo>
                      <a:pt x="15001" y="28692"/>
                    </a:lnTo>
                    <a:lnTo>
                      <a:pt x="15066" y="28645"/>
                    </a:lnTo>
                    <a:cubicBezTo>
                      <a:pt x="15655" y="28282"/>
                      <a:pt x="16262" y="27899"/>
                      <a:pt x="16896" y="27516"/>
                    </a:cubicBezTo>
                    <a:close/>
                    <a:moveTo>
                      <a:pt x="20256" y="26219"/>
                    </a:moveTo>
                    <a:cubicBezTo>
                      <a:pt x="20901" y="27097"/>
                      <a:pt x="21656" y="28309"/>
                      <a:pt x="22216" y="29729"/>
                    </a:cubicBezTo>
                    <a:cubicBezTo>
                      <a:pt x="22207" y="29729"/>
                      <a:pt x="22189" y="29738"/>
                      <a:pt x="22178" y="29747"/>
                    </a:cubicBezTo>
                    <a:cubicBezTo>
                      <a:pt x="21226" y="30224"/>
                      <a:pt x="20238" y="30625"/>
                      <a:pt x="19221" y="30932"/>
                    </a:cubicBezTo>
                    <a:cubicBezTo>
                      <a:pt x="19098" y="30634"/>
                      <a:pt x="18968" y="30345"/>
                      <a:pt x="18818" y="30056"/>
                    </a:cubicBezTo>
                    <a:cubicBezTo>
                      <a:pt x="18473" y="29364"/>
                      <a:pt x="18072" y="28712"/>
                      <a:pt x="17606" y="28096"/>
                    </a:cubicBezTo>
                    <a:cubicBezTo>
                      <a:pt x="18426" y="27386"/>
                      <a:pt x="19313" y="26752"/>
                      <a:pt x="20256" y="26219"/>
                    </a:cubicBezTo>
                    <a:close/>
                    <a:moveTo>
                      <a:pt x="13957" y="29664"/>
                    </a:moveTo>
                    <a:cubicBezTo>
                      <a:pt x="14069" y="29953"/>
                      <a:pt x="14208" y="30233"/>
                      <a:pt x="14367" y="30504"/>
                    </a:cubicBezTo>
                    <a:cubicBezTo>
                      <a:pt x="14470" y="30690"/>
                      <a:pt x="14591" y="30876"/>
                      <a:pt x="14712" y="31044"/>
                    </a:cubicBezTo>
                    <a:cubicBezTo>
                      <a:pt x="14665" y="31109"/>
                      <a:pt x="14629" y="31165"/>
                      <a:pt x="14582" y="31233"/>
                    </a:cubicBezTo>
                    <a:cubicBezTo>
                      <a:pt x="14506" y="31354"/>
                      <a:pt x="14432" y="31474"/>
                      <a:pt x="14367" y="31586"/>
                    </a:cubicBezTo>
                    <a:cubicBezTo>
                      <a:pt x="13881" y="31557"/>
                      <a:pt x="13424" y="31501"/>
                      <a:pt x="12985" y="31401"/>
                    </a:cubicBezTo>
                    <a:cubicBezTo>
                      <a:pt x="13097" y="31138"/>
                      <a:pt x="13218" y="30876"/>
                      <a:pt x="13368" y="30616"/>
                    </a:cubicBezTo>
                    <a:cubicBezTo>
                      <a:pt x="13368" y="30605"/>
                      <a:pt x="13377" y="30596"/>
                      <a:pt x="13377" y="30587"/>
                    </a:cubicBezTo>
                    <a:cubicBezTo>
                      <a:pt x="13424" y="30504"/>
                      <a:pt x="13471" y="30428"/>
                      <a:pt x="13518" y="30345"/>
                    </a:cubicBezTo>
                    <a:cubicBezTo>
                      <a:pt x="13657" y="30112"/>
                      <a:pt x="13798" y="29888"/>
                      <a:pt x="13957" y="29664"/>
                    </a:cubicBezTo>
                    <a:close/>
                    <a:moveTo>
                      <a:pt x="17465" y="28217"/>
                    </a:moveTo>
                    <a:cubicBezTo>
                      <a:pt x="17904" y="28804"/>
                      <a:pt x="18287" y="29420"/>
                      <a:pt x="18623" y="30074"/>
                    </a:cubicBezTo>
                    <a:cubicBezTo>
                      <a:pt x="18773" y="30372"/>
                      <a:pt x="18912" y="30672"/>
                      <a:pt x="19033" y="30979"/>
                    </a:cubicBezTo>
                    <a:cubicBezTo>
                      <a:pt x="18390" y="31165"/>
                      <a:pt x="17736" y="31315"/>
                      <a:pt x="17082" y="31418"/>
                    </a:cubicBezTo>
                    <a:cubicBezTo>
                      <a:pt x="16504" y="31522"/>
                      <a:pt x="15953" y="31578"/>
                      <a:pt x="15422" y="31595"/>
                    </a:cubicBezTo>
                    <a:cubicBezTo>
                      <a:pt x="15254" y="31427"/>
                      <a:pt x="15095" y="31242"/>
                      <a:pt x="14945" y="31044"/>
                    </a:cubicBezTo>
                    <a:cubicBezTo>
                      <a:pt x="15095" y="30820"/>
                      <a:pt x="15254" y="30605"/>
                      <a:pt x="15422" y="30392"/>
                    </a:cubicBezTo>
                    <a:cubicBezTo>
                      <a:pt x="16029" y="29608"/>
                      <a:pt x="16719" y="28880"/>
                      <a:pt x="17465" y="28217"/>
                    </a:cubicBezTo>
                    <a:close/>
                    <a:moveTo>
                      <a:pt x="14833" y="31203"/>
                    </a:moveTo>
                    <a:cubicBezTo>
                      <a:pt x="14936" y="31345"/>
                      <a:pt x="15057" y="31474"/>
                      <a:pt x="15169" y="31604"/>
                    </a:cubicBezTo>
                    <a:cubicBezTo>
                      <a:pt x="14974" y="31604"/>
                      <a:pt x="14777" y="31604"/>
                      <a:pt x="14582" y="31595"/>
                    </a:cubicBezTo>
                    <a:cubicBezTo>
                      <a:pt x="14629" y="31513"/>
                      <a:pt x="14685" y="31427"/>
                      <a:pt x="14741" y="31333"/>
                    </a:cubicBezTo>
                    <a:cubicBezTo>
                      <a:pt x="14768" y="31298"/>
                      <a:pt x="14806" y="31250"/>
                      <a:pt x="14833" y="31203"/>
                    </a:cubicBezTo>
                    <a:close/>
                    <a:moveTo>
                      <a:pt x="22281" y="29906"/>
                    </a:moveTo>
                    <a:lnTo>
                      <a:pt x="22290" y="29915"/>
                    </a:lnTo>
                    <a:cubicBezTo>
                      <a:pt x="21786" y="30448"/>
                      <a:pt x="21255" y="30953"/>
                      <a:pt x="20704" y="31427"/>
                    </a:cubicBezTo>
                    <a:cubicBezTo>
                      <a:pt x="20238" y="31819"/>
                      <a:pt x="19770" y="32155"/>
                      <a:pt x="19322" y="32444"/>
                    </a:cubicBezTo>
                    <a:cubicBezTo>
                      <a:pt x="19342" y="32418"/>
                      <a:pt x="19360" y="32380"/>
                      <a:pt x="19378" y="32341"/>
                    </a:cubicBezTo>
                    <a:cubicBezTo>
                      <a:pt x="19537" y="31940"/>
                      <a:pt x="19434" y="31501"/>
                      <a:pt x="19286" y="31100"/>
                    </a:cubicBezTo>
                    <a:cubicBezTo>
                      <a:pt x="20321" y="30793"/>
                      <a:pt x="21320" y="30392"/>
                      <a:pt x="22281" y="29906"/>
                    </a:cubicBezTo>
                    <a:close/>
                    <a:moveTo>
                      <a:pt x="18623" y="32332"/>
                    </a:moveTo>
                    <a:cubicBezTo>
                      <a:pt x="18661" y="32465"/>
                      <a:pt x="18717" y="32595"/>
                      <a:pt x="18773" y="32716"/>
                    </a:cubicBezTo>
                    <a:cubicBezTo>
                      <a:pt x="18688" y="32763"/>
                      <a:pt x="18605" y="32801"/>
                      <a:pt x="18502" y="32819"/>
                    </a:cubicBezTo>
                    <a:cubicBezTo>
                      <a:pt x="18558" y="32660"/>
                      <a:pt x="18594" y="32500"/>
                      <a:pt x="18623" y="32332"/>
                    </a:cubicBezTo>
                    <a:close/>
                    <a:moveTo>
                      <a:pt x="19109" y="31156"/>
                    </a:moveTo>
                    <a:cubicBezTo>
                      <a:pt x="19239" y="31522"/>
                      <a:pt x="19342" y="31923"/>
                      <a:pt x="19201" y="32267"/>
                    </a:cubicBezTo>
                    <a:cubicBezTo>
                      <a:pt x="19136" y="32409"/>
                      <a:pt x="19053" y="32530"/>
                      <a:pt x="18930" y="32612"/>
                    </a:cubicBezTo>
                    <a:cubicBezTo>
                      <a:pt x="18791" y="32306"/>
                      <a:pt x="18697" y="31987"/>
                      <a:pt x="18661" y="31651"/>
                    </a:cubicBezTo>
                    <a:lnTo>
                      <a:pt x="18473" y="31660"/>
                    </a:lnTo>
                    <a:cubicBezTo>
                      <a:pt x="18493" y="32082"/>
                      <a:pt x="18426" y="32483"/>
                      <a:pt x="18287" y="32866"/>
                    </a:cubicBezTo>
                    <a:cubicBezTo>
                      <a:pt x="18211" y="32875"/>
                      <a:pt x="18132" y="32879"/>
                      <a:pt x="18052" y="32879"/>
                    </a:cubicBezTo>
                    <a:cubicBezTo>
                      <a:pt x="17818" y="32879"/>
                      <a:pt x="17572" y="32842"/>
                      <a:pt x="17335" y="32772"/>
                    </a:cubicBezTo>
                    <a:cubicBezTo>
                      <a:pt x="16701" y="32577"/>
                      <a:pt x="16121" y="32229"/>
                      <a:pt x="15617" y="31772"/>
                    </a:cubicBezTo>
                    <a:cubicBezTo>
                      <a:pt x="16094" y="31755"/>
                      <a:pt x="16598" y="31698"/>
                      <a:pt x="17111" y="31604"/>
                    </a:cubicBezTo>
                    <a:cubicBezTo>
                      <a:pt x="17783" y="31501"/>
                      <a:pt x="18446" y="31345"/>
                      <a:pt x="19109" y="31156"/>
                    </a:cubicBezTo>
                    <a:close/>
                    <a:moveTo>
                      <a:pt x="14479" y="31781"/>
                    </a:moveTo>
                    <a:cubicBezTo>
                      <a:pt x="14647" y="31793"/>
                      <a:pt x="14821" y="31798"/>
                      <a:pt x="14999" y="31798"/>
                    </a:cubicBezTo>
                    <a:cubicBezTo>
                      <a:pt x="15117" y="31798"/>
                      <a:pt x="15237" y="31796"/>
                      <a:pt x="15357" y="31793"/>
                    </a:cubicBezTo>
                    <a:cubicBezTo>
                      <a:pt x="15906" y="32324"/>
                      <a:pt x="16560" y="32733"/>
                      <a:pt x="17279" y="32949"/>
                    </a:cubicBezTo>
                    <a:cubicBezTo>
                      <a:pt x="17533" y="33026"/>
                      <a:pt x="17794" y="33066"/>
                      <a:pt x="18051" y="33066"/>
                    </a:cubicBezTo>
                    <a:cubicBezTo>
                      <a:pt x="18105" y="33066"/>
                      <a:pt x="18159" y="33064"/>
                      <a:pt x="18213" y="33061"/>
                    </a:cubicBezTo>
                    <a:lnTo>
                      <a:pt x="18213" y="33069"/>
                    </a:lnTo>
                    <a:cubicBezTo>
                      <a:pt x="17512" y="33406"/>
                      <a:pt x="16822" y="33612"/>
                      <a:pt x="16130" y="33697"/>
                    </a:cubicBezTo>
                    <a:cubicBezTo>
                      <a:pt x="15996" y="33715"/>
                      <a:pt x="15856" y="33725"/>
                      <a:pt x="15715" y="33725"/>
                    </a:cubicBezTo>
                    <a:cubicBezTo>
                      <a:pt x="15149" y="33725"/>
                      <a:pt x="14571" y="33560"/>
                      <a:pt x="14338" y="33090"/>
                    </a:cubicBezTo>
                    <a:cubicBezTo>
                      <a:pt x="14161" y="32745"/>
                      <a:pt x="14208" y="32315"/>
                      <a:pt x="14479" y="31781"/>
                    </a:cubicBezTo>
                    <a:close/>
                    <a:moveTo>
                      <a:pt x="24969" y="33780"/>
                    </a:moveTo>
                    <a:cubicBezTo>
                      <a:pt x="25185" y="33930"/>
                      <a:pt x="25418" y="34042"/>
                      <a:pt x="25680" y="34116"/>
                    </a:cubicBezTo>
                    <a:cubicBezTo>
                      <a:pt x="25426" y="34275"/>
                      <a:pt x="25167" y="34414"/>
                      <a:pt x="24896" y="34537"/>
                    </a:cubicBezTo>
                    <a:cubicBezTo>
                      <a:pt x="24896" y="34481"/>
                      <a:pt x="24896" y="34414"/>
                      <a:pt x="24905" y="34358"/>
                    </a:cubicBezTo>
                    <a:cubicBezTo>
                      <a:pt x="24922" y="34163"/>
                      <a:pt x="24943" y="33977"/>
                      <a:pt x="24969" y="33780"/>
                    </a:cubicBezTo>
                    <a:close/>
                    <a:moveTo>
                      <a:pt x="22357" y="30112"/>
                    </a:moveTo>
                    <a:cubicBezTo>
                      <a:pt x="22440" y="30345"/>
                      <a:pt x="22514" y="30578"/>
                      <a:pt x="22590" y="30820"/>
                    </a:cubicBezTo>
                    <a:cubicBezTo>
                      <a:pt x="22048" y="32108"/>
                      <a:pt x="21777" y="33509"/>
                      <a:pt x="21824" y="34891"/>
                    </a:cubicBezTo>
                    <a:cubicBezTo>
                      <a:pt x="20630" y="34620"/>
                      <a:pt x="19593" y="33845"/>
                      <a:pt x="19042" y="32845"/>
                    </a:cubicBezTo>
                    <a:cubicBezTo>
                      <a:pt x="19631" y="32500"/>
                      <a:pt x="20218" y="32082"/>
                      <a:pt x="20825" y="31569"/>
                    </a:cubicBezTo>
                    <a:cubicBezTo>
                      <a:pt x="21358" y="31121"/>
                      <a:pt x="21871" y="30625"/>
                      <a:pt x="22357" y="30112"/>
                    </a:cubicBezTo>
                    <a:close/>
                    <a:moveTo>
                      <a:pt x="23870" y="28992"/>
                    </a:moveTo>
                    <a:lnTo>
                      <a:pt x="23870" y="28992"/>
                    </a:lnTo>
                    <a:cubicBezTo>
                      <a:pt x="23802" y="29187"/>
                      <a:pt x="23737" y="29402"/>
                      <a:pt x="23690" y="29617"/>
                    </a:cubicBezTo>
                    <a:cubicBezTo>
                      <a:pt x="23560" y="30139"/>
                      <a:pt x="23495" y="30699"/>
                      <a:pt x="23551" y="31259"/>
                    </a:cubicBezTo>
                    <a:cubicBezTo>
                      <a:pt x="23634" y="32138"/>
                      <a:pt x="24064" y="33069"/>
                      <a:pt x="24793" y="33659"/>
                    </a:cubicBezTo>
                    <a:cubicBezTo>
                      <a:pt x="24754" y="33883"/>
                      <a:pt x="24737" y="34116"/>
                      <a:pt x="24719" y="34340"/>
                    </a:cubicBezTo>
                    <a:cubicBezTo>
                      <a:pt x="24710" y="34434"/>
                      <a:pt x="24698" y="34517"/>
                      <a:pt x="24698" y="34611"/>
                    </a:cubicBezTo>
                    <a:cubicBezTo>
                      <a:pt x="24168" y="34826"/>
                      <a:pt x="23625" y="34947"/>
                      <a:pt x="23074" y="34985"/>
                    </a:cubicBezTo>
                    <a:cubicBezTo>
                      <a:pt x="23310" y="33529"/>
                      <a:pt x="23150" y="32117"/>
                      <a:pt x="22785" y="30829"/>
                    </a:cubicBezTo>
                    <a:cubicBezTo>
                      <a:pt x="22962" y="30419"/>
                      <a:pt x="23168" y="30018"/>
                      <a:pt x="23392" y="29635"/>
                    </a:cubicBezTo>
                    <a:cubicBezTo>
                      <a:pt x="23513" y="29440"/>
                      <a:pt x="23646" y="29243"/>
                      <a:pt x="23775" y="29048"/>
                    </a:cubicBezTo>
                    <a:cubicBezTo>
                      <a:pt x="23814" y="29028"/>
                      <a:pt x="23840" y="29010"/>
                      <a:pt x="23870" y="28992"/>
                    </a:cubicBezTo>
                    <a:close/>
                    <a:moveTo>
                      <a:pt x="22673" y="31121"/>
                    </a:moveTo>
                    <a:cubicBezTo>
                      <a:pt x="22982" y="32332"/>
                      <a:pt x="23103" y="33641"/>
                      <a:pt x="22888" y="34994"/>
                    </a:cubicBezTo>
                    <a:cubicBezTo>
                      <a:pt x="22729" y="34994"/>
                      <a:pt x="22581" y="34994"/>
                      <a:pt x="22431" y="34985"/>
                    </a:cubicBezTo>
                    <a:cubicBezTo>
                      <a:pt x="22290" y="34974"/>
                      <a:pt x="22151" y="34956"/>
                      <a:pt x="22010" y="34929"/>
                    </a:cubicBezTo>
                    <a:cubicBezTo>
                      <a:pt x="21965" y="33641"/>
                      <a:pt x="22198" y="32332"/>
                      <a:pt x="22673" y="31121"/>
                    </a:cubicBezTo>
                    <a:close/>
                    <a:moveTo>
                      <a:pt x="2429" y="33069"/>
                    </a:moveTo>
                    <a:cubicBezTo>
                      <a:pt x="2353" y="33108"/>
                      <a:pt x="2279" y="33155"/>
                      <a:pt x="2205" y="33193"/>
                    </a:cubicBezTo>
                    <a:cubicBezTo>
                      <a:pt x="2568" y="33305"/>
                      <a:pt x="2924" y="33453"/>
                      <a:pt x="3222" y="33677"/>
                    </a:cubicBezTo>
                    <a:cubicBezTo>
                      <a:pt x="3249" y="33706"/>
                      <a:pt x="3278" y="33724"/>
                      <a:pt x="3305" y="33753"/>
                    </a:cubicBezTo>
                    <a:cubicBezTo>
                      <a:pt x="3688" y="34098"/>
                      <a:pt x="3968" y="34658"/>
                      <a:pt x="3885" y="35171"/>
                    </a:cubicBezTo>
                    <a:cubicBezTo>
                      <a:pt x="3950" y="35162"/>
                      <a:pt x="4015" y="35162"/>
                      <a:pt x="4080" y="35153"/>
                    </a:cubicBezTo>
                    <a:cubicBezTo>
                      <a:pt x="4156" y="34602"/>
                      <a:pt x="3876" y="34033"/>
                      <a:pt x="3493" y="33659"/>
                    </a:cubicBezTo>
                    <a:cubicBezTo>
                      <a:pt x="3437" y="33612"/>
                      <a:pt x="3390" y="33574"/>
                      <a:pt x="3334" y="33529"/>
                    </a:cubicBezTo>
                    <a:cubicBezTo>
                      <a:pt x="3063" y="33323"/>
                      <a:pt x="2756" y="33173"/>
                      <a:pt x="2429" y="33069"/>
                    </a:cubicBezTo>
                    <a:close/>
                    <a:moveTo>
                      <a:pt x="5984" y="31221"/>
                    </a:moveTo>
                    <a:cubicBezTo>
                      <a:pt x="5919" y="31221"/>
                      <a:pt x="5854" y="31221"/>
                      <a:pt x="5798" y="31233"/>
                    </a:cubicBezTo>
                    <a:cubicBezTo>
                      <a:pt x="5789" y="31289"/>
                      <a:pt x="5780" y="31345"/>
                      <a:pt x="5780" y="31401"/>
                    </a:cubicBezTo>
                    <a:cubicBezTo>
                      <a:pt x="5742" y="31828"/>
                      <a:pt x="5742" y="32259"/>
                      <a:pt x="5780" y="32689"/>
                    </a:cubicBezTo>
                    <a:cubicBezTo>
                      <a:pt x="5845" y="33332"/>
                      <a:pt x="5984" y="33977"/>
                      <a:pt x="6217" y="34582"/>
                    </a:cubicBezTo>
                    <a:cubicBezTo>
                      <a:pt x="5937" y="34750"/>
                      <a:pt x="5648" y="34900"/>
                      <a:pt x="5341" y="35030"/>
                    </a:cubicBezTo>
                    <a:cubicBezTo>
                      <a:pt x="5565" y="35003"/>
                      <a:pt x="5769" y="34985"/>
                      <a:pt x="5919" y="34965"/>
                    </a:cubicBezTo>
                    <a:cubicBezTo>
                      <a:pt x="6049" y="34900"/>
                      <a:pt x="6172" y="34835"/>
                      <a:pt x="6293" y="34761"/>
                    </a:cubicBezTo>
                    <a:cubicBezTo>
                      <a:pt x="6311" y="34817"/>
                      <a:pt x="6329" y="34862"/>
                      <a:pt x="6358" y="34918"/>
                    </a:cubicBezTo>
                    <a:cubicBezTo>
                      <a:pt x="6423" y="34918"/>
                      <a:pt x="6488" y="34909"/>
                      <a:pt x="6564" y="34909"/>
                    </a:cubicBezTo>
                    <a:cubicBezTo>
                      <a:pt x="6553" y="34909"/>
                      <a:pt x="6553" y="34900"/>
                      <a:pt x="6553" y="34891"/>
                    </a:cubicBezTo>
                    <a:cubicBezTo>
                      <a:pt x="6517" y="34817"/>
                      <a:pt x="6479" y="34732"/>
                      <a:pt x="6452" y="34658"/>
                    </a:cubicBezTo>
                    <a:cubicBezTo>
                      <a:pt x="6880" y="34378"/>
                      <a:pt x="7281" y="34051"/>
                      <a:pt x="7608" y="33677"/>
                    </a:cubicBezTo>
                    <a:cubicBezTo>
                      <a:pt x="7935" y="33986"/>
                      <a:pt x="8327" y="34210"/>
                      <a:pt x="8710" y="34414"/>
                    </a:cubicBezTo>
                    <a:cubicBezTo>
                      <a:pt x="8860" y="34499"/>
                      <a:pt x="9008" y="34573"/>
                      <a:pt x="9158" y="34649"/>
                    </a:cubicBezTo>
                    <a:cubicBezTo>
                      <a:pt x="9140" y="34779"/>
                      <a:pt x="9120" y="34918"/>
                      <a:pt x="9084" y="35041"/>
                    </a:cubicBezTo>
                    <a:cubicBezTo>
                      <a:pt x="9149" y="35050"/>
                      <a:pt x="9214" y="35050"/>
                      <a:pt x="9279" y="35059"/>
                    </a:cubicBezTo>
                    <a:cubicBezTo>
                      <a:pt x="9308" y="34956"/>
                      <a:pt x="9326" y="34844"/>
                      <a:pt x="9335" y="34741"/>
                    </a:cubicBezTo>
                    <a:cubicBezTo>
                      <a:pt x="9644" y="34891"/>
                      <a:pt x="9933" y="35021"/>
                      <a:pt x="10222" y="35142"/>
                    </a:cubicBezTo>
                    <a:cubicBezTo>
                      <a:pt x="10278" y="35153"/>
                      <a:pt x="10305" y="35153"/>
                      <a:pt x="10305" y="35153"/>
                    </a:cubicBezTo>
                    <a:cubicBezTo>
                      <a:pt x="10305" y="35153"/>
                      <a:pt x="10485" y="35162"/>
                      <a:pt x="10821" y="35171"/>
                    </a:cubicBezTo>
                    <a:cubicBezTo>
                      <a:pt x="10641" y="35115"/>
                      <a:pt x="10473" y="35041"/>
                      <a:pt x="10305" y="34974"/>
                    </a:cubicBezTo>
                    <a:cubicBezTo>
                      <a:pt x="10296" y="34974"/>
                      <a:pt x="10296" y="34965"/>
                      <a:pt x="10287" y="34965"/>
                    </a:cubicBezTo>
                    <a:cubicBezTo>
                      <a:pt x="9989" y="34835"/>
                      <a:pt x="9671" y="34694"/>
                      <a:pt x="9353" y="34537"/>
                    </a:cubicBezTo>
                    <a:cubicBezTo>
                      <a:pt x="9364" y="34313"/>
                      <a:pt x="9344" y="34078"/>
                      <a:pt x="9297" y="33865"/>
                    </a:cubicBezTo>
                    <a:cubicBezTo>
                      <a:pt x="9185" y="33370"/>
                      <a:pt x="8981" y="32893"/>
                      <a:pt x="8692" y="32474"/>
                    </a:cubicBezTo>
                    <a:lnTo>
                      <a:pt x="8468" y="32474"/>
                    </a:lnTo>
                    <a:cubicBezTo>
                      <a:pt x="8775" y="32901"/>
                      <a:pt x="8999" y="33388"/>
                      <a:pt x="9111" y="33910"/>
                    </a:cubicBezTo>
                    <a:cubicBezTo>
                      <a:pt x="9149" y="34078"/>
                      <a:pt x="9167" y="34266"/>
                      <a:pt x="9167" y="34443"/>
                    </a:cubicBezTo>
                    <a:cubicBezTo>
                      <a:pt x="9046" y="34378"/>
                      <a:pt x="8925" y="34322"/>
                      <a:pt x="8804" y="34246"/>
                    </a:cubicBezTo>
                    <a:cubicBezTo>
                      <a:pt x="8430" y="34051"/>
                      <a:pt x="8047" y="33836"/>
                      <a:pt x="7740" y="33538"/>
                    </a:cubicBezTo>
                    <a:cubicBezTo>
                      <a:pt x="8000" y="33211"/>
                      <a:pt x="8224" y="32857"/>
                      <a:pt x="8383" y="32474"/>
                    </a:cubicBezTo>
                    <a:lnTo>
                      <a:pt x="8177" y="32474"/>
                    </a:lnTo>
                    <a:cubicBezTo>
                      <a:pt x="8029" y="32810"/>
                      <a:pt x="7832" y="33117"/>
                      <a:pt x="7599" y="33406"/>
                    </a:cubicBezTo>
                    <a:cubicBezTo>
                      <a:pt x="7572" y="33361"/>
                      <a:pt x="7534" y="33323"/>
                      <a:pt x="7496" y="33285"/>
                    </a:cubicBezTo>
                    <a:cubicBezTo>
                      <a:pt x="7281" y="32996"/>
                      <a:pt x="7113" y="32586"/>
                      <a:pt x="7151" y="32185"/>
                    </a:cubicBezTo>
                    <a:lnTo>
                      <a:pt x="7151" y="32173"/>
                    </a:lnTo>
                    <a:cubicBezTo>
                      <a:pt x="7104" y="32138"/>
                      <a:pt x="7048" y="32091"/>
                      <a:pt x="6983" y="32026"/>
                    </a:cubicBezTo>
                    <a:cubicBezTo>
                      <a:pt x="6965" y="32099"/>
                      <a:pt x="6965" y="32173"/>
                      <a:pt x="6956" y="32259"/>
                    </a:cubicBezTo>
                    <a:cubicBezTo>
                      <a:pt x="6945" y="32642"/>
                      <a:pt x="7077" y="33052"/>
                      <a:pt x="7348" y="33397"/>
                    </a:cubicBezTo>
                    <a:cubicBezTo>
                      <a:pt x="7393" y="33453"/>
                      <a:pt x="7431" y="33500"/>
                      <a:pt x="7478" y="33547"/>
                    </a:cubicBezTo>
                    <a:cubicBezTo>
                      <a:pt x="7160" y="33901"/>
                      <a:pt x="6788" y="34210"/>
                      <a:pt x="6385" y="34481"/>
                    </a:cubicBezTo>
                    <a:cubicBezTo>
                      <a:pt x="6161" y="33883"/>
                      <a:pt x="6022" y="33258"/>
                      <a:pt x="5966" y="32621"/>
                    </a:cubicBezTo>
                    <a:cubicBezTo>
                      <a:pt x="5928" y="32220"/>
                      <a:pt x="5928" y="31811"/>
                      <a:pt x="5966" y="31410"/>
                    </a:cubicBezTo>
                    <a:cubicBezTo>
                      <a:pt x="5966" y="31354"/>
                      <a:pt x="5975" y="31289"/>
                      <a:pt x="5984" y="31221"/>
                    </a:cubicBezTo>
                    <a:close/>
                    <a:moveTo>
                      <a:pt x="1121" y="33798"/>
                    </a:moveTo>
                    <a:cubicBezTo>
                      <a:pt x="1047" y="33845"/>
                      <a:pt x="982" y="33883"/>
                      <a:pt x="908" y="33921"/>
                    </a:cubicBezTo>
                    <a:cubicBezTo>
                      <a:pt x="861" y="34331"/>
                      <a:pt x="888" y="34750"/>
                      <a:pt x="1038" y="35133"/>
                    </a:cubicBezTo>
                    <a:cubicBezTo>
                      <a:pt x="693" y="34956"/>
                      <a:pt x="393" y="34694"/>
                      <a:pt x="169" y="34349"/>
                    </a:cubicBezTo>
                    <a:cubicBezTo>
                      <a:pt x="113" y="34387"/>
                      <a:pt x="57" y="34414"/>
                      <a:pt x="1" y="34443"/>
                    </a:cubicBezTo>
                    <a:cubicBezTo>
                      <a:pt x="254" y="34835"/>
                      <a:pt x="599" y="35124"/>
                      <a:pt x="991" y="35321"/>
                    </a:cubicBezTo>
                    <a:cubicBezTo>
                      <a:pt x="1038" y="35324"/>
                      <a:pt x="1086" y="35325"/>
                      <a:pt x="1135" y="35325"/>
                    </a:cubicBezTo>
                    <a:cubicBezTo>
                      <a:pt x="1233" y="35325"/>
                      <a:pt x="1336" y="35321"/>
                      <a:pt x="1448" y="35321"/>
                    </a:cubicBezTo>
                    <a:cubicBezTo>
                      <a:pt x="1401" y="35301"/>
                      <a:pt x="1356" y="35283"/>
                      <a:pt x="1309" y="35265"/>
                    </a:cubicBezTo>
                    <a:cubicBezTo>
                      <a:pt x="1076" y="34826"/>
                      <a:pt x="1038" y="34302"/>
                      <a:pt x="1121" y="33798"/>
                    </a:cubicBezTo>
                    <a:close/>
                    <a:moveTo>
                      <a:pt x="13144" y="22225"/>
                    </a:moveTo>
                    <a:cubicBezTo>
                      <a:pt x="13106" y="22308"/>
                      <a:pt x="13079" y="22393"/>
                      <a:pt x="13041" y="22485"/>
                    </a:cubicBezTo>
                    <a:cubicBezTo>
                      <a:pt x="13274" y="23148"/>
                      <a:pt x="13386" y="23858"/>
                      <a:pt x="13489" y="24557"/>
                    </a:cubicBezTo>
                    <a:cubicBezTo>
                      <a:pt x="13135" y="24380"/>
                      <a:pt x="12799" y="24241"/>
                      <a:pt x="12463" y="24138"/>
                    </a:cubicBezTo>
                    <a:cubicBezTo>
                      <a:pt x="12445" y="24203"/>
                      <a:pt x="12434" y="24259"/>
                      <a:pt x="12416" y="24324"/>
                    </a:cubicBezTo>
                    <a:cubicBezTo>
                      <a:pt x="12770" y="24427"/>
                      <a:pt x="13135" y="24586"/>
                      <a:pt x="13527" y="24792"/>
                    </a:cubicBezTo>
                    <a:cubicBezTo>
                      <a:pt x="13554" y="24987"/>
                      <a:pt x="13583" y="25193"/>
                      <a:pt x="13621" y="25388"/>
                    </a:cubicBezTo>
                    <a:cubicBezTo>
                      <a:pt x="13639" y="25529"/>
                      <a:pt x="13666" y="25677"/>
                      <a:pt x="13695" y="25827"/>
                    </a:cubicBezTo>
                    <a:cubicBezTo>
                      <a:pt x="13592" y="26201"/>
                      <a:pt x="13527" y="26584"/>
                      <a:pt x="13509" y="26956"/>
                    </a:cubicBezTo>
                    <a:cubicBezTo>
                      <a:pt x="13471" y="27825"/>
                      <a:pt x="13601" y="28665"/>
                      <a:pt x="13872" y="29449"/>
                    </a:cubicBezTo>
                    <a:cubicBezTo>
                      <a:pt x="13695" y="29700"/>
                      <a:pt x="13527" y="29953"/>
                      <a:pt x="13377" y="30213"/>
                    </a:cubicBezTo>
                    <a:cubicBezTo>
                      <a:pt x="13294" y="30345"/>
                      <a:pt x="13218" y="30484"/>
                      <a:pt x="13144" y="30625"/>
                    </a:cubicBezTo>
                    <a:cubicBezTo>
                      <a:pt x="13144" y="30634"/>
                      <a:pt x="13135" y="30634"/>
                      <a:pt x="13135" y="30643"/>
                    </a:cubicBezTo>
                    <a:cubicBezTo>
                      <a:pt x="13014" y="30876"/>
                      <a:pt x="12902" y="31121"/>
                      <a:pt x="12799" y="31354"/>
                    </a:cubicBezTo>
                    <a:cubicBezTo>
                      <a:pt x="12398" y="31259"/>
                      <a:pt x="12024" y="31129"/>
                      <a:pt x="11661" y="30961"/>
                    </a:cubicBezTo>
                    <a:cubicBezTo>
                      <a:pt x="11605" y="30932"/>
                      <a:pt x="11537" y="30905"/>
                      <a:pt x="11481" y="30876"/>
                    </a:cubicBezTo>
                    <a:cubicBezTo>
                      <a:pt x="11464" y="30867"/>
                      <a:pt x="11455" y="30867"/>
                      <a:pt x="11437" y="30858"/>
                    </a:cubicBezTo>
                    <a:cubicBezTo>
                      <a:pt x="11325" y="30876"/>
                      <a:pt x="11222" y="30885"/>
                      <a:pt x="11127" y="30905"/>
                    </a:cubicBezTo>
                    <a:cubicBezTo>
                      <a:pt x="11136" y="30914"/>
                      <a:pt x="11157" y="30914"/>
                      <a:pt x="11166" y="30923"/>
                    </a:cubicBezTo>
                    <a:cubicBezTo>
                      <a:pt x="11295" y="30997"/>
                      <a:pt x="11446" y="31073"/>
                      <a:pt x="11584" y="31138"/>
                    </a:cubicBezTo>
                    <a:cubicBezTo>
                      <a:pt x="11950" y="31298"/>
                      <a:pt x="12333" y="31427"/>
                      <a:pt x="12734" y="31530"/>
                    </a:cubicBezTo>
                    <a:cubicBezTo>
                      <a:pt x="12481" y="32173"/>
                      <a:pt x="12333" y="32819"/>
                      <a:pt x="12286" y="33453"/>
                    </a:cubicBezTo>
                    <a:cubicBezTo>
                      <a:pt x="12265" y="33677"/>
                      <a:pt x="12257" y="33874"/>
                      <a:pt x="12265" y="34060"/>
                    </a:cubicBezTo>
                    <a:cubicBezTo>
                      <a:pt x="11791" y="33706"/>
                      <a:pt x="11313" y="33350"/>
                      <a:pt x="10847" y="32987"/>
                    </a:cubicBezTo>
                    <a:cubicBezTo>
                      <a:pt x="10662" y="32845"/>
                      <a:pt x="10473" y="32707"/>
                      <a:pt x="10287" y="32565"/>
                    </a:cubicBezTo>
                    <a:cubicBezTo>
                      <a:pt x="10213" y="32509"/>
                      <a:pt x="10137" y="32453"/>
                      <a:pt x="10054" y="32397"/>
                    </a:cubicBezTo>
                    <a:lnTo>
                      <a:pt x="10054" y="32388"/>
                    </a:lnTo>
                    <a:cubicBezTo>
                      <a:pt x="9981" y="32397"/>
                      <a:pt x="9877" y="32409"/>
                      <a:pt x="9774" y="32418"/>
                    </a:cubicBezTo>
                    <a:cubicBezTo>
                      <a:pt x="9877" y="32492"/>
                      <a:pt x="9981" y="32577"/>
                      <a:pt x="10081" y="32651"/>
                    </a:cubicBezTo>
                    <a:cubicBezTo>
                      <a:pt x="10149" y="32698"/>
                      <a:pt x="10213" y="32754"/>
                      <a:pt x="10287" y="32801"/>
                    </a:cubicBezTo>
                    <a:cubicBezTo>
                      <a:pt x="10438" y="32913"/>
                      <a:pt x="10576" y="33025"/>
                      <a:pt x="10726" y="33137"/>
                    </a:cubicBezTo>
                    <a:cubicBezTo>
                      <a:pt x="11239" y="33529"/>
                      <a:pt x="11761" y="33930"/>
                      <a:pt x="12295" y="34313"/>
                    </a:cubicBezTo>
                    <a:cubicBezTo>
                      <a:pt x="12313" y="34499"/>
                      <a:pt x="12360" y="34676"/>
                      <a:pt x="12416" y="34844"/>
                    </a:cubicBezTo>
                    <a:cubicBezTo>
                      <a:pt x="12463" y="34985"/>
                      <a:pt x="12528" y="35115"/>
                      <a:pt x="12602" y="35236"/>
                    </a:cubicBezTo>
                    <a:cubicBezTo>
                      <a:pt x="12678" y="35236"/>
                      <a:pt x="12752" y="35236"/>
                      <a:pt x="12837" y="35245"/>
                    </a:cubicBezTo>
                    <a:cubicBezTo>
                      <a:pt x="12734" y="35097"/>
                      <a:pt x="12649" y="34938"/>
                      <a:pt x="12593" y="34779"/>
                    </a:cubicBezTo>
                    <a:cubicBezTo>
                      <a:pt x="12557" y="34685"/>
                      <a:pt x="12528" y="34573"/>
                      <a:pt x="12510" y="34470"/>
                    </a:cubicBezTo>
                    <a:lnTo>
                      <a:pt x="12510" y="34470"/>
                    </a:lnTo>
                    <a:cubicBezTo>
                      <a:pt x="12893" y="34741"/>
                      <a:pt x="13274" y="35012"/>
                      <a:pt x="13666" y="35265"/>
                    </a:cubicBezTo>
                    <a:cubicBezTo>
                      <a:pt x="13789" y="35274"/>
                      <a:pt x="13910" y="35274"/>
                      <a:pt x="14040" y="35274"/>
                    </a:cubicBezTo>
                    <a:cubicBezTo>
                      <a:pt x="13498" y="34938"/>
                      <a:pt x="12976" y="34573"/>
                      <a:pt x="12472" y="34210"/>
                    </a:cubicBezTo>
                    <a:cubicBezTo>
                      <a:pt x="12445" y="33986"/>
                      <a:pt x="12445" y="33742"/>
                      <a:pt x="12472" y="33473"/>
                    </a:cubicBezTo>
                    <a:cubicBezTo>
                      <a:pt x="12528" y="32837"/>
                      <a:pt x="12678" y="32211"/>
                      <a:pt x="12920" y="31578"/>
                    </a:cubicBezTo>
                    <a:cubicBezTo>
                      <a:pt x="13350" y="31681"/>
                      <a:pt x="13798" y="31746"/>
                      <a:pt x="14273" y="31772"/>
                    </a:cubicBezTo>
                    <a:cubicBezTo>
                      <a:pt x="14013" y="32324"/>
                      <a:pt x="13975" y="32780"/>
                      <a:pt x="14161" y="33173"/>
                    </a:cubicBezTo>
                    <a:cubicBezTo>
                      <a:pt x="14479" y="33800"/>
                      <a:pt x="15219" y="33919"/>
                      <a:pt x="15731" y="33919"/>
                    </a:cubicBezTo>
                    <a:cubicBezTo>
                      <a:pt x="15912" y="33919"/>
                      <a:pt x="16064" y="33904"/>
                      <a:pt x="16159" y="33892"/>
                    </a:cubicBezTo>
                    <a:cubicBezTo>
                      <a:pt x="16793" y="33809"/>
                      <a:pt x="17438" y="33621"/>
                      <a:pt x="18081" y="33341"/>
                    </a:cubicBezTo>
                    <a:lnTo>
                      <a:pt x="18081" y="33341"/>
                    </a:lnTo>
                    <a:cubicBezTo>
                      <a:pt x="17615" y="34210"/>
                      <a:pt x="16784" y="34909"/>
                      <a:pt x="15870" y="35310"/>
                    </a:cubicBezTo>
                    <a:cubicBezTo>
                      <a:pt x="16000" y="35321"/>
                      <a:pt x="16141" y="35321"/>
                      <a:pt x="16280" y="35321"/>
                    </a:cubicBezTo>
                    <a:cubicBezTo>
                      <a:pt x="17167" y="34853"/>
                      <a:pt x="17942" y="34116"/>
                      <a:pt x="18352" y="33211"/>
                    </a:cubicBezTo>
                    <a:cubicBezTo>
                      <a:pt x="18529" y="33125"/>
                      <a:pt x="18706" y="33034"/>
                      <a:pt x="18885" y="32940"/>
                    </a:cubicBezTo>
                    <a:cubicBezTo>
                      <a:pt x="19463" y="33995"/>
                      <a:pt x="20565" y="34817"/>
                      <a:pt x="21833" y="35086"/>
                    </a:cubicBezTo>
                    <a:cubicBezTo>
                      <a:pt x="21833" y="35171"/>
                      <a:pt x="21842" y="35245"/>
                      <a:pt x="21853" y="35330"/>
                    </a:cubicBezTo>
                    <a:lnTo>
                      <a:pt x="22039" y="35330"/>
                    </a:lnTo>
                    <a:cubicBezTo>
                      <a:pt x="22039" y="35265"/>
                      <a:pt x="22030" y="35189"/>
                      <a:pt x="22030" y="35124"/>
                    </a:cubicBezTo>
                    <a:lnTo>
                      <a:pt x="22030" y="35124"/>
                    </a:lnTo>
                    <a:cubicBezTo>
                      <a:pt x="22151" y="35142"/>
                      <a:pt x="22281" y="35162"/>
                      <a:pt x="22413" y="35171"/>
                    </a:cubicBezTo>
                    <a:cubicBezTo>
                      <a:pt x="22518" y="35177"/>
                      <a:pt x="22619" y="35183"/>
                      <a:pt x="22722" y="35183"/>
                    </a:cubicBezTo>
                    <a:cubicBezTo>
                      <a:pt x="22764" y="35183"/>
                      <a:pt x="22807" y="35182"/>
                      <a:pt x="22850" y="35180"/>
                    </a:cubicBezTo>
                    <a:lnTo>
                      <a:pt x="22850" y="35180"/>
                    </a:lnTo>
                    <a:cubicBezTo>
                      <a:pt x="22841" y="35227"/>
                      <a:pt x="22832" y="35265"/>
                      <a:pt x="22823" y="35310"/>
                    </a:cubicBezTo>
                    <a:cubicBezTo>
                      <a:pt x="22888" y="35310"/>
                      <a:pt x="22953" y="35310"/>
                      <a:pt x="23018" y="35301"/>
                    </a:cubicBezTo>
                    <a:cubicBezTo>
                      <a:pt x="23030" y="35265"/>
                      <a:pt x="23038" y="35218"/>
                      <a:pt x="23047" y="35180"/>
                    </a:cubicBezTo>
                    <a:cubicBezTo>
                      <a:pt x="23599" y="35142"/>
                      <a:pt x="24159" y="35021"/>
                      <a:pt x="24698" y="34817"/>
                    </a:cubicBezTo>
                    <a:cubicBezTo>
                      <a:pt x="24698" y="34956"/>
                      <a:pt x="24710" y="35097"/>
                      <a:pt x="24728" y="35236"/>
                    </a:cubicBezTo>
                    <a:cubicBezTo>
                      <a:pt x="24793" y="35236"/>
                      <a:pt x="24849" y="35236"/>
                      <a:pt x="24913" y="35227"/>
                    </a:cubicBezTo>
                    <a:cubicBezTo>
                      <a:pt x="24896" y="35077"/>
                      <a:pt x="24887" y="34918"/>
                      <a:pt x="24887" y="34741"/>
                    </a:cubicBezTo>
                    <a:cubicBezTo>
                      <a:pt x="25250" y="34593"/>
                      <a:pt x="25595" y="34405"/>
                      <a:pt x="25942" y="34181"/>
                    </a:cubicBezTo>
                    <a:cubicBezTo>
                      <a:pt x="26084" y="34205"/>
                      <a:pt x="26224" y="34216"/>
                      <a:pt x="26362" y="34216"/>
                    </a:cubicBezTo>
                    <a:cubicBezTo>
                      <a:pt x="27891" y="34216"/>
                      <a:pt x="29155" y="32814"/>
                      <a:pt x="29815" y="31522"/>
                    </a:cubicBezTo>
                    <a:cubicBezTo>
                      <a:pt x="29983" y="31185"/>
                      <a:pt x="30151" y="30793"/>
                      <a:pt x="30272" y="30372"/>
                    </a:cubicBezTo>
                    <a:cubicBezTo>
                      <a:pt x="30234" y="30289"/>
                      <a:pt x="30187" y="30213"/>
                      <a:pt x="30142" y="30139"/>
                    </a:cubicBezTo>
                    <a:cubicBezTo>
                      <a:pt x="30019" y="30605"/>
                      <a:pt x="29833" y="31053"/>
                      <a:pt x="29647" y="31436"/>
                    </a:cubicBezTo>
                    <a:cubicBezTo>
                      <a:pt x="29013" y="32677"/>
                      <a:pt x="27808" y="34021"/>
                      <a:pt x="26373" y="34021"/>
                    </a:cubicBezTo>
                    <a:cubicBezTo>
                      <a:pt x="26308" y="34021"/>
                      <a:pt x="26241" y="34018"/>
                      <a:pt x="26175" y="34013"/>
                    </a:cubicBezTo>
                    <a:cubicBezTo>
                      <a:pt x="26603" y="33706"/>
                      <a:pt x="27024" y="33323"/>
                      <a:pt x="27387" y="32893"/>
                    </a:cubicBezTo>
                    <a:cubicBezTo>
                      <a:pt x="28238" y="31923"/>
                      <a:pt x="28899" y="30681"/>
                      <a:pt x="29394" y="29140"/>
                    </a:cubicBezTo>
                    <a:cubicBezTo>
                      <a:pt x="29347" y="29084"/>
                      <a:pt x="29302" y="29028"/>
                      <a:pt x="29246" y="28972"/>
                    </a:cubicBezTo>
                    <a:cubicBezTo>
                      <a:pt x="28760" y="30540"/>
                      <a:pt x="28097" y="31793"/>
                      <a:pt x="27248" y="32772"/>
                    </a:cubicBezTo>
                    <a:cubicBezTo>
                      <a:pt x="26838" y="33237"/>
                      <a:pt x="26390" y="33650"/>
                      <a:pt x="25895" y="33977"/>
                    </a:cubicBezTo>
                    <a:cubicBezTo>
                      <a:pt x="25568" y="33910"/>
                      <a:pt x="25258" y="33762"/>
                      <a:pt x="24999" y="33565"/>
                    </a:cubicBezTo>
                    <a:cubicBezTo>
                      <a:pt x="25202" y="32250"/>
                      <a:pt x="25680" y="30970"/>
                      <a:pt x="26370" y="29832"/>
                    </a:cubicBezTo>
                    <a:cubicBezTo>
                      <a:pt x="26874" y="29028"/>
                      <a:pt x="27369" y="28506"/>
                      <a:pt x="27938" y="28188"/>
                    </a:cubicBezTo>
                    <a:cubicBezTo>
                      <a:pt x="28041" y="28132"/>
                      <a:pt x="28153" y="28085"/>
                      <a:pt x="28265" y="28049"/>
                    </a:cubicBezTo>
                    <a:cubicBezTo>
                      <a:pt x="28247" y="28029"/>
                      <a:pt x="28227" y="28011"/>
                      <a:pt x="28209" y="28002"/>
                    </a:cubicBezTo>
                    <a:cubicBezTo>
                      <a:pt x="28171" y="27964"/>
                      <a:pt x="28135" y="27937"/>
                      <a:pt x="28097" y="27908"/>
                    </a:cubicBezTo>
                    <a:cubicBezTo>
                      <a:pt x="28014" y="27946"/>
                      <a:pt x="27929" y="27984"/>
                      <a:pt x="27846" y="28029"/>
                    </a:cubicBezTo>
                    <a:cubicBezTo>
                      <a:pt x="27331" y="28309"/>
                      <a:pt x="26883" y="28739"/>
                      <a:pt x="26435" y="29384"/>
                    </a:cubicBezTo>
                    <a:cubicBezTo>
                      <a:pt x="26361" y="29496"/>
                      <a:pt x="26287" y="29617"/>
                      <a:pt x="26211" y="29738"/>
                    </a:cubicBezTo>
                    <a:cubicBezTo>
                      <a:pt x="25521" y="30867"/>
                      <a:pt x="25055" y="32129"/>
                      <a:pt x="24831" y="33426"/>
                    </a:cubicBezTo>
                    <a:cubicBezTo>
                      <a:pt x="24194" y="32875"/>
                      <a:pt x="23814" y="32017"/>
                      <a:pt x="23737" y="31242"/>
                    </a:cubicBezTo>
                    <a:cubicBezTo>
                      <a:pt x="23690" y="30681"/>
                      <a:pt x="23758" y="30121"/>
                      <a:pt x="23887" y="29597"/>
                    </a:cubicBezTo>
                    <a:cubicBezTo>
                      <a:pt x="23952" y="29328"/>
                      <a:pt x="24038" y="29066"/>
                      <a:pt x="24129" y="28813"/>
                    </a:cubicBezTo>
                    <a:cubicBezTo>
                      <a:pt x="24206" y="28768"/>
                      <a:pt x="24271" y="28721"/>
                      <a:pt x="24344" y="28674"/>
                    </a:cubicBezTo>
                    <a:cubicBezTo>
                      <a:pt x="24878" y="28300"/>
                      <a:pt x="25550" y="27749"/>
                      <a:pt x="25736" y="27021"/>
                    </a:cubicBezTo>
                    <a:cubicBezTo>
                      <a:pt x="25913" y="26891"/>
                      <a:pt x="26090" y="26779"/>
                      <a:pt x="26278" y="26667"/>
                    </a:cubicBezTo>
                    <a:cubicBezTo>
                      <a:pt x="26222" y="26629"/>
                      <a:pt x="26155" y="26593"/>
                      <a:pt x="26090" y="26555"/>
                    </a:cubicBezTo>
                    <a:cubicBezTo>
                      <a:pt x="25987" y="26620"/>
                      <a:pt x="25886" y="26685"/>
                      <a:pt x="25783" y="26761"/>
                    </a:cubicBezTo>
                    <a:cubicBezTo>
                      <a:pt x="25792" y="26705"/>
                      <a:pt x="25792" y="26649"/>
                      <a:pt x="25792" y="26602"/>
                    </a:cubicBezTo>
                    <a:cubicBezTo>
                      <a:pt x="25792" y="26528"/>
                      <a:pt x="25783" y="26452"/>
                      <a:pt x="25763" y="26378"/>
                    </a:cubicBezTo>
                    <a:cubicBezTo>
                      <a:pt x="25689" y="26340"/>
                      <a:pt x="25624" y="26293"/>
                      <a:pt x="25550" y="26257"/>
                    </a:cubicBezTo>
                    <a:lnTo>
                      <a:pt x="25550" y="26257"/>
                    </a:lnTo>
                    <a:cubicBezTo>
                      <a:pt x="25577" y="26369"/>
                      <a:pt x="25595" y="26481"/>
                      <a:pt x="25595" y="26602"/>
                    </a:cubicBezTo>
                    <a:cubicBezTo>
                      <a:pt x="25606" y="26705"/>
                      <a:pt x="25595" y="26808"/>
                      <a:pt x="25568" y="26909"/>
                    </a:cubicBezTo>
                    <a:cubicBezTo>
                      <a:pt x="25550" y="26929"/>
                      <a:pt x="25530" y="26947"/>
                      <a:pt x="25512" y="26956"/>
                    </a:cubicBezTo>
                    <a:cubicBezTo>
                      <a:pt x="25194" y="27209"/>
                      <a:pt x="24887" y="27480"/>
                      <a:pt x="24607" y="27760"/>
                    </a:cubicBezTo>
                    <a:cubicBezTo>
                      <a:pt x="24642" y="27684"/>
                      <a:pt x="24681" y="27610"/>
                      <a:pt x="24719" y="27545"/>
                    </a:cubicBezTo>
                    <a:cubicBezTo>
                      <a:pt x="24922" y="27171"/>
                      <a:pt x="25194" y="26705"/>
                      <a:pt x="25530" y="26257"/>
                    </a:cubicBezTo>
                    <a:cubicBezTo>
                      <a:pt x="25474" y="26219"/>
                      <a:pt x="25418" y="26192"/>
                      <a:pt x="25353" y="26163"/>
                    </a:cubicBezTo>
                    <a:cubicBezTo>
                      <a:pt x="25046" y="26593"/>
                      <a:pt x="24775" y="27032"/>
                      <a:pt x="24551" y="27451"/>
                    </a:cubicBezTo>
                    <a:cubicBezTo>
                      <a:pt x="24430" y="27693"/>
                      <a:pt x="24297" y="27955"/>
                      <a:pt x="24168" y="28244"/>
                    </a:cubicBezTo>
                    <a:cubicBezTo>
                      <a:pt x="23982" y="28459"/>
                      <a:pt x="23814" y="28683"/>
                      <a:pt x="23646" y="28907"/>
                    </a:cubicBezTo>
                    <a:cubicBezTo>
                      <a:pt x="23487" y="29010"/>
                      <a:pt x="23318" y="29113"/>
                      <a:pt x="23150" y="29216"/>
                    </a:cubicBezTo>
                    <a:cubicBezTo>
                      <a:pt x="23943" y="28244"/>
                      <a:pt x="24642" y="27200"/>
                      <a:pt x="25223" y="26098"/>
                    </a:cubicBezTo>
                    <a:lnTo>
                      <a:pt x="25055" y="26013"/>
                    </a:lnTo>
                    <a:cubicBezTo>
                      <a:pt x="24400" y="27256"/>
                      <a:pt x="23599" y="28421"/>
                      <a:pt x="22673" y="29485"/>
                    </a:cubicBezTo>
                    <a:cubicBezTo>
                      <a:pt x="22570" y="29541"/>
                      <a:pt x="22478" y="29588"/>
                      <a:pt x="22384" y="29635"/>
                    </a:cubicBezTo>
                    <a:cubicBezTo>
                      <a:pt x="21824" y="28226"/>
                      <a:pt x="21069" y="27012"/>
                      <a:pt x="20424" y="26125"/>
                    </a:cubicBezTo>
                    <a:cubicBezTo>
                      <a:pt x="20816" y="25912"/>
                      <a:pt x="21217" y="25715"/>
                      <a:pt x="21618" y="25538"/>
                    </a:cubicBezTo>
                    <a:cubicBezTo>
                      <a:pt x="21992" y="25370"/>
                      <a:pt x="22402" y="25211"/>
                      <a:pt x="22832" y="25108"/>
                    </a:cubicBezTo>
                    <a:cubicBezTo>
                      <a:pt x="22841" y="25108"/>
                      <a:pt x="22850" y="25099"/>
                      <a:pt x="22861" y="25099"/>
                    </a:cubicBezTo>
                    <a:cubicBezTo>
                      <a:pt x="22749" y="25061"/>
                      <a:pt x="22637" y="25025"/>
                      <a:pt x="22534" y="24987"/>
                    </a:cubicBezTo>
                    <a:cubicBezTo>
                      <a:pt x="22514" y="24996"/>
                      <a:pt x="22496" y="25005"/>
                      <a:pt x="22478" y="25005"/>
                    </a:cubicBezTo>
                    <a:cubicBezTo>
                      <a:pt x="22151" y="25108"/>
                      <a:pt x="21833" y="25229"/>
                      <a:pt x="21544" y="25361"/>
                    </a:cubicBezTo>
                    <a:cubicBezTo>
                      <a:pt x="21125" y="25547"/>
                      <a:pt x="20713" y="25753"/>
                      <a:pt x="20312" y="25977"/>
                    </a:cubicBezTo>
                    <a:cubicBezTo>
                      <a:pt x="20256" y="25892"/>
                      <a:pt x="20200" y="25818"/>
                      <a:pt x="20144" y="25753"/>
                    </a:cubicBezTo>
                    <a:cubicBezTo>
                      <a:pt x="20798" y="25444"/>
                      <a:pt x="21470" y="25164"/>
                      <a:pt x="22151" y="24922"/>
                    </a:cubicBezTo>
                    <a:cubicBezTo>
                      <a:pt x="22178" y="24913"/>
                      <a:pt x="22207" y="24904"/>
                      <a:pt x="22234" y="24893"/>
                    </a:cubicBezTo>
                    <a:cubicBezTo>
                      <a:pt x="22104" y="24857"/>
                      <a:pt x="22001" y="24828"/>
                      <a:pt x="21918" y="24810"/>
                    </a:cubicBezTo>
                    <a:cubicBezTo>
                      <a:pt x="21889" y="24819"/>
                      <a:pt x="21853" y="24828"/>
                      <a:pt x="21815" y="24848"/>
                    </a:cubicBezTo>
                    <a:cubicBezTo>
                      <a:pt x="21208" y="25072"/>
                      <a:pt x="20610" y="25323"/>
                      <a:pt x="20032" y="25594"/>
                    </a:cubicBezTo>
                    <a:cubicBezTo>
                      <a:pt x="19938" y="25482"/>
                      <a:pt x="19855" y="25370"/>
                      <a:pt x="19770" y="25276"/>
                    </a:cubicBezTo>
                    <a:cubicBezTo>
                      <a:pt x="19631" y="25108"/>
                      <a:pt x="19490" y="24949"/>
                      <a:pt x="19351" y="24801"/>
                    </a:cubicBezTo>
                    <a:cubicBezTo>
                      <a:pt x="19389" y="24772"/>
                      <a:pt x="19434" y="24745"/>
                      <a:pt x="19472" y="24716"/>
                    </a:cubicBezTo>
                    <a:cubicBezTo>
                      <a:pt x="19976" y="24409"/>
                      <a:pt x="20592" y="24053"/>
                      <a:pt x="21293" y="23773"/>
                    </a:cubicBezTo>
                    <a:lnTo>
                      <a:pt x="21208" y="23596"/>
                    </a:lnTo>
                    <a:cubicBezTo>
                      <a:pt x="20509" y="23896"/>
                      <a:pt x="19882" y="24250"/>
                      <a:pt x="19378" y="24557"/>
                    </a:cubicBezTo>
                    <a:cubicBezTo>
                      <a:pt x="19322" y="24595"/>
                      <a:pt x="19266" y="24624"/>
                      <a:pt x="19221" y="24660"/>
                    </a:cubicBezTo>
                    <a:cubicBezTo>
                      <a:pt x="18661" y="24091"/>
                      <a:pt x="18110" y="23690"/>
                      <a:pt x="17559" y="23457"/>
                    </a:cubicBezTo>
                    <a:cubicBezTo>
                      <a:pt x="17193" y="23302"/>
                      <a:pt x="16834" y="23227"/>
                      <a:pt x="16475" y="23227"/>
                    </a:cubicBezTo>
                    <a:cubicBezTo>
                      <a:pt x="16357" y="23227"/>
                      <a:pt x="16239" y="23235"/>
                      <a:pt x="16121" y="23251"/>
                    </a:cubicBezTo>
                    <a:cubicBezTo>
                      <a:pt x="16112" y="23251"/>
                      <a:pt x="16094" y="23260"/>
                      <a:pt x="16085" y="23260"/>
                    </a:cubicBezTo>
                    <a:cubicBezTo>
                      <a:pt x="15178" y="23410"/>
                      <a:pt x="14497" y="24053"/>
                      <a:pt x="14058" y="24875"/>
                    </a:cubicBezTo>
                    <a:cubicBezTo>
                      <a:pt x="13937" y="24801"/>
                      <a:pt x="13816" y="24736"/>
                      <a:pt x="13704" y="24669"/>
                    </a:cubicBezTo>
                    <a:cubicBezTo>
                      <a:pt x="13583" y="23849"/>
                      <a:pt x="13453" y="23009"/>
                      <a:pt x="13144" y="22225"/>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3136797" y="1292082"/>
                <a:ext cx="408852" cy="526560"/>
              </a:xfrm>
              <a:custGeom>
                <a:avLst/>
                <a:gdLst/>
                <a:ahLst/>
                <a:cxnLst/>
                <a:rect l="l" t="t" r="r" b="b"/>
                <a:pathLst>
                  <a:path w="7263" h="9354" extrusionOk="0">
                    <a:moveTo>
                      <a:pt x="7104" y="0"/>
                    </a:moveTo>
                    <a:cubicBezTo>
                      <a:pt x="6412" y="1091"/>
                      <a:pt x="5433" y="1978"/>
                      <a:pt x="4274" y="2559"/>
                    </a:cubicBezTo>
                    <a:cubicBezTo>
                      <a:pt x="3977" y="2715"/>
                      <a:pt x="3649" y="2848"/>
                      <a:pt x="3343" y="2978"/>
                    </a:cubicBezTo>
                    <a:cubicBezTo>
                      <a:pt x="2715" y="3249"/>
                      <a:pt x="2072" y="3520"/>
                      <a:pt x="1530" y="3948"/>
                    </a:cubicBezTo>
                    <a:cubicBezTo>
                      <a:pt x="737" y="4575"/>
                      <a:pt x="215" y="5516"/>
                      <a:pt x="112" y="6524"/>
                    </a:cubicBezTo>
                    <a:cubicBezTo>
                      <a:pt x="0" y="7543"/>
                      <a:pt x="307" y="8569"/>
                      <a:pt x="952" y="9353"/>
                    </a:cubicBezTo>
                    <a:lnTo>
                      <a:pt x="1102" y="9232"/>
                    </a:lnTo>
                    <a:cubicBezTo>
                      <a:pt x="486" y="8484"/>
                      <a:pt x="195" y="7505"/>
                      <a:pt x="298" y="6553"/>
                    </a:cubicBezTo>
                    <a:cubicBezTo>
                      <a:pt x="401" y="5592"/>
                      <a:pt x="896" y="4696"/>
                      <a:pt x="1651" y="4098"/>
                    </a:cubicBezTo>
                    <a:cubicBezTo>
                      <a:pt x="2175" y="3679"/>
                      <a:pt x="2800" y="3417"/>
                      <a:pt x="3408" y="3154"/>
                    </a:cubicBezTo>
                    <a:cubicBezTo>
                      <a:pt x="3723" y="3025"/>
                      <a:pt x="4050" y="2883"/>
                      <a:pt x="4369" y="2727"/>
                    </a:cubicBezTo>
                    <a:cubicBezTo>
                      <a:pt x="5545" y="2129"/>
                      <a:pt x="6553" y="1223"/>
                      <a:pt x="7263" y="103"/>
                    </a:cubicBezTo>
                    <a:lnTo>
                      <a:pt x="7104" y="0"/>
                    </a:ln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3102121" y="1818084"/>
                <a:ext cx="125645" cy="272174"/>
              </a:xfrm>
              <a:custGeom>
                <a:avLst/>
                <a:gdLst/>
                <a:ahLst/>
                <a:cxnLst/>
                <a:rect l="l" t="t" r="r" b="b"/>
                <a:pathLst>
                  <a:path w="2232" h="4835" extrusionOk="0">
                    <a:moveTo>
                      <a:pt x="766" y="0"/>
                    </a:moveTo>
                    <a:cubicBezTo>
                      <a:pt x="271" y="410"/>
                      <a:pt x="0" y="1100"/>
                      <a:pt x="9" y="1904"/>
                    </a:cubicBezTo>
                    <a:cubicBezTo>
                      <a:pt x="27" y="2567"/>
                      <a:pt x="233" y="3219"/>
                      <a:pt x="607" y="3732"/>
                    </a:cubicBezTo>
                    <a:cubicBezTo>
                      <a:pt x="990" y="4283"/>
                      <a:pt x="1568" y="4684"/>
                      <a:pt x="2193" y="4834"/>
                    </a:cubicBezTo>
                    <a:lnTo>
                      <a:pt x="2231" y="4648"/>
                    </a:lnTo>
                    <a:cubicBezTo>
                      <a:pt x="1662" y="4507"/>
                      <a:pt x="1120" y="4135"/>
                      <a:pt x="755" y="3631"/>
                    </a:cubicBezTo>
                    <a:cubicBezTo>
                      <a:pt x="410" y="3145"/>
                      <a:pt x="215" y="2529"/>
                      <a:pt x="206" y="1895"/>
                    </a:cubicBezTo>
                    <a:cubicBezTo>
                      <a:pt x="186" y="1156"/>
                      <a:pt x="439" y="522"/>
                      <a:pt x="887" y="148"/>
                    </a:cubicBezTo>
                    <a:lnTo>
                      <a:pt x="766" y="0"/>
                    </a:ln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867698" y="1754529"/>
                <a:ext cx="234852" cy="347831"/>
              </a:xfrm>
              <a:custGeom>
                <a:avLst/>
                <a:gdLst/>
                <a:ahLst/>
                <a:cxnLst/>
                <a:rect l="l" t="t" r="r" b="b"/>
                <a:pathLst>
                  <a:path w="4172" h="6179" extrusionOk="0">
                    <a:moveTo>
                      <a:pt x="103" y="0"/>
                    </a:moveTo>
                    <a:lnTo>
                      <a:pt x="0" y="157"/>
                    </a:lnTo>
                    <a:cubicBezTo>
                      <a:pt x="1120" y="923"/>
                      <a:pt x="2108" y="1642"/>
                      <a:pt x="2847" y="2621"/>
                    </a:cubicBezTo>
                    <a:cubicBezTo>
                      <a:pt x="3676" y="3732"/>
                      <a:pt x="3977" y="5040"/>
                      <a:pt x="3649" y="6122"/>
                    </a:cubicBezTo>
                    <a:lnTo>
                      <a:pt x="3826" y="6178"/>
                    </a:lnTo>
                    <a:cubicBezTo>
                      <a:pt x="4171" y="5040"/>
                      <a:pt x="3865" y="3667"/>
                      <a:pt x="2995" y="2509"/>
                    </a:cubicBezTo>
                    <a:cubicBezTo>
                      <a:pt x="2249" y="1501"/>
                      <a:pt x="1241" y="773"/>
                      <a:pt x="103" y="0"/>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5816990" y="2917822"/>
                <a:ext cx="462499" cy="174450"/>
              </a:xfrm>
              <a:custGeom>
                <a:avLst/>
                <a:gdLst/>
                <a:ahLst/>
                <a:cxnLst/>
                <a:rect l="l" t="t" r="r" b="b"/>
                <a:pathLst>
                  <a:path w="8216" h="3099" extrusionOk="0">
                    <a:moveTo>
                      <a:pt x="3137" y="1"/>
                    </a:moveTo>
                    <a:cubicBezTo>
                      <a:pt x="3016" y="92"/>
                      <a:pt x="2886" y="169"/>
                      <a:pt x="2736" y="213"/>
                    </a:cubicBezTo>
                    <a:cubicBezTo>
                      <a:pt x="2574" y="268"/>
                      <a:pt x="2261" y="287"/>
                      <a:pt x="1903" y="287"/>
                    </a:cubicBezTo>
                    <a:cubicBezTo>
                      <a:pt x="1080" y="287"/>
                      <a:pt x="19" y="187"/>
                      <a:pt x="19" y="187"/>
                    </a:cubicBezTo>
                    <a:lnTo>
                      <a:pt x="1" y="2969"/>
                    </a:lnTo>
                    <a:cubicBezTo>
                      <a:pt x="1" y="2969"/>
                      <a:pt x="2367" y="2728"/>
                      <a:pt x="3629" y="2728"/>
                    </a:cubicBezTo>
                    <a:cubicBezTo>
                      <a:pt x="3856" y="2728"/>
                      <a:pt x="4048" y="2735"/>
                      <a:pt x="4183" y="2754"/>
                    </a:cubicBezTo>
                    <a:cubicBezTo>
                      <a:pt x="4752" y="2828"/>
                      <a:pt x="6562" y="3014"/>
                      <a:pt x="8039" y="3099"/>
                    </a:cubicBezTo>
                    <a:cubicBezTo>
                      <a:pt x="8018" y="2781"/>
                      <a:pt x="8074" y="2454"/>
                      <a:pt x="8215" y="2165"/>
                    </a:cubicBezTo>
                    <a:cubicBezTo>
                      <a:pt x="6582" y="1325"/>
                      <a:pt x="4882" y="596"/>
                      <a:pt x="3137"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5993580" y="2863500"/>
                <a:ext cx="441896" cy="231250"/>
              </a:xfrm>
              <a:custGeom>
                <a:avLst/>
                <a:gdLst/>
                <a:ahLst/>
                <a:cxnLst/>
                <a:rect l="l" t="t" r="r" b="b"/>
                <a:pathLst>
                  <a:path w="7850" h="4108" extrusionOk="0">
                    <a:moveTo>
                      <a:pt x="1250" y="1"/>
                    </a:moveTo>
                    <a:cubicBezTo>
                      <a:pt x="1055" y="1"/>
                      <a:pt x="864" y="83"/>
                      <a:pt x="728" y="238"/>
                    </a:cubicBezTo>
                    <a:cubicBezTo>
                      <a:pt x="486" y="506"/>
                      <a:pt x="177" y="833"/>
                      <a:pt x="0" y="966"/>
                    </a:cubicBezTo>
                    <a:cubicBezTo>
                      <a:pt x="1745" y="1561"/>
                      <a:pt x="3445" y="2290"/>
                      <a:pt x="5078" y="3130"/>
                    </a:cubicBezTo>
                    <a:cubicBezTo>
                      <a:pt x="4937" y="3419"/>
                      <a:pt x="4881" y="3746"/>
                      <a:pt x="4902" y="4064"/>
                    </a:cubicBezTo>
                    <a:cubicBezTo>
                      <a:pt x="5348" y="4090"/>
                      <a:pt x="5765" y="4108"/>
                      <a:pt x="6104" y="4108"/>
                    </a:cubicBezTo>
                    <a:cubicBezTo>
                      <a:pt x="6367" y="4108"/>
                      <a:pt x="6583" y="4097"/>
                      <a:pt x="6729" y="4073"/>
                    </a:cubicBezTo>
                    <a:cubicBezTo>
                      <a:pt x="7711" y="3923"/>
                      <a:pt x="7850" y="3690"/>
                      <a:pt x="7590" y="3486"/>
                    </a:cubicBezTo>
                    <a:cubicBezTo>
                      <a:pt x="7366" y="3318"/>
                      <a:pt x="3071" y="919"/>
                      <a:pt x="1586" y="87"/>
                    </a:cubicBezTo>
                    <a:cubicBezTo>
                      <a:pt x="1480" y="29"/>
                      <a:pt x="1364" y="1"/>
                      <a:pt x="125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608562" y="2308733"/>
                <a:ext cx="1228415" cy="787363"/>
              </a:xfrm>
              <a:custGeom>
                <a:avLst/>
                <a:gdLst/>
                <a:ahLst/>
                <a:cxnLst/>
                <a:rect l="l" t="t" r="r" b="b"/>
                <a:pathLst>
                  <a:path w="21822" h="13987" extrusionOk="0">
                    <a:moveTo>
                      <a:pt x="18237" y="1"/>
                    </a:moveTo>
                    <a:lnTo>
                      <a:pt x="11080" y="1168"/>
                    </a:lnTo>
                    <a:lnTo>
                      <a:pt x="9996" y="3408"/>
                    </a:lnTo>
                    <a:cubicBezTo>
                      <a:pt x="9996" y="3408"/>
                      <a:pt x="6432" y="4277"/>
                      <a:pt x="3564" y="6638"/>
                    </a:cubicBezTo>
                    <a:cubicBezTo>
                      <a:pt x="699" y="8990"/>
                      <a:pt x="0" y="11856"/>
                      <a:pt x="2417" y="13182"/>
                    </a:cubicBezTo>
                    <a:cubicBezTo>
                      <a:pt x="3574" y="13820"/>
                      <a:pt x="7982" y="13987"/>
                      <a:pt x="12268" y="13987"/>
                    </a:cubicBezTo>
                    <a:cubicBezTo>
                      <a:pt x="16941" y="13987"/>
                      <a:pt x="21468" y="13789"/>
                      <a:pt x="21468" y="13789"/>
                    </a:cubicBezTo>
                    <a:lnTo>
                      <a:pt x="21822" y="9745"/>
                    </a:lnTo>
                    <a:lnTo>
                      <a:pt x="18025" y="9167"/>
                    </a:lnTo>
                    <a:cubicBezTo>
                      <a:pt x="18025" y="9167"/>
                      <a:pt x="20377" y="7449"/>
                      <a:pt x="19770" y="4613"/>
                    </a:cubicBezTo>
                    <a:cubicBezTo>
                      <a:pt x="19172" y="1775"/>
                      <a:pt x="18237" y="1"/>
                      <a:pt x="18237" y="1"/>
                    </a:cubicBezTo>
                    <a:close/>
                  </a:path>
                </a:pathLst>
              </a:custGeom>
              <a:solidFill>
                <a:srgbClr val="7F4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5076126" y="1265231"/>
                <a:ext cx="433621" cy="612688"/>
              </a:xfrm>
              <a:custGeom>
                <a:avLst/>
                <a:gdLst/>
                <a:ahLst/>
                <a:cxnLst/>
                <a:rect l="l" t="t" r="r" b="b"/>
                <a:pathLst>
                  <a:path w="7703" h="10884" extrusionOk="0">
                    <a:moveTo>
                      <a:pt x="4790" y="0"/>
                    </a:moveTo>
                    <a:lnTo>
                      <a:pt x="1345" y="197"/>
                    </a:lnTo>
                    <a:cubicBezTo>
                      <a:pt x="1083" y="990"/>
                      <a:pt x="915" y="1812"/>
                      <a:pt x="832" y="2644"/>
                    </a:cubicBezTo>
                    <a:cubicBezTo>
                      <a:pt x="496" y="3054"/>
                      <a:pt x="225" y="3558"/>
                      <a:pt x="30" y="4044"/>
                    </a:cubicBezTo>
                    <a:cubicBezTo>
                      <a:pt x="19" y="4088"/>
                      <a:pt x="1" y="4127"/>
                      <a:pt x="10" y="4174"/>
                    </a:cubicBezTo>
                    <a:cubicBezTo>
                      <a:pt x="19" y="4221"/>
                      <a:pt x="66" y="4257"/>
                      <a:pt x="113" y="4295"/>
                    </a:cubicBezTo>
                    <a:cubicBezTo>
                      <a:pt x="310" y="4425"/>
                      <a:pt x="543" y="4519"/>
                      <a:pt x="785" y="4537"/>
                    </a:cubicBezTo>
                    <a:cubicBezTo>
                      <a:pt x="897" y="4996"/>
                      <a:pt x="1018" y="5480"/>
                      <a:pt x="1215" y="5910"/>
                    </a:cubicBezTo>
                    <a:cubicBezTo>
                      <a:pt x="1354" y="6237"/>
                      <a:pt x="1542" y="6582"/>
                      <a:pt x="1858" y="6759"/>
                    </a:cubicBezTo>
                    <a:cubicBezTo>
                      <a:pt x="2082" y="6900"/>
                      <a:pt x="2362" y="6927"/>
                      <a:pt x="2624" y="6936"/>
                    </a:cubicBezTo>
                    <a:cubicBezTo>
                      <a:pt x="2651" y="6936"/>
                      <a:pt x="2679" y="6937"/>
                      <a:pt x="2706" y="6937"/>
                    </a:cubicBezTo>
                    <a:cubicBezTo>
                      <a:pt x="3128" y="6937"/>
                      <a:pt x="3555" y="6872"/>
                      <a:pt x="3959" y="6750"/>
                    </a:cubicBezTo>
                    <a:cubicBezTo>
                      <a:pt x="4062" y="7124"/>
                      <a:pt x="4163" y="7478"/>
                      <a:pt x="4266" y="7861"/>
                    </a:cubicBezTo>
                    <a:cubicBezTo>
                      <a:pt x="3352" y="8869"/>
                      <a:pt x="2270" y="9801"/>
                      <a:pt x="1410" y="10865"/>
                    </a:cubicBezTo>
                    <a:cubicBezTo>
                      <a:pt x="1496" y="10877"/>
                      <a:pt x="1584" y="10883"/>
                      <a:pt x="1672" y="10883"/>
                    </a:cubicBezTo>
                    <a:cubicBezTo>
                      <a:pt x="2061" y="10883"/>
                      <a:pt x="2461" y="10768"/>
                      <a:pt x="2810" y="10585"/>
                    </a:cubicBezTo>
                    <a:cubicBezTo>
                      <a:pt x="3417" y="10278"/>
                      <a:pt x="3912" y="9792"/>
                      <a:pt x="4416" y="9335"/>
                    </a:cubicBezTo>
                    <a:cubicBezTo>
                      <a:pt x="4920" y="8878"/>
                      <a:pt x="5471" y="8430"/>
                      <a:pt x="6134" y="8244"/>
                    </a:cubicBezTo>
                    <a:cubicBezTo>
                      <a:pt x="6317" y="8191"/>
                      <a:pt x="6511" y="8164"/>
                      <a:pt x="6704" y="8164"/>
                    </a:cubicBezTo>
                    <a:cubicBezTo>
                      <a:pt x="7062" y="8164"/>
                      <a:pt x="7417" y="8258"/>
                      <a:pt x="7702" y="8457"/>
                    </a:cubicBezTo>
                    <a:cubicBezTo>
                      <a:pt x="6535" y="6320"/>
                      <a:pt x="5863" y="4864"/>
                      <a:pt x="5619" y="3744"/>
                    </a:cubicBezTo>
                    <a:cubicBezTo>
                      <a:pt x="5312" y="2352"/>
                      <a:pt x="4790" y="0"/>
                      <a:pt x="4790"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5076126" y="1724806"/>
                <a:ext cx="589608" cy="660311"/>
              </a:xfrm>
              <a:custGeom>
                <a:avLst/>
                <a:gdLst/>
                <a:ahLst/>
                <a:cxnLst/>
                <a:rect l="l" t="t" r="r" b="b"/>
                <a:pathLst>
                  <a:path w="10474" h="11730" extrusionOk="0">
                    <a:moveTo>
                      <a:pt x="6704" y="0"/>
                    </a:moveTo>
                    <a:cubicBezTo>
                      <a:pt x="6511" y="0"/>
                      <a:pt x="6317" y="27"/>
                      <a:pt x="6134" y="80"/>
                    </a:cubicBezTo>
                    <a:cubicBezTo>
                      <a:pt x="5471" y="266"/>
                      <a:pt x="4920" y="714"/>
                      <a:pt x="4416" y="1171"/>
                    </a:cubicBezTo>
                    <a:cubicBezTo>
                      <a:pt x="3912" y="1628"/>
                      <a:pt x="3417" y="2114"/>
                      <a:pt x="2810" y="2421"/>
                    </a:cubicBezTo>
                    <a:cubicBezTo>
                      <a:pt x="2461" y="2604"/>
                      <a:pt x="2061" y="2719"/>
                      <a:pt x="1672" y="2719"/>
                    </a:cubicBezTo>
                    <a:cubicBezTo>
                      <a:pt x="1584" y="2719"/>
                      <a:pt x="1496" y="2713"/>
                      <a:pt x="1410" y="2701"/>
                    </a:cubicBezTo>
                    <a:cubicBezTo>
                      <a:pt x="1065" y="3131"/>
                      <a:pt x="747" y="3579"/>
                      <a:pt x="496" y="4065"/>
                    </a:cubicBezTo>
                    <a:cubicBezTo>
                      <a:pt x="281" y="4466"/>
                      <a:pt x="113" y="4896"/>
                      <a:pt x="57" y="5333"/>
                    </a:cubicBezTo>
                    <a:cubicBezTo>
                      <a:pt x="1" y="5781"/>
                      <a:pt x="66" y="6258"/>
                      <a:pt x="290" y="6650"/>
                    </a:cubicBezTo>
                    <a:cubicBezTo>
                      <a:pt x="552" y="7098"/>
                      <a:pt x="1009" y="7417"/>
                      <a:pt x="1504" y="7603"/>
                    </a:cubicBezTo>
                    <a:cubicBezTo>
                      <a:pt x="1923" y="8917"/>
                      <a:pt x="2353" y="10235"/>
                      <a:pt x="2774" y="11541"/>
                    </a:cubicBezTo>
                    <a:cubicBezTo>
                      <a:pt x="2774" y="11541"/>
                      <a:pt x="4202" y="11729"/>
                      <a:pt x="5701" y="11729"/>
                    </a:cubicBezTo>
                    <a:cubicBezTo>
                      <a:pt x="5907" y="11729"/>
                      <a:pt x="6115" y="11726"/>
                      <a:pt x="6320" y="11718"/>
                    </a:cubicBezTo>
                    <a:cubicBezTo>
                      <a:pt x="8018" y="11653"/>
                      <a:pt x="9931" y="10374"/>
                      <a:pt x="9931" y="10374"/>
                    </a:cubicBezTo>
                    <a:cubicBezTo>
                      <a:pt x="9931" y="10374"/>
                      <a:pt x="10474" y="5185"/>
                      <a:pt x="8690" y="2049"/>
                    </a:cubicBezTo>
                    <a:cubicBezTo>
                      <a:pt x="8327" y="1424"/>
                      <a:pt x="8000" y="835"/>
                      <a:pt x="7702" y="293"/>
                    </a:cubicBezTo>
                    <a:cubicBezTo>
                      <a:pt x="7417" y="94"/>
                      <a:pt x="7062" y="0"/>
                      <a:pt x="6704" y="0"/>
                    </a:cubicBezTo>
                    <a:close/>
                  </a:path>
                </a:pathLst>
              </a:custGeom>
              <a:solidFill>
                <a:srgbClr val="F57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604284" y="1781212"/>
                <a:ext cx="918074" cy="556620"/>
              </a:xfrm>
              <a:custGeom>
                <a:avLst/>
                <a:gdLst/>
                <a:ahLst/>
                <a:cxnLst/>
                <a:rect l="l" t="t" r="r" b="b"/>
                <a:pathLst>
                  <a:path w="16309" h="9888" extrusionOk="0">
                    <a:moveTo>
                      <a:pt x="1243" y="1"/>
                    </a:moveTo>
                    <a:lnTo>
                      <a:pt x="0" y="561"/>
                    </a:lnTo>
                    <a:cubicBezTo>
                      <a:pt x="0" y="561"/>
                      <a:pt x="1093" y="2942"/>
                      <a:pt x="2213" y="4947"/>
                    </a:cubicBezTo>
                    <a:cubicBezTo>
                      <a:pt x="3333" y="6945"/>
                      <a:pt x="4828" y="9858"/>
                      <a:pt x="6069" y="9887"/>
                    </a:cubicBezTo>
                    <a:cubicBezTo>
                      <a:pt x="6075" y="9887"/>
                      <a:pt x="6081" y="9887"/>
                      <a:pt x="6087" y="9887"/>
                    </a:cubicBezTo>
                    <a:cubicBezTo>
                      <a:pt x="7346" y="9887"/>
                      <a:pt x="11984" y="7171"/>
                      <a:pt x="13600" y="5592"/>
                    </a:cubicBezTo>
                    <a:cubicBezTo>
                      <a:pt x="15215" y="4006"/>
                      <a:pt x="16308" y="2091"/>
                      <a:pt x="15159" y="944"/>
                    </a:cubicBezTo>
                    <a:cubicBezTo>
                      <a:pt x="14991" y="776"/>
                      <a:pt x="14789" y="716"/>
                      <a:pt x="14572" y="716"/>
                    </a:cubicBezTo>
                    <a:cubicBezTo>
                      <a:pt x="14355" y="716"/>
                      <a:pt x="14124" y="776"/>
                      <a:pt x="13900" y="850"/>
                    </a:cubicBezTo>
                    <a:cubicBezTo>
                      <a:pt x="13461" y="1009"/>
                      <a:pt x="13069" y="1289"/>
                      <a:pt x="12704" y="1578"/>
                    </a:cubicBezTo>
                    <a:cubicBezTo>
                      <a:pt x="10744" y="3090"/>
                      <a:pt x="8551" y="4734"/>
                      <a:pt x="6936" y="6609"/>
                    </a:cubicBezTo>
                    <a:cubicBezTo>
                      <a:pt x="5957" y="5518"/>
                      <a:pt x="5276" y="4855"/>
                      <a:pt x="4247" y="3912"/>
                    </a:cubicBezTo>
                    <a:cubicBezTo>
                      <a:pt x="3062" y="2839"/>
                      <a:pt x="2054" y="1374"/>
                      <a:pt x="1243"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584356" y="1437937"/>
                <a:ext cx="97780" cy="374852"/>
              </a:xfrm>
              <a:custGeom>
                <a:avLst/>
                <a:gdLst/>
                <a:ahLst/>
                <a:cxnLst/>
                <a:rect l="l" t="t" r="r" b="b"/>
                <a:pathLst>
                  <a:path w="1737" h="6659" extrusionOk="0">
                    <a:moveTo>
                      <a:pt x="455" y="0"/>
                    </a:moveTo>
                    <a:cubicBezTo>
                      <a:pt x="443" y="0"/>
                      <a:pt x="432" y="1"/>
                      <a:pt x="421" y="3"/>
                    </a:cubicBezTo>
                    <a:cubicBezTo>
                      <a:pt x="0" y="98"/>
                      <a:pt x="298" y="3626"/>
                      <a:pt x="150" y="4773"/>
                    </a:cubicBezTo>
                    <a:cubicBezTo>
                      <a:pt x="0" y="5922"/>
                      <a:pt x="354" y="6659"/>
                      <a:pt x="354" y="6659"/>
                    </a:cubicBezTo>
                    <a:lnTo>
                      <a:pt x="1597" y="6099"/>
                    </a:lnTo>
                    <a:cubicBezTo>
                      <a:pt x="1597" y="6099"/>
                      <a:pt x="1736" y="3953"/>
                      <a:pt x="1653" y="2683"/>
                    </a:cubicBezTo>
                    <a:cubicBezTo>
                      <a:pt x="1562" y="1457"/>
                      <a:pt x="869" y="0"/>
                      <a:pt x="455"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590661" y="1514721"/>
                <a:ext cx="53647" cy="181431"/>
              </a:xfrm>
              <a:custGeom>
                <a:avLst/>
                <a:gdLst/>
                <a:ahLst/>
                <a:cxnLst/>
                <a:rect l="l" t="t" r="r" b="b"/>
                <a:pathLst>
                  <a:path w="953" h="3223" extrusionOk="0">
                    <a:moveTo>
                      <a:pt x="240" y="0"/>
                    </a:moveTo>
                    <a:cubicBezTo>
                      <a:pt x="159" y="0"/>
                      <a:pt x="77" y="27"/>
                      <a:pt x="18" y="96"/>
                    </a:cubicBezTo>
                    <a:cubicBezTo>
                      <a:pt x="0" y="125"/>
                      <a:pt x="9" y="161"/>
                      <a:pt x="29" y="181"/>
                    </a:cubicBezTo>
                    <a:cubicBezTo>
                      <a:pt x="41" y="189"/>
                      <a:pt x="56" y="193"/>
                      <a:pt x="69" y="193"/>
                    </a:cubicBezTo>
                    <a:cubicBezTo>
                      <a:pt x="86" y="193"/>
                      <a:pt x="102" y="187"/>
                      <a:pt x="112" y="172"/>
                    </a:cubicBezTo>
                    <a:cubicBezTo>
                      <a:pt x="144" y="133"/>
                      <a:pt x="194" y="117"/>
                      <a:pt x="245" y="117"/>
                    </a:cubicBezTo>
                    <a:cubicBezTo>
                      <a:pt x="284" y="117"/>
                      <a:pt x="322" y="126"/>
                      <a:pt x="354" y="143"/>
                    </a:cubicBezTo>
                    <a:cubicBezTo>
                      <a:pt x="430" y="190"/>
                      <a:pt x="495" y="264"/>
                      <a:pt x="551" y="376"/>
                    </a:cubicBezTo>
                    <a:cubicBezTo>
                      <a:pt x="645" y="582"/>
                      <a:pt x="690" y="806"/>
                      <a:pt x="719" y="1001"/>
                    </a:cubicBezTo>
                    <a:cubicBezTo>
                      <a:pt x="840" y="1729"/>
                      <a:pt x="822" y="2468"/>
                      <a:pt x="784" y="3158"/>
                    </a:cubicBezTo>
                    <a:cubicBezTo>
                      <a:pt x="784" y="3196"/>
                      <a:pt x="802" y="3223"/>
                      <a:pt x="840" y="3223"/>
                    </a:cubicBezTo>
                    <a:cubicBezTo>
                      <a:pt x="869" y="3223"/>
                      <a:pt x="896" y="3196"/>
                      <a:pt x="896" y="3167"/>
                    </a:cubicBezTo>
                    <a:cubicBezTo>
                      <a:pt x="934" y="2468"/>
                      <a:pt x="952" y="1720"/>
                      <a:pt x="840" y="983"/>
                    </a:cubicBezTo>
                    <a:cubicBezTo>
                      <a:pt x="802" y="777"/>
                      <a:pt x="757" y="544"/>
                      <a:pt x="654" y="329"/>
                    </a:cubicBezTo>
                    <a:cubicBezTo>
                      <a:pt x="589" y="190"/>
                      <a:pt x="504" y="96"/>
                      <a:pt x="410" y="40"/>
                    </a:cubicBezTo>
                    <a:cubicBezTo>
                      <a:pt x="362" y="15"/>
                      <a:pt x="301" y="0"/>
                      <a:pt x="24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592293" y="1472332"/>
                <a:ext cx="75713" cy="222299"/>
              </a:xfrm>
              <a:custGeom>
                <a:avLst/>
                <a:gdLst/>
                <a:ahLst/>
                <a:cxnLst/>
                <a:rect l="l" t="t" r="r" b="b"/>
                <a:pathLst>
                  <a:path w="1345" h="3949" extrusionOk="0">
                    <a:moveTo>
                      <a:pt x="277" y="1"/>
                    </a:moveTo>
                    <a:cubicBezTo>
                      <a:pt x="167" y="1"/>
                      <a:pt x="51" y="52"/>
                      <a:pt x="9" y="159"/>
                    </a:cubicBezTo>
                    <a:cubicBezTo>
                      <a:pt x="0" y="197"/>
                      <a:pt x="18" y="224"/>
                      <a:pt x="45" y="241"/>
                    </a:cubicBezTo>
                    <a:cubicBezTo>
                      <a:pt x="51" y="244"/>
                      <a:pt x="57" y="245"/>
                      <a:pt x="63" y="245"/>
                    </a:cubicBezTo>
                    <a:cubicBezTo>
                      <a:pt x="88" y="245"/>
                      <a:pt x="114" y="227"/>
                      <a:pt x="121" y="206"/>
                    </a:cubicBezTo>
                    <a:cubicBezTo>
                      <a:pt x="141" y="149"/>
                      <a:pt x="209" y="119"/>
                      <a:pt x="277" y="119"/>
                    </a:cubicBezTo>
                    <a:cubicBezTo>
                      <a:pt x="301" y="119"/>
                      <a:pt x="324" y="123"/>
                      <a:pt x="345" y="129"/>
                    </a:cubicBezTo>
                    <a:cubicBezTo>
                      <a:pt x="437" y="168"/>
                      <a:pt x="513" y="253"/>
                      <a:pt x="569" y="336"/>
                    </a:cubicBezTo>
                    <a:cubicBezTo>
                      <a:pt x="849" y="719"/>
                      <a:pt x="961" y="1214"/>
                      <a:pt x="1035" y="1597"/>
                    </a:cubicBezTo>
                    <a:cubicBezTo>
                      <a:pt x="1156" y="2240"/>
                      <a:pt x="1212" y="2950"/>
                      <a:pt x="1221" y="3893"/>
                    </a:cubicBezTo>
                    <a:cubicBezTo>
                      <a:pt x="1221" y="3929"/>
                      <a:pt x="1250" y="3949"/>
                      <a:pt x="1288" y="3949"/>
                    </a:cubicBezTo>
                    <a:cubicBezTo>
                      <a:pt x="1315" y="3949"/>
                      <a:pt x="1344" y="3920"/>
                      <a:pt x="1344" y="3893"/>
                    </a:cubicBezTo>
                    <a:cubicBezTo>
                      <a:pt x="1333" y="3257"/>
                      <a:pt x="1306" y="2417"/>
                      <a:pt x="1147" y="1577"/>
                    </a:cubicBezTo>
                    <a:cubicBezTo>
                      <a:pt x="1082" y="1176"/>
                      <a:pt x="961" y="672"/>
                      <a:pt x="661" y="262"/>
                    </a:cubicBezTo>
                    <a:cubicBezTo>
                      <a:pt x="596" y="177"/>
                      <a:pt x="513" y="65"/>
                      <a:pt x="381" y="17"/>
                    </a:cubicBezTo>
                    <a:cubicBezTo>
                      <a:pt x="349" y="6"/>
                      <a:pt x="313" y="1"/>
                      <a:pt x="277"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921660" y="2078607"/>
                <a:ext cx="132456" cy="156662"/>
              </a:xfrm>
              <a:custGeom>
                <a:avLst/>
                <a:gdLst/>
                <a:ahLst/>
                <a:cxnLst/>
                <a:rect l="l" t="t" r="r" b="b"/>
                <a:pathLst>
                  <a:path w="2353" h="2783" extrusionOk="0">
                    <a:moveTo>
                      <a:pt x="67" y="0"/>
                    </a:moveTo>
                    <a:cubicBezTo>
                      <a:pt x="49" y="0"/>
                      <a:pt x="31" y="8"/>
                      <a:pt x="18" y="20"/>
                    </a:cubicBezTo>
                    <a:cubicBezTo>
                      <a:pt x="1" y="47"/>
                      <a:pt x="1" y="85"/>
                      <a:pt x="30" y="103"/>
                    </a:cubicBezTo>
                    <a:cubicBezTo>
                      <a:pt x="915" y="852"/>
                      <a:pt x="1663" y="1736"/>
                      <a:pt x="2232" y="2756"/>
                    </a:cubicBezTo>
                    <a:cubicBezTo>
                      <a:pt x="2250" y="2774"/>
                      <a:pt x="2270" y="2783"/>
                      <a:pt x="2288" y="2783"/>
                    </a:cubicBezTo>
                    <a:cubicBezTo>
                      <a:pt x="2297" y="2783"/>
                      <a:pt x="2306" y="2774"/>
                      <a:pt x="2315" y="2774"/>
                    </a:cubicBezTo>
                    <a:cubicBezTo>
                      <a:pt x="2344" y="2756"/>
                      <a:pt x="2353" y="2718"/>
                      <a:pt x="2335" y="2688"/>
                    </a:cubicBezTo>
                    <a:cubicBezTo>
                      <a:pt x="1755" y="1671"/>
                      <a:pt x="1000" y="766"/>
                      <a:pt x="104" y="11"/>
                    </a:cubicBezTo>
                    <a:cubicBezTo>
                      <a:pt x="92" y="4"/>
                      <a:pt x="80" y="0"/>
                      <a:pt x="67"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5298988" y="1626744"/>
                <a:ext cx="60965" cy="51001"/>
              </a:xfrm>
              <a:custGeom>
                <a:avLst/>
                <a:gdLst/>
                <a:ahLst/>
                <a:cxnLst/>
                <a:rect l="l" t="t" r="r" b="b"/>
                <a:pathLst>
                  <a:path w="1083" h="906" extrusionOk="0">
                    <a:moveTo>
                      <a:pt x="1082" y="1"/>
                    </a:moveTo>
                    <a:lnTo>
                      <a:pt x="0" y="328"/>
                    </a:lnTo>
                    <a:lnTo>
                      <a:pt x="159" y="906"/>
                    </a:lnTo>
                    <a:lnTo>
                      <a:pt x="1082" y="1"/>
                    </a:ln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901226" y="2756431"/>
                <a:ext cx="888465" cy="95754"/>
              </a:xfrm>
              <a:custGeom>
                <a:avLst/>
                <a:gdLst/>
                <a:ahLst/>
                <a:cxnLst/>
                <a:rect l="l" t="t" r="r" b="b"/>
                <a:pathLst>
                  <a:path w="15783" h="1701" extrusionOk="0">
                    <a:moveTo>
                      <a:pt x="66" y="0"/>
                    </a:moveTo>
                    <a:cubicBezTo>
                      <a:pt x="37" y="0"/>
                      <a:pt x="10" y="29"/>
                      <a:pt x="10" y="56"/>
                    </a:cubicBezTo>
                    <a:cubicBezTo>
                      <a:pt x="1" y="94"/>
                      <a:pt x="28" y="123"/>
                      <a:pt x="57" y="123"/>
                    </a:cubicBezTo>
                    <a:cubicBezTo>
                      <a:pt x="4349" y="448"/>
                      <a:pt x="14300" y="1382"/>
                      <a:pt x="15709" y="1700"/>
                    </a:cubicBezTo>
                    <a:lnTo>
                      <a:pt x="15727" y="1700"/>
                    </a:lnTo>
                    <a:cubicBezTo>
                      <a:pt x="15747" y="1700"/>
                      <a:pt x="15774" y="1680"/>
                      <a:pt x="15783" y="1653"/>
                    </a:cubicBezTo>
                    <a:cubicBezTo>
                      <a:pt x="15783" y="1624"/>
                      <a:pt x="15765" y="1588"/>
                      <a:pt x="15738" y="1588"/>
                    </a:cubicBezTo>
                    <a:cubicBezTo>
                      <a:pt x="14327" y="1270"/>
                      <a:pt x="4358" y="336"/>
                      <a:pt x="66"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5084064" y="2484761"/>
                <a:ext cx="173493" cy="45372"/>
              </a:xfrm>
              <a:custGeom>
                <a:avLst/>
                <a:gdLst/>
                <a:ahLst/>
                <a:cxnLst/>
                <a:rect l="l" t="t" r="r" b="b"/>
                <a:pathLst>
                  <a:path w="3082" h="806" extrusionOk="0">
                    <a:moveTo>
                      <a:pt x="3005" y="1"/>
                    </a:moveTo>
                    <a:cubicBezTo>
                      <a:pt x="2006" y="160"/>
                      <a:pt x="1018" y="384"/>
                      <a:pt x="57" y="693"/>
                    </a:cubicBezTo>
                    <a:cubicBezTo>
                      <a:pt x="19" y="702"/>
                      <a:pt x="1" y="729"/>
                      <a:pt x="10" y="758"/>
                    </a:cubicBezTo>
                    <a:cubicBezTo>
                      <a:pt x="19" y="785"/>
                      <a:pt x="46" y="805"/>
                      <a:pt x="66" y="805"/>
                    </a:cubicBezTo>
                    <a:cubicBezTo>
                      <a:pt x="75" y="805"/>
                      <a:pt x="84" y="805"/>
                      <a:pt x="84" y="794"/>
                    </a:cubicBezTo>
                    <a:cubicBezTo>
                      <a:pt x="1045" y="496"/>
                      <a:pt x="2035" y="272"/>
                      <a:pt x="3025" y="122"/>
                    </a:cubicBezTo>
                    <a:cubicBezTo>
                      <a:pt x="3061" y="113"/>
                      <a:pt x="3081" y="86"/>
                      <a:pt x="3070" y="57"/>
                    </a:cubicBezTo>
                    <a:cubicBezTo>
                      <a:pt x="3070" y="21"/>
                      <a:pt x="3043" y="1"/>
                      <a:pt x="3005"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5215337" y="2330631"/>
                <a:ext cx="436267" cy="100088"/>
              </a:xfrm>
              <a:custGeom>
                <a:avLst/>
                <a:gdLst/>
                <a:ahLst/>
                <a:cxnLst/>
                <a:rect l="l" t="t" r="r" b="b"/>
                <a:pathLst>
                  <a:path w="7750" h="1778" extrusionOk="0">
                    <a:moveTo>
                      <a:pt x="7680" y="1"/>
                    </a:moveTo>
                    <a:cubicBezTo>
                      <a:pt x="7663" y="1"/>
                      <a:pt x="7647" y="8"/>
                      <a:pt x="7638" y="24"/>
                    </a:cubicBezTo>
                    <a:cubicBezTo>
                      <a:pt x="7078" y="631"/>
                      <a:pt x="6238" y="1088"/>
                      <a:pt x="5153" y="1368"/>
                    </a:cubicBezTo>
                    <a:cubicBezTo>
                      <a:pt x="4409" y="1562"/>
                      <a:pt x="3633" y="1659"/>
                      <a:pt x="2855" y="1659"/>
                    </a:cubicBezTo>
                    <a:cubicBezTo>
                      <a:pt x="1915" y="1659"/>
                      <a:pt x="974" y="1518"/>
                      <a:pt x="86" y="1236"/>
                    </a:cubicBezTo>
                    <a:cubicBezTo>
                      <a:pt x="79" y="1234"/>
                      <a:pt x="72" y="1233"/>
                      <a:pt x="65" y="1233"/>
                    </a:cubicBezTo>
                    <a:cubicBezTo>
                      <a:pt x="42" y="1233"/>
                      <a:pt x="18" y="1245"/>
                      <a:pt x="10" y="1274"/>
                    </a:cubicBezTo>
                    <a:cubicBezTo>
                      <a:pt x="1" y="1303"/>
                      <a:pt x="21" y="1339"/>
                      <a:pt x="48" y="1348"/>
                    </a:cubicBezTo>
                    <a:cubicBezTo>
                      <a:pt x="953" y="1628"/>
                      <a:pt x="1905" y="1778"/>
                      <a:pt x="2857" y="1778"/>
                    </a:cubicBezTo>
                    <a:cubicBezTo>
                      <a:pt x="3641" y="1778"/>
                      <a:pt x="4425" y="1675"/>
                      <a:pt x="5182" y="1480"/>
                    </a:cubicBezTo>
                    <a:cubicBezTo>
                      <a:pt x="6294" y="1191"/>
                      <a:pt x="7143" y="732"/>
                      <a:pt x="7721" y="98"/>
                    </a:cubicBezTo>
                    <a:cubicBezTo>
                      <a:pt x="7750" y="80"/>
                      <a:pt x="7738" y="42"/>
                      <a:pt x="7721" y="15"/>
                    </a:cubicBezTo>
                    <a:cubicBezTo>
                      <a:pt x="7708" y="6"/>
                      <a:pt x="7694" y="1"/>
                      <a:pt x="7680"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5579042" y="2425316"/>
                <a:ext cx="124519" cy="306569"/>
              </a:xfrm>
              <a:custGeom>
                <a:avLst/>
                <a:gdLst/>
                <a:ahLst/>
                <a:cxnLst/>
                <a:rect l="l" t="t" r="r" b="b"/>
                <a:pathLst>
                  <a:path w="2212" h="5446" extrusionOk="0">
                    <a:moveTo>
                      <a:pt x="1831" y="0"/>
                    </a:moveTo>
                    <a:cubicBezTo>
                      <a:pt x="1816" y="0"/>
                      <a:pt x="1802" y="7"/>
                      <a:pt x="1793" y="22"/>
                    </a:cubicBezTo>
                    <a:cubicBezTo>
                      <a:pt x="1333" y="488"/>
                      <a:pt x="617" y="629"/>
                      <a:pt x="45" y="730"/>
                    </a:cubicBezTo>
                    <a:cubicBezTo>
                      <a:pt x="27" y="741"/>
                      <a:pt x="18" y="750"/>
                      <a:pt x="10" y="759"/>
                    </a:cubicBezTo>
                    <a:cubicBezTo>
                      <a:pt x="1" y="777"/>
                      <a:pt x="1" y="797"/>
                      <a:pt x="1" y="815"/>
                    </a:cubicBezTo>
                    <a:cubicBezTo>
                      <a:pt x="204" y="1393"/>
                      <a:pt x="325" y="2018"/>
                      <a:pt x="437" y="2634"/>
                    </a:cubicBezTo>
                    <a:cubicBezTo>
                      <a:pt x="540" y="3149"/>
                      <a:pt x="644" y="3671"/>
                      <a:pt x="794" y="4166"/>
                    </a:cubicBezTo>
                    <a:cubicBezTo>
                      <a:pt x="885" y="4482"/>
                      <a:pt x="997" y="4818"/>
                      <a:pt x="1233" y="5071"/>
                    </a:cubicBezTo>
                    <a:cubicBezTo>
                      <a:pt x="1437" y="5313"/>
                      <a:pt x="1726" y="5445"/>
                      <a:pt x="1997" y="5445"/>
                    </a:cubicBezTo>
                    <a:cubicBezTo>
                      <a:pt x="2053" y="5445"/>
                      <a:pt x="2109" y="5445"/>
                      <a:pt x="2156" y="5425"/>
                    </a:cubicBezTo>
                    <a:cubicBezTo>
                      <a:pt x="2194" y="5425"/>
                      <a:pt x="2212" y="5389"/>
                      <a:pt x="2203" y="5360"/>
                    </a:cubicBezTo>
                    <a:cubicBezTo>
                      <a:pt x="2195" y="5337"/>
                      <a:pt x="2172" y="5312"/>
                      <a:pt x="2148" y="5312"/>
                    </a:cubicBezTo>
                    <a:cubicBezTo>
                      <a:pt x="2145" y="5312"/>
                      <a:pt x="2141" y="5312"/>
                      <a:pt x="2138" y="5313"/>
                    </a:cubicBezTo>
                    <a:cubicBezTo>
                      <a:pt x="2089" y="5324"/>
                      <a:pt x="2040" y="5330"/>
                      <a:pt x="1990" y="5330"/>
                    </a:cubicBezTo>
                    <a:cubicBezTo>
                      <a:pt x="1751" y="5330"/>
                      <a:pt x="1501" y="5205"/>
                      <a:pt x="1316" y="4997"/>
                    </a:cubicBezTo>
                    <a:cubicBezTo>
                      <a:pt x="1100" y="4753"/>
                      <a:pt x="988" y="4437"/>
                      <a:pt x="906" y="4137"/>
                    </a:cubicBezTo>
                    <a:cubicBezTo>
                      <a:pt x="756" y="3642"/>
                      <a:pt x="652" y="3120"/>
                      <a:pt x="561" y="2607"/>
                    </a:cubicBezTo>
                    <a:cubicBezTo>
                      <a:pt x="437" y="2018"/>
                      <a:pt x="325" y="1402"/>
                      <a:pt x="131" y="833"/>
                    </a:cubicBezTo>
                    <a:cubicBezTo>
                      <a:pt x="708" y="721"/>
                      <a:pt x="1410" y="573"/>
                      <a:pt x="1876" y="105"/>
                    </a:cubicBezTo>
                    <a:cubicBezTo>
                      <a:pt x="1894" y="78"/>
                      <a:pt x="1894" y="40"/>
                      <a:pt x="1876" y="22"/>
                    </a:cubicBezTo>
                    <a:cubicBezTo>
                      <a:pt x="1862" y="7"/>
                      <a:pt x="1846" y="0"/>
                      <a:pt x="1831"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5758109" y="2844191"/>
                <a:ext cx="25895" cy="246449"/>
              </a:xfrm>
              <a:custGeom>
                <a:avLst/>
                <a:gdLst/>
                <a:ahLst/>
                <a:cxnLst/>
                <a:rect l="l" t="t" r="r" b="b"/>
                <a:pathLst>
                  <a:path w="460" h="4378" extrusionOk="0">
                    <a:moveTo>
                      <a:pt x="404" y="0"/>
                    </a:moveTo>
                    <a:cubicBezTo>
                      <a:pt x="366" y="0"/>
                      <a:pt x="337" y="29"/>
                      <a:pt x="337" y="56"/>
                    </a:cubicBezTo>
                    <a:lnTo>
                      <a:pt x="1" y="4313"/>
                    </a:lnTo>
                    <a:cubicBezTo>
                      <a:pt x="1" y="4342"/>
                      <a:pt x="21" y="4369"/>
                      <a:pt x="57" y="4378"/>
                    </a:cubicBezTo>
                    <a:cubicBezTo>
                      <a:pt x="86" y="4378"/>
                      <a:pt x="113" y="4351"/>
                      <a:pt x="113" y="4322"/>
                    </a:cubicBezTo>
                    <a:lnTo>
                      <a:pt x="449" y="65"/>
                    </a:lnTo>
                    <a:cubicBezTo>
                      <a:pt x="460" y="29"/>
                      <a:pt x="431" y="0"/>
                      <a:pt x="404"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5138667" y="1740230"/>
                <a:ext cx="374233" cy="163530"/>
              </a:xfrm>
              <a:custGeom>
                <a:avLst/>
                <a:gdLst/>
                <a:ahLst/>
                <a:cxnLst/>
                <a:rect l="l" t="t" r="r" b="b"/>
                <a:pathLst>
                  <a:path w="6648" h="2905" extrusionOk="0">
                    <a:moveTo>
                      <a:pt x="5651" y="0"/>
                    </a:moveTo>
                    <a:cubicBezTo>
                      <a:pt x="5635" y="0"/>
                      <a:pt x="5618" y="1"/>
                      <a:pt x="5601" y="1"/>
                    </a:cubicBezTo>
                    <a:cubicBezTo>
                      <a:pt x="4985" y="30"/>
                      <a:pt x="4340" y="328"/>
                      <a:pt x="3659" y="926"/>
                    </a:cubicBezTo>
                    <a:cubicBezTo>
                      <a:pt x="3473" y="1083"/>
                      <a:pt x="3305" y="1251"/>
                      <a:pt x="3128" y="1410"/>
                    </a:cubicBezTo>
                    <a:cubicBezTo>
                      <a:pt x="2792" y="1737"/>
                      <a:pt x="2436" y="2073"/>
                      <a:pt x="2035" y="2335"/>
                    </a:cubicBezTo>
                    <a:cubicBezTo>
                      <a:pt x="1578" y="2630"/>
                      <a:pt x="1096" y="2785"/>
                      <a:pt x="656" y="2785"/>
                    </a:cubicBezTo>
                    <a:cubicBezTo>
                      <a:pt x="441" y="2785"/>
                      <a:pt x="235" y="2748"/>
                      <a:pt x="48" y="2671"/>
                    </a:cubicBezTo>
                    <a:lnTo>
                      <a:pt x="1" y="2783"/>
                    </a:lnTo>
                    <a:cubicBezTo>
                      <a:pt x="207" y="2857"/>
                      <a:pt x="420" y="2904"/>
                      <a:pt x="655" y="2904"/>
                    </a:cubicBezTo>
                    <a:cubicBezTo>
                      <a:pt x="1121" y="2904"/>
                      <a:pt x="1625" y="2745"/>
                      <a:pt x="2100" y="2438"/>
                    </a:cubicBezTo>
                    <a:cubicBezTo>
                      <a:pt x="2512" y="2167"/>
                      <a:pt x="2866" y="1831"/>
                      <a:pt x="3211" y="1495"/>
                    </a:cubicBezTo>
                    <a:cubicBezTo>
                      <a:pt x="3379" y="1336"/>
                      <a:pt x="3556" y="1168"/>
                      <a:pt x="3735" y="1018"/>
                    </a:cubicBezTo>
                    <a:cubicBezTo>
                      <a:pt x="4396" y="440"/>
                      <a:pt x="5012" y="142"/>
                      <a:pt x="5601" y="122"/>
                    </a:cubicBezTo>
                    <a:cubicBezTo>
                      <a:pt x="5619" y="121"/>
                      <a:pt x="5636" y="121"/>
                      <a:pt x="5653" y="121"/>
                    </a:cubicBezTo>
                    <a:cubicBezTo>
                      <a:pt x="5991" y="121"/>
                      <a:pt x="6335" y="203"/>
                      <a:pt x="6618" y="290"/>
                    </a:cubicBezTo>
                    <a:lnTo>
                      <a:pt x="6647" y="178"/>
                    </a:lnTo>
                    <a:cubicBezTo>
                      <a:pt x="6352" y="90"/>
                      <a:pt x="6008" y="0"/>
                      <a:pt x="5651"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5075620" y="1105133"/>
                <a:ext cx="949542" cy="1184282"/>
              </a:xfrm>
              <a:custGeom>
                <a:avLst/>
                <a:gdLst/>
                <a:ahLst/>
                <a:cxnLst/>
                <a:rect l="l" t="t" r="r" b="b"/>
                <a:pathLst>
                  <a:path w="16868" h="21038" extrusionOk="0">
                    <a:moveTo>
                      <a:pt x="5000" y="0"/>
                    </a:moveTo>
                    <a:cubicBezTo>
                      <a:pt x="4611" y="0"/>
                      <a:pt x="4222" y="40"/>
                      <a:pt x="3847" y="111"/>
                    </a:cubicBezTo>
                    <a:cubicBezTo>
                      <a:pt x="2801" y="306"/>
                      <a:pt x="1755" y="642"/>
                      <a:pt x="944" y="1323"/>
                    </a:cubicBezTo>
                    <a:cubicBezTo>
                      <a:pt x="561" y="1650"/>
                      <a:pt x="216" y="2060"/>
                      <a:pt x="113" y="2555"/>
                    </a:cubicBezTo>
                    <a:cubicBezTo>
                      <a:pt x="1" y="3059"/>
                      <a:pt x="160" y="3628"/>
                      <a:pt x="588" y="3908"/>
                    </a:cubicBezTo>
                    <a:cubicBezTo>
                      <a:pt x="440" y="3498"/>
                      <a:pt x="505" y="3115"/>
                      <a:pt x="691" y="2723"/>
                    </a:cubicBezTo>
                    <a:cubicBezTo>
                      <a:pt x="720" y="3088"/>
                      <a:pt x="944" y="3442"/>
                      <a:pt x="1242" y="3648"/>
                    </a:cubicBezTo>
                    <a:cubicBezTo>
                      <a:pt x="1439" y="3778"/>
                      <a:pt x="1672" y="3881"/>
                      <a:pt x="1905" y="3908"/>
                    </a:cubicBezTo>
                    <a:cubicBezTo>
                      <a:pt x="1950" y="3914"/>
                      <a:pt x="1996" y="3917"/>
                      <a:pt x="2042" y="3917"/>
                    </a:cubicBezTo>
                    <a:cubicBezTo>
                      <a:pt x="2240" y="3917"/>
                      <a:pt x="2437" y="3864"/>
                      <a:pt x="2595" y="3751"/>
                    </a:cubicBezTo>
                    <a:cubicBezTo>
                      <a:pt x="2922" y="4188"/>
                      <a:pt x="3455" y="4488"/>
                      <a:pt x="4004" y="4536"/>
                    </a:cubicBezTo>
                    <a:cubicBezTo>
                      <a:pt x="3856" y="5264"/>
                      <a:pt x="4192" y="6092"/>
                      <a:pt x="4817" y="6505"/>
                    </a:cubicBezTo>
                    <a:cubicBezTo>
                      <a:pt x="4808" y="6216"/>
                      <a:pt x="4864" y="5936"/>
                      <a:pt x="4929" y="5665"/>
                    </a:cubicBezTo>
                    <a:cubicBezTo>
                      <a:pt x="5946" y="9397"/>
                      <a:pt x="8690" y="12459"/>
                      <a:pt x="9539" y="16229"/>
                    </a:cubicBezTo>
                    <a:cubicBezTo>
                      <a:pt x="9867" y="17714"/>
                      <a:pt x="9905" y="19244"/>
                      <a:pt x="9931" y="20766"/>
                    </a:cubicBezTo>
                    <a:cubicBezTo>
                      <a:pt x="10091" y="20907"/>
                      <a:pt x="10456" y="21010"/>
                      <a:pt x="10669" y="21028"/>
                    </a:cubicBezTo>
                    <a:cubicBezTo>
                      <a:pt x="10716" y="21034"/>
                      <a:pt x="10762" y="21037"/>
                      <a:pt x="10808" y="21037"/>
                    </a:cubicBezTo>
                    <a:cubicBezTo>
                      <a:pt x="10883" y="21037"/>
                      <a:pt x="10955" y="21030"/>
                      <a:pt x="11025" y="21019"/>
                    </a:cubicBezTo>
                    <a:cubicBezTo>
                      <a:pt x="11426" y="20963"/>
                      <a:pt x="11827" y="20795"/>
                      <a:pt x="12116" y="20506"/>
                    </a:cubicBezTo>
                    <a:cubicBezTo>
                      <a:pt x="12396" y="20206"/>
                      <a:pt x="12584" y="19740"/>
                      <a:pt x="12499" y="19339"/>
                    </a:cubicBezTo>
                    <a:lnTo>
                      <a:pt x="12499" y="19339"/>
                    </a:lnTo>
                    <a:cubicBezTo>
                      <a:pt x="12658" y="19386"/>
                      <a:pt x="12823" y="19409"/>
                      <a:pt x="12988" y="19409"/>
                    </a:cubicBezTo>
                    <a:cubicBezTo>
                      <a:pt x="13376" y="19409"/>
                      <a:pt x="13768" y="19284"/>
                      <a:pt x="14096" y="19067"/>
                    </a:cubicBezTo>
                    <a:cubicBezTo>
                      <a:pt x="14562" y="18770"/>
                      <a:pt x="14916" y="18301"/>
                      <a:pt x="15131" y="17788"/>
                    </a:cubicBezTo>
                    <a:cubicBezTo>
                      <a:pt x="15299" y="17378"/>
                      <a:pt x="15476" y="16874"/>
                      <a:pt x="15411" y="16426"/>
                    </a:cubicBezTo>
                    <a:cubicBezTo>
                      <a:pt x="16204" y="16016"/>
                      <a:pt x="16755" y="15165"/>
                      <a:pt x="16811" y="14280"/>
                    </a:cubicBezTo>
                    <a:cubicBezTo>
                      <a:pt x="16867" y="13393"/>
                      <a:pt x="16437" y="12432"/>
                      <a:pt x="15700" y="11917"/>
                    </a:cubicBezTo>
                    <a:cubicBezTo>
                      <a:pt x="16213" y="10994"/>
                      <a:pt x="16074" y="9809"/>
                      <a:pt x="15541" y="8893"/>
                    </a:cubicBezTo>
                    <a:cubicBezTo>
                      <a:pt x="15010" y="7979"/>
                      <a:pt x="14132" y="7307"/>
                      <a:pt x="13209" y="6803"/>
                    </a:cubicBezTo>
                    <a:cubicBezTo>
                      <a:pt x="12564" y="6449"/>
                      <a:pt x="11874" y="6148"/>
                      <a:pt x="11305" y="5700"/>
                    </a:cubicBezTo>
                    <a:cubicBezTo>
                      <a:pt x="9616" y="4376"/>
                      <a:pt x="9112" y="1903"/>
                      <a:pt x="7355" y="660"/>
                    </a:cubicBezTo>
                    <a:cubicBezTo>
                      <a:pt x="6680" y="188"/>
                      <a:pt x="5842" y="0"/>
                      <a:pt x="5000"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5138161" y="1368584"/>
                <a:ext cx="99300" cy="18126"/>
              </a:xfrm>
              <a:custGeom>
                <a:avLst/>
                <a:gdLst/>
                <a:ahLst/>
                <a:cxnLst/>
                <a:rect l="l" t="t" r="r" b="b"/>
                <a:pathLst>
                  <a:path w="1764" h="322" extrusionOk="0">
                    <a:moveTo>
                      <a:pt x="260" y="0"/>
                    </a:moveTo>
                    <a:cubicBezTo>
                      <a:pt x="176" y="0"/>
                      <a:pt x="90" y="7"/>
                      <a:pt x="1" y="24"/>
                    </a:cubicBezTo>
                    <a:lnTo>
                      <a:pt x="1" y="41"/>
                    </a:lnTo>
                    <a:cubicBezTo>
                      <a:pt x="131" y="115"/>
                      <a:pt x="281" y="162"/>
                      <a:pt x="429" y="200"/>
                    </a:cubicBezTo>
                    <a:cubicBezTo>
                      <a:pt x="570" y="236"/>
                      <a:pt x="720" y="227"/>
                      <a:pt x="868" y="248"/>
                    </a:cubicBezTo>
                    <a:cubicBezTo>
                      <a:pt x="1168" y="274"/>
                      <a:pt x="1466" y="304"/>
                      <a:pt x="1764" y="321"/>
                    </a:cubicBezTo>
                    <a:lnTo>
                      <a:pt x="1764" y="304"/>
                    </a:lnTo>
                    <a:cubicBezTo>
                      <a:pt x="1475" y="227"/>
                      <a:pt x="1186" y="162"/>
                      <a:pt x="897" y="97"/>
                    </a:cubicBezTo>
                    <a:cubicBezTo>
                      <a:pt x="747" y="68"/>
                      <a:pt x="608" y="24"/>
                      <a:pt x="458" y="12"/>
                    </a:cubicBezTo>
                    <a:cubicBezTo>
                      <a:pt x="392" y="4"/>
                      <a:pt x="326" y="0"/>
                      <a:pt x="260" y="0"/>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5141313" y="1568931"/>
                <a:ext cx="47849" cy="11596"/>
              </a:xfrm>
              <a:custGeom>
                <a:avLst/>
                <a:gdLst/>
                <a:ahLst/>
                <a:cxnLst/>
                <a:rect l="l" t="t" r="r" b="b"/>
                <a:pathLst>
                  <a:path w="850" h="206" extrusionOk="0">
                    <a:moveTo>
                      <a:pt x="52" y="0"/>
                    </a:moveTo>
                    <a:cubicBezTo>
                      <a:pt x="23" y="0"/>
                      <a:pt x="9" y="25"/>
                      <a:pt x="1" y="58"/>
                    </a:cubicBezTo>
                    <a:cubicBezTo>
                      <a:pt x="1" y="85"/>
                      <a:pt x="28" y="114"/>
                      <a:pt x="66" y="114"/>
                    </a:cubicBezTo>
                    <a:cubicBezTo>
                      <a:pt x="299" y="123"/>
                      <a:pt x="541" y="150"/>
                      <a:pt x="776" y="206"/>
                    </a:cubicBezTo>
                    <a:lnTo>
                      <a:pt x="785" y="206"/>
                    </a:lnTo>
                    <a:cubicBezTo>
                      <a:pt x="812" y="206"/>
                      <a:pt x="832" y="188"/>
                      <a:pt x="841" y="161"/>
                    </a:cubicBezTo>
                    <a:cubicBezTo>
                      <a:pt x="850" y="123"/>
                      <a:pt x="832" y="94"/>
                      <a:pt x="794" y="85"/>
                    </a:cubicBezTo>
                    <a:cubicBezTo>
                      <a:pt x="552" y="38"/>
                      <a:pt x="308" y="11"/>
                      <a:pt x="66" y="2"/>
                    </a:cubicBezTo>
                    <a:cubicBezTo>
                      <a:pt x="61" y="1"/>
                      <a:pt x="56" y="0"/>
                      <a:pt x="52"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5334171" y="1394310"/>
                <a:ext cx="95303" cy="119171"/>
              </a:xfrm>
              <a:custGeom>
                <a:avLst/>
                <a:gdLst/>
                <a:ahLst/>
                <a:cxnLst/>
                <a:rect l="l" t="t" r="r" b="b"/>
                <a:pathLst>
                  <a:path w="1693" h="2117" extrusionOk="0">
                    <a:moveTo>
                      <a:pt x="924" y="1"/>
                    </a:moveTo>
                    <a:cubicBezTo>
                      <a:pt x="870" y="1"/>
                      <a:pt x="814" y="8"/>
                      <a:pt x="755" y="24"/>
                    </a:cubicBezTo>
                    <a:cubicBezTo>
                      <a:pt x="410" y="127"/>
                      <a:pt x="215" y="489"/>
                      <a:pt x="112" y="834"/>
                    </a:cubicBezTo>
                    <a:cubicBezTo>
                      <a:pt x="38" y="1106"/>
                      <a:pt x="0" y="1395"/>
                      <a:pt x="94" y="1657"/>
                    </a:cubicBezTo>
                    <a:cubicBezTo>
                      <a:pt x="181" y="1903"/>
                      <a:pt x="418" y="2116"/>
                      <a:pt x="679" y="2116"/>
                    </a:cubicBezTo>
                    <a:cubicBezTo>
                      <a:pt x="695" y="2116"/>
                      <a:pt x="712" y="2115"/>
                      <a:pt x="728" y="2114"/>
                    </a:cubicBezTo>
                    <a:cubicBezTo>
                      <a:pt x="849" y="2096"/>
                      <a:pt x="961" y="2040"/>
                      <a:pt x="1064" y="1964"/>
                    </a:cubicBezTo>
                    <a:cubicBezTo>
                      <a:pt x="1391" y="1739"/>
                      <a:pt x="1606" y="1368"/>
                      <a:pt x="1642" y="976"/>
                    </a:cubicBezTo>
                    <a:cubicBezTo>
                      <a:pt x="1692" y="540"/>
                      <a:pt x="1390" y="1"/>
                      <a:pt x="924"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5356237" y="1409172"/>
                <a:ext cx="64117" cy="87985"/>
              </a:xfrm>
              <a:custGeom>
                <a:avLst/>
                <a:gdLst/>
                <a:ahLst/>
                <a:cxnLst/>
                <a:rect l="l" t="t" r="r" b="b"/>
                <a:pathLst>
                  <a:path w="1139" h="1563" extrusionOk="0">
                    <a:moveTo>
                      <a:pt x="627" y="1"/>
                    </a:moveTo>
                    <a:cubicBezTo>
                      <a:pt x="620" y="1"/>
                      <a:pt x="614" y="1"/>
                      <a:pt x="607" y="1"/>
                    </a:cubicBezTo>
                    <a:cubicBezTo>
                      <a:pt x="531" y="1"/>
                      <a:pt x="457" y="40"/>
                      <a:pt x="401" y="87"/>
                    </a:cubicBezTo>
                    <a:cubicBezTo>
                      <a:pt x="177" y="243"/>
                      <a:pt x="94" y="535"/>
                      <a:pt x="18" y="803"/>
                    </a:cubicBezTo>
                    <a:cubicBezTo>
                      <a:pt x="18" y="824"/>
                      <a:pt x="9" y="842"/>
                      <a:pt x="18" y="871"/>
                    </a:cubicBezTo>
                    <a:cubicBezTo>
                      <a:pt x="27" y="889"/>
                      <a:pt x="38" y="898"/>
                      <a:pt x="56" y="906"/>
                    </a:cubicBezTo>
                    <a:cubicBezTo>
                      <a:pt x="121" y="983"/>
                      <a:pt x="195" y="1048"/>
                      <a:pt x="271" y="1113"/>
                    </a:cubicBezTo>
                    <a:cubicBezTo>
                      <a:pt x="307" y="1151"/>
                      <a:pt x="345" y="1187"/>
                      <a:pt x="336" y="1234"/>
                    </a:cubicBezTo>
                    <a:cubicBezTo>
                      <a:pt x="336" y="1263"/>
                      <a:pt x="318" y="1281"/>
                      <a:pt x="307" y="1299"/>
                    </a:cubicBezTo>
                    <a:cubicBezTo>
                      <a:pt x="224" y="1402"/>
                      <a:pt x="112" y="1475"/>
                      <a:pt x="0" y="1514"/>
                    </a:cubicBezTo>
                    <a:cubicBezTo>
                      <a:pt x="0" y="1514"/>
                      <a:pt x="98" y="1562"/>
                      <a:pt x="245" y="1562"/>
                    </a:cubicBezTo>
                    <a:cubicBezTo>
                      <a:pt x="385" y="1562"/>
                      <a:pt x="569" y="1518"/>
                      <a:pt x="755" y="1346"/>
                    </a:cubicBezTo>
                    <a:cubicBezTo>
                      <a:pt x="1138" y="992"/>
                      <a:pt x="1055" y="423"/>
                      <a:pt x="1055" y="423"/>
                    </a:cubicBezTo>
                    <a:cubicBezTo>
                      <a:pt x="1017" y="320"/>
                      <a:pt x="970" y="217"/>
                      <a:pt x="896" y="143"/>
                    </a:cubicBezTo>
                    <a:cubicBezTo>
                      <a:pt x="827" y="63"/>
                      <a:pt x="724" y="1"/>
                      <a:pt x="627" y="1"/>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3507145" y="1519055"/>
                <a:ext cx="250276" cy="786068"/>
              </a:xfrm>
              <a:custGeom>
                <a:avLst/>
                <a:gdLst/>
                <a:ahLst/>
                <a:cxnLst/>
                <a:rect l="l" t="t" r="r" b="b"/>
                <a:pathLst>
                  <a:path w="4446" h="13964" extrusionOk="0">
                    <a:moveTo>
                      <a:pt x="4445" y="1"/>
                    </a:moveTo>
                    <a:lnTo>
                      <a:pt x="4445" y="1"/>
                    </a:lnTo>
                    <a:cubicBezTo>
                      <a:pt x="4407" y="308"/>
                      <a:pt x="4351" y="626"/>
                      <a:pt x="4286" y="924"/>
                    </a:cubicBezTo>
                    <a:cubicBezTo>
                      <a:pt x="4201" y="1233"/>
                      <a:pt x="4118" y="1531"/>
                      <a:pt x="4006" y="1820"/>
                    </a:cubicBezTo>
                    <a:cubicBezTo>
                      <a:pt x="3791" y="2409"/>
                      <a:pt x="3511" y="2969"/>
                      <a:pt x="3193" y="3511"/>
                    </a:cubicBezTo>
                    <a:cubicBezTo>
                      <a:pt x="2868" y="4042"/>
                      <a:pt x="2503" y="4555"/>
                      <a:pt x="2111" y="5041"/>
                    </a:cubicBezTo>
                    <a:cubicBezTo>
                      <a:pt x="1719" y="5527"/>
                      <a:pt x="1318" y="6020"/>
                      <a:pt x="1000" y="6571"/>
                    </a:cubicBezTo>
                    <a:cubicBezTo>
                      <a:pt x="684" y="7122"/>
                      <a:pt x="469" y="7720"/>
                      <a:pt x="319" y="8327"/>
                    </a:cubicBezTo>
                    <a:cubicBezTo>
                      <a:pt x="169" y="8943"/>
                      <a:pt x="77" y="9568"/>
                      <a:pt x="39" y="10193"/>
                    </a:cubicBezTo>
                    <a:cubicBezTo>
                      <a:pt x="1" y="10827"/>
                      <a:pt x="1" y="11452"/>
                      <a:pt x="12" y="12080"/>
                    </a:cubicBezTo>
                    <a:cubicBezTo>
                      <a:pt x="30" y="12714"/>
                      <a:pt x="48" y="13339"/>
                      <a:pt x="48" y="13964"/>
                    </a:cubicBezTo>
                    <a:cubicBezTo>
                      <a:pt x="77" y="13339"/>
                      <a:pt x="68" y="12705"/>
                      <a:pt x="77" y="12080"/>
                    </a:cubicBezTo>
                    <a:cubicBezTo>
                      <a:pt x="77" y="11452"/>
                      <a:pt x="86" y="10827"/>
                      <a:pt x="133" y="10202"/>
                    </a:cubicBezTo>
                    <a:cubicBezTo>
                      <a:pt x="180" y="9577"/>
                      <a:pt x="263" y="8961"/>
                      <a:pt x="422" y="8354"/>
                    </a:cubicBezTo>
                    <a:cubicBezTo>
                      <a:pt x="572" y="7747"/>
                      <a:pt x="796" y="7160"/>
                      <a:pt x="1103" y="6627"/>
                    </a:cubicBezTo>
                    <a:cubicBezTo>
                      <a:pt x="1412" y="6087"/>
                      <a:pt x="1804" y="5601"/>
                      <a:pt x="2196" y="5106"/>
                    </a:cubicBezTo>
                    <a:cubicBezTo>
                      <a:pt x="2588" y="4611"/>
                      <a:pt x="2951" y="4098"/>
                      <a:pt x="3269" y="3556"/>
                    </a:cubicBezTo>
                    <a:cubicBezTo>
                      <a:pt x="3585" y="3007"/>
                      <a:pt x="3856" y="2436"/>
                      <a:pt x="4062" y="1840"/>
                    </a:cubicBezTo>
                    <a:cubicBezTo>
                      <a:pt x="4165" y="1540"/>
                      <a:pt x="4239" y="1242"/>
                      <a:pt x="4313" y="935"/>
                    </a:cubicBezTo>
                    <a:cubicBezTo>
                      <a:pt x="4380" y="626"/>
                      <a:pt x="4425" y="319"/>
                      <a:pt x="4445" y="1"/>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3666903" y="1812285"/>
                <a:ext cx="398945" cy="419323"/>
              </a:xfrm>
              <a:custGeom>
                <a:avLst/>
                <a:gdLst/>
                <a:ahLst/>
                <a:cxnLst/>
                <a:rect l="l" t="t" r="r" b="b"/>
                <a:pathLst>
                  <a:path w="7087" h="7449" extrusionOk="0">
                    <a:moveTo>
                      <a:pt x="1262" y="0"/>
                    </a:moveTo>
                    <a:cubicBezTo>
                      <a:pt x="935" y="0"/>
                      <a:pt x="673" y="112"/>
                      <a:pt x="478" y="336"/>
                    </a:cubicBezTo>
                    <a:cubicBezTo>
                      <a:pt x="142" y="719"/>
                      <a:pt x="1" y="1185"/>
                      <a:pt x="75" y="1707"/>
                    </a:cubicBezTo>
                    <a:cubicBezTo>
                      <a:pt x="384" y="4171"/>
                      <a:pt x="4938" y="7319"/>
                      <a:pt x="5135" y="7449"/>
                    </a:cubicBezTo>
                    <a:lnTo>
                      <a:pt x="5200" y="7355"/>
                    </a:lnTo>
                    <a:cubicBezTo>
                      <a:pt x="5153" y="7319"/>
                      <a:pt x="487" y="4106"/>
                      <a:pt x="187" y="1698"/>
                    </a:cubicBezTo>
                    <a:cubicBezTo>
                      <a:pt x="122" y="1203"/>
                      <a:pt x="254" y="775"/>
                      <a:pt x="561" y="419"/>
                    </a:cubicBezTo>
                    <a:cubicBezTo>
                      <a:pt x="738" y="224"/>
                      <a:pt x="971" y="121"/>
                      <a:pt x="1262" y="121"/>
                    </a:cubicBezTo>
                    <a:cubicBezTo>
                      <a:pt x="3184" y="121"/>
                      <a:pt x="6963" y="4424"/>
                      <a:pt x="7001" y="4471"/>
                    </a:cubicBezTo>
                    <a:lnTo>
                      <a:pt x="7087" y="4395"/>
                    </a:lnTo>
                    <a:cubicBezTo>
                      <a:pt x="6927" y="4218"/>
                      <a:pt x="3240" y="9"/>
                      <a:pt x="1262" y="0"/>
                    </a:cubicBezTo>
                    <a:close/>
                  </a:path>
                </a:pathLst>
              </a:custGeom>
              <a:solidFill>
                <a:srgbClr val="F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3387355" y="2344535"/>
                <a:ext cx="137748" cy="481301"/>
              </a:xfrm>
              <a:custGeom>
                <a:avLst/>
                <a:gdLst/>
                <a:ahLst/>
                <a:cxnLst/>
                <a:rect l="l" t="t" r="r" b="b"/>
                <a:pathLst>
                  <a:path w="2447" h="8550" extrusionOk="0">
                    <a:moveTo>
                      <a:pt x="1757" y="1"/>
                    </a:moveTo>
                    <a:cubicBezTo>
                      <a:pt x="1224" y="962"/>
                      <a:pt x="711" y="1896"/>
                      <a:pt x="404" y="2931"/>
                    </a:cubicBezTo>
                    <a:cubicBezTo>
                      <a:pt x="47" y="4089"/>
                      <a:pt x="0" y="5209"/>
                      <a:pt x="280" y="6152"/>
                    </a:cubicBezTo>
                    <a:cubicBezTo>
                      <a:pt x="599" y="7272"/>
                      <a:pt x="1401" y="8195"/>
                      <a:pt x="2382" y="8549"/>
                    </a:cubicBezTo>
                    <a:lnTo>
                      <a:pt x="2447" y="8372"/>
                    </a:lnTo>
                    <a:cubicBezTo>
                      <a:pt x="1524" y="8036"/>
                      <a:pt x="767" y="7169"/>
                      <a:pt x="460" y="6105"/>
                    </a:cubicBezTo>
                    <a:cubicBezTo>
                      <a:pt x="198" y="5189"/>
                      <a:pt x="236" y="4107"/>
                      <a:pt x="581" y="2987"/>
                    </a:cubicBezTo>
                    <a:cubicBezTo>
                      <a:pt x="888" y="1970"/>
                      <a:pt x="1392" y="1036"/>
                      <a:pt x="1925" y="93"/>
                    </a:cubicBezTo>
                    <a:lnTo>
                      <a:pt x="1757" y="1"/>
                    </a:ln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4124560" y="2554620"/>
                <a:ext cx="384140" cy="481920"/>
              </a:xfrm>
              <a:custGeom>
                <a:avLst/>
                <a:gdLst/>
                <a:ahLst/>
                <a:cxnLst/>
                <a:rect l="l" t="t" r="r" b="b"/>
                <a:pathLst>
                  <a:path w="6824" h="8561" extrusionOk="0">
                    <a:moveTo>
                      <a:pt x="48" y="1"/>
                    </a:moveTo>
                    <a:lnTo>
                      <a:pt x="0" y="180"/>
                    </a:lnTo>
                    <a:cubicBezTo>
                      <a:pt x="384" y="272"/>
                      <a:pt x="749" y="460"/>
                      <a:pt x="1065" y="617"/>
                    </a:cubicBezTo>
                    <a:cubicBezTo>
                      <a:pt x="2306" y="1280"/>
                      <a:pt x="3473" y="2084"/>
                      <a:pt x="4546" y="2998"/>
                    </a:cubicBezTo>
                    <a:cubicBezTo>
                      <a:pt x="5079" y="3455"/>
                      <a:pt x="5677" y="4024"/>
                      <a:pt x="6078" y="4734"/>
                    </a:cubicBezTo>
                    <a:cubicBezTo>
                      <a:pt x="6497" y="5462"/>
                      <a:pt x="6629" y="6264"/>
                      <a:pt x="6461" y="6936"/>
                    </a:cubicBezTo>
                    <a:cubicBezTo>
                      <a:pt x="6255" y="7703"/>
                      <a:pt x="5621" y="8301"/>
                      <a:pt x="4911" y="8375"/>
                    </a:cubicBezTo>
                    <a:lnTo>
                      <a:pt x="4929" y="8561"/>
                    </a:lnTo>
                    <a:cubicBezTo>
                      <a:pt x="5713" y="8478"/>
                      <a:pt x="6414" y="7824"/>
                      <a:pt x="6638" y="6984"/>
                    </a:cubicBezTo>
                    <a:cubicBezTo>
                      <a:pt x="6824" y="6264"/>
                      <a:pt x="6685" y="5406"/>
                      <a:pt x="6246" y="4640"/>
                    </a:cubicBezTo>
                    <a:cubicBezTo>
                      <a:pt x="5825" y="3903"/>
                      <a:pt x="5209" y="3325"/>
                      <a:pt x="4669" y="2857"/>
                    </a:cubicBezTo>
                    <a:cubicBezTo>
                      <a:pt x="3585" y="1925"/>
                      <a:pt x="2409" y="1121"/>
                      <a:pt x="1150" y="449"/>
                    </a:cubicBezTo>
                    <a:cubicBezTo>
                      <a:pt x="832" y="281"/>
                      <a:pt x="448" y="95"/>
                      <a:pt x="48" y="1"/>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4211813" y="684625"/>
                <a:ext cx="704613" cy="609648"/>
              </a:xfrm>
              <a:custGeom>
                <a:avLst/>
                <a:gdLst/>
                <a:ahLst/>
                <a:cxnLst/>
                <a:rect l="l" t="t" r="r" b="b"/>
                <a:pathLst>
                  <a:path w="12517" h="10830" extrusionOk="0">
                    <a:moveTo>
                      <a:pt x="6264" y="0"/>
                    </a:moveTo>
                    <a:cubicBezTo>
                      <a:pt x="2801" y="0"/>
                      <a:pt x="1" y="2418"/>
                      <a:pt x="1" y="5415"/>
                    </a:cubicBezTo>
                    <a:cubicBezTo>
                      <a:pt x="1" y="8401"/>
                      <a:pt x="2801" y="10829"/>
                      <a:pt x="6264" y="10829"/>
                    </a:cubicBezTo>
                    <a:cubicBezTo>
                      <a:pt x="9716" y="10829"/>
                      <a:pt x="12516" y="8401"/>
                      <a:pt x="12516" y="5415"/>
                    </a:cubicBezTo>
                    <a:cubicBezTo>
                      <a:pt x="12516" y="2418"/>
                      <a:pt x="9716" y="0"/>
                      <a:pt x="6264"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4807161" y="1223236"/>
                <a:ext cx="96148" cy="96260"/>
              </a:xfrm>
              <a:custGeom>
                <a:avLst/>
                <a:gdLst/>
                <a:ahLst/>
                <a:cxnLst/>
                <a:rect l="l" t="t" r="r" b="b"/>
                <a:pathLst>
                  <a:path w="1708" h="1710" extrusionOk="0">
                    <a:moveTo>
                      <a:pt x="850" y="0"/>
                    </a:moveTo>
                    <a:cubicBezTo>
                      <a:pt x="384" y="0"/>
                      <a:pt x="0" y="383"/>
                      <a:pt x="0" y="849"/>
                    </a:cubicBezTo>
                    <a:cubicBezTo>
                      <a:pt x="0" y="1326"/>
                      <a:pt x="384" y="1709"/>
                      <a:pt x="850" y="1709"/>
                    </a:cubicBezTo>
                    <a:cubicBezTo>
                      <a:pt x="1324" y="1709"/>
                      <a:pt x="1708" y="1326"/>
                      <a:pt x="1708" y="849"/>
                    </a:cubicBezTo>
                    <a:cubicBezTo>
                      <a:pt x="1708" y="383"/>
                      <a:pt x="1324" y="0"/>
                      <a:pt x="850"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5004635" y="1345673"/>
                <a:ext cx="32199" cy="32593"/>
              </a:xfrm>
              <a:custGeom>
                <a:avLst/>
                <a:gdLst/>
                <a:ahLst/>
                <a:cxnLst/>
                <a:rect l="l" t="t" r="r" b="b"/>
                <a:pathLst>
                  <a:path w="572" h="579" extrusionOk="0">
                    <a:moveTo>
                      <a:pt x="292" y="0"/>
                    </a:moveTo>
                    <a:cubicBezTo>
                      <a:pt x="133" y="0"/>
                      <a:pt x="1" y="130"/>
                      <a:pt x="1" y="289"/>
                    </a:cubicBezTo>
                    <a:cubicBezTo>
                      <a:pt x="1" y="448"/>
                      <a:pt x="133" y="578"/>
                      <a:pt x="292" y="578"/>
                    </a:cubicBezTo>
                    <a:cubicBezTo>
                      <a:pt x="449" y="578"/>
                      <a:pt x="572" y="448"/>
                      <a:pt x="572" y="289"/>
                    </a:cubicBezTo>
                    <a:cubicBezTo>
                      <a:pt x="572" y="130"/>
                      <a:pt x="449" y="0"/>
                      <a:pt x="292"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4914342" y="1310997"/>
                <a:ext cx="54153" cy="54153"/>
              </a:xfrm>
              <a:custGeom>
                <a:avLst/>
                <a:gdLst/>
                <a:ahLst/>
                <a:cxnLst/>
                <a:rect l="l" t="t" r="r" b="b"/>
                <a:pathLst>
                  <a:path w="962" h="962" extrusionOk="0">
                    <a:moveTo>
                      <a:pt x="476" y="0"/>
                    </a:moveTo>
                    <a:cubicBezTo>
                      <a:pt x="216" y="0"/>
                      <a:pt x="1" y="215"/>
                      <a:pt x="1" y="486"/>
                    </a:cubicBezTo>
                    <a:cubicBezTo>
                      <a:pt x="1" y="746"/>
                      <a:pt x="216" y="961"/>
                      <a:pt x="476" y="961"/>
                    </a:cubicBezTo>
                    <a:cubicBezTo>
                      <a:pt x="747" y="961"/>
                      <a:pt x="962" y="746"/>
                      <a:pt x="962" y="486"/>
                    </a:cubicBezTo>
                    <a:cubicBezTo>
                      <a:pt x="962" y="215"/>
                      <a:pt x="747" y="0"/>
                      <a:pt x="476" y="0"/>
                    </a:cubicBezTo>
                    <a:close/>
                  </a:path>
                </a:pathLst>
              </a:custGeom>
              <a:solidFill>
                <a:srgbClr val="DB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4346352" y="790287"/>
                <a:ext cx="211322" cy="400634"/>
              </a:xfrm>
              <a:custGeom>
                <a:avLst/>
                <a:gdLst/>
                <a:ahLst/>
                <a:cxnLst/>
                <a:rect l="l" t="t" r="r" b="b"/>
                <a:pathLst>
                  <a:path w="3754" h="7117" extrusionOk="0">
                    <a:moveTo>
                      <a:pt x="3021" y="0"/>
                    </a:moveTo>
                    <a:cubicBezTo>
                      <a:pt x="2702" y="0"/>
                      <a:pt x="2386" y="193"/>
                      <a:pt x="2268" y="496"/>
                    </a:cubicBezTo>
                    <a:cubicBezTo>
                      <a:pt x="2233" y="490"/>
                      <a:pt x="2197" y="487"/>
                      <a:pt x="2160" y="487"/>
                    </a:cubicBezTo>
                    <a:cubicBezTo>
                      <a:pt x="1963" y="487"/>
                      <a:pt x="1749" y="566"/>
                      <a:pt x="1569" y="644"/>
                    </a:cubicBezTo>
                    <a:cubicBezTo>
                      <a:pt x="1177" y="821"/>
                      <a:pt x="850" y="1157"/>
                      <a:pt x="700" y="1569"/>
                    </a:cubicBezTo>
                    <a:cubicBezTo>
                      <a:pt x="550" y="1979"/>
                      <a:pt x="597" y="2456"/>
                      <a:pt x="850" y="2810"/>
                    </a:cubicBezTo>
                    <a:cubicBezTo>
                      <a:pt x="570" y="2866"/>
                      <a:pt x="337" y="3072"/>
                      <a:pt x="196" y="3323"/>
                    </a:cubicBezTo>
                    <a:cubicBezTo>
                      <a:pt x="57" y="3585"/>
                      <a:pt x="1" y="3874"/>
                      <a:pt x="10" y="4172"/>
                    </a:cubicBezTo>
                    <a:cubicBezTo>
                      <a:pt x="19" y="4584"/>
                      <a:pt x="149" y="5003"/>
                      <a:pt x="411" y="5321"/>
                    </a:cubicBezTo>
                    <a:cubicBezTo>
                      <a:pt x="655" y="5606"/>
                      <a:pt x="1019" y="5794"/>
                      <a:pt x="1391" y="5794"/>
                    </a:cubicBezTo>
                    <a:cubicBezTo>
                      <a:pt x="1431" y="5794"/>
                      <a:pt x="1472" y="5792"/>
                      <a:pt x="1513" y="5787"/>
                    </a:cubicBezTo>
                    <a:lnTo>
                      <a:pt x="1513" y="5787"/>
                    </a:lnTo>
                    <a:cubicBezTo>
                      <a:pt x="1446" y="6141"/>
                      <a:pt x="1596" y="6553"/>
                      <a:pt x="1885" y="6757"/>
                    </a:cubicBezTo>
                    <a:cubicBezTo>
                      <a:pt x="2042" y="6869"/>
                      <a:pt x="2235" y="6925"/>
                      <a:pt x="2427" y="6925"/>
                    </a:cubicBezTo>
                    <a:cubicBezTo>
                      <a:pt x="2590" y="6925"/>
                      <a:pt x="2753" y="6885"/>
                      <a:pt x="2893" y="6804"/>
                    </a:cubicBezTo>
                    <a:cubicBezTo>
                      <a:pt x="3005" y="6954"/>
                      <a:pt x="3117" y="7093"/>
                      <a:pt x="3305" y="7113"/>
                    </a:cubicBezTo>
                    <a:cubicBezTo>
                      <a:pt x="3322" y="7116"/>
                      <a:pt x="3338" y="7117"/>
                      <a:pt x="3354" y="7117"/>
                    </a:cubicBezTo>
                    <a:cubicBezTo>
                      <a:pt x="3513" y="7117"/>
                      <a:pt x="3625" y="6999"/>
                      <a:pt x="3753" y="6889"/>
                    </a:cubicBezTo>
                    <a:lnTo>
                      <a:pt x="3753" y="570"/>
                    </a:lnTo>
                    <a:cubicBezTo>
                      <a:pt x="3659" y="252"/>
                      <a:pt x="3370" y="19"/>
                      <a:pt x="3043" y="1"/>
                    </a:cubicBezTo>
                    <a:cubicBezTo>
                      <a:pt x="3036" y="1"/>
                      <a:pt x="3029" y="0"/>
                      <a:pt x="3021"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4576531" y="790287"/>
                <a:ext cx="211266" cy="400634"/>
              </a:xfrm>
              <a:custGeom>
                <a:avLst/>
                <a:gdLst/>
                <a:ahLst/>
                <a:cxnLst/>
                <a:rect l="l" t="t" r="r" b="b"/>
                <a:pathLst>
                  <a:path w="3753" h="7117" extrusionOk="0">
                    <a:moveTo>
                      <a:pt x="730" y="0"/>
                    </a:moveTo>
                    <a:cubicBezTo>
                      <a:pt x="723" y="0"/>
                      <a:pt x="715" y="1"/>
                      <a:pt x="708" y="1"/>
                    </a:cubicBezTo>
                    <a:cubicBezTo>
                      <a:pt x="381" y="19"/>
                      <a:pt x="92" y="252"/>
                      <a:pt x="0" y="570"/>
                    </a:cubicBezTo>
                    <a:lnTo>
                      <a:pt x="0" y="6889"/>
                    </a:lnTo>
                    <a:cubicBezTo>
                      <a:pt x="127" y="6999"/>
                      <a:pt x="238" y="7117"/>
                      <a:pt x="399" y="7117"/>
                    </a:cubicBezTo>
                    <a:cubicBezTo>
                      <a:pt x="415" y="7117"/>
                      <a:pt x="431" y="7116"/>
                      <a:pt x="448" y="7113"/>
                    </a:cubicBezTo>
                    <a:cubicBezTo>
                      <a:pt x="634" y="7093"/>
                      <a:pt x="746" y="6954"/>
                      <a:pt x="849" y="6804"/>
                    </a:cubicBezTo>
                    <a:cubicBezTo>
                      <a:pt x="994" y="6885"/>
                      <a:pt x="1159" y="6925"/>
                      <a:pt x="1322" y="6925"/>
                    </a:cubicBezTo>
                    <a:cubicBezTo>
                      <a:pt x="1517" y="6925"/>
                      <a:pt x="1710" y="6869"/>
                      <a:pt x="1866" y="6757"/>
                    </a:cubicBezTo>
                    <a:cubicBezTo>
                      <a:pt x="2155" y="6553"/>
                      <a:pt x="2305" y="6141"/>
                      <a:pt x="2240" y="5787"/>
                    </a:cubicBezTo>
                    <a:lnTo>
                      <a:pt x="2240" y="5787"/>
                    </a:lnTo>
                    <a:cubicBezTo>
                      <a:pt x="2281" y="5792"/>
                      <a:pt x="2322" y="5794"/>
                      <a:pt x="2362" y="5794"/>
                    </a:cubicBezTo>
                    <a:cubicBezTo>
                      <a:pt x="2732" y="5794"/>
                      <a:pt x="3096" y="5606"/>
                      <a:pt x="3340" y="5321"/>
                    </a:cubicBezTo>
                    <a:cubicBezTo>
                      <a:pt x="3602" y="5003"/>
                      <a:pt x="3732" y="4584"/>
                      <a:pt x="3741" y="4172"/>
                    </a:cubicBezTo>
                    <a:cubicBezTo>
                      <a:pt x="3753" y="3874"/>
                      <a:pt x="3697" y="3585"/>
                      <a:pt x="3555" y="3323"/>
                    </a:cubicBezTo>
                    <a:cubicBezTo>
                      <a:pt x="3405" y="3072"/>
                      <a:pt x="3181" y="2866"/>
                      <a:pt x="2901" y="2810"/>
                    </a:cubicBezTo>
                    <a:cubicBezTo>
                      <a:pt x="3154" y="2456"/>
                      <a:pt x="3201" y="1979"/>
                      <a:pt x="3051" y="1569"/>
                    </a:cubicBezTo>
                    <a:cubicBezTo>
                      <a:pt x="2901" y="1157"/>
                      <a:pt x="2576" y="821"/>
                      <a:pt x="2173" y="644"/>
                    </a:cubicBezTo>
                    <a:cubicBezTo>
                      <a:pt x="2001" y="566"/>
                      <a:pt x="1788" y="487"/>
                      <a:pt x="1591" y="487"/>
                    </a:cubicBezTo>
                    <a:cubicBezTo>
                      <a:pt x="1554" y="487"/>
                      <a:pt x="1518" y="490"/>
                      <a:pt x="1483" y="496"/>
                    </a:cubicBezTo>
                    <a:cubicBezTo>
                      <a:pt x="1365" y="193"/>
                      <a:pt x="1050" y="0"/>
                      <a:pt x="730" y="0"/>
                    </a:cubicBezTo>
                    <a:close/>
                  </a:path>
                </a:pathLst>
              </a:custGeom>
              <a:solidFill>
                <a:srgbClr val="FFA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4486126" y="824963"/>
                <a:ext cx="38842" cy="108250"/>
              </a:xfrm>
              <a:custGeom>
                <a:avLst/>
                <a:gdLst/>
                <a:ahLst/>
                <a:cxnLst/>
                <a:rect l="l" t="t" r="r" b="b"/>
                <a:pathLst>
                  <a:path w="690" h="1923" extrusionOk="0">
                    <a:moveTo>
                      <a:pt x="383" y="1"/>
                    </a:moveTo>
                    <a:cubicBezTo>
                      <a:pt x="150" y="122"/>
                      <a:pt x="0" y="373"/>
                      <a:pt x="0" y="635"/>
                    </a:cubicBezTo>
                    <a:cubicBezTo>
                      <a:pt x="9" y="877"/>
                      <a:pt x="139" y="1112"/>
                      <a:pt x="354" y="1233"/>
                    </a:cubicBezTo>
                    <a:cubicBezTo>
                      <a:pt x="307" y="1381"/>
                      <a:pt x="327" y="1560"/>
                      <a:pt x="401" y="1699"/>
                    </a:cubicBezTo>
                    <a:cubicBezTo>
                      <a:pt x="457" y="1811"/>
                      <a:pt x="551" y="1885"/>
                      <a:pt x="654" y="1923"/>
                    </a:cubicBezTo>
                    <a:lnTo>
                      <a:pt x="690" y="1811"/>
                    </a:lnTo>
                    <a:cubicBezTo>
                      <a:pt x="587" y="1784"/>
                      <a:pt x="531" y="1708"/>
                      <a:pt x="495" y="1643"/>
                    </a:cubicBezTo>
                    <a:cubicBezTo>
                      <a:pt x="439" y="1513"/>
                      <a:pt x="430" y="1354"/>
                      <a:pt x="475" y="1224"/>
                    </a:cubicBezTo>
                    <a:lnTo>
                      <a:pt x="495" y="1177"/>
                    </a:lnTo>
                    <a:lnTo>
                      <a:pt x="448" y="1148"/>
                    </a:lnTo>
                    <a:cubicBezTo>
                      <a:pt x="251" y="1056"/>
                      <a:pt x="121" y="850"/>
                      <a:pt x="112" y="635"/>
                    </a:cubicBezTo>
                    <a:cubicBezTo>
                      <a:pt x="112" y="411"/>
                      <a:pt x="242" y="205"/>
                      <a:pt x="430" y="104"/>
                    </a:cubicBezTo>
                    <a:lnTo>
                      <a:pt x="383"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4410413" y="971100"/>
                <a:ext cx="98793" cy="43064"/>
              </a:xfrm>
              <a:custGeom>
                <a:avLst/>
                <a:gdLst/>
                <a:ahLst/>
                <a:cxnLst/>
                <a:rect l="l" t="t" r="r" b="b"/>
                <a:pathLst>
                  <a:path w="1755" h="765" extrusionOk="0">
                    <a:moveTo>
                      <a:pt x="303" y="0"/>
                    </a:moveTo>
                    <a:cubicBezTo>
                      <a:pt x="200" y="0"/>
                      <a:pt x="97" y="21"/>
                      <a:pt x="1" y="64"/>
                    </a:cubicBezTo>
                    <a:lnTo>
                      <a:pt x="48" y="167"/>
                    </a:lnTo>
                    <a:cubicBezTo>
                      <a:pt x="127" y="132"/>
                      <a:pt x="220" y="113"/>
                      <a:pt x="314" y="113"/>
                    </a:cubicBezTo>
                    <a:cubicBezTo>
                      <a:pt x="396" y="113"/>
                      <a:pt x="478" y="128"/>
                      <a:pt x="552" y="158"/>
                    </a:cubicBezTo>
                    <a:cubicBezTo>
                      <a:pt x="711" y="223"/>
                      <a:pt x="850" y="353"/>
                      <a:pt x="915" y="512"/>
                    </a:cubicBezTo>
                    <a:lnTo>
                      <a:pt x="944" y="568"/>
                    </a:lnTo>
                    <a:lnTo>
                      <a:pt x="1000" y="532"/>
                    </a:lnTo>
                    <a:cubicBezTo>
                      <a:pt x="1063" y="498"/>
                      <a:pt x="1129" y="482"/>
                      <a:pt x="1195" y="482"/>
                    </a:cubicBezTo>
                    <a:cubicBezTo>
                      <a:pt x="1382" y="482"/>
                      <a:pt x="1565" y="606"/>
                      <a:pt x="1663" y="765"/>
                    </a:cubicBezTo>
                    <a:lnTo>
                      <a:pt x="1755" y="709"/>
                    </a:lnTo>
                    <a:cubicBezTo>
                      <a:pt x="1627" y="496"/>
                      <a:pt x="1408" y="369"/>
                      <a:pt x="1196" y="369"/>
                    </a:cubicBezTo>
                    <a:cubicBezTo>
                      <a:pt x="1129" y="369"/>
                      <a:pt x="1063" y="382"/>
                      <a:pt x="1000" y="409"/>
                    </a:cubicBezTo>
                    <a:cubicBezTo>
                      <a:pt x="906" y="252"/>
                      <a:pt x="767" y="120"/>
                      <a:pt x="588" y="55"/>
                    </a:cubicBezTo>
                    <a:cubicBezTo>
                      <a:pt x="498" y="19"/>
                      <a:pt x="400" y="0"/>
                      <a:pt x="303"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4386714" y="870336"/>
                <a:ext cx="65243" cy="72842"/>
              </a:xfrm>
              <a:custGeom>
                <a:avLst/>
                <a:gdLst/>
                <a:ahLst/>
                <a:cxnLst/>
                <a:rect l="l" t="t" r="r" b="b"/>
                <a:pathLst>
                  <a:path w="1159" h="1294" extrusionOk="0">
                    <a:moveTo>
                      <a:pt x="88" y="0"/>
                    </a:moveTo>
                    <a:cubicBezTo>
                      <a:pt x="59" y="0"/>
                      <a:pt x="30" y="2"/>
                      <a:pt x="1" y="6"/>
                    </a:cubicBezTo>
                    <a:lnTo>
                      <a:pt x="21" y="118"/>
                    </a:lnTo>
                    <a:cubicBezTo>
                      <a:pt x="47" y="114"/>
                      <a:pt x="74" y="112"/>
                      <a:pt x="100" y="112"/>
                    </a:cubicBezTo>
                    <a:cubicBezTo>
                      <a:pt x="250" y="112"/>
                      <a:pt x="393" y="175"/>
                      <a:pt x="496" y="286"/>
                    </a:cubicBezTo>
                    <a:cubicBezTo>
                      <a:pt x="628" y="418"/>
                      <a:pt x="673" y="613"/>
                      <a:pt x="646" y="781"/>
                    </a:cubicBezTo>
                    <a:lnTo>
                      <a:pt x="628" y="866"/>
                    </a:lnTo>
                    <a:lnTo>
                      <a:pt x="711" y="846"/>
                    </a:lnTo>
                    <a:cubicBezTo>
                      <a:pt x="716" y="845"/>
                      <a:pt x="722" y="844"/>
                      <a:pt x="727" y="844"/>
                    </a:cubicBezTo>
                    <a:cubicBezTo>
                      <a:pt x="775" y="844"/>
                      <a:pt x="812" y="881"/>
                      <a:pt x="879" y="940"/>
                    </a:cubicBezTo>
                    <a:cubicBezTo>
                      <a:pt x="888" y="958"/>
                      <a:pt x="908" y="978"/>
                      <a:pt x="926" y="996"/>
                    </a:cubicBezTo>
                    <a:cubicBezTo>
                      <a:pt x="1000" y="1070"/>
                      <a:pt x="1047" y="1182"/>
                      <a:pt x="1029" y="1285"/>
                    </a:cubicBezTo>
                    <a:lnTo>
                      <a:pt x="1141" y="1294"/>
                    </a:lnTo>
                    <a:cubicBezTo>
                      <a:pt x="1159" y="1155"/>
                      <a:pt x="1112" y="1014"/>
                      <a:pt x="1009" y="911"/>
                    </a:cubicBezTo>
                    <a:cubicBezTo>
                      <a:pt x="991" y="902"/>
                      <a:pt x="973" y="884"/>
                      <a:pt x="953" y="866"/>
                    </a:cubicBezTo>
                    <a:cubicBezTo>
                      <a:pt x="908" y="810"/>
                      <a:pt x="841" y="754"/>
                      <a:pt x="767" y="734"/>
                    </a:cubicBezTo>
                    <a:cubicBezTo>
                      <a:pt x="776" y="548"/>
                      <a:pt x="711" y="351"/>
                      <a:pt x="581" y="212"/>
                    </a:cubicBezTo>
                    <a:cubicBezTo>
                      <a:pt x="459" y="74"/>
                      <a:pt x="275" y="0"/>
                      <a:pt x="88"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4498735" y="1050304"/>
                <a:ext cx="54660" cy="86859"/>
              </a:xfrm>
              <a:custGeom>
                <a:avLst/>
                <a:gdLst/>
                <a:ahLst/>
                <a:cxnLst/>
                <a:rect l="l" t="t" r="r" b="b"/>
                <a:pathLst>
                  <a:path w="971" h="1543" extrusionOk="0">
                    <a:moveTo>
                      <a:pt x="952" y="1"/>
                    </a:moveTo>
                    <a:cubicBezTo>
                      <a:pt x="755" y="48"/>
                      <a:pt x="587" y="169"/>
                      <a:pt x="495" y="346"/>
                    </a:cubicBezTo>
                    <a:cubicBezTo>
                      <a:pt x="410" y="496"/>
                      <a:pt x="383" y="682"/>
                      <a:pt x="430" y="850"/>
                    </a:cubicBezTo>
                    <a:cubicBezTo>
                      <a:pt x="186" y="944"/>
                      <a:pt x="0" y="1271"/>
                      <a:pt x="47" y="1542"/>
                    </a:cubicBezTo>
                    <a:lnTo>
                      <a:pt x="159" y="1522"/>
                    </a:lnTo>
                    <a:cubicBezTo>
                      <a:pt x="112" y="1289"/>
                      <a:pt x="298" y="991"/>
                      <a:pt x="504" y="944"/>
                    </a:cubicBezTo>
                    <a:lnTo>
                      <a:pt x="569" y="935"/>
                    </a:lnTo>
                    <a:lnTo>
                      <a:pt x="551" y="870"/>
                    </a:lnTo>
                    <a:cubicBezTo>
                      <a:pt x="495" y="720"/>
                      <a:pt x="513" y="543"/>
                      <a:pt x="598" y="393"/>
                    </a:cubicBezTo>
                    <a:cubicBezTo>
                      <a:pt x="672" y="254"/>
                      <a:pt x="811" y="151"/>
                      <a:pt x="970" y="113"/>
                    </a:cubicBezTo>
                    <a:lnTo>
                      <a:pt x="952"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4376750" y="1038989"/>
                <a:ext cx="98287" cy="54041"/>
              </a:xfrm>
              <a:custGeom>
                <a:avLst/>
                <a:gdLst/>
                <a:ahLst/>
                <a:cxnLst/>
                <a:rect l="l" t="t" r="r" b="b"/>
                <a:pathLst>
                  <a:path w="1746" h="960" extrusionOk="0">
                    <a:moveTo>
                      <a:pt x="322" y="0"/>
                    </a:moveTo>
                    <a:cubicBezTo>
                      <a:pt x="207" y="0"/>
                      <a:pt x="94" y="33"/>
                      <a:pt x="1" y="99"/>
                    </a:cubicBezTo>
                    <a:lnTo>
                      <a:pt x="66" y="184"/>
                    </a:lnTo>
                    <a:cubicBezTo>
                      <a:pt x="139" y="137"/>
                      <a:pt x="228" y="113"/>
                      <a:pt x="319" y="113"/>
                    </a:cubicBezTo>
                    <a:cubicBezTo>
                      <a:pt x="425" y="113"/>
                      <a:pt x="535" y="146"/>
                      <a:pt x="626" y="211"/>
                    </a:cubicBezTo>
                    <a:cubicBezTo>
                      <a:pt x="776" y="323"/>
                      <a:pt x="879" y="511"/>
                      <a:pt x="917" y="735"/>
                    </a:cubicBezTo>
                    <a:lnTo>
                      <a:pt x="926" y="809"/>
                    </a:lnTo>
                    <a:lnTo>
                      <a:pt x="1000" y="771"/>
                    </a:lnTo>
                    <a:cubicBezTo>
                      <a:pt x="1057" y="742"/>
                      <a:pt x="1123" y="728"/>
                      <a:pt x="1193" y="728"/>
                    </a:cubicBezTo>
                    <a:cubicBezTo>
                      <a:pt x="1365" y="728"/>
                      <a:pt x="1554" y="812"/>
                      <a:pt x="1654" y="959"/>
                    </a:cubicBezTo>
                    <a:lnTo>
                      <a:pt x="1746" y="894"/>
                    </a:lnTo>
                    <a:cubicBezTo>
                      <a:pt x="1626" y="714"/>
                      <a:pt x="1405" y="612"/>
                      <a:pt x="1195" y="612"/>
                    </a:cubicBezTo>
                    <a:cubicBezTo>
                      <a:pt x="1131" y="612"/>
                      <a:pt x="1068" y="622"/>
                      <a:pt x="1009" y="641"/>
                    </a:cubicBezTo>
                    <a:cubicBezTo>
                      <a:pt x="962" y="426"/>
                      <a:pt x="850" y="231"/>
                      <a:pt x="693" y="119"/>
                    </a:cubicBezTo>
                    <a:cubicBezTo>
                      <a:pt x="580" y="40"/>
                      <a:pt x="449" y="0"/>
                      <a:pt x="322"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4613741" y="837066"/>
                <a:ext cx="95754" cy="46216"/>
              </a:xfrm>
              <a:custGeom>
                <a:avLst/>
                <a:gdLst/>
                <a:ahLst/>
                <a:cxnLst/>
                <a:rect l="l" t="t" r="r" b="b"/>
                <a:pathLst>
                  <a:path w="1701" h="821" extrusionOk="0">
                    <a:moveTo>
                      <a:pt x="112" y="1"/>
                    </a:moveTo>
                    <a:lnTo>
                      <a:pt x="0" y="10"/>
                    </a:lnTo>
                    <a:cubicBezTo>
                      <a:pt x="0" y="234"/>
                      <a:pt x="150" y="458"/>
                      <a:pt x="356" y="550"/>
                    </a:cubicBezTo>
                    <a:cubicBezTo>
                      <a:pt x="436" y="586"/>
                      <a:pt x="524" y="604"/>
                      <a:pt x="613" y="604"/>
                    </a:cubicBezTo>
                    <a:cubicBezTo>
                      <a:pt x="730" y="604"/>
                      <a:pt x="847" y="573"/>
                      <a:pt x="943" y="514"/>
                    </a:cubicBezTo>
                    <a:cubicBezTo>
                      <a:pt x="1008" y="644"/>
                      <a:pt x="1120" y="774"/>
                      <a:pt x="1252" y="812"/>
                    </a:cubicBezTo>
                    <a:cubicBezTo>
                      <a:pt x="1288" y="821"/>
                      <a:pt x="1326" y="821"/>
                      <a:pt x="1364" y="821"/>
                    </a:cubicBezTo>
                    <a:cubicBezTo>
                      <a:pt x="1485" y="821"/>
                      <a:pt x="1615" y="774"/>
                      <a:pt x="1700" y="691"/>
                    </a:cubicBezTo>
                    <a:lnTo>
                      <a:pt x="1624" y="606"/>
                    </a:lnTo>
                    <a:cubicBezTo>
                      <a:pt x="1553" y="672"/>
                      <a:pt x="1457" y="709"/>
                      <a:pt x="1362" y="709"/>
                    </a:cubicBezTo>
                    <a:cubicBezTo>
                      <a:pt x="1334" y="709"/>
                      <a:pt x="1306" y="706"/>
                      <a:pt x="1279" y="700"/>
                    </a:cubicBezTo>
                    <a:cubicBezTo>
                      <a:pt x="1167" y="673"/>
                      <a:pt x="1064" y="532"/>
                      <a:pt x="1028" y="411"/>
                    </a:cubicBezTo>
                    <a:lnTo>
                      <a:pt x="999" y="326"/>
                    </a:lnTo>
                    <a:lnTo>
                      <a:pt x="934" y="382"/>
                    </a:lnTo>
                    <a:cubicBezTo>
                      <a:pt x="843" y="457"/>
                      <a:pt x="732" y="493"/>
                      <a:pt x="619" y="493"/>
                    </a:cubicBezTo>
                    <a:cubicBezTo>
                      <a:pt x="546" y="493"/>
                      <a:pt x="473" y="478"/>
                      <a:pt x="403" y="449"/>
                    </a:cubicBezTo>
                    <a:cubicBezTo>
                      <a:pt x="235" y="373"/>
                      <a:pt x="112" y="187"/>
                      <a:pt x="112"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4619032" y="911204"/>
                <a:ext cx="72561" cy="25669"/>
              </a:xfrm>
              <a:custGeom>
                <a:avLst/>
                <a:gdLst/>
                <a:ahLst/>
                <a:cxnLst/>
                <a:rect l="l" t="t" r="r" b="b"/>
                <a:pathLst>
                  <a:path w="1289" h="456" extrusionOk="0">
                    <a:moveTo>
                      <a:pt x="234" y="1"/>
                    </a:moveTo>
                    <a:cubicBezTo>
                      <a:pt x="154" y="1"/>
                      <a:pt x="74" y="15"/>
                      <a:pt x="0" y="46"/>
                    </a:cubicBezTo>
                    <a:lnTo>
                      <a:pt x="38" y="149"/>
                    </a:lnTo>
                    <a:cubicBezTo>
                      <a:pt x="101" y="125"/>
                      <a:pt x="167" y="114"/>
                      <a:pt x="233" y="114"/>
                    </a:cubicBezTo>
                    <a:cubicBezTo>
                      <a:pt x="432" y="114"/>
                      <a:pt x="631" y="216"/>
                      <a:pt x="728" y="391"/>
                    </a:cubicBezTo>
                    <a:lnTo>
                      <a:pt x="766" y="456"/>
                    </a:lnTo>
                    <a:lnTo>
                      <a:pt x="822" y="400"/>
                    </a:lnTo>
                    <a:cubicBezTo>
                      <a:pt x="871" y="345"/>
                      <a:pt x="945" y="317"/>
                      <a:pt x="1025" y="317"/>
                    </a:cubicBezTo>
                    <a:cubicBezTo>
                      <a:pt x="1094" y="317"/>
                      <a:pt x="1168" y="338"/>
                      <a:pt x="1232" y="382"/>
                    </a:cubicBezTo>
                    <a:lnTo>
                      <a:pt x="1288" y="288"/>
                    </a:lnTo>
                    <a:cubicBezTo>
                      <a:pt x="1212" y="231"/>
                      <a:pt x="1121" y="203"/>
                      <a:pt x="1031" y="203"/>
                    </a:cubicBezTo>
                    <a:cubicBezTo>
                      <a:pt x="944" y="203"/>
                      <a:pt x="858" y="228"/>
                      <a:pt x="784" y="279"/>
                    </a:cubicBezTo>
                    <a:cubicBezTo>
                      <a:pt x="662" y="103"/>
                      <a:pt x="447" y="1"/>
                      <a:pt x="234" y="1"/>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4703640" y="968342"/>
                <a:ext cx="43176" cy="96823"/>
              </a:xfrm>
              <a:custGeom>
                <a:avLst/>
                <a:gdLst/>
                <a:ahLst/>
                <a:cxnLst/>
                <a:rect l="l" t="t" r="r" b="b"/>
                <a:pathLst>
                  <a:path w="767" h="1720" extrusionOk="0">
                    <a:moveTo>
                      <a:pt x="289" y="1"/>
                    </a:moveTo>
                    <a:cubicBezTo>
                      <a:pt x="112" y="113"/>
                      <a:pt x="0" y="328"/>
                      <a:pt x="9" y="543"/>
                    </a:cubicBezTo>
                    <a:cubicBezTo>
                      <a:pt x="18" y="738"/>
                      <a:pt x="121" y="926"/>
                      <a:pt x="289" y="1038"/>
                    </a:cubicBezTo>
                    <a:cubicBezTo>
                      <a:pt x="271" y="1177"/>
                      <a:pt x="307" y="1345"/>
                      <a:pt x="410" y="1486"/>
                    </a:cubicBezTo>
                    <a:cubicBezTo>
                      <a:pt x="504" y="1625"/>
                      <a:pt x="625" y="1710"/>
                      <a:pt x="755" y="1719"/>
                    </a:cubicBezTo>
                    <a:lnTo>
                      <a:pt x="766" y="1607"/>
                    </a:lnTo>
                    <a:cubicBezTo>
                      <a:pt x="672" y="1598"/>
                      <a:pt x="578" y="1533"/>
                      <a:pt x="504" y="1421"/>
                    </a:cubicBezTo>
                    <a:cubicBezTo>
                      <a:pt x="410" y="1298"/>
                      <a:pt x="374" y="1141"/>
                      <a:pt x="401" y="1029"/>
                    </a:cubicBezTo>
                    <a:lnTo>
                      <a:pt x="419" y="982"/>
                    </a:lnTo>
                    <a:lnTo>
                      <a:pt x="383" y="962"/>
                    </a:lnTo>
                    <a:cubicBezTo>
                      <a:pt x="224" y="879"/>
                      <a:pt x="130" y="711"/>
                      <a:pt x="121" y="534"/>
                    </a:cubicBezTo>
                    <a:cubicBezTo>
                      <a:pt x="121" y="366"/>
                      <a:pt x="206" y="189"/>
                      <a:pt x="354" y="95"/>
                    </a:cubicBezTo>
                    <a:lnTo>
                      <a:pt x="289"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4596459" y="978587"/>
                <a:ext cx="77853" cy="72280"/>
              </a:xfrm>
              <a:custGeom>
                <a:avLst/>
                <a:gdLst/>
                <a:ahLst/>
                <a:cxnLst/>
                <a:rect l="l" t="t" r="r" b="b"/>
                <a:pathLst>
                  <a:path w="1383" h="1284" extrusionOk="0">
                    <a:moveTo>
                      <a:pt x="106" y="0"/>
                    </a:moveTo>
                    <a:cubicBezTo>
                      <a:pt x="71" y="0"/>
                      <a:pt x="35" y="2"/>
                      <a:pt x="0" y="7"/>
                    </a:cubicBezTo>
                    <a:lnTo>
                      <a:pt x="18" y="119"/>
                    </a:lnTo>
                    <a:cubicBezTo>
                      <a:pt x="43" y="116"/>
                      <a:pt x="69" y="115"/>
                      <a:pt x="94" y="115"/>
                    </a:cubicBezTo>
                    <a:cubicBezTo>
                      <a:pt x="260" y="115"/>
                      <a:pt x="430" y="171"/>
                      <a:pt x="560" y="276"/>
                    </a:cubicBezTo>
                    <a:cubicBezTo>
                      <a:pt x="719" y="399"/>
                      <a:pt x="822" y="585"/>
                      <a:pt x="840" y="771"/>
                    </a:cubicBezTo>
                    <a:lnTo>
                      <a:pt x="840" y="818"/>
                    </a:lnTo>
                    <a:lnTo>
                      <a:pt x="896" y="818"/>
                    </a:lnTo>
                    <a:cubicBezTo>
                      <a:pt x="1129" y="827"/>
                      <a:pt x="1270" y="1060"/>
                      <a:pt x="1270" y="1284"/>
                    </a:cubicBezTo>
                    <a:lnTo>
                      <a:pt x="1382" y="1284"/>
                    </a:lnTo>
                    <a:cubicBezTo>
                      <a:pt x="1382" y="1024"/>
                      <a:pt x="1223" y="753"/>
                      <a:pt x="943" y="715"/>
                    </a:cubicBezTo>
                    <a:cubicBezTo>
                      <a:pt x="914" y="511"/>
                      <a:pt x="802" y="314"/>
                      <a:pt x="634" y="184"/>
                    </a:cubicBezTo>
                    <a:cubicBezTo>
                      <a:pt x="485" y="65"/>
                      <a:pt x="296" y="0"/>
                      <a:pt x="106" y="0"/>
                    </a:cubicBez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4631135" y="1079182"/>
                <a:ext cx="37378" cy="70591"/>
              </a:xfrm>
              <a:custGeom>
                <a:avLst/>
                <a:gdLst/>
                <a:ahLst/>
                <a:cxnLst/>
                <a:rect l="l" t="t" r="r" b="b"/>
                <a:pathLst>
                  <a:path w="664" h="1254" extrusionOk="0">
                    <a:moveTo>
                      <a:pt x="625" y="1"/>
                    </a:moveTo>
                    <a:cubicBezTo>
                      <a:pt x="495" y="57"/>
                      <a:pt x="383" y="169"/>
                      <a:pt x="336" y="310"/>
                    </a:cubicBezTo>
                    <a:cubicBezTo>
                      <a:pt x="289" y="431"/>
                      <a:pt x="280" y="561"/>
                      <a:pt x="327" y="673"/>
                    </a:cubicBezTo>
                    <a:cubicBezTo>
                      <a:pt x="112" y="767"/>
                      <a:pt x="0" y="1038"/>
                      <a:pt x="18" y="1253"/>
                    </a:cubicBezTo>
                    <a:lnTo>
                      <a:pt x="130" y="1233"/>
                    </a:lnTo>
                    <a:cubicBezTo>
                      <a:pt x="112" y="1056"/>
                      <a:pt x="224" y="814"/>
                      <a:pt x="419" y="767"/>
                    </a:cubicBezTo>
                    <a:lnTo>
                      <a:pt x="486" y="749"/>
                    </a:lnTo>
                    <a:lnTo>
                      <a:pt x="448" y="684"/>
                    </a:lnTo>
                    <a:cubicBezTo>
                      <a:pt x="401" y="590"/>
                      <a:pt x="392" y="469"/>
                      <a:pt x="439" y="348"/>
                    </a:cubicBezTo>
                    <a:cubicBezTo>
                      <a:pt x="486" y="236"/>
                      <a:pt x="560" y="151"/>
                      <a:pt x="663" y="113"/>
                    </a:cubicBezTo>
                    <a:lnTo>
                      <a:pt x="625" y="1"/>
                    </a:lnTo>
                    <a:close/>
                  </a:path>
                </a:pathLst>
              </a:custGeom>
              <a:solidFill>
                <a:srgbClr val="C9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5138667" y="1394704"/>
                <a:ext cx="101946" cy="37153"/>
              </a:xfrm>
              <a:custGeom>
                <a:avLst/>
                <a:gdLst/>
                <a:ahLst/>
                <a:cxnLst/>
                <a:rect l="l" t="t" r="r" b="b"/>
                <a:pathLst>
                  <a:path w="1811" h="660" extrusionOk="0">
                    <a:moveTo>
                      <a:pt x="903" y="1"/>
                    </a:moveTo>
                    <a:cubicBezTo>
                      <a:pt x="542" y="1"/>
                      <a:pt x="241" y="195"/>
                      <a:pt x="1" y="521"/>
                    </a:cubicBezTo>
                    <a:cubicBezTo>
                      <a:pt x="47" y="552"/>
                      <a:pt x="348" y="660"/>
                      <a:pt x="746" y="660"/>
                    </a:cubicBezTo>
                    <a:cubicBezTo>
                      <a:pt x="1066" y="660"/>
                      <a:pt x="1449" y="589"/>
                      <a:pt x="1811" y="353"/>
                    </a:cubicBezTo>
                    <a:cubicBezTo>
                      <a:pt x="1476" y="109"/>
                      <a:pt x="1173"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5138667" y="1394592"/>
                <a:ext cx="59501" cy="37266"/>
              </a:xfrm>
              <a:custGeom>
                <a:avLst/>
                <a:gdLst/>
                <a:ahLst/>
                <a:cxnLst/>
                <a:rect l="l" t="t" r="r" b="b"/>
                <a:pathLst>
                  <a:path w="1057" h="662" extrusionOk="0">
                    <a:moveTo>
                      <a:pt x="913" y="0"/>
                    </a:moveTo>
                    <a:cubicBezTo>
                      <a:pt x="547" y="0"/>
                      <a:pt x="241" y="191"/>
                      <a:pt x="1" y="523"/>
                    </a:cubicBezTo>
                    <a:cubicBezTo>
                      <a:pt x="48" y="558"/>
                      <a:pt x="328" y="661"/>
                      <a:pt x="711" y="661"/>
                    </a:cubicBezTo>
                    <a:cubicBezTo>
                      <a:pt x="859" y="588"/>
                      <a:pt x="971" y="437"/>
                      <a:pt x="1027" y="251"/>
                    </a:cubicBezTo>
                    <a:cubicBezTo>
                      <a:pt x="1047" y="166"/>
                      <a:pt x="1056" y="92"/>
                      <a:pt x="1056" y="10"/>
                    </a:cubicBezTo>
                    <a:cubicBezTo>
                      <a:pt x="1007" y="3"/>
                      <a:pt x="959" y="0"/>
                      <a:pt x="913" y="0"/>
                    </a:cubicBezTo>
                    <a:close/>
                  </a:path>
                </a:pathLst>
              </a:custGeom>
              <a:solidFill>
                <a:srgbClr val="3C1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9" name="Google Shape;959;p45"/>
          <p:cNvSpPr txBox="1"/>
          <p:nvPr/>
        </p:nvSpPr>
        <p:spPr>
          <a:xfrm>
            <a:off x="921775" y="3060275"/>
            <a:ext cx="5309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Albert Sans Medium"/>
                <a:ea typeface="Albert Sans Medium"/>
                <a:cs typeface="Albert Sans Medium"/>
                <a:sym typeface="Albert Sans Medium"/>
                <a:hlinkClick r:id="rId3"/>
              </a:rPr>
              <a:t>https://www.ncbi.nlm.nih.gov/pmc/articles/PMC9795532/</a:t>
            </a:r>
            <a:endParaRPr>
              <a:solidFill>
                <a:schemeClr val="dk2"/>
              </a:solidFill>
              <a:latin typeface="Albert Sans Medium"/>
              <a:ea typeface="Albert Sans Medium"/>
              <a:cs typeface="Albert Sans Medium"/>
              <a:sym typeface="Albert Sans Medium"/>
            </a:endParaRPr>
          </a:p>
          <a:p>
            <a:pPr marL="0" lvl="0" indent="0" algn="l" rtl="0">
              <a:spcBef>
                <a:spcPts val="0"/>
              </a:spcBef>
              <a:spcAft>
                <a:spcPts val="0"/>
              </a:spcAft>
              <a:buNone/>
            </a:pPr>
            <a:r>
              <a:rPr lang="en" u="sng">
                <a:solidFill>
                  <a:schemeClr val="hlink"/>
                </a:solidFill>
                <a:latin typeface="Albert Sans Medium"/>
                <a:ea typeface="Albert Sans Medium"/>
                <a:cs typeface="Albert Sans Medium"/>
                <a:sym typeface="Albert Sans Medium"/>
                <a:hlinkClick r:id="rId4"/>
              </a:rPr>
              <a:t>https://www.nature.com/articles/s41386-021-01101-7</a:t>
            </a:r>
            <a:endParaRPr>
              <a:solidFill>
                <a:schemeClr val="dk2"/>
              </a:solidFill>
              <a:latin typeface="Albert Sans Medium"/>
              <a:ea typeface="Albert Sans Medium"/>
              <a:cs typeface="Albert Sans Medium"/>
              <a:sym typeface="Albert Sans Medium"/>
            </a:endParaRPr>
          </a:p>
          <a:p>
            <a:pPr marL="0" lvl="0" indent="0" algn="l" rtl="0">
              <a:spcBef>
                <a:spcPts val="0"/>
              </a:spcBef>
              <a:spcAft>
                <a:spcPts val="0"/>
              </a:spcAft>
              <a:buNone/>
            </a:pPr>
            <a:r>
              <a:rPr lang="en" u="sng">
                <a:solidFill>
                  <a:schemeClr val="hlink"/>
                </a:solidFill>
                <a:latin typeface="Albert Sans Medium"/>
                <a:ea typeface="Albert Sans Medium"/>
                <a:cs typeface="Albert Sans Medium"/>
                <a:sym typeface="Albert Sans Medium"/>
                <a:hlinkClick r:id="rId5"/>
              </a:rPr>
              <a:t>https://web.p.ebscohost.com/ehost/pdfviewer/pdfviewer?vid=0&amp;sid=908434f0-89e3-4c6e-89f3-43af90f4184b%40redis</a:t>
            </a:r>
            <a:r>
              <a:rPr lang="en">
                <a:solidFill>
                  <a:schemeClr val="dk2"/>
                </a:solidFill>
                <a:latin typeface="Albert Sans Medium"/>
                <a:ea typeface="Albert Sans Medium"/>
                <a:cs typeface="Albert Sans Medium"/>
                <a:sym typeface="Albert Sans Medium"/>
              </a:rPr>
              <a:t> </a:t>
            </a:r>
            <a:endParaRPr>
              <a:solidFill>
                <a:schemeClr val="dk2"/>
              </a:solidFill>
              <a:latin typeface="Albert Sans Medium"/>
              <a:ea typeface="Albert Sans Medium"/>
              <a:cs typeface="Albert Sans Medium"/>
              <a:sym typeface="Albert Sans Medium"/>
            </a:endParaRPr>
          </a:p>
          <a:p>
            <a:pPr marL="0" lvl="0" indent="0" algn="l" rtl="0">
              <a:spcBef>
                <a:spcPts val="0"/>
              </a:spcBef>
              <a:spcAft>
                <a:spcPts val="0"/>
              </a:spcAft>
              <a:buNone/>
            </a:pPr>
            <a:r>
              <a:rPr lang="en" u="sng">
                <a:solidFill>
                  <a:schemeClr val="hlink"/>
                </a:solidFill>
                <a:latin typeface="Albert Sans Medium"/>
                <a:ea typeface="Albert Sans Medium"/>
                <a:cs typeface="Albert Sans Medium"/>
                <a:sym typeface="Albert Sans Medium"/>
                <a:hlinkClick r:id="rId6"/>
              </a:rPr>
              <a:t>https://www.ncbi.nlm.nih.gov/pmc/articles/PMC3733566/</a:t>
            </a:r>
            <a:r>
              <a:rPr lang="en">
                <a:solidFill>
                  <a:schemeClr val="dk2"/>
                </a:solidFill>
                <a:latin typeface="Albert Sans Medium"/>
                <a:ea typeface="Albert Sans Medium"/>
                <a:cs typeface="Albert Sans Medium"/>
                <a:sym typeface="Albert Sans Medium"/>
              </a:rPr>
              <a:t> </a:t>
            </a:r>
            <a:endParaRPr>
              <a:solidFill>
                <a:schemeClr val="dk2"/>
              </a:solidFill>
              <a:latin typeface="Albert Sans Medium"/>
              <a:ea typeface="Albert Sans Medium"/>
              <a:cs typeface="Albert Sans Medium"/>
              <a:sym typeface="Albert Sans Medium"/>
            </a:endParaRPr>
          </a:p>
          <a:p>
            <a:pPr marL="0" lvl="0" indent="0" algn="l" rtl="0">
              <a:spcBef>
                <a:spcPts val="0"/>
              </a:spcBef>
              <a:spcAft>
                <a:spcPts val="0"/>
              </a:spcAft>
              <a:buNone/>
            </a:pPr>
            <a:endParaRPr>
              <a:solidFill>
                <a:schemeClr val="dk2"/>
              </a:solidFill>
              <a:latin typeface="Albert Sans Medium"/>
              <a:ea typeface="Albert Sans Medium"/>
              <a:cs typeface="Albert Sans Medium"/>
              <a:sym typeface="Albert Sans Medium"/>
            </a:endParaRPr>
          </a:p>
          <a:p>
            <a:pPr marL="0" lvl="0" indent="0" algn="l" rtl="0">
              <a:spcBef>
                <a:spcPts val="0"/>
              </a:spcBef>
              <a:spcAft>
                <a:spcPts val="0"/>
              </a:spcAft>
              <a:buNone/>
            </a:pPr>
            <a:endParaRPr>
              <a:solidFill>
                <a:schemeClr val="dk2"/>
              </a:solidFill>
              <a:latin typeface="Albert Sans Medium"/>
              <a:ea typeface="Albert Sans Medium"/>
              <a:cs typeface="Albert Sans Medium"/>
              <a:sym typeface="Albert Sans Medium"/>
            </a:endParaRPr>
          </a:p>
        </p:txBody>
      </p:sp>
    </p:spTree>
  </p:cSld>
  <p:clrMapOvr>
    <a:masterClrMapping/>
  </p:clrMapOvr>
</p:sld>
</file>

<file path=ppt/theme/theme1.xml><?xml version="1.0" encoding="utf-8"?>
<a:theme xmlns:a="http://schemas.openxmlformats.org/drawingml/2006/main" name="Overcoming Depression by Slidesgo">
  <a:themeElements>
    <a:clrScheme name="Simple Light">
      <a:dk1>
        <a:srgbClr val="F57445"/>
      </a:dk1>
      <a:lt1>
        <a:srgbClr val="F9ECE1"/>
      </a:lt1>
      <a:dk2>
        <a:srgbClr val="3C1319"/>
      </a:dk2>
      <a:lt2>
        <a:srgbClr val="E69C6C"/>
      </a:lt2>
      <a:accent1>
        <a:srgbClr val="C9654A"/>
      </a:accent1>
      <a:accent2>
        <a:srgbClr val="996482"/>
      </a:accent2>
      <a:accent3>
        <a:srgbClr val="7F4A69"/>
      </a:accent3>
      <a:accent4>
        <a:srgbClr val="DBDADF"/>
      </a:accent4>
      <a:accent5>
        <a:srgbClr val="FFFFFF"/>
      </a:accent5>
      <a:accent6>
        <a:srgbClr val="FFFFFF"/>
      </a:accent6>
      <a:hlink>
        <a:srgbClr val="3C13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Macintosh PowerPoint</Application>
  <PresentationFormat>On-screen Show (16:9)</PresentationFormat>
  <Paragraphs>23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Albert Sans Medium</vt:lpstr>
      <vt:lpstr>Adamina</vt:lpstr>
      <vt:lpstr>Albert Sans</vt:lpstr>
      <vt:lpstr>Calibri</vt:lpstr>
      <vt:lpstr>Bebas Neue</vt:lpstr>
      <vt:lpstr>Roboto</vt:lpstr>
      <vt:lpstr>Overcoming Depression by Slidesgo</vt:lpstr>
      <vt:lpstr>Emotion: Sadness</vt:lpstr>
      <vt:lpstr>Parts of the brain activated</vt:lpstr>
      <vt:lpstr>Prefrontal Cortex</vt:lpstr>
      <vt:lpstr>Thalamus</vt:lpstr>
      <vt:lpstr>Amygdala</vt:lpstr>
      <vt:lpstr>Hippocampus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 Sadness</dc:title>
  <cp:lastModifiedBy>Nicholson, Lasira L.</cp:lastModifiedBy>
  <cp:revision>1</cp:revision>
  <dcterms:modified xsi:type="dcterms:W3CDTF">2023-12-04T13:21:55Z</dcterms:modified>
</cp:coreProperties>
</file>