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0" r:id="rId11"/>
    <p:sldId id="271" r:id="rId12"/>
  </p:sldIdLst>
  <p:sldSz cx="9144000" cy="5143500" type="screen16x9"/>
  <p:notesSz cx="6858000" cy="9144000"/>
  <p:embeddedFontLst>
    <p:embeddedFont>
      <p:font typeface="Antonio" pitchFamily="2" charset="77"/>
      <p:regular r:id="rId14"/>
      <p:bold r:id="rId15"/>
    </p:embeddedFont>
    <p:embeddedFont>
      <p:font typeface="Antonio SemiBold" pitchFamily="2" charset="77"/>
      <p:regular r:id="rId16"/>
      <p:bold r:id="rId17"/>
    </p:embeddedFont>
    <p:embeddedFont>
      <p:font typeface="Bebas Neue" panose="020B0606020202050201" pitchFamily="34" charset="77"/>
      <p:regular r:id="rId18"/>
    </p:embeddedFont>
    <p:embeddedFont>
      <p:font typeface="Nunito Light" panose="020F0302020204030204" pitchFamily="34" charset="0"/>
      <p:regular r:id="rId19"/>
      <p: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F03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30E1A-4AF8-0D47-B8D4-EFEC71E39A75}" v="14" dt="2023-12-04T06:50:29.770"/>
  </p1510:revLst>
</p1510:revInfo>
</file>

<file path=ppt/tableStyles.xml><?xml version="1.0" encoding="utf-8"?>
<a:tblStyleLst xmlns:a="http://schemas.openxmlformats.org/drawingml/2006/main" def="{37EA7D35-2BD3-4118-A63A-035FBA480AB6}">
  <a:tblStyle styleId="{37EA7D35-2BD3-4118-A63A-035FBA480A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60" d="100"/>
          <a:sy n="160" d="100"/>
        </p:scale>
        <p:origin x="2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son, Lasira L." userId="572c79f2-65a8-4fad-9e62-a878ca9b64a0" providerId="ADAL" clId="{79E30E1A-4AF8-0D47-B8D4-EFEC71E39A75}"/>
    <pc:docChg chg="undo redo custSel addSld delSld modSld sldOrd delMainMaster">
      <pc:chgData name="Nicholson, Lasira L." userId="572c79f2-65a8-4fad-9e62-a878ca9b64a0" providerId="ADAL" clId="{79E30E1A-4AF8-0D47-B8D4-EFEC71E39A75}" dt="2023-12-04T07:24:00.349" v="1437" actId="1076"/>
      <pc:docMkLst>
        <pc:docMk/>
      </pc:docMkLst>
      <pc:sldChg chg="addSp delSp modSp mod">
        <pc:chgData name="Nicholson, Lasira L." userId="572c79f2-65a8-4fad-9e62-a878ca9b64a0" providerId="ADAL" clId="{79E30E1A-4AF8-0D47-B8D4-EFEC71E39A75}" dt="2023-12-04T05:11:08.410" v="729" actId="478"/>
        <pc:sldMkLst>
          <pc:docMk/>
          <pc:sldMk cId="0" sldId="256"/>
        </pc:sldMkLst>
        <pc:spChg chg="add del mod">
          <ac:chgData name="Nicholson, Lasira L." userId="572c79f2-65a8-4fad-9e62-a878ca9b64a0" providerId="ADAL" clId="{79E30E1A-4AF8-0D47-B8D4-EFEC71E39A75}" dt="2023-11-29T12:24:01.371" v="123" actId="478"/>
          <ac:spMkLst>
            <pc:docMk/>
            <pc:sldMk cId="0" sldId="256"/>
            <ac:spMk id="3" creationId="{CD0E4EA6-2E58-E195-AB21-FFC0A0E9B309}"/>
          </ac:spMkLst>
        </pc:spChg>
        <pc:spChg chg="mod">
          <ac:chgData name="Nicholson, Lasira L." userId="572c79f2-65a8-4fad-9e62-a878ca9b64a0" providerId="ADAL" clId="{79E30E1A-4AF8-0D47-B8D4-EFEC71E39A75}" dt="2023-11-29T12:23:48.516" v="120" actId="20577"/>
          <ac:spMkLst>
            <pc:docMk/>
            <pc:sldMk cId="0" sldId="256"/>
            <ac:spMk id="261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1-29T12:23:51.426" v="121" actId="478"/>
          <ac:spMkLst>
            <pc:docMk/>
            <pc:sldMk cId="0" sldId="256"/>
            <ac:spMk id="262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1-29T12:24:14.362" v="166" actId="20577"/>
          <ac:spMkLst>
            <pc:docMk/>
            <pc:sldMk cId="0" sldId="256"/>
            <ac:spMk id="264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11:07.041" v="728" actId="478"/>
          <ac:spMkLst>
            <pc:docMk/>
            <pc:sldMk cId="0" sldId="256"/>
            <ac:spMk id="265" creationId="{00000000-0000-0000-0000-000000000000}"/>
          </ac:spMkLst>
        </pc:spChg>
        <pc:grpChg chg="del">
          <ac:chgData name="Nicholson, Lasira L." userId="572c79f2-65a8-4fad-9e62-a878ca9b64a0" providerId="ADAL" clId="{79E30E1A-4AF8-0D47-B8D4-EFEC71E39A75}" dt="2023-12-04T05:11:08.410" v="729" actId="478"/>
          <ac:grpSpMkLst>
            <pc:docMk/>
            <pc:sldMk cId="0" sldId="256"/>
            <ac:grpSpMk id="266" creationId="{00000000-0000-0000-0000-000000000000}"/>
          </ac:grpSpMkLst>
        </pc:grpChg>
        <pc:picChg chg="del mod">
          <ac:chgData name="Nicholson, Lasira L." userId="572c79f2-65a8-4fad-9e62-a878ca9b64a0" providerId="ADAL" clId="{79E30E1A-4AF8-0D47-B8D4-EFEC71E39A75}" dt="2023-11-29T12:22:50.033" v="11" actId="478"/>
          <ac:picMkLst>
            <pc:docMk/>
            <pc:sldMk cId="0" sldId="256"/>
            <ac:picMk id="263" creationId="{00000000-0000-0000-0000-000000000000}"/>
          </ac:picMkLst>
        </pc:picChg>
      </pc:sldChg>
      <pc:sldChg chg="del">
        <pc:chgData name="Nicholson, Lasira L." userId="572c79f2-65a8-4fad-9e62-a878ca9b64a0" providerId="ADAL" clId="{79E30E1A-4AF8-0D47-B8D4-EFEC71E39A75}" dt="2023-11-29T12:24:48.371" v="190" actId="2696"/>
        <pc:sldMkLst>
          <pc:docMk/>
          <pc:sldMk cId="0" sldId="257"/>
        </pc:sldMkLst>
      </pc:sldChg>
      <pc:sldChg chg="addSp delSp modSp del mod">
        <pc:chgData name="Nicholson, Lasira L." userId="572c79f2-65a8-4fad-9e62-a878ca9b64a0" providerId="ADAL" clId="{79E30E1A-4AF8-0D47-B8D4-EFEC71E39A75}" dt="2023-12-04T04:24:06.853" v="198" actId="2696"/>
        <pc:sldMkLst>
          <pc:docMk/>
          <pc:sldMk cId="0" sldId="258"/>
        </pc:sldMkLst>
        <pc:spChg chg="add mod">
          <ac:chgData name="Nicholson, Lasira L." userId="572c79f2-65a8-4fad-9e62-a878ca9b64a0" providerId="ADAL" clId="{79E30E1A-4AF8-0D47-B8D4-EFEC71E39A75}" dt="2023-12-04T04:22:44.882" v="191" actId="478"/>
          <ac:spMkLst>
            <pc:docMk/>
            <pc:sldMk cId="0" sldId="258"/>
            <ac:spMk id="3" creationId="{300409EC-A737-1FDC-4272-6F6224979729}"/>
          </ac:spMkLst>
        </pc:spChg>
        <pc:spChg chg="add del mod">
          <ac:chgData name="Nicholson, Lasira L." userId="572c79f2-65a8-4fad-9e62-a878ca9b64a0" providerId="ADAL" clId="{79E30E1A-4AF8-0D47-B8D4-EFEC71E39A75}" dt="2023-12-04T04:22:55.626" v="194" actId="478"/>
          <ac:spMkLst>
            <pc:docMk/>
            <pc:sldMk cId="0" sldId="258"/>
            <ac:spMk id="5" creationId="{62783D6C-8B37-C2BB-9EE5-AF390747B4F4}"/>
          </ac:spMkLst>
        </pc:spChg>
        <pc:spChg chg="add mod">
          <ac:chgData name="Nicholson, Lasira L." userId="572c79f2-65a8-4fad-9e62-a878ca9b64a0" providerId="ADAL" clId="{79E30E1A-4AF8-0D47-B8D4-EFEC71E39A75}" dt="2023-12-04T04:24:01.558" v="197" actId="478"/>
          <ac:spMkLst>
            <pc:docMk/>
            <pc:sldMk cId="0" sldId="258"/>
            <ac:spMk id="7" creationId="{BB87936B-9AB7-FDA8-7A62-6D28DA54A012}"/>
          </ac:spMkLst>
        </pc:spChg>
        <pc:spChg chg="mod">
          <ac:chgData name="Nicholson, Lasira L." userId="572c79f2-65a8-4fad-9e62-a878ca9b64a0" providerId="ADAL" clId="{79E30E1A-4AF8-0D47-B8D4-EFEC71E39A75}" dt="2023-12-04T04:23:59.932" v="196" actId="1076"/>
          <ac:spMkLst>
            <pc:docMk/>
            <pc:sldMk cId="0" sldId="258"/>
            <ac:spMk id="286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24:01.558" v="197" actId="478"/>
          <ac:spMkLst>
            <pc:docMk/>
            <pc:sldMk cId="0" sldId="258"/>
            <ac:spMk id="287" creationId="{00000000-0000-0000-0000-000000000000}"/>
          </ac:spMkLst>
        </pc:spChg>
        <pc:spChg chg="del mod">
          <ac:chgData name="Nicholson, Lasira L." userId="572c79f2-65a8-4fad-9e62-a878ca9b64a0" providerId="ADAL" clId="{79E30E1A-4AF8-0D47-B8D4-EFEC71E39A75}" dt="2023-12-04T04:22:49.309" v="193" actId="478"/>
          <ac:spMkLst>
            <pc:docMk/>
            <pc:sldMk cId="0" sldId="258"/>
            <ac:spMk id="289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22:44.882" v="191" actId="478"/>
          <ac:spMkLst>
            <pc:docMk/>
            <pc:sldMk cId="0" sldId="258"/>
            <ac:spMk id="293" creationId="{00000000-0000-0000-0000-000000000000}"/>
          </ac:spMkLst>
        </pc:spChg>
      </pc:sldChg>
      <pc:sldChg chg="addSp delSp modSp mod modNotes">
        <pc:chgData name="Nicholson, Lasira L." userId="572c79f2-65a8-4fad-9e62-a878ca9b64a0" providerId="ADAL" clId="{79E30E1A-4AF8-0D47-B8D4-EFEC71E39A75}" dt="2023-12-04T07:14:07.500" v="1385" actId="1076"/>
        <pc:sldMkLst>
          <pc:docMk/>
          <pc:sldMk cId="0" sldId="259"/>
        </pc:sldMkLst>
        <pc:spChg chg="add del mod">
          <ac:chgData name="Nicholson, Lasira L." userId="572c79f2-65a8-4fad-9e62-a878ca9b64a0" providerId="ADAL" clId="{79E30E1A-4AF8-0D47-B8D4-EFEC71E39A75}" dt="2023-12-04T04:30:31.005" v="319" actId="478"/>
          <ac:spMkLst>
            <pc:docMk/>
            <pc:sldMk cId="0" sldId="259"/>
            <ac:spMk id="3" creationId="{6B258C40-AC2B-CD52-6534-572797778362}"/>
          </ac:spMkLst>
        </pc:spChg>
        <pc:spChg chg="mod">
          <ac:chgData name="Nicholson, Lasira L." userId="572c79f2-65a8-4fad-9e62-a878ca9b64a0" providerId="ADAL" clId="{79E30E1A-4AF8-0D47-B8D4-EFEC71E39A75}" dt="2023-12-04T04:30:26.365" v="317" actId="1076"/>
          <ac:spMkLst>
            <pc:docMk/>
            <pc:sldMk cId="0" sldId="259"/>
            <ac:spMk id="313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2-04T07:14:07.500" v="1385" actId="1076"/>
          <ac:spMkLst>
            <pc:docMk/>
            <pc:sldMk cId="0" sldId="259"/>
            <ac:spMk id="314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30:29.438" v="318" actId="478"/>
          <ac:spMkLst>
            <pc:docMk/>
            <pc:sldMk cId="0" sldId="259"/>
            <ac:spMk id="316" creationId="{00000000-0000-0000-0000-000000000000}"/>
          </ac:spMkLst>
        </pc:spChg>
      </pc:sldChg>
      <pc:sldChg chg="addSp delSp modSp mod modNotes">
        <pc:chgData name="Nicholson, Lasira L." userId="572c79f2-65a8-4fad-9e62-a878ca9b64a0" providerId="ADAL" clId="{79E30E1A-4AF8-0D47-B8D4-EFEC71E39A75}" dt="2023-12-04T05:15:00.619" v="731" actId="478"/>
        <pc:sldMkLst>
          <pc:docMk/>
          <pc:sldMk cId="0" sldId="260"/>
        </pc:sldMkLst>
        <pc:spChg chg="add del mod">
          <ac:chgData name="Nicholson, Lasira L." userId="572c79f2-65a8-4fad-9e62-a878ca9b64a0" providerId="ADAL" clId="{79E30E1A-4AF8-0D47-B8D4-EFEC71E39A75}" dt="2023-12-04T04:31:04.238" v="321" actId="478"/>
          <ac:spMkLst>
            <pc:docMk/>
            <pc:sldMk cId="0" sldId="260"/>
            <ac:spMk id="3" creationId="{F1EF03B7-4D87-5D6B-67FE-32DC7F6E6427}"/>
          </ac:spMkLst>
        </pc:spChg>
        <pc:spChg chg="add del mod">
          <ac:chgData name="Nicholson, Lasira L." userId="572c79f2-65a8-4fad-9e62-a878ca9b64a0" providerId="ADAL" clId="{79E30E1A-4AF8-0D47-B8D4-EFEC71E39A75}" dt="2023-12-04T04:31:25.106" v="333" actId="478"/>
          <ac:spMkLst>
            <pc:docMk/>
            <pc:sldMk cId="0" sldId="260"/>
            <ac:spMk id="5" creationId="{52E3474C-C800-6B4A-1803-DC14E542E54E}"/>
          </ac:spMkLst>
        </pc:spChg>
        <pc:spChg chg="mod">
          <ac:chgData name="Nicholson, Lasira L." userId="572c79f2-65a8-4fad-9e62-a878ca9b64a0" providerId="ADAL" clId="{79E30E1A-4AF8-0D47-B8D4-EFEC71E39A75}" dt="2023-12-04T04:43:54.123" v="345" actId="1076"/>
          <ac:spMkLst>
            <pc:docMk/>
            <pc:sldMk cId="0" sldId="260"/>
            <ac:spMk id="330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31:01.234" v="320" actId="478"/>
          <ac:spMkLst>
            <pc:docMk/>
            <pc:sldMk cId="0" sldId="260"/>
            <ac:spMk id="331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2-04T04:43:39.057" v="344" actId="1076"/>
          <ac:spMkLst>
            <pc:docMk/>
            <pc:sldMk cId="0" sldId="260"/>
            <ac:spMk id="332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31:23.302" v="332" actId="478"/>
          <ac:spMkLst>
            <pc:docMk/>
            <pc:sldMk cId="0" sldId="260"/>
            <ac:spMk id="333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15:00.619" v="731" actId="478"/>
          <ac:spMkLst>
            <pc:docMk/>
            <pc:sldMk cId="0" sldId="260"/>
            <ac:spMk id="334" creationId="{00000000-0000-0000-0000-000000000000}"/>
          </ac:spMkLst>
        </pc:spChg>
        <pc:grpChg chg="del">
          <ac:chgData name="Nicholson, Lasira L." userId="572c79f2-65a8-4fad-9e62-a878ca9b64a0" providerId="ADAL" clId="{79E30E1A-4AF8-0D47-B8D4-EFEC71E39A75}" dt="2023-12-04T05:14:57.490" v="730" actId="478"/>
          <ac:grpSpMkLst>
            <pc:docMk/>
            <pc:sldMk cId="0" sldId="260"/>
            <ac:grpSpMk id="335" creationId="{00000000-0000-0000-0000-000000000000}"/>
          </ac:grpSpMkLst>
        </pc:grpChg>
        <pc:picChg chg="mod">
          <ac:chgData name="Nicholson, Lasira L." userId="572c79f2-65a8-4fad-9e62-a878ca9b64a0" providerId="ADAL" clId="{79E30E1A-4AF8-0D47-B8D4-EFEC71E39A75}" dt="2023-12-04T04:31:20.992" v="331" actId="1076"/>
          <ac:picMkLst>
            <pc:docMk/>
            <pc:sldMk cId="0" sldId="260"/>
            <ac:picMk id="329" creationId="{00000000-0000-0000-0000-000000000000}"/>
          </ac:picMkLst>
        </pc:picChg>
      </pc:sldChg>
      <pc:sldChg chg="addSp delSp modSp mod ord modNotes">
        <pc:chgData name="Nicholson, Lasira L." userId="572c79f2-65a8-4fad-9e62-a878ca9b64a0" providerId="ADAL" clId="{79E30E1A-4AF8-0D47-B8D4-EFEC71E39A75}" dt="2023-12-04T04:30:11.969" v="310" actId="20577"/>
        <pc:sldMkLst>
          <pc:docMk/>
          <pc:sldMk cId="0" sldId="261"/>
        </pc:sldMkLst>
        <pc:spChg chg="add del mod">
          <ac:chgData name="Nicholson, Lasira L." userId="572c79f2-65a8-4fad-9e62-a878ca9b64a0" providerId="ADAL" clId="{79E30E1A-4AF8-0D47-B8D4-EFEC71E39A75}" dt="2023-12-04T04:24:35.358" v="217" actId="478"/>
          <ac:spMkLst>
            <pc:docMk/>
            <pc:sldMk cId="0" sldId="261"/>
            <ac:spMk id="3" creationId="{D68AC19B-4DDA-B653-E01D-EC00125FD951}"/>
          </ac:spMkLst>
        </pc:spChg>
        <pc:spChg chg="mod">
          <ac:chgData name="Nicholson, Lasira L." userId="572c79f2-65a8-4fad-9e62-a878ca9b64a0" providerId="ADAL" clId="{79E30E1A-4AF8-0D47-B8D4-EFEC71E39A75}" dt="2023-12-04T04:24:40.460" v="229" actId="20577"/>
          <ac:spMkLst>
            <pc:docMk/>
            <pc:sldMk cId="0" sldId="261"/>
            <ac:spMk id="343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2-04T04:30:11.969" v="310" actId="20577"/>
          <ac:spMkLst>
            <pc:docMk/>
            <pc:sldMk cId="0" sldId="261"/>
            <ac:spMk id="344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24:33.135" v="216" actId="478"/>
          <ac:spMkLst>
            <pc:docMk/>
            <pc:sldMk cId="0" sldId="261"/>
            <ac:spMk id="346" creationId="{00000000-0000-0000-0000-000000000000}"/>
          </ac:spMkLst>
        </pc:spChg>
      </pc:sldChg>
      <pc:sldChg chg="addSp delSp modSp mod modNotes">
        <pc:chgData name="Nicholson, Lasira L." userId="572c79f2-65a8-4fad-9e62-a878ca9b64a0" providerId="ADAL" clId="{79E30E1A-4AF8-0D47-B8D4-EFEC71E39A75}" dt="2023-12-04T07:16:12.975" v="1402" actId="1076"/>
        <pc:sldMkLst>
          <pc:docMk/>
          <pc:sldMk cId="0" sldId="262"/>
        </pc:sldMkLst>
        <pc:spChg chg="add del mod">
          <ac:chgData name="Nicholson, Lasira L." userId="572c79f2-65a8-4fad-9e62-a878ca9b64a0" providerId="ADAL" clId="{79E30E1A-4AF8-0D47-B8D4-EFEC71E39A75}" dt="2023-12-04T04:45:14.778" v="365" actId="478"/>
          <ac:spMkLst>
            <pc:docMk/>
            <pc:sldMk cId="0" sldId="262"/>
            <ac:spMk id="3" creationId="{5C53AC3F-CFEC-618A-1F98-0CB61028CE01}"/>
          </ac:spMkLst>
        </pc:spChg>
        <pc:spChg chg="add del mod">
          <ac:chgData name="Nicholson, Lasira L." userId="572c79f2-65a8-4fad-9e62-a878ca9b64a0" providerId="ADAL" clId="{79E30E1A-4AF8-0D47-B8D4-EFEC71E39A75}" dt="2023-12-04T04:45:21.772" v="369" actId="478"/>
          <ac:spMkLst>
            <pc:docMk/>
            <pc:sldMk cId="0" sldId="262"/>
            <ac:spMk id="5" creationId="{85284AAF-D5FA-CBD3-4252-25AA6C8A40A6}"/>
          </ac:spMkLst>
        </pc:spChg>
        <pc:spChg chg="add del mod">
          <ac:chgData name="Nicholson, Lasira L." userId="572c79f2-65a8-4fad-9e62-a878ca9b64a0" providerId="ADAL" clId="{79E30E1A-4AF8-0D47-B8D4-EFEC71E39A75}" dt="2023-12-04T04:45:25.174" v="371" actId="478"/>
          <ac:spMkLst>
            <pc:docMk/>
            <pc:sldMk cId="0" sldId="262"/>
            <ac:spMk id="7" creationId="{8814235C-C566-4DE5-5C12-6BE12B79822D}"/>
          </ac:spMkLst>
        </pc:spChg>
        <pc:spChg chg="add mod">
          <ac:chgData name="Nicholson, Lasira L." userId="572c79f2-65a8-4fad-9e62-a878ca9b64a0" providerId="ADAL" clId="{79E30E1A-4AF8-0D47-B8D4-EFEC71E39A75}" dt="2023-12-04T07:16:01.678" v="1401" actId="1076"/>
          <ac:spMkLst>
            <pc:docMk/>
            <pc:sldMk cId="0" sldId="262"/>
            <ac:spMk id="8" creationId="{AEAA9287-F4EC-99F9-5857-B6EF5F760765}"/>
          </ac:spMkLst>
        </pc:spChg>
        <pc:spChg chg="add del mod">
          <ac:chgData name="Nicholson, Lasira L." userId="572c79f2-65a8-4fad-9e62-a878ca9b64a0" providerId="ADAL" clId="{79E30E1A-4AF8-0D47-B8D4-EFEC71E39A75}" dt="2023-12-04T07:15:48.102" v="1396" actId="478"/>
          <ac:spMkLst>
            <pc:docMk/>
            <pc:sldMk cId="0" sldId="262"/>
            <ac:spMk id="10" creationId="{72A8676F-C4D1-11FC-8397-323EA3746639}"/>
          </ac:spMkLst>
        </pc:spChg>
        <pc:spChg chg="add del mod">
          <ac:chgData name="Nicholson, Lasira L." userId="572c79f2-65a8-4fad-9e62-a878ca9b64a0" providerId="ADAL" clId="{79E30E1A-4AF8-0D47-B8D4-EFEC71E39A75}" dt="2023-12-04T07:15:49.446" v="1397" actId="478"/>
          <ac:spMkLst>
            <pc:docMk/>
            <pc:sldMk cId="0" sldId="262"/>
            <ac:spMk id="12" creationId="{23351F11-96CC-A79E-E55B-DA274DA1A822}"/>
          </ac:spMkLst>
        </pc:spChg>
        <pc:spChg chg="mod">
          <ac:chgData name="Nicholson, Lasira L." userId="572c79f2-65a8-4fad-9e62-a878ca9b64a0" providerId="ADAL" clId="{79E30E1A-4AF8-0D47-B8D4-EFEC71E39A75}" dt="2023-12-04T07:15:55.040" v="1399" actId="14100"/>
          <ac:spMkLst>
            <pc:docMk/>
            <pc:sldMk cId="0" sldId="262"/>
            <ac:spMk id="355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2-04T07:16:12.975" v="1402" actId="1076"/>
          <ac:spMkLst>
            <pc:docMk/>
            <pc:sldMk cId="0" sldId="262"/>
            <ac:spMk id="356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5:19.960" v="368" actId="478"/>
          <ac:spMkLst>
            <pc:docMk/>
            <pc:sldMk cId="0" sldId="262"/>
            <ac:spMk id="357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5:23.981" v="370" actId="478"/>
          <ac:spMkLst>
            <pc:docMk/>
            <pc:sldMk cId="0" sldId="262"/>
            <ac:spMk id="358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5:13.687" v="364" actId="478"/>
          <ac:spMkLst>
            <pc:docMk/>
            <pc:sldMk cId="0" sldId="262"/>
            <ac:spMk id="359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5:16.726" v="366" actId="478"/>
          <ac:spMkLst>
            <pc:docMk/>
            <pc:sldMk cId="0" sldId="262"/>
            <ac:spMk id="360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5:31.174" v="374" actId="478"/>
          <ac:spMkLst>
            <pc:docMk/>
            <pc:sldMk cId="0" sldId="262"/>
            <ac:spMk id="361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8:08.755" v="427" actId="478"/>
          <ac:spMkLst>
            <pc:docMk/>
            <pc:sldMk cId="0" sldId="262"/>
            <ac:spMk id="371" creationId="{00000000-0000-0000-0000-000000000000}"/>
          </ac:spMkLst>
        </pc:spChg>
        <pc:grpChg chg="del">
          <ac:chgData name="Nicholson, Lasira L." userId="572c79f2-65a8-4fad-9e62-a878ca9b64a0" providerId="ADAL" clId="{79E30E1A-4AF8-0D47-B8D4-EFEC71E39A75}" dt="2023-12-04T04:45:18.168" v="367" actId="478"/>
          <ac:grpSpMkLst>
            <pc:docMk/>
            <pc:sldMk cId="0" sldId="262"/>
            <ac:grpSpMk id="362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4:45:28.573" v="373" actId="478"/>
          <ac:grpSpMkLst>
            <pc:docMk/>
            <pc:sldMk cId="0" sldId="262"/>
            <ac:grpSpMk id="366" creationId="{00000000-0000-0000-0000-000000000000}"/>
          </ac:grpSpMkLst>
        </pc:grpChg>
      </pc:sldChg>
      <pc:sldChg chg="addSp delSp modSp mod modNotes">
        <pc:chgData name="Nicholson, Lasira L." userId="572c79f2-65a8-4fad-9e62-a878ca9b64a0" providerId="ADAL" clId="{79E30E1A-4AF8-0D47-B8D4-EFEC71E39A75}" dt="2023-12-04T07:15:23.112" v="1393" actId="1076"/>
        <pc:sldMkLst>
          <pc:docMk/>
          <pc:sldMk cId="0" sldId="263"/>
        </pc:sldMkLst>
        <pc:spChg chg="add del mod">
          <ac:chgData name="Nicholson, Lasira L." userId="572c79f2-65a8-4fad-9e62-a878ca9b64a0" providerId="ADAL" clId="{79E30E1A-4AF8-0D47-B8D4-EFEC71E39A75}" dt="2023-12-04T04:48:37.625" v="437" actId="478"/>
          <ac:spMkLst>
            <pc:docMk/>
            <pc:sldMk cId="0" sldId="263"/>
            <ac:spMk id="3" creationId="{6C19ACFF-403C-9C10-68B3-9A2CD0A57C8F}"/>
          </ac:spMkLst>
        </pc:spChg>
        <pc:spChg chg="add del mod">
          <ac:chgData name="Nicholson, Lasira L." userId="572c79f2-65a8-4fad-9e62-a878ca9b64a0" providerId="ADAL" clId="{79E30E1A-4AF8-0D47-B8D4-EFEC71E39A75}" dt="2023-12-04T04:48:50.752" v="443" actId="478"/>
          <ac:spMkLst>
            <pc:docMk/>
            <pc:sldMk cId="0" sldId="263"/>
            <ac:spMk id="5" creationId="{3598E5D9-FD20-DE93-4C3D-B7DAEAF70939}"/>
          </ac:spMkLst>
        </pc:spChg>
        <pc:spChg chg="add del mod">
          <ac:chgData name="Nicholson, Lasira L." userId="572c79f2-65a8-4fad-9e62-a878ca9b64a0" providerId="ADAL" clId="{79E30E1A-4AF8-0D47-B8D4-EFEC71E39A75}" dt="2023-12-04T04:48:54.948" v="445" actId="478"/>
          <ac:spMkLst>
            <pc:docMk/>
            <pc:sldMk cId="0" sldId="263"/>
            <ac:spMk id="7" creationId="{D7B7180E-B55B-889F-F056-9A8428938176}"/>
          </ac:spMkLst>
        </pc:spChg>
        <pc:spChg chg="add del mod">
          <ac:chgData name="Nicholson, Lasira L." userId="572c79f2-65a8-4fad-9e62-a878ca9b64a0" providerId="ADAL" clId="{79E30E1A-4AF8-0D47-B8D4-EFEC71E39A75}" dt="2023-12-04T04:48:59.517" v="447" actId="478"/>
          <ac:spMkLst>
            <pc:docMk/>
            <pc:sldMk cId="0" sldId="263"/>
            <ac:spMk id="9" creationId="{8F098194-43C7-9818-E5BB-F76DDB32AD13}"/>
          </ac:spMkLst>
        </pc:spChg>
        <pc:spChg chg="add del mod">
          <ac:chgData name="Nicholson, Lasira L." userId="572c79f2-65a8-4fad-9e62-a878ca9b64a0" providerId="ADAL" clId="{79E30E1A-4AF8-0D47-B8D4-EFEC71E39A75}" dt="2023-12-04T06:42:16.343" v="737" actId="478"/>
          <ac:spMkLst>
            <pc:docMk/>
            <pc:sldMk cId="0" sldId="263"/>
            <ac:spMk id="13" creationId="{A6C5FBCA-52E7-C352-9386-B504B0C6076C}"/>
          </ac:spMkLst>
        </pc:spChg>
        <pc:spChg chg="add del mod">
          <ac:chgData name="Nicholson, Lasira L." userId="572c79f2-65a8-4fad-9e62-a878ca9b64a0" providerId="ADAL" clId="{79E30E1A-4AF8-0D47-B8D4-EFEC71E39A75}" dt="2023-12-04T06:42:27.693" v="739" actId="478"/>
          <ac:spMkLst>
            <pc:docMk/>
            <pc:sldMk cId="0" sldId="263"/>
            <ac:spMk id="15" creationId="{7F323711-F243-C871-D52B-2D0573D2A565}"/>
          </ac:spMkLst>
        </pc:spChg>
        <pc:spChg chg="add del mod">
          <ac:chgData name="Nicholson, Lasira L." userId="572c79f2-65a8-4fad-9e62-a878ca9b64a0" providerId="ADAL" clId="{79E30E1A-4AF8-0D47-B8D4-EFEC71E39A75}" dt="2023-12-04T06:42:32.052" v="741" actId="478"/>
          <ac:spMkLst>
            <pc:docMk/>
            <pc:sldMk cId="0" sldId="263"/>
            <ac:spMk id="17" creationId="{7C546E19-B393-7BC6-481E-D979350F7F80}"/>
          </ac:spMkLst>
        </pc:spChg>
        <pc:spChg chg="del mod">
          <ac:chgData name="Nicholson, Lasira L." userId="572c79f2-65a8-4fad-9e62-a878ca9b64a0" providerId="ADAL" clId="{79E30E1A-4AF8-0D47-B8D4-EFEC71E39A75}" dt="2023-12-04T07:15:16.005" v="1392" actId="478"/>
          <ac:spMkLst>
            <pc:docMk/>
            <pc:sldMk cId="0" sldId="263"/>
            <ac:spMk id="376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6:42:30.306" v="740" actId="478"/>
          <ac:spMkLst>
            <pc:docMk/>
            <pc:sldMk cId="0" sldId="263"/>
            <ac:spMk id="377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6:42:24.954" v="738" actId="478"/>
          <ac:spMkLst>
            <pc:docMk/>
            <pc:sldMk cId="0" sldId="263"/>
            <ac:spMk id="378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6:42:14.760" v="736" actId="478"/>
          <ac:spMkLst>
            <pc:docMk/>
            <pc:sldMk cId="0" sldId="263"/>
            <ac:spMk id="379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8:34.642" v="436" actId="478"/>
          <ac:spMkLst>
            <pc:docMk/>
            <pc:sldMk cId="0" sldId="263"/>
            <ac:spMk id="380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8:49.573" v="442" actId="478"/>
          <ac:spMkLst>
            <pc:docMk/>
            <pc:sldMk cId="0" sldId="263"/>
            <ac:spMk id="381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8:53.840" v="444" actId="478"/>
          <ac:spMkLst>
            <pc:docMk/>
            <pc:sldMk cId="0" sldId="263"/>
            <ac:spMk id="382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8:32.767" v="435" actId="478"/>
          <ac:spMkLst>
            <pc:docMk/>
            <pc:sldMk cId="0" sldId="263"/>
            <ac:spMk id="383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8:40.002" v="438" actId="478"/>
          <ac:spMkLst>
            <pc:docMk/>
            <pc:sldMk cId="0" sldId="263"/>
            <ac:spMk id="384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8:47.060" v="441" actId="478"/>
          <ac:spMkLst>
            <pc:docMk/>
            <pc:sldMk cId="0" sldId="263"/>
            <ac:spMk id="385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8:30.787" v="434" actId="478"/>
          <ac:spMkLst>
            <pc:docMk/>
            <pc:sldMk cId="0" sldId="263"/>
            <ac:spMk id="387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48:58.375" v="446" actId="478"/>
          <ac:spMkLst>
            <pc:docMk/>
            <pc:sldMk cId="0" sldId="263"/>
            <ac:spMk id="403" creationId="{00000000-0000-0000-0000-000000000000}"/>
          </ac:spMkLst>
        </pc:spChg>
        <pc:grpChg chg="del">
          <ac:chgData name="Nicholson, Lasira L." userId="572c79f2-65a8-4fad-9e62-a878ca9b64a0" providerId="ADAL" clId="{79E30E1A-4AF8-0D47-B8D4-EFEC71E39A75}" dt="2023-12-04T06:47:19.123" v="998" actId="478"/>
          <ac:grpSpMkLst>
            <pc:docMk/>
            <pc:sldMk cId="0" sldId="263"/>
            <ac:grpSpMk id="386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4:48:44.303" v="440" actId="478"/>
          <ac:grpSpMkLst>
            <pc:docMk/>
            <pc:sldMk cId="0" sldId="263"/>
            <ac:grpSpMk id="390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4:48:41.949" v="439" actId="478"/>
          <ac:grpSpMkLst>
            <pc:docMk/>
            <pc:sldMk cId="0" sldId="263"/>
            <ac:grpSpMk id="395" creationId="{00000000-0000-0000-0000-000000000000}"/>
          </ac:grpSpMkLst>
        </pc:grpChg>
        <pc:graphicFrameChg chg="add del">
          <ac:chgData name="Nicholson, Lasira L." userId="572c79f2-65a8-4fad-9e62-a878ca9b64a0" providerId="ADAL" clId="{79E30E1A-4AF8-0D47-B8D4-EFEC71E39A75}" dt="2023-12-04T06:41:53.032" v="733" actId="3680"/>
          <ac:graphicFrameMkLst>
            <pc:docMk/>
            <pc:sldMk cId="0" sldId="263"/>
            <ac:graphicFrameMk id="10" creationId="{564987AF-9B6F-C3A0-F4F3-8AC21CE1CC40}"/>
          </ac:graphicFrameMkLst>
        </pc:graphicFrameChg>
        <pc:graphicFrameChg chg="add del mod modGraphic">
          <ac:chgData name="Nicholson, Lasira L." userId="572c79f2-65a8-4fad-9e62-a878ca9b64a0" providerId="ADAL" clId="{79E30E1A-4AF8-0D47-B8D4-EFEC71E39A75}" dt="2023-12-04T06:43:55.068" v="773" actId="478"/>
          <ac:graphicFrameMkLst>
            <pc:docMk/>
            <pc:sldMk cId="0" sldId="263"/>
            <ac:graphicFrameMk id="11" creationId="{723E2D7B-7767-71FB-6C99-20F7339016C2}"/>
          </ac:graphicFrameMkLst>
        </pc:graphicFrameChg>
        <pc:graphicFrameChg chg="add del mod modGraphic">
          <ac:chgData name="Nicholson, Lasira L." userId="572c79f2-65a8-4fad-9e62-a878ca9b64a0" providerId="ADAL" clId="{79E30E1A-4AF8-0D47-B8D4-EFEC71E39A75}" dt="2023-12-04T06:49:41.628" v="1083" actId="478"/>
          <ac:graphicFrameMkLst>
            <pc:docMk/>
            <pc:sldMk cId="0" sldId="263"/>
            <ac:graphicFrameMk id="18" creationId="{FA0DE0B8-6731-1B69-5F99-F153AB58FBAD}"/>
          </ac:graphicFrameMkLst>
        </pc:graphicFrameChg>
        <pc:graphicFrameChg chg="add mod modGraphic">
          <ac:chgData name="Nicholson, Lasira L." userId="572c79f2-65a8-4fad-9e62-a878ca9b64a0" providerId="ADAL" clId="{79E30E1A-4AF8-0D47-B8D4-EFEC71E39A75}" dt="2023-12-04T07:15:23.112" v="1393" actId="1076"/>
          <ac:graphicFrameMkLst>
            <pc:docMk/>
            <pc:sldMk cId="0" sldId="263"/>
            <ac:graphicFrameMk id="19" creationId="{F8D4F5CC-4FF1-FE56-E6D8-E85238898800}"/>
          </ac:graphicFrameMkLst>
        </pc:graphicFrameChg>
      </pc:sldChg>
      <pc:sldChg chg="addSp delSp modSp mod modNotes">
        <pc:chgData name="Nicholson, Lasira L." userId="572c79f2-65a8-4fad-9e62-a878ca9b64a0" providerId="ADAL" clId="{79E30E1A-4AF8-0D47-B8D4-EFEC71E39A75}" dt="2023-12-04T07:11:34.115" v="1365" actId="255"/>
        <pc:sldMkLst>
          <pc:docMk/>
          <pc:sldMk cId="0" sldId="264"/>
        </pc:sldMkLst>
        <pc:spChg chg="add del mod">
          <ac:chgData name="Nicholson, Lasira L." userId="572c79f2-65a8-4fad-9e62-a878ca9b64a0" providerId="ADAL" clId="{79E30E1A-4AF8-0D47-B8D4-EFEC71E39A75}" dt="2023-12-04T05:08:59.819" v="703" actId="478"/>
          <ac:spMkLst>
            <pc:docMk/>
            <pc:sldMk cId="0" sldId="264"/>
            <ac:spMk id="3" creationId="{7F63B130-085A-B95B-2790-69E0CD151C94}"/>
          </ac:spMkLst>
        </pc:spChg>
        <pc:spChg chg="add del mod">
          <ac:chgData name="Nicholson, Lasira L." userId="572c79f2-65a8-4fad-9e62-a878ca9b64a0" providerId="ADAL" clId="{79E30E1A-4AF8-0D47-B8D4-EFEC71E39A75}" dt="2023-12-04T05:09:37.737" v="707" actId="478"/>
          <ac:spMkLst>
            <pc:docMk/>
            <pc:sldMk cId="0" sldId="264"/>
            <ac:spMk id="5" creationId="{50AC2F7B-3A5A-66CF-8DE3-FF6CA1F96572}"/>
          </ac:spMkLst>
        </pc:spChg>
        <pc:spChg chg="add del mod">
          <ac:chgData name="Nicholson, Lasira L." userId="572c79f2-65a8-4fad-9e62-a878ca9b64a0" providerId="ADAL" clId="{79E30E1A-4AF8-0D47-B8D4-EFEC71E39A75}" dt="2023-12-04T05:09:41.863" v="709" actId="478"/>
          <ac:spMkLst>
            <pc:docMk/>
            <pc:sldMk cId="0" sldId="264"/>
            <ac:spMk id="7" creationId="{8F2EBB3A-0A59-F923-4037-9BAD08C81D76}"/>
          </ac:spMkLst>
        </pc:spChg>
        <pc:spChg chg="add del mod">
          <ac:chgData name="Nicholson, Lasira L." userId="572c79f2-65a8-4fad-9e62-a878ca9b64a0" providerId="ADAL" clId="{79E30E1A-4AF8-0D47-B8D4-EFEC71E39A75}" dt="2023-12-04T05:09:53.543" v="714" actId="478"/>
          <ac:spMkLst>
            <pc:docMk/>
            <pc:sldMk cId="0" sldId="264"/>
            <ac:spMk id="9" creationId="{8BAFC6B5-29C9-BDCF-7091-EB81F87028C7}"/>
          </ac:spMkLst>
        </pc:spChg>
        <pc:spChg chg="add del mod">
          <ac:chgData name="Nicholson, Lasira L." userId="572c79f2-65a8-4fad-9e62-a878ca9b64a0" providerId="ADAL" clId="{79E30E1A-4AF8-0D47-B8D4-EFEC71E39A75}" dt="2023-12-04T05:10:16.315" v="722" actId="478"/>
          <ac:spMkLst>
            <pc:docMk/>
            <pc:sldMk cId="0" sldId="264"/>
            <ac:spMk id="11" creationId="{4D2CB32C-6B69-7994-08E1-EFCC388C401F}"/>
          </ac:spMkLst>
        </pc:spChg>
        <pc:spChg chg="add del mod">
          <ac:chgData name="Nicholson, Lasira L." userId="572c79f2-65a8-4fad-9e62-a878ca9b64a0" providerId="ADAL" clId="{79E30E1A-4AF8-0D47-B8D4-EFEC71E39A75}" dt="2023-12-04T05:10:10.507" v="721" actId="478"/>
          <ac:spMkLst>
            <pc:docMk/>
            <pc:sldMk cId="0" sldId="264"/>
            <ac:spMk id="13" creationId="{586A6247-A874-873F-42D9-0BF695EF5980}"/>
          </ac:spMkLst>
        </pc:spChg>
        <pc:spChg chg="add del mod">
          <ac:chgData name="Nicholson, Lasira L." userId="572c79f2-65a8-4fad-9e62-a878ca9b64a0" providerId="ADAL" clId="{79E30E1A-4AF8-0D47-B8D4-EFEC71E39A75}" dt="2023-12-04T05:10:30.522" v="724" actId="478"/>
          <ac:spMkLst>
            <pc:docMk/>
            <pc:sldMk cId="0" sldId="264"/>
            <ac:spMk id="15" creationId="{C57924F8-8B32-6CD0-C334-739D41205C96}"/>
          </ac:spMkLst>
        </pc:spChg>
        <pc:spChg chg="add del mod">
          <ac:chgData name="Nicholson, Lasira L." userId="572c79f2-65a8-4fad-9e62-a878ca9b64a0" providerId="ADAL" clId="{79E30E1A-4AF8-0D47-B8D4-EFEC71E39A75}" dt="2023-12-04T05:10:54.260" v="727" actId="478"/>
          <ac:spMkLst>
            <pc:docMk/>
            <pc:sldMk cId="0" sldId="264"/>
            <ac:spMk id="17" creationId="{9870B4AB-573A-3311-8362-1E52EC4F698D}"/>
          </ac:spMkLst>
        </pc:spChg>
        <pc:spChg chg="mod">
          <ac:chgData name="Nicholson, Lasira L." userId="572c79f2-65a8-4fad-9e62-a878ca9b64a0" providerId="ADAL" clId="{79E30E1A-4AF8-0D47-B8D4-EFEC71E39A75}" dt="2023-12-04T06:58:03.357" v="1300" actId="1076"/>
          <ac:spMkLst>
            <pc:docMk/>
            <pc:sldMk cId="0" sldId="264"/>
            <ac:spMk id="408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10:29.414" v="723" actId="478"/>
          <ac:spMkLst>
            <pc:docMk/>
            <pc:sldMk cId="0" sldId="264"/>
            <ac:spMk id="409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9:39.619" v="708" actId="478"/>
          <ac:spMkLst>
            <pc:docMk/>
            <pc:sldMk cId="0" sldId="264"/>
            <ac:spMk id="410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2-04T07:11:34.115" v="1365" actId="255"/>
          <ac:spMkLst>
            <pc:docMk/>
            <pc:sldMk cId="0" sldId="264"/>
            <ac:spMk id="411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10:06.316" v="720" actId="478"/>
          <ac:spMkLst>
            <pc:docMk/>
            <pc:sldMk cId="0" sldId="264"/>
            <ac:spMk id="412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8:48.855" v="702" actId="478"/>
          <ac:spMkLst>
            <pc:docMk/>
            <pc:sldMk cId="0" sldId="264"/>
            <ac:spMk id="413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9:31.758" v="704" actId="478"/>
          <ac:spMkLst>
            <pc:docMk/>
            <pc:sldMk cId="0" sldId="264"/>
            <ac:spMk id="414" creationId="{00000000-0000-0000-0000-000000000000}"/>
          </ac:spMkLst>
        </pc:spChg>
        <pc:spChg chg="del mod">
          <ac:chgData name="Nicholson, Lasira L." userId="572c79f2-65a8-4fad-9e62-a878ca9b64a0" providerId="ADAL" clId="{79E30E1A-4AF8-0D47-B8D4-EFEC71E39A75}" dt="2023-12-04T05:09:49.831" v="713" actId="478"/>
          <ac:spMkLst>
            <pc:docMk/>
            <pc:sldMk cId="0" sldId="264"/>
            <ac:spMk id="415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9:56.388" v="715" actId="478"/>
          <ac:spMkLst>
            <pc:docMk/>
            <pc:sldMk cId="0" sldId="264"/>
            <ac:spMk id="416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8:43.912" v="700" actId="478"/>
          <ac:spMkLst>
            <pc:docMk/>
            <pc:sldMk cId="0" sldId="264"/>
            <ac:spMk id="417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9:35.492" v="706" actId="478"/>
          <ac:spMkLst>
            <pc:docMk/>
            <pc:sldMk cId="0" sldId="264"/>
            <ac:spMk id="418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9:44.388" v="710" actId="478"/>
          <ac:spMkLst>
            <pc:docMk/>
            <pc:sldMk cId="0" sldId="264"/>
            <ac:spMk id="419" creationId="{00000000-0000-0000-0000-000000000000}"/>
          </ac:spMkLst>
        </pc:spChg>
        <pc:spChg chg="del mod">
          <ac:chgData name="Nicholson, Lasira L." userId="572c79f2-65a8-4fad-9e62-a878ca9b64a0" providerId="ADAL" clId="{79E30E1A-4AF8-0D47-B8D4-EFEC71E39A75}" dt="2023-12-04T05:10:01.438" v="719" actId="478"/>
          <ac:spMkLst>
            <pc:docMk/>
            <pc:sldMk cId="0" sldId="264"/>
            <ac:spMk id="420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9:33.683" v="705" actId="478"/>
          <ac:spMkLst>
            <pc:docMk/>
            <pc:sldMk cId="0" sldId="264"/>
            <ac:spMk id="445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10:53.190" v="726" actId="478"/>
          <ac:spMkLst>
            <pc:docMk/>
            <pc:sldMk cId="0" sldId="264"/>
            <ac:spMk id="446" creationId="{00000000-0000-0000-0000-000000000000}"/>
          </ac:spMkLst>
        </pc:spChg>
        <pc:grpChg chg="del">
          <ac:chgData name="Nicholson, Lasira L." userId="572c79f2-65a8-4fad-9e62-a878ca9b64a0" providerId="ADAL" clId="{79E30E1A-4AF8-0D47-B8D4-EFEC71E39A75}" dt="2023-12-04T05:09:57.833" v="716" actId="478"/>
          <ac:grpSpMkLst>
            <pc:docMk/>
            <pc:sldMk cId="0" sldId="264"/>
            <ac:grpSpMk id="421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5:08:45.065" v="701" actId="478"/>
          <ac:grpSpMkLst>
            <pc:docMk/>
            <pc:sldMk cId="0" sldId="264"/>
            <ac:grpSpMk id="426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5:09:45.584" v="711" actId="478"/>
          <ac:grpSpMkLst>
            <pc:docMk/>
            <pc:sldMk cId="0" sldId="264"/>
            <ac:grpSpMk id="437" creationId="{00000000-0000-0000-0000-000000000000}"/>
          </ac:grpSpMkLst>
        </pc:grpChg>
      </pc:sldChg>
      <pc:sldChg chg="addSp delSp modSp mod modNotes">
        <pc:chgData name="Nicholson, Lasira L." userId="572c79f2-65a8-4fad-9e62-a878ca9b64a0" providerId="ADAL" clId="{79E30E1A-4AF8-0D47-B8D4-EFEC71E39A75}" dt="2023-12-04T07:19:00.012" v="1404" actId="20577"/>
        <pc:sldMkLst>
          <pc:docMk/>
          <pc:sldMk cId="0" sldId="265"/>
        </pc:sldMkLst>
        <pc:spChg chg="add del mod">
          <ac:chgData name="Nicholson, Lasira L." userId="572c79f2-65a8-4fad-9e62-a878ca9b64a0" providerId="ADAL" clId="{79E30E1A-4AF8-0D47-B8D4-EFEC71E39A75}" dt="2023-12-04T04:54:20.478" v="464" actId="478"/>
          <ac:spMkLst>
            <pc:docMk/>
            <pc:sldMk cId="0" sldId="265"/>
            <ac:spMk id="3" creationId="{11A64777-E5C4-6A09-D516-5AF0E71A9988}"/>
          </ac:spMkLst>
        </pc:spChg>
        <pc:spChg chg="add del mod">
          <ac:chgData name="Nicholson, Lasira L." userId="572c79f2-65a8-4fad-9e62-a878ca9b64a0" providerId="ADAL" clId="{79E30E1A-4AF8-0D47-B8D4-EFEC71E39A75}" dt="2023-12-04T04:54:23.896" v="466" actId="478"/>
          <ac:spMkLst>
            <pc:docMk/>
            <pc:sldMk cId="0" sldId="265"/>
            <ac:spMk id="5" creationId="{B690F98F-84F0-80C9-88CB-B81A79DF351D}"/>
          </ac:spMkLst>
        </pc:spChg>
        <pc:spChg chg="add del mod">
          <ac:chgData name="Nicholson, Lasira L." userId="572c79f2-65a8-4fad-9e62-a878ca9b64a0" providerId="ADAL" clId="{79E30E1A-4AF8-0D47-B8D4-EFEC71E39A75}" dt="2023-12-04T04:54:31.986" v="470" actId="478"/>
          <ac:spMkLst>
            <pc:docMk/>
            <pc:sldMk cId="0" sldId="265"/>
            <ac:spMk id="7" creationId="{91374863-59F9-7202-7FA3-09EA3B011040}"/>
          </ac:spMkLst>
        </pc:spChg>
        <pc:spChg chg="add del mod">
          <ac:chgData name="Nicholson, Lasira L." userId="572c79f2-65a8-4fad-9e62-a878ca9b64a0" providerId="ADAL" clId="{79E30E1A-4AF8-0D47-B8D4-EFEC71E39A75}" dt="2023-12-04T04:55:02.264" v="476" actId="21"/>
          <ac:spMkLst>
            <pc:docMk/>
            <pc:sldMk cId="0" sldId="265"/>
            <ac:spMk id="9" creationId="{121DBDEA-204F-D9CF-77FC-8B8ADD98B9AD}"/>
          </ac:spMkLst>
        </pc:spChg>
        <pc:spChg chg="add del mod">
          <ac:chgData name="Nicholson, Lasira L." userId="572c79f2-65a8-4fad-9e62-a878ca9b64a0" providerId="ADAL" clId="{79E30E1A-4AF8-0D47-B8D4-EFEC71E39A75}" dt="2023-12-04T04:55:05.453" v="478" actId="478"/>
          <ac:spMkLst>
            <pc:docMk/>
            <pc:sldMk cId="0" sldId="265"/>
            <ac:spMk id="11" creationId="{6ACEC2D3-D542-DBD1-D3AC-E382AB370E6D}"/>
          </ac:spMkLst>
        </pc:spChg>
        <pc:spChg chg="add del mod">
          <ac:chgData name="Nicholson, Lasira L." userId="572c79f2-65a8-4fad-9e62-a878ca9b64a0" providerId="ADAL" clId="{79E30E1A-4AF8-0D47-B8D4-EFEC71E39A75}" dt="2023-12-04T04:56:41.584" v="497" actId="478"/>
          <ac:spMkLst>
            <pc:docMk/>
            <pc:sldMk cId="0" sldId="265"/>
            <ac:spMk id="13" creationId="{79B55454-5654-15BB-A1A2-C20D3938FA3B}"/>
          </ac:spMkLst>
        </pc:spChg>
        <pc:spChg chg="mod">
          <ac:chgData name="Nicholson, Lasira L." userId="572c79f2-65a8-4fad-9e62-a878ca9b64a0" providerId="ADAL" clId="{79E30E1A-4AF8-0D47-B8D4-EFEC71E39A75}" dt="2023-12-04T04:56:48.123" v="500" actId="14100"/>
          <ac:spMkLst>
            <pc:docMk/>
            <pc:sldMk cId="0" sldId="265"/>
            <ac:spMk id="451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4:16.141" v="463" actId="478"/>
          <ac:spMkLst>
            <pc:docMk/>
            <pc:sldMk cId="0" sldId="265"/>
            <ac:spMk id="452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5:04.300" v="477" actId="478"/>
          <ac:spMkLst>
            <pc:docMk/>
            <pc:sldMk cId="0" sldId="265"/>
            <ac:spMk id="453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2-04T07:19:00.012" v="1404" actId="20577"/>
          <ac:spMkLst>
            <pc:docMk/>
            <pc:sldMk cId="0" sldId="265"/>
            <ac:spMk id="454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4:22.734" v="465" actId="478"/>
          <ac:spMkLst>
            <pc:docMk/>
            <pc:sldMk cId="0" sldId="265"/>
            <ac:spMk id="455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4:57.685" v="475" actId="21"/>
          <ac:spMkLst>
            <pc:docMk/>
            <pc:sldMk cId="0" sldId="265"/>
            <ac:spMk id="456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4:29.893" v="469" actId="478"/>
          <ac:spMkLst>
            <pc:docMk/>
            <pc:sldMk cId="0" sldId="265"/>
            <ac:spMk id="457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4:25.483" v="467" actId="478"/>
          <ac:spMkLst>
            <pc:docMk/>
            <pc:sldMk cId="0" sldId="265"/>
            <ac:spMk id="458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4:46.403" v="472" actId="21"/>
          <ac:spMkLst>
            <pc:docMk/>
            <pc:sldMk cId="0" sldId="265"/>
            <ac:spMk id="459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4:49.980" v="473" actId="21"/>
          <ac:spMkLst>
            <pc:docMk/>
            <pc:sldMk cId="0" sldId="265"/>
            <ac:spMk id="460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4:43.677" v="471" actId="21"/>
          <ac:spMkLst>
            <pc:docMk/>
            <pc:sldMk cId="0" sldId="265"/>
            <ac:spMk id="472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6:40.473" v="496" actId="478"/>
          <ac:spMkLst>
            <pc:docMk/>
            <pc:sldMk cId="0" sldId="265"/>
            <ac:spMk id="473" creationId="{00000000-0000-0000-0000-000000000000}"/>
          </ac:spMkLst>
        </pc:spChg>
        <pc:grpChg chg="del">
          <ac:chgData name="Nicholson, Lasira L." userId="572c79f2-65a8-4fad-9e62-a878ca9b64a0" providerId="ADAL" clId="{79E30E1A-4AF8-0D47-B8D4-EFEC71E39A75}" dt="2023-12-04T04:54:52.119" v="474" actId="21"/>
          <ac:grpSpMkLst>
            <pc:docMk/>
            <pc:sldMk cId="0" sldId="265"/>
            <ac:grpSpMk id="461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4:54:27.809" v="468" actId="478"/>
          <ac:grpSpMkLst>
            <pc:docMk/>
            <pc:sldMk cId="0" sldId="265"/>
            <ac:grpSpMk id="466" creationId="{00000000-0000-0000-0000-000000000000}"/>
          </ac:grpSpMkLst>
        </pc:grpChg>
      </pc:sldChg>
      <pc:sldChg chg="addSp delSp modSp mod modNotes">
        <pc:chgData name="Nicholson, Lasira L." userId="572c79f2-65a8-4fad-9e62-a878ca9b64a0" providerId="ADAL" clId="{79E30E1A-4AF8-0D47-B8D4-EFEC71E39A75}" dt="2023-12-04T07:21:05.159" v="1409" actId="2710"/>
        <pc:sldMkLst>
          <pc:docMk/>
          <pc:sldMk cId="0" sldId="266"/>
        </pc:sldMkLst>
        <pc:spChg chg="add del mod">
          <ac:chgData name="Nicholson, Lasira L." userId="572c79f2-65a8-4fad-9e62-a878ca9b64a0" providerId="ADAL" clId="{79E30E1A-4AF8-0D47-B8D4-EFEC71E39A75}" dt="2023-12-04T04:58:00.506" v="535" actId="478"/>
          <ac:spMkLst>
            <pc:docMk/>
            <pc:sldMk cId="0" sldId="266"/>
            <ac:spMk id="3" creationId="{77460D31-5608-A7AE-9F98-824388F8D7CD}"/>
          </ac:spMkLst>
        </pc:spChg>
        <pc:spChg chg="add del mod">
          <ac:chgData name="Nicholson, Lasira L." userId="572c79f2-65a8-4fad-9e62-a878ca9b64a0" providerId="ADAL" clId="{79E30E1A-4AF8-0D47-B8D4-EFEC71E39A75}" dt="2023-12-04T04:58:04.450" v="537" actId="478"/>
          <ac:spMkLst>
            <pc:docMk/>
            <pc:sldMk cId="0" sldId="266"/>
            <ac:spMk id="5" creationId="{9BD3ECEF-2744-A180-BE88-63AFE813A030}"/>
          </ac:spMkLst>
        </pc:spChg>
        <pc:spChg chg="add del mod">
          <ac:chgData name="Nicholson, Lasira L." userId="572c79f2-65a8-4fad-9e62-a878ca9b64a0" providerId="ADAL" clId="{79E30E1A-4AF8-0D47-B8D4-EFEC71E39A75}" dt="2023-12-04T04:58:13.514" v="541" actId="478"/>
          <ac:spMkLst>
            <pc:docMk/>
            <pc:sldMk cId="0" sldId="266"/>
            <ac:spMk id="7" creationId="{95FE017B-F549-60F3-50CC-2E14762AF71F}"/>
          </ac:spMkLst>
        </pc:spChg>
        <pc:spChg chg="add del mod">
          <ac:chgData name="Nicholson, Lasira L." userId="572c79f2-65a8-4fad-9e62-a878ca9b64a0" providerId="ADAL" clId="{79E30E1A-4AF8-0D47-B8D4-EFEC71E39A75}" dt="2023-12-04T04:58:16.470" v="543" actId="478"/>
          <ac:spMkLst>
            <pc:docMk/>
            <pc:sldMk cId="0" sldId="266"/>
            <ac:spMk id="9" creationId="{9C11690A-4B75-512F-D526-7224DBD976F2}"/>
          </ac:spMkLst>
        </pc:spChg>
        <pc:spChg chg="add del mod">
          <ac:chgData name="Nicholson, Lasira L." userId="572c79f2-65a8-4fad-9e62-a878ca9b64a0" providerId="ADAL" clId="{79E30E1A-4AF8-0D47-B8D4-EFEC71E39A75}" dt="2023-12-04T04:58:22.373" v="547" actId="478"/>
          <ac:spMkLst>
            <pc:docMk/>
            <pc:sldMk cId="0" sldId="266"/>
            <ac:spMk id="11" creationId="{C0450561-5522-15B7-A222-4091678B224E}"/>
          </ac:spMkLst>
        </pc:spChg>
        <pc:spChg chg="add del mod">
          <ac:chgData name="Nicholson, Lasira L." userId="572c79f2-65a8-4fad-9e62-a878ca9b64a0" providerId="ADAL" clId="{79E30E1A-4AF8-0D47-B8D4-EFEC71E39A75}" dt="2023-12-04T04:58:26.704" v="551" actId="478"/>
          <ac:spMkLst>
            <pc:docMk/>
            <pc:sldMk cId="0" sldId="266"/>
            <ac:spMk id="13" creationId="{5199B747-7E92-0F7A-328C-42257F4DA444}"/>
          </ac:spMkLst>
        </pc:spChg>
        <pc:spChg chg="add del mod">
          <ac:chgData name="Nicholson, Lasira L." userId="572c79f2-65a8-4fad-9e62-a878ca9b64a0" providerId="ADAL" clId="{79E30E1A-4AF8-0D47-B8D4-EFEC71E39A75}" dt="2023-12-04T04:58:35.337" v="555" actId="478"/>
          <ac:spMkLst>
            <pc:docMk/>
            <pc:sldMk cId="0" sldId="266"/>
            <ac:spMk id="15" creationId="{66A58F16-6988-8636-406A-81B04C2EC8DB}"/>
          </ac:spMkLst>
        </pc:spChg>
        <pc:spChg chg="add del mod">
          <ac:chgData name="Nicholson, Lasira L." userId="572c79f2-65a8-4fad-9e62-a878ca9b64a0" providerId="ADAL" clId="{79E30E1A-4AF8-0D47-B8D4-EFEC71E39A75}" dt="2023-12-04T04:58:38.177" v="557" actId="478"/>
          <ac:spMkLst>
            <pc:docMk/>
            <pc:sldMk cId="0" sldId="266"/>
            <ac:spMk id="17" creationId="{1336CD08-60F4-39FD-3B81-8F626D03F217}"/>
          </ac:spMkLst>
        </pc:spChg>
        <pc:spChg chg="add del mod">
          <ac:chgData name="Nicholson, Lasira L." userId="572c79f2-65a8-4fad-9e62-a878ca9b64a0" providerId="ADAL" clId="{79E30E1A-4AF8-0D47-B8D4-EFEC71E39A75}" dt="2023-12-04T04:58:46.365" v="561" actId="478"/>
          <ac:spMkLst>
            <pc:docMk/>
            <pc:sldMk cId="0" sldId="266"/>
            <ac:spMk id="19" creationId="{91D5AE72-6424-87D1-240C-1086585C1D99}"/>
          </ac:spMkLst>
        </pc:spChg>
        <pc:spChg chg="add del mod">
          <ac:chgData name="Nicholson, Lasira L." userId="572c79f2-65a8-4fad-9e62-a878ca9b64a0" providerId="ADAL" clId="{79E30E1A-4AF8-0D47-B8D4-EFEC71E39A75}" dt="2023-12-04T04:58:49.704" v="563" actId="478"/>
          <ac:spMkLst>
            <pc:docMk/>
            <pc:sldMk cId="0" sldId="266"/>
            <ac:spMk id="21" creationId="{9DAF2DB9-6929-2C33-658B-F217196B0A70}"/>
          </ac:spMkLst>
        </pc:spChg>
        <pc:spChg chg="add del mod">
          <ac:chgData name="Nicholson, Lasira L." userId="572c79f2-65a8-4fad-9e62-a878ca9b64a0" providerId="ADAL" clId="{79E30E1A-4AF8-0D47-B8D4-EFEC71E39A75}" dt="2023-12-04T04:59:06.383" v="569" actId="478"/>
          <ac:spMkLst>
            <pc:docMk/>
            <pc:sldMk cId="0" sldId="266"/>
            <ac:spMk id="23" creationId="{D8BC4859-F64D-DB56-6D12-6169CFEF7CC9}"/>
          </ac:spMkLst>
        </pc:spChg>
        <pc:spChg chg="add del mod">
          <ac:chgData name="Nicholson, Lasira L." userId="572c79f2-65a8-4fad-9e62-a878ca9b64a0" providerId="ADAL" clId="{79E30E1A-4AF8-0D47-B8D4-EFEC71E39A75}" dt="2023-12-04T05:01:48.790" v="599" actId="478"/>
          <ac:spMkLst>
            <pc:docMk/>
            <pc:sldMk cId="0" sldId="266"/>
            <ac:spMk id="25" creationId="{C073E0C7-FBA6-A997-8C5B-2AFCC8ADAE21}"/>
          </ac:spMkLst>
        </pc:spChg>
        <pc:spChg chg="del">
          <ac:chgData name="Nicholson, Lasira L." userId="572c79f2-65a8-4fad-9e62-a878ca9b64a0" providerId="ADAL" clId="{79E30E1A-4AF8-0D47-B8D4-EFEC71E39A75}" dt="2023-12-04T04:58:23.993" v="548" actId="478"/>
          <ac:spMkLst>
            <pc:docMk/>
            <pc:sldMk cId="0" sldId="266"/>
            <ac:spMk id="478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37.301" v="556" actId="478"/>
          <ac:spMkLst>
            <pc:docMk/>
            <pc:sldMk cId="0" sldId="266"/>
            <ac:spMk id="479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2-04T05:03:23.385" v="614" actId="14100"/>
          <ac:spMkLst>
            <pc:docMk/>
            <pc:sldMk cId="0" sldId="266"/>
            <ac:spMk id="480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03.037" v="536" actId="478"/>
          <ac:spMkLst>
            <pc:docMk/>
            <pc:sldMk cId="0" sldId="266"/>
            <ac:spMk id="481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15.357" v="542" actId="478"/>
          <ac:spMkLst>
            <pc:docMk/>
            <pc:sldMk cId="0" sldId="266"/>
            <ac:spMk id="482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2-04T07:21:05.159" v="1409" actId="2710"/>
          <ac:spMkLst>
            <pc:docMk/>
            <pc:sldMk cId="0" sldId="266"/>
            <ac:spMk id="483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48.885" v="562" actId="478"/>
          <ac:spMkLst>
            <pc:docMk/>
            <pc:sldMk cId="0" sldId="266"/>
            <ac:spMk id="484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7:57.934" v="534" actId="21"/>
          <ac:spMkLst>
            <pc:docMk/>
            <pc:sldMk cId="0" sldId="266"/>
            <ac:spMk id="485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21.467" v="546" actId="478"/>
          <ac:spMkLst>
            <pc:docMk/>
            <pc:sldMk cId="0" sldId="266"/>
            <ac:spMk id="486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07.710" v="538" actId="478"/>
          <ac:spMkLst>
            <pc:docMk/>
            <pc:sldMk cId="0" sldId="266"/>
            <ac:spMk id="487" creationId="{00000000-0000-0000-0000-000000000000}"/>
          </ac:spMkLst>
        </pc:spChg>
        <pc:spChg chg="del mod">
          <ac:chgData name="Nicholson, Lasira L." userId="572c79f2-65a8-4fad-9e62-a878ca9b64a0" providerId="ADAL" clId="{79E30E1A-4AF8-0D47-B8D4-EFEC71E39A75}" dt="2023-12-04T04:59:02.125" v="568" actId="478"/>
          <ac:spMkLst>
            <pc:docMk/>
            <pc:sldMk cId="0" sldId="266"/>
            <ac:spMk id="488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33.230" v="554" actId="478"/>
          <ac:spMkLst>
            <pc:docMk/>
            <pc:sldMk cId="0" sldId="266"/>
            <ac:spMk id="489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45.121" v="560" actId="478"/>
          <ac:spMkLst>
            <pc:docMk/>
            <pc:sldMk cId="0" sldId="266"/>
            <ac:spMk id="490" creationId="{00000000-0000-0000-0000-000000000000}"/>
          </ac:spMkLst>
        </pc:spChg>
        <pc:spChg chg="del mod">
          <ac:chgData name="Nicholson, Lasira L." userId="572c79f2-65a8-4fad-9e62-a878ca9b64a0" providerId="ADAL" clId="{79E30E1A-4AF8-0D47-B8D4-EFEC71E39A75}" dt="2023-12-04T04:57:48.976" v="532" actId="478"/>
          <ac:spMkLst>
            <pc:docMk/>
            <pc:sldMk cId="0" sldId="266"/>
            <ac:spMk id="491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11.299" v="540" actId="478"/>
          <ac:spMkLst>
            <pc:docMk/>
            <pc:sldMk cId="0" sldId="266"/>
            <ac:spMk id="492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19.639" v="545" actId="478"/>
          <ac:spMkLst>
            <pc:docMk/>
            <pc:sldMk cId="0" sldId="266"/>
            <ac:spMk id="493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31.298" v="553" actId="478"/>
          <ac:spMkLst>
            <pc:docMk/>
            <pc:sldMk cId="0" sldId="266"/>
            <ac:spMk id="494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42.782" v="559" actId="478"/>
          <ac:spMkLst>
            <pc:docMk/>
            <pc:sldMk cId="0" sldId="266"/>
            <ac:spMk id="495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4:58:55.090" v="565" actId="478"/>
          <ac:spMkLst>
            <pc:docMk/>
            <pc:sldMk cId="0" sldId="266"/>
            <ac:spMk id="496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1:44.177" v="598" actId="478"/>
          <ac:spMkLst>
            <pc:docMk/>
            <pc:sldMk cId="0" sldId="266"/>
            <ac:spMk id="536" creationId="{00000000-0000-0000-0000-000000000000}"/>
          </ac:spMkLst>
        </pc:spChg>
        <pc:grpChg chg="del">
          <ac:chgData name="Nicholson, Lasira L." userId="572c79f2-65a8-4fad-9e62-a878ca9b64a0" providerId="ADAL" clId="{79E30E1A-4AF8-0D47-B8D4-EFEC71E39A75}" dt="2023-12-04T04:58:18.495" v="544" actId="478"/>
          <ac:grpSpMkLst>
            <pc:docMk/>
            <pc:sldMk cId="0" sldId="266"/>
            <ac:grpSpMk id="497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4:57:50.537" v="533" actId="478"/>
          <ac:grpSpMkLst>
            <pc:docMk/>
            <pc:sldMk cId="0" sldId="266"/>
            <ac:grpSpMk id="504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4:58:10.035" v="539" actId="478"/>
          <ac:grpSpMkLst>
            <pc:docMk/>
            <pc:sldMk cId="0" sldId="266"/>
            <ac:grpSpMk id="507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4:58:51.026" v="564" actId="478"/>
          <ac:grpSpMkLst>
            <pc:docMk/>
            <pc:sldMk cId="0" sldId="266"/>
            <ac:grpSpMk id="512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4:58:30.067" v="552" actId="478"/>
          <ac:grpSpMkLst>
            <pc:docMk/>
            <pc:sldMk cId="0" sldId="266"/>
            <ac:grpSpMk id="517" creationId="{00000000-0000-0000-0000-000000000000}"/>
          </ac:grpSpMkLst>
        </pc:grpChg>
        <pc:grpChg chg="del">
          <ac:chgData name="Nicholson, Lasira L." userId="572c79f2-65a8-4fad-9e62-a878ca9b64a0" providerId="ADAL" clId="{79E30E1A-4AF8-0D47-B8D4-EFEC71E39A75}" dt="2023-12-04T04:58:39.535" v="558" actId="478"/>
          <ac:grpSpMkLst>
            <pc:docMk/>
            <pc:sldMk cId="0" sldId="266"/>
            <ac:grpSpMk id="528" creationId="{00000000-0000-0000-0000-000000000000}"/>
          </ac:grpSpMkLst>
        </pc:grpChg>
      </pc:sldChg>
      <pc:sldChg chg="del modNotes">
        <pc:chgData name="Nicholson, Lasira L." userId="572c79f2-65a8-4fad-9e62-a878ca9b64a0" providerId="ADAL" clId="{79E30E1A-4AF8-0D47-B8D4-EFEC71E39A75}" dt="2023-12-04T05:03:38.539" v="616" actId="2696"/>
        <pc:sldMkLst>
          <pc:docMk/>
          <pc:sldMk cId="0" sldId="267"/>
        </pc:sldMkLst>
      </pc:sldChg>
      <pc:sldChg chg="del modNotes">
        <pc:chgData name="Nicholson, Lasira L." userId="572c79f2-65a8-4fad-9e62-a878ca9b64a0" providerId="ADAL" clId="{79E30E1A-4AF8-0D47-B8D4-EFEC71E39A75}" dt="2023-12-04T05:04:08.559" v="655" actId="2696"/>
        <pc:sldMkLst>
          <pc:docMk/>
          <pc:sldMk cId="0" sldId="268"/>
        </pc:sldMkLst>
      </pc:sldChg>
      <pc:sldChg chg="del modNotes">
        <pc:chgData name="Nicholson, Lasira L." userId="572c79f2-65a8-4fad-9e62-a878ca9b64a0" providerId="ADAL" clId="{79E30E1A-4AF8-0D47-B8D4-EFEC71E39A75}" dt="2023-12-04T05:03:57.757" v="652" actId="2696"/>
        <pc:sldMkLst>
          <pc:docMk/>
          <pc:sldMk cId="0" sldId="269"/>
        </pc:sldMkLst>
      </pc:sldChg>
      <pc:sldChg chg="addSp delSp modSp mod modNotes">
        <pc:chgData name="Nicholson, Lasira L." userId="572c79f2-65a8-4fad-9e62-a878ca9b64a0" providerId="ADAL" clId="{79E30E1A-4AF8-0D47-B8D4-EFEC71E39A75}" dt="2023-12-04T07:22:57.002" v="1416" actId="2710"/>
        <pc:sldMkLst>
          <pc:docMk/>
          <pc:sldMk cId="0" sldId="270"/>
        </pc:sldMkLst>
        <pc:spChg chg="add del mod">
          <ac:chgData name="Nicholson, Lasira L." userId="572c79f2-65a8-4fad-9e62-a878ca9b64a0" providerId="ADAL" clId="{79E30E1A-4AF8-0D47-B8D4-EFEC71E39A75}" dt="2023-12-04T05:06:44.410" v="696" actId="478"/>
          <ac:spMkLst>
            <pc:docMk/>
            <pc:sldMk cId="0" sldId="270"/>
            <ac:spMk id="3" creationId="{B2D86D0E-853A-AB65-FFC2-29014B33C6E6}"/>
          </ac:spMkLst>
        </pc:spChg>
        <pc:spChg chg="mod">
          <ac:chgData name="Nicholson, Lasira L." userId="572c79f2-65a8-4fad-9e62-a878ca9b64a0" providerId="ADAL" clId="{79E30E1A-4AF8-0D47-B8D4-EFEC71E39A75}" dt="2023-12-04T05:05:03.643" v="690" actId="20577"/>
          <ac:spMkLst>
            <pc:docMk/>
            <pc:sldMk cId="0" sldId="270"/>
            <ac:spMk id="586" creationId="{00000000-0000-0000-0000-000000000000}"/>
          </ac:spMkLst>
        </pc:spChg>
        <pc:spChg chg="mod">
          <ac:chgData name="Nicholson, Lasira L." userId="572c79f2-65a8-4fad-9e62-a878ca9b64a0" providerId="ADAL" clId="{79E30E1A-4AF8-0D47-B8D4-EFEC71E39A75}" dt="2023-12-04T07:22:57.002" v="1416" actId="2710"/>
          <ac:spMkLst>
            <pc:docMk/>
            <pc:sldMk cId="0" sldId="270"/>
            <ac:spMk id="587" creationId="{00000000-0000-0000-0000-000000000000}"/>
          </ac:spMkLst>
        </pc:spChg>
        <pc:spChg chg="del">
          <ac:chgData name="Nicholson, Lasira L." userId="572c79f2-65a8-4fad-9e62-a878ca9b64a0" providerId="ADAL" clId="{79E30E1A-4AF8-0D47-B8D4-EFEC71E39A75}" dt="2023-12-04T05:06:41.736" v="695" actId="478"/>
          <ac:spMkLst>
            <pc:docMk/>
            <pc:sldMk cId="0" sldId="270"/>
            <ac:spMk id="589" creationId="{00000000-0000-0000-0000-000000000000}"/>
          </ac:spMkLst>
        </pc:spChg>
      </pc:sldChg>
      <pc:sldChg chg="del modNotes">
        <pc:chgData name="Nicholson, Lasira L." userId="572c79f2-65a8-4fad-9e62-a878ca9b64a0" providerId="ADAL" clId="{79E30E1A-4AF8-0D47-B8D4-EFEC71E39A75}" dt="2023-12-04T05:03:52.460" v="650" actId="2696"/>
        <pc:sldMkLst>
          <pc:docMk/>
          <pc:sldMk cId="0" sldId="271"/>
        </pc:sldMkLst>
      </pc:sldChg>
      <pc:sldChg chg="addSp delSp modSp new mod">
        <pc:chgData name="Nicholson, Lasira L." userId="572c79f2-65a8-4fad-9e62-a878ca9b64a0" providerId="ADAL" clId="{79E30E1A-4AF8-0D47-B8D4-EFEC71E39A75}" dt="2023-12-04T07:24:00.349" v="1437" actId="1076"/>
        <pc:sldMkLst>
          <pc:docMk/>
          <pc:sldMk cId="2466248850" sldId="271"/>
        </pc:sldMkLst>
        <pc:spChg chg="del">
          <ac:chgData name="Nicholson, Lasira L." userId="572c79f2-65a8-4fad-9e62-a878ca9b64a0" providerId="ADAL" clId="{79E30E1A-4AF8-0D47-B8D4-EFEC71E39A75}" dt="2023-12-04T07:23:25.783" v="1421" actId="478"/>
          <ac:spMkLst>
            <pc:docMk/>
            <pc:sldMk cId="2466248850" sldId="271"/>
            <ac:spMk id="2" creationId="{7716045E-808A-0D46-270B-AE06C5C33FD6}"/>
          </ac:spMkLst>
        </pc:spChg>
        <pc:spChg chg="mod">
          <ac:chgData name="Nicholson, Lasira L." userId="572c79f2-65a8-4fad-9e62-a878ca9b64a0" providerId="ADAL" clId="{79E30E1A-4AF8-0D47-B8D4-EFEC71E39A75}" dt="2023-12-04T07:24:00.349" v="1437" actId="1076"/>
          <ac:spMkLst>
            <pc:docMk/>
            <pc:sldMk cId="2466248850" sldId="271"/>
            <ac:spMk id="3" creationId="{E9D01A2A-9501-B48D-4C68-0A02FC7517B7}"/>
          </ac:spMkLst>
        </pc:spChg>
        <pc:spChg chg="del mod">
          <ac:chgData name="Nicholson, Lasira L." userId="572c79f2-65a8-4fad-9e62-a878ca9b64a0" providerId="ADAL" clId="{79E30E1A-4AF8-0D47-B8D4-EFEC71E39A75}" dt="2023-12-04T07:23:18.419" v="1419" actId="478"/>
          <ac:spMkLst>
            <pc:docMk/>
            <pc:sldMk cId="2466248850" sldId="271"/>
            <ac:spMk id="4" creationId="{13AC735A-20C5-E4BC-92B9-19BFB953E364}"/>
          </ac:spMkLst>
        </pc:spChg>
        <pc:spChg chg="add del mod">
          <ac:chgData name="Nicholson, Lasira L." userId="572c79f2-65a8-4fad-9e62-a878ca9b64a0" providerId="ADAL" clId="{79E30E1A-4AF8-0D47-B8D4-EFEC71E39A75}" dt="2023-12-04T07:23:20.229" v="1420" actId="478"/>
          <ac:spMkLst>
            <pc:docMk/>
            <pc:sldMk cId="2466248850" sldId="271"/>
            <ac:spMk id="6" creationId="{705253A9-684A-164B-EB46-1BE65FFDE294}"/>
          </ac:spMkLst>
        </pc:spChg>
      </pc:sldChg>
      <pc:sldChg chg="addSp delSp modSp new del mod">
        <pc:chgData name="Nicholson, Lasira L." userId="572c79f2-65a8-4fad-9e62-a878ca9b64a0" providerId="ADAL" clId="{79E30E1A-4AF8-0D47-B8D4-EFEC71E39A75}" dt="2023-12-04T05:04:57.493" v="686" actId="2696"/>
        <pc:sldMkLst>
          <pc:docMk/>
          <pc:sldMk cId="4101317550" sldId="271"/>
        </pc:sldMkLst>
        <pc:spChg chg="mod">
          <ac:chgData name="Nicholson, Lasira L." userId="572c79f2-65a8-4fad-9e62-a878ca9b64a0" providerId="ADAL" clId="{79E30E1A-4AF8-0D47-B8D4-EFEC71E39A75}" dt="2023-12-04T05:04:52.279" v="685" actId="20577"/>
          <ac:spMkLst>
            <pc:docMk/>
            <pc:sldMk cId="4101317550" sldId="271"/>
            <ac:spMk id="3" creationId="{FB48D4C9-1B6A-7690-16EE-B92B0D5E15CD}"/>
          </ac:spMkLst>
        </pc:spChg>
        <pc:spChg chg="del mod">
          <ac:chgData name="Nicholson, Lasira L." userId="572c79f2-65a8-4fad-9e62-a878ca9b64a0" providerId="ADAL" clId="{79E30E1A-4AF8-0D47-B8D4-EFEC71E39A75}" dt="2023-12-04T05:04:14.518" v="658" actId="478"/>
          <ac:spMkLst>
            <pc:docMk/>
            <pc:sldMk cId="4101317550" sldId="271"/>
            <ac:spMk id="4" creationId="{CF9988FF-0983-3964-F146-DA44DF717A02}"/>
          </ac:spMkLst>
        </pc:spChg>
        <pc:spChg chg="add del mod">
          <ac:chgData name="Nicholson, Lasira L." userId="572c79f2-65a8-4fad-9e62-a878ca9b64a0" providerId="ADAL" clId="{79E30E1A-4AF8-0D47-B8D4-EFEC71E39A75}" dt="2023-12-04T05:04:17.156" v="659" actId="478"/>
          <ac:spMkLst>
            <pc:docMk/>
            <pc:sldMk cId="4101317550" sldId="271"/>
            <ac:spMk id="6" creationId="{387D2622-5006-4C3A-E5F1-93CE2E390487}"/>
          </ac:spMkLst>
        </pc:spChg>
      </pc:sldChg>
      <pc:sldChg chg="del modNotes">
        <pc:chgData name="Nicholson, Lasira L." userId="572c79f2-65a8-4fad-9e62-a878ca9b64a0" providerId="ADAL" clId="{79E30E1A-4AF8-0D47-B8D4-EFEC71E39A75}" dt="2023-12-04T05:03:48.175" v="648" actId="2696"/>
        <pc:sldMkLst>
          <pc:docMk/>
          <pc:sldMk cId="0" sldId="272"/>
        </pc:sldMkLst>
      </pc:sldChg>
      <pc:sldChg chg="del modNotes">
        <pc:chgData name="Nicholson, Lasira L." userId="572c79f2-65a8-4fad-9e62-a878ca9b64a0" providerId="ADAL" clId="{79E30E1A-4AF8-0D47-B8D4-EFEC71E39A75}" dt="2023-12-04T05:03:48.011" v="646" actId="2696"/>
        <pc:sldMkLst>
          <pc:docMk/>
          <pc:sldMk cId="0" sldId="273"/>
        </pc:sldMkLst>
      </pc:sldChg>
      <pc:sldChg chg="del modNotes">
        <pc:chgData name="Nicholson, Lasira L." userId="572c79f2-65a8-4fad-9e62-a878ca9b64a0" providerId="ADAL" clId="{79E30E1A-4AF8-0D47-B8D4-EFEC71E39A75}" dt="2023-12-04T05:03:47.835" v="644" actId="2696"/>
        <pc:sldMkLst>
          <pc:docMk/>
          <pc:sldMk cId="0" sldId="274"/>
        </pc:sldMkLst>
      </pc:sldChg>
      <pc:sldChg chg="del modNotes">
        <pc:chgData name="Nicholson, Lasira L." userId="572c79f2-65a8-4fad-9e62-a878ca9b64a0" providerId="ADAL" clId="{79E30E1A-4AF8-0D47-B8D4-EFEC71E39A75}" dt="2023-12-04T05:03:47.608" v="642" actId="2696"/>
        <pc:sldMkLst>
          <pc:docMk/>
          <pc:sldMk cId="0" sldId="275"/>
        </pc:sldMkLst>
      </pc:sldChg>
      <pc:sldChg chg="del modNotes">
        <pc:chgData name="Nicholson, Lasira L." userId="572c79f2-65a8-4fad-9e62-a878ca9b64a0" providerId="ADAL" clId="{79E30E1A-4AF8-0D47-B8D4-EFEC71E39A75}" dt="2023-12-04T05:03:45.529" v="640" actId="2696"/>
        <pc:sldMkLst>
          <pc:docMk/>
          <pc:sldMk cId="0" sldId="276"/>
        </pc:sldMkLst>
      </pc:sldChg>
      <pc:sldChg chg="del modNotes">
        <pc:chgData name="Nicholson, Lasira L." userId="572c79f2-65a8-4fad-9e62-a878ca9b64a0" providerId="ADAL" clId="{79E30E1A-4AF8-0D47-B8D4-EFEC71E39A75}" dt="2023-12-04T05:03:45.370" v="639" actId="2696"/>
        <pc:sldMkLst>
          <pc:docMk/>
          <pc:sldMk cId="0" sldId="277"/>
        </pc:sldMkLst>
      </pc:sldChg>
      <pc:sldChg chg="del modNotes">
        <pc:chgData name="Nicholson, Lasira L." userId="572c79f2-65a8-4fad-9e62-a878ca9b64a0" providerId="ADAL" clId="{79E30E1A-4AF8-0D47-B8D4-EFEC71E39A75}" dt="2023-12-04T05:03:45.174" v="637" actId="2696"/>
        <pc:sldMkLst>
          <pc:docMk/>
          <pc:sldMk cId="0" sldId="278"/>
        </pc:sldMkLst>
      </pc:sldChg>
      <pc:sldChg chg="modSp del modNotes">
        <pc:chgData name="Nicholson, Lasira L." userId="572c79f2-65a8-4fad-9e62-a878ca9b64a0" providerId="ADAL" clId="{79E30E1A-4AF8-0D47-B8D4-EFEC71E39A75}" dt="2023-12-04T05:03:45.006" v="636" actId="2696"/>
        <pc:sldMkLst>
          <pc:docMk/>
          <pc:sldMk cId="0" sldId="279"/>
        </pc:sldMkLst>
        <pc:graphicFrameChg chg="mod">
          <ac:chgData name="Nicholson, Lasira L." userId="572c79f2-65a8-4fad-9e62-a878ca9b64a0" providerId="ADAL" clId="{79E30E1A-4AF8-0D47-B8D4-EFEC71E39A75}" dt="2023-12-04T05:03:44.845" v="635"/>
          <ac:graphicFrameMkLst>
            <pc:docMk/>
            <pc:sldMk cId="0" sldId="279"/>
            <ac:graphicFrameMk id="757" creationId="{00000000-0000-0000-0000-000000000000}"/>
          </ac:graphicFrameMkLst>
        </pc:graphicFrameChg>
        <pc:graphicFrameChg chg="mod">
          <ac:chgData name="Nicholson, Lasira L." userId="572c79f2-65a8-4fad-9e62-a878ca9b64a0" providerId="ADAL" clId="{79E30E1A-4AF8-0D47-B8D4-EFEC71E39A75}" dt="2023-12-04T05:03:44.845" v="635"/>
          <ac:graphicFrameMkLst>
            <pc:docMk/>
            <pc:sldMk cId="0" sldId="279"/>
            <ac:graphicFrameMk id="758" creationId="{00000000-0000-0000-0000-000000000000}"/>
          </ac:graphicFrameMkLst>
        </pc:graphicFrameChg>
        <pc:graphicFrameChg chg="mod">
          <ac:chgData name="Nicholson, Lasira L." userId="572c79f2-65a8-4fad-9e62-a878ca9b64a0" providerId="ADAL" clId="{79E30E1A-4AF8-0D47-B8D4-EFEC71E39A75}" dt="2023-12-04T05:03:44.845" v="635"/>
          <ac:graphicFrameMkLst>
            <pc:docMk/>
            <pc:sldMk cId="0" sldId="279"/>
            <ac:graphicFrameMk id="759" creationId="{00000000-0000-0000-0000-000000000000}"/>
          </ac:graphicFrameMkLst>
        </pc:graphicFrameChg>
      </pc:sldChg>
      <pc:sldChg chg="del modNotes">
        <pc:chgData name="Nicholson, Lasira L." userId="572c79f2-65a8-4fad-9e62-a878ca9b64a0" providerId="ADAL" clId="{79E30E1A-4AF8-0D47-B8D4-EFEC71E39A75}" dt="2023-12-04T05:03:44.845" v="634" actId="2696"/>
        <pc:sldMkLst>
          <pc:docMk/>
          <pc:sldMk cId="0" sldId="280"/>
        </pc:sldMkLst>
      </pc:sldChg>
      <pc:sldChg chg="del modNotes">
        <pc:chgData name="Nicholson, Lasira L." userId="572c79f2-65a8-4fad-9e62-a878ca9b64a0" providerId="ADAL" clId="{79E30E1A-4AF8-0D47-B8D4-EFEC71E39A75}" dt="2023-12-04T05:03:44.670" v="633" actId="2696"/>
        <pc:sldMkLst>
          <pc:docMk/>
          <pc:sldMk cId="0" sldId="281"/>
        </pc:sldMkLst>
      </pc:sldChg>
      <pc:sldChg chg="modSp del modNotes">
        <pc:chgData name="Nicholson, Lasira L." userId="572c79f2-65a8-4fad-9e62-a878ca9b64a0" providerId="ADAL" clId="{79E30E1A-4AF8-0D47-B8D4-EFEC71E39A75}" dt="2023-12-04T05:03:44.484" v="632" actId="2696"/>
        <pc:sldMkLst>
          <pc:docMk/>
          <pc:sldMk cId="0" sldId="282"/>
        </pc:sldMkLst>
        <pc:graphicFrameChg chg="mod">
          <ac:chgData name="Nicholson, Lasira L." userId="572c79f2-65a8-4fad-9e62-a878ca9b64a0" providerId="ADAL" clId="{79E30E1A-4AF8-0D47-B8D4-EFEC71E39A75}" dt="2023-12-04T05:03:44.370" v="631"/>
          <ac:graphicFrameMkLst>
            <pc:docMk/>
            <pc:sldMk cId="0" sldId="282"/>
            <ac:graphicFrameMk id="807" creationId="{00000000-0000-0000-0000-000000000000}"/>
          </ac:graphicFrameMkLst>
        </pc:graphicFrameChg>
      </pc:sldChg>
      <pc:sldChg chg="del modNotes">
        <pc:chgData name="Nicholson, Lasira L." userId="572c79f2-65a8-4fad-9e62-a878ca9b64a0" providerId="ADAL" clId="{79E30E1A-4AF8-0D47-B8D4-EFEC71E39A75}" dt="2023-12-04T05:03:44.369" v="630" actId="2696"/>
        <pc:sldMkLst>
          <pc:docMk/>
          <pc:sldMk cId="0" sldId="283"/>
        </pc:sldMkLst>
      </pc:sldChg>
      <pc:sldChg chg="del modNotes">
        <pc:chgData name="Nicholson, Lasira L." userId="572c79f2-65a8-4fad-9e62-a878ca9b64a0" providerId="ADAL" clId="{79E30E1A-4AF8-0D47-B8D4-EFEC71E39A75}" dt="2023-12-04T05:03:44.151" v="628" actId="2696"/>
        <pc:sldMkLst>
          <pc:docMk/>
          <pc:sldMk cId="0" sldId="284"/>
        </pc:sldMkLst>
      </pc:sldChg>
      <pc:sldChg chg="del modNotes">
        <pc:chgData name="Nicholson, Lasira L." userId="572c79f2-65a8-4fad-9e62-a878ca9b64a0" providerId="ADAL" clId="{79E30E1A-4AF8-0D47-B8D4-EFEC71E39A75}" dt="2023-12-04T05:03:43.994" v="627" actId="2696"/>
        <pc:sldMkLst>
          <pc:docMk/>
          <pc:sldMk cId="0" sldId="285"/>
        </pc:sldMkLst>
      </pc:sldChg>
      <pc:sldChg chg="del modNotes">
        <pc:chgData name="Nicholson, Lasira L." userId="572c79f2-65a8-4fad-9e62-a878ca9b64a0" providerId="ADAL" clId="{79E30E1A-4AF8-0D47-B8D4-EFEC71E39A75}" dt="2023-12-04T05:03:43.839" v="625" actId="2696"/>
        <pc:sldMkLst>
          <pc:docMk/>
          <pc:sldMk cId="0" sldId="286"/>
        </pc:sldMkLst>
      </pc:sldChg>
      <pc:sldChg chg="del modNotes">
        <pc:chgData name="Nicholson, Lasira L." userId="572c79f2-65a8-4fad-9e62-a878ca9b64a0" providerId="ADAL" clId="{79E30E1A-4AF8-0D47-B8D4-EFEC71E39A75}" dt="2023-12-04T05:03:43.648" v="623" actId="2696"/>
        <pc:sldMkLst>
          <pc:docMk/>
          <pc:sldMk cId="0" sldId="287"/>
        </pc:sldMkLst>
      </pc:sldChg>
      <pc:sldChg chg="del modNotes">
        <pc:chgData name="Nicholson, Lasira L." userId="572c79f2-65a8-4fad-9e62-a878ca9b64a0" providerId="ADAL" clId="{79E30E1A-4AF8-0D47-B8D4-EFEC71E39A75}" dt="2023-12-04T05:03:43.504" v="622" actId="2696"/>
        <pc:sldMkLst>
          <pc:docMk/>
          <pc:sldMk cId="0" sldId="288"/>
        </pc:sldMkLst>
      </pc:sldChg>
      <pc:sldChg chg="del modNotes">
        <pc:chgData name="Nicholson, Lasira L." userId="572c79f2-65a8-4fad-9e62-a878ca9b64a0" providerId="ADAL" clId="{79E30E1A-4AF8-0D47-B8D4-EFEC71E39A75}" dt="2023-12-04T05:03:43.320" v="620" actId="2696"/>
        <pc:sldMkLst>
          <pc:docMk/>
          <pc:sldMk cId="0" sldId="289"/>
        </pc:sldMkLst>
      </pc:sldChg>
      <pc:sldChg chg="del modNotes">
        <pc:chgData name="Nicholson, Lasira L." userId="572c79f2-65a8-4fad-9e62-a878ca9b64a0" providerId="ADAL" clId="{79E30E1A-4AF8-0D47-B8D4-EFEC71E39A75}" dt="2023-12-04T05:03:43.157" v="618" actId="2696"/>
        <pc:sldMkLst>
          <pc:docMk/>
          <pc:sldMk cId="0" sldId="290"/>
        </pc:sldMkLst>
      </pc:sldChg>
      <pc:sldChg chg="del modNotes">
        <pc:chgData name="Nicholson, Lasira L." userId="572c79f2-65a8-4fad-9e62-a878ca9b64a0" providerId="ADAL" clId="{79E30E1A-4AF8-0D47-B8D4-EFEC71E39A75}" dt="2023-11-29T12:24:29.342" v="187" actId="2696"/>
        <pc:sldMkLst>
          <pc:docMk/>
          <pc:sldMk cId="0" sldId="291"/>
        </pc:sldMkLst>
      </pc:sldChg>
      <pc:sldChg chg="del modNotes">
        <pc:chgData name="Nicholson, Lasira L." userId="572c79f2-65a8-4fad-9e62-a878ca9b64a0" providerId="ADAL" clId="{79E30E1A-4AF8-0D47-B8D4-EFEC71E39A75}" dt="2023-11-29T12:24:27.040" v="186" actId="2696"/>
        <pc:sldMkLst>
          <pc:docMk/>
          <pc:sldMk cId="0" sldId="292"/>
        </pc:sldMkLst>
      </pc:sldChg>
      <pc:sldChg chg="del modNotes">
        <pc:chgData name="Nicholson, Lasira L." userId="572c79f2-65a8-4fad-9e62-a878ca9b64a0" providerId="ADAL" clId="{79E30E1A-4AF8-0D47-B8D4-EFEC71E39A75}" dt="2023-11-29T12:24:24.896" v="185" actId="2696"/>
        <pc:sldMkLst>
          <pc:docMk/>
          <pc:sldMk cId="0" sldId="293"/>
        </pc:sldMkLst>
      </pc:sldChg>
      <pc:sldChg chg="del modNotes">
        <pc:chgData name="Nicholson, Lasira L." userId="572c79f2-65a8-4fad-9e62-a878ca9b64a0" providerId="ADAL" clId="{79E30E1A-4AF8-0D47-B8D4-EFEC71E39A75}" dt="2023-11-29T12:24:22.421" v="184" actId="2696"/>
        <pc:sldMkLst>
          <pc:docMk/>
          <pc:sldMk cId="0" sldId="294"/>
        </pc:sldMkLst>
      </pc:sldChg>
      <pc:sldChg chg="del modNotes">
        <pc:chgData name="Nicholson, Lasira L." userId="572c79f2-65a8-4fad-9e62-a878ca9b64a0" providerId="ADAL" clId="{79E30E1A-4AF8-0D47-B8D4-EFEC71E39A75}" dt="2023-11-29T12:24:22.133" v="183" actId="2696"/>
        <pc:sldMkLst>
          <pc:docMk/>
          <pc:sldMk cId="0" sldId="295"/>
        </pc:sldMkLst>
      </pc:sldChg>
      <pc:sldChg chg="del">
        <pc:chgData name="Nicholson, Lasira L." userId="572c79f2-65a8-4fad-9e62-a878ca9b64a0" providerId="ADAL" clId="{79E30E1A-4AF8-0D47-B8D4-EFEC71E39A75}" dt="2023-11-29T12:24:22.113" v="180" actId="2696"/>
        <pc:sldMkLst>
          <pc:docMk/>
          <pc:sldMk cId="0" sldId="296"/>
        </pc:sldMkLst>
      </pc:sldChg>
      <pc:sldChg chg="del">
        <pc:chgData name="Nicholson, Lasira L." userId="572c79f2-65a8-4fad-9e62-a878ca9b64a0" providerId="ADAL" clId="{79E30E1A-4AF8-0D47-B8D4-EFEC71E39A75}" dt="2023-11-29T12:24:21.896" v="179" actId="2696"/>
        <pc:sldMkLst>
          <pc:docMk/>
          <pc:sldMk cId="0" sldId="297"/>
        </pc:sldMkLst>
      </pc:sldChg>
      <pc:sldChg chg="modSp del modNotes">
        <pc:chgData name="Nicholson, Lasira L." userId="572c79f2-65a8-4fad-9e62-a878ca9b64a0" providerId="ADAL" clId="{79E30E1A-4AF8-0D47-B8D4-EFEC71E39A75}" dt="2023-11-29T12:24:21.770" v="178" actId="2696"/>
        <pc:sldMkLst>
          <pc:docMk/>
          <pc:sldMk cId="0" sldId="298"/>
        </pc:sldMkLst>
        <pc:graphicFrameChg chg="mod">
          <ac:chgData name="Nicholson, Lasira L." userId="572c79f2-65a8-4fad-9e62-a878ca9b64a0" providerId="ADAL" clId="{79E30E1A-4AF8-0D47-B8D4-EFEC71E39A75}" dt="2023-11-29T12:24:21.708" v="177"/>
          <ac:graphicFrameMkLst>
            <pc:docMk/>
            <pc:sldMk cId="0" sldId="298"/>
            <ac:graphicFrameMk id="4289" creationId="{00000000-0000-0000-0000-000000000000}"/>
          </ac:graphicFrameMkLst>
        </pc:graphicFrameChg>
        <pc:graphicFrameChg chg="mod">
          <ac:chgData name="Nicholson, Lasira L." userId="572c79f2-65a8-4fad-9e62-a878ca9b64a0" providerId="ADAL" clId="{79E30E1A-4AF8-0D47-B8D4-EFEC71E39A75}" dt="2023-11-29T12:24:21.708" v="177"/>
          <ac:graphicFrameMkLst>
            <pc:docMk/>
            <pc:sldMk cId="0" sldId="298"/>
            <ac:graphicFrameMk id="4341" creationId="{00000000-0000-0000-0000-000000000000}"/>
          </ac:graphicFrameMkLst>
        </pc:graphicFrameChg>
        <pc:graphicFrameChg chg="mod">
          <ac:chgData name="Nicholson, Lasira L." userId="572c79f2-65a8-4fad-9e62-a878ca9b64a0" providerId="ADAL" clId="{79E30E1A-4AF8-0D47-B8D4-EFEC71E39A75}" dt="2023-11-29T12:24:21.708" v="177"/>
          <ac:graphicFrameMkLst>
            <pc:docMk/>
            <pc:sldMk cId="0" sldId="298"/>
            <ac:graphicFrameMk id="4342" creationId="{00000000-0000-0000-0000-000000000000}"/>
          </ac:graphicFrameMkLst>
        </pc:graphicFrameChg>
        <pc:graphicFrameChg chg="mod">
          <ac:chgData name="Nicholson, Lasira L." userId="572c79f2-65a8-4fad-9e62-a878ca9b64a0" providerId="ADAL" clId="{79E30E1A-4AF8-0D47-B8D4-EFEC71E39A75}" dt="2023-11-29T12:24:21.708" v="177"/>
          <ac:graphicFrameMkLst>
            <pc:docMk/>
            <pc:sldMk cId="0" sldId="298"/>
            <ac:graphicFrameMk id="4385" creationId="{00000000-0000-0000-0000-000000000000}"/>
          </ac:graphicFrameMkLst>
        </pc:graphicFrameChg>
      </pc:sldChg>
      <pc:sldChg chg="del">
        <pc:chgData name="Nicholson, Lasira L." userId="572c79f2-65a8-4fad-9e62-a878ca9b64a0" providerId="ADAL" clId="{79E30E1A-4AF8-0D47-B8D4-EFEC71E39A75}" dt="2023-11-29T12:24:21.708" v="176" actId="2696"/>
        <pc:sldMkLst>
          <pc:docMk/>
          <pc:sldMk cId="0" sldId="299"/>
        </pc:sldMkLst>
      </pc:sldChg>
      <pc:sldChg chg="del">
        <pc:chgData name="Nicholson, Lasira L." userId="572c79f2-65a8-4fad-9e62-a878ca9b64a0" providerId="ADAL" clId="{79E30E1A-4AF8-0D47-B8D4-EFEC71E39A75}" dt="2023-11-29T12:24:21.639" v="175" actId="2696"/>
        <pc:sldMkLst>
          <pc:docMk/>
          <pc:sldMk cId="0" sldId="300"/>
        </pc:sldMkLst>
      </pc:sldChg>
      <pc:sldChg chg="del">
        <pc:chgData name="Nicholson, Lasira L." userId="572c79f2-65a8-4fad-9e62-a878ca9b64a0" providerId="ADAL" clId="{79E30E1A-4AF8-0D47-B8D4-EFEC71E39A75}" dt="2023-11-29T12:24:21.559" v="174" actId="2696"/>
        <pc:sldMkLst>
          <pc:docMk/>
          <pc:sldMk cId="0" sldId="301"/>
        </pc:sldMkLst>
      </pc:sldChg>
      <pc:sldChg chg="del">
        <pc:chgData name="Nicholson, Lasira L." userId="572c79f2-65a8-4fad-9e62-a878ca9b64a0" providerId="ADAL" clId="{79E30E1A-4AF8-0D47-B8D4-EFEC71E39A75}" dt="2023-11-29T12:24:21.034" v="173" actId="2696"/>
        <pc:sldMkLst>
          <pc:docMk/>
          <pc:sldMk cId="0" sldId="302"/>
        </pc:sldMkLst>
      </pc:sldChg>
      <pc:sldChg chg="del">
        <pc:chgData name="Nicholson, Lasira L." userId="572c79f2-65a8-4fad-9e62-a878ca9b64a0" providerId="ADAL" clId="{79E30E1A-4AF8-0D47-B8D4-EFEC71E39A75}" dt="2023-11-29T12:24:20.872" v="172" actId="2696"/>
        <pc:sldMkLst>
          <pc:docMk/>
          <pc:sldMk cId="0" sldId="303"/>
        </pc:sldMkLst>
      </pc:sldChg>
      <pc:sldChg chg="del">
        <pc:chgData name="Nicholson, Lasira L." userId="572c79f2-65a8-4fad-9e62-a878ca9b64a0" providerId="ADAL" clId="{79E30E1A-4AF8-0D47-B8D4-EFEC71E39A75}" dt="2023-11-29T12:24:20.719" v="171" actId="2696"/>
        <pc:sldMkLst>
          <pc:docMk/>
          <pc:sldMk cId="0" sldId="304"/>
        </pc:sldMkLst>
      </pc:sldChg>
      <pc:sldChg chg="del">
        <pc:chgData name="Nicholson, Lasira L." userId="572c79f2-65a8-4fad-9e62-a878ca9b64a0" providerId="ADAL" clId="{79E30E1A-4AF8-0D47-B8D4-EFEC71E39A75}" dt="2023-11-29T12:24:20.558" v="170" actId="2696"/>
        <pc:sldMkLst>
          <pc:docMk/>
          <pc:sldMk cId="0" sldId="305"/>
        </pc:sldMkLst>
      </pc:sldChg>
      <pc:sldChg chg="del">
        <pc:chgData name="Nicholson, Lasira L." userId="572c79f2-65a8-4fad-9e62-a878ca9b64a0" providerId="ADAL" clId="{79E30E1A-4AF8-0D47-B8D4-EFEC71E39A75}" dt="2023-11-29T12:24:20.362" v="169" actId="2696"/>
        <pc:sldMkLst>
          <pc:docMk/>
          <pc:sldMk cId="0" sldId="306"/>
        </pc:sldMkLst>
      </pc:sldChg>
      <pc:sldChg chg="del">
        <pc:chgData name="Nicholson, Lasira L." userId="572c79f2-65a8-4fad-9e62-a878ca9b64a0" providerId="ADAL" clId="{79E30E1A-4AF8-0D47-B8D4-EFEC71E39A75}" dt="2023-11-29T12:24:20.209" v="168" actId="2696"/>
        <pc:sldMkLst>
          <pc:docMk/>
          <pc:sldMk cId="0" sldId="307"/>
        </pc:sldMkLst>
      </pc:sldChg>
      <pc:sldChg chg="del">
        <pc:chgData name="Nicholson, Lasira L." userId="572c79f2-65a8-4fad-9e62-a878ca9b64a0" providerId="ADAL" clId="{79E30E1A-4AF8-0D47-B8D4-EFEC71E39A75}" dt="2023-11-29T12:24:19.848" v="167" actId="2696"/>
        <pc:sldMkLst>
          <pc:docMk/>
          <pc:sldMk cId="0" sldId="308"/>
        </pc:sldMkLst>
      </pc:sldChg>
      <pc:sldMasterChg chg="delSldLayout">
        <pc:chgData name="Nicholson, Lasira L." userId="572c79f2-65a8-4fad-9e62-a878ca9b64a0" providerId="ADAL" clId="{79E30E1A-4AF8-0D47-B8D4-EFEC71E39A75}" dt="2023-12-04T05:04:57.495" v="687" actId="2696"/>
        <pc:sldMasterMkLst>
          <pc:docMk/>
          <pc:sldMasterMk cId="0" sldId="2147483679"/>
        </pc:sldMasterMkLst>
        <pc:sldLayoutChg chg="del">
          <pc:chgData name="Nicholson, Lasira L." userId="572c79f2-65a8-4fad-9e62-a878ca9b64a0" providerId="ADAL" clId="{79E30E1A-4AF8-0D47-B8D4-EFEC71E39A75}" dt="2023-12-04T05:03:43.160" v="619" actId="2696"/>
          <pc:sldLayoutMkLst>
            <pc:docMk/>
            <pc:sldMasterMk cId="0" sldId="2147483679"/>
            <pc:sldLayoutMk cId="0" sldId="2147483650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7.610" v="643" actId="2696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5.530" v="641" actId="2696"/>
          <pc:sldLayoutMkLst>
            <pc:docMk/>
            <pc:sldMasterMk cId="0" sldId="2147483679"/>
            <pc:sldLayoutMk cId="0" sldId="2147483652"/>
          </pc:sldLayoutMkLst>
        </pc:sldLayoutChg>
        <pc:sldLayoutChg chg="del">
          <pc:chgData name="Nicholson, Lasira L." userId="572c79f2-65a8-4fad-9e62-a878ca9b64a0" providerId="ADAL" clId="{79E30E1A-4AF8-0D47-B8D4-EFEC71E39A75}" dt="2023-12-04T05:03:38.543" v="617" actId="2696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icholson, Lasira L." userId="572c79f2-65a8-4fad-9e62-a878ca9b64a0" providerId="ADAL" clId="{79E30E1A-4AF8-0D47-B8D4-EFEC71E39A75}" dt="2023-12-04T05:03:57.758" v="653" actId="2696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icholson, Lasira L." userId="572c79f2-65a8-4fad-9e62-a878ca9b64a0" providerId="ADAL" clId="{79E30E1A-4AF8-0D47-B8D4-EFEC71E39A75}" dt="2023-12-04T05:03:52.462" v="651" actId="2696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7.836" v="645" actId="2696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5.175" v="638" actId="2696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icholson, Lasira L." userId="572c79f2-65a8-4fad-9e62-a878ca9b64a0" providerId="ADAL" clId="{79E30E1A-4AF8-0D47-B8D4-EFEC71E39A75}" dt="2023-12-04T04:24:06.857" v="199" actId="2696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icholson, Lasira L." userId="572c79f2-65a8-4fad-9e62-a878ca9b64a0" providerId="ADAL" clId="{79E30E1A-4AF8-0D47-B8D4-EFEC71E39A75}" dt="2023-12-04T05:04:57.495" v="687" actId="2696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3.840" v="626" actId="2696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3.321" v="621" actId="2696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4.153" v="629" actId="2696"/>
          <pc:sldLayoutMkLst>
            <pc:docMk/>
            <pc:sldMasterMk cId="0" sldId="2147483679"/>
            <pc:sldLayoutMk cId="0" sldId="2147483667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8.177" v="649" actId="2696"/>
          <pc:sldLayoutMkLst>
            <pc:docMk/>
            <pc:sldMasterMk cId="0" sldId="2147483679"/>
            <pc:sldLayoutMk cId="0" sldId="2147483672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8.014" v="647" actId="2696"/>
          <pc:sldLayoutMkLst>
            <pc:docMk/>
            <pc:sldMasterMk cId="0" sldId="2147483679"/>
            <pc:sldLayoutMk cId="0" sldId="2147483673"/>
          </pc:sldLayoutMkLst>
        </pc:sldLayoutChg>
        <pc:sldLayoutChg chg="del">
          <pc:chgData name="Nicholson, Lasira L." userId="572c79f2-65a8-4fad-9e62-a878ca9b64a0" providerId="ADAL" clId="{79E30E1A-4AF8-0D47-B8D4-EFEC71E39A75}" dt="2023-12-04T05:03:43.650" v="624" actId="2696"/>
          <pc:sldLayoutMkLst>
            <pc:docMk/>
            <pc:sldMasterMk cId="0" sldId="2147483679"/>
            <pc:sldLayoutMk cId="0" sldId="2147483674"/>
          </pc:sldLayoutMkLst>
        </pc:sldLayoutChg>
      </pc:sldMasterChg>
      <pc:sldMasterChg chg="del delSldLayout">
        <pc:chgData name="Nicholson, Lasira L." userId="572c79f2-65a8-4fad-9e62-a878ca9b64a0" providerId="ADAL" clId="{79E30E1A-4AF8-0D47-B8D4-EFEC71E39A75}" dt="2023-11-29T12:24:29.345" v="189" actId="2696"/>
        <pc:sldMasterMkLst>
          <pc:docMk/>
          <pc:sldMasterMk cId="0" sldId="2147483680"/>
        </pc:sldMasterMkLst>
        <pc:sldLayoutChg chg="del">
          <pc:chgData name="Nicholson, Lasira L." userId="572c79f2-65a8-4fad-9e62-a878ca9b64a0" providerId="ADAL" clId="{79E30E1A-4AF8-0D47-B8D4-EFEC71E39A75}" dt="2023-11-29T12:24:22.115" v="181" actId="2696"/>
          <pc:sldLayoutMkLst>
            <pc:docMk/>
            <pc:sldMasterMk cId="0" sldId="2147483680"/>
            <pc:sldLayoutMk cId="0" sldId="2147483677"/>
          </pc:sldLayoutMkLst>
        </pc:sldLayoutChg>
        <pc:sldLayoutChg chg="del">
          <pc:chgData name="Nicholson, Lasira L." userId="572c79f2-65a8-4fad-9e62-a878ca9b64a0" providerId="ADAL" clId="{79E30E1A-4AF8-0D47-B8D4-EFEC71E39A75}" dt="2023-11-29T12:24:29.343" v="188" actId="2696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fce2bc81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fce2bc81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18643" t="25412" r="23689" b="30818"/>
          <a:stretch/>
        </p:blipFill>
        <p:spPr>
          <a:xfrm>
            <a:off x="2582550" y="0"/>
            <a:ext cx="65614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r="6576" b="34193"/>
          <a:stretch/>
        </p:blipFill>
        <p:spPr>
          <a:xfrm>
            <a:off x="7179475" y="1758700"/>
            <a:ext cx="1940400" cy="33848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6690" t="4141"/>
          <a:stretch/>
        </p:blipFill>
        <p:spPr>
          <a:xfrm>
            <a:off x="0" y="-68750"/>
            <a:ext cx="1940399" cy="4930427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325" y="539500"/>
            <a:ext cx="5749200" cy="19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325" y="2496025"/>
            <a:ext cx="5749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tonio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/>
          <p:cNvPicPr preferRelativeResize="0"/>
          <p:nvPr/>
        </p:nvPicPr>
        <p:blipFill rotWithShape="1">
          <a:blip r:embed="rId2">
            <a:alphaModFix/>
          </a:blip>
          <a:srcRect l="4371" t="19954" r="15261" b="36276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t="15278" b="13329"/>
          <a:stretch/>
        </p:blipFill>
        <p:spPr>
          <a:xfrm flipH="1">
            <a:off x="713225" y="1471500"/>
            <a:ext cx="2077000" cy="3671997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l="10184" t="5485" r="29730" b="61329"/>
          <a:stretch/>
        </p:blipFill>
        <p:spPr>
          <a:xfrm flipH="1">
            <a:off x="4269300" y="3436575"/>
            <a:ext cx="1249500" cy="1706926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3180000" cy="14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1"/>
          </p:nvPr>
        </p:nvSpPr>
        <p:spPr>
          <a:xfrm>
            <a:off x="5518800" y="967891"/>
            <a:ext cx="19782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2"/>
          </p:nvPr>
        </p:nvSpPr>
        <p:spPr>
          <a:xfrm>
            <a:off x="5518800" y="2012968"/>
            <a:ext cx="19782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3"/>
          </p:nvPr>
        </p:nvSpPr>
        <p:spPr>
          <a:xfrm>
            <a:off x="5518800" y="3058044"/>
            <a:ext cx="19782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4"/>
          </p:nvPr>
        </p:nvSpPr>
        <p:spPr>
          <a:xfrm>
            <a:off x="5518800" y="4103121"/>
            <a:ext cx="19782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5"/>
          </p:nvPr>
        </p:nvSpPr>
        <p:spPr>
          <a:xfrm>
            <a:off x="5518800" y="693416"/>
            <a:ext cx="1978200" cy="4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6"/>
          </p:nvPr>
        </p:nvSpPr>
        <p:spPr>
          <a:xfrm>
            <a:off x="5518802" y="1738493"/>
            <a:ext cx="1978200" cy="4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7"/>
          </p:nvPr>
        </p:nvSpPr>
        <p:spPr>
          <a:xfrm>
            <a:off x="5518800" y="2783570"/>
            <a:ext cx="1978200" cy="4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8"/>
          </p:nvPr>
        </p:nvSpPr>
        <p:spPr>
          <a:xfrm>
            <a:off x="5518802" y="3828646"/>
            <a:ext cx="1978200" cy="4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9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tonio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5"/>
          <p:cNvPicPr preferRelativeResize="0"/>
          <p:nvPr/>
        </p:nvPicPr>
        <p:blipFill rotWithShape="1">
          <a:blip r:embed="rId2">
            <a:alphaModFix/>
          </a:blip>
          <a:srcRect l="-10552" t="13139" r="30185" b="43090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t="15277" b="38043"/>
          <a:stretch/>
        </p:blipFill>
        <p:spPr>
          <a:xfrm flipH="1">
            <a:off x="2278100" y="2742650"/>
            <a:ext cx="2077000" cy="240085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l="10184" t="5485" r="29730" b="25333"/>
          <a:stretch/>
        </p:blipFill>
        <p:spPr>
          <a:xfrm flipH="1">
            <a:off x="0" y="1585049"/>
            <a:ext cx="1249500" cy="355845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719950" y="539500"/>
            <a:ext cx="27435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1"/>
          </p:nvPr>
        </p:nvSpPr>
        <p:spPr>
          <a:xfrm>
            <a:off x="4293530" y="956883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2"/>
          </p:nvPr>
        </p:nvSpPr>
        <p:spPr>
          <a:xfrm>
            <a:off x="4293530" y="3722475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3"/>
          </p:nvPr>
        </p:nvSpPr>
        <p:spPr>
          <a:xfrm>
            <a:off x="4293530" y="2339679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4"/>
          </p:nvPr>
        </p:nvSpPr>
        <p:spPr>
          <a:xfrm>
            <a:off x="6595423" y="3722475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5"/>
          </p:nvPr>
        </p:nvSpPr>
        <p:spPr>
          <a:xfrm>
            <a:off x="6595423" y="956883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6"/>
          </p:nvPr>
        </p:nvSpPr>
        <p:spPr>
          <a:xfrm>
            <a:off x="6595423" y="2339679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7"/>
          </p:nvPr>
        </p:nvSpPr>
        <p:spPr>
          <a:xfrm>
            <a:off x="4293530" y="563750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8"/>
          </p:nvPr>
        </p:nvSpPr>
        <p:spPr>
          <a:xfrm>
            <a:off x="4293530" y="3335407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ubTitle" idx="9"/>
          </p:nvPr>
        </p:nvSpPr>
        <p:spPr>
          <a:xfrm>
            <a:off x="4293530" y="1949579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subTitle" idx="13"/>
          </p:nvPr>
        </p:nvSpPr>
        <p:spPr>
          <a:xfrm>
            <a:off x="6595423" y="3323632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14"/>
          </p:nvPr>
        </p:nvSpPr>
        <p:spPr>
          <a:xfrm>
            <a:off x="6595423" y="563750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15"/>
          </p:nvPr>
        </p:nvSpPr>
        <p:spPr>
          <a:xfrm>
            <a:off x="6595423" y="1943691"/>
            <a:ext cx="1838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16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tonio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9"/>
          <p:cNvPicPr preferRelativeResize="0"/>
          <p:nvPr/>
        </p:nvPicPr>
        <p:blipFill rotWithShape="1">
          <a:blip r:embed="rId2">
            <a:alphaModFix/>
          </a:blip>
          <a:srcRect t="15279" b="12340"/>
          <a:stretch/>
        </p:blipFill>
        <p:spPr>
          <a:xfrm flipH="1">
            <a:off x="-436700" y="0"/>
            <a:ext cx="2077000" cy="37227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 l="-2571" t="37405" r="22205" b="18825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 rotWithShape="1">
          <a:blip r:embed="rId4">
            <a:alphaModFix/>
          </a:blip>
          <a:srcRect l="11220" t="2719" r="29727" b="35183"/>
          <a:stretch/>
        </p:blipFill>
        <p:spPr>
          <a:xfrm flipH="1">
            <a:off x="7202774" y="1949575"/>
            <a:ext cx="1228001" cy="3193923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0"/>
          <p:cNvPicPr preferRelativeResize="0"/>
          <p:nvPr/>
        </p:nvPicPr>
        <p:blipFill rotWithShape="1">
          <a:blip r:embed="rId2">
            <a:alphaModFix/>
          </a:blip>
          <a:srcRect l="1896" t="-2634" r="17736" b="58865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 t="15279" b="12340"/>
          <a:stretch/>
        </p:blipFill>
        <p:spPr>
          <a:xfrm flipH="1">
            <a:off x="3943425" y="0"/>
            <a:ext cx="2077000" cy="37227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250" name="Google Shape;250;p30"/>
          <p:cNvPicPr preferRelativeResize="0"/>
          <p:nvPr/>
        </p:nvPicPr>
        <p:blipFill rotWithShape="1">
          <a:blip r:embed="rId4">
            <a:alphaModFix/>
          </a:blip>
          <a:srcRect l="11220" t="2719" r="29727" b="35183"/>
          <a:stretch/>
        </p:blipFill>
        <p:spPr>
          <a:xfrm flipH="1">
            <a:off x="7202774" y="1949575"/>
            <a:ext cx="1228001" cy="3193923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363175" y="1506024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021375" y="664224"/>
            <a:ext cx="1409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363175" y="230536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l="11765" t="12421" r="7867" b="43808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t="15279" b="12340"/>
          <a:stretch/>
        </p:blipFill>
        <p:spPr>
          <a:xfrm flipH="1">
            <a:off x="7067000" y="0"/>
            <a:ext cx="2077000" cy="37227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 l="5408" t="5481" r="24074" b="12213"/>
          <a:stretch/>
        </p:blipFill>
        <p:spPr>
          <a:xfrm flipH="1">
            <a:off x="-19988" y="910050"/>
            <a:ext cx="1466425" cy="4233452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22" name="Google Shape;22;p3"/>
          <p:cNvSpPr txBox="1">
            <a:spLocks noGrp="1"/>
          </p:cNvSpPr>
          <p:nvPr>
            <p:ph type="subTitle" idx="3"/>
          </p:nvPr>
        </p:nvSpPr>
        <p:spPr>
          <a:xfrm>
            <a:off x="6289675" y="4213708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13225" y="1037250"/>
            <a:ext cx="38937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716149" y="1807950"/>
            <a:ext cx="38937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7160" t="32446" r="12472" b="23784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t="15279" b="12340"/>
          <a:stretch/>
        </p:blipFill>
        <p:spPr>
          <a:xfrm flipH="1">
            <a:off x="7067000" y="0"/>
            <a:ext cx="2077000" cy="37227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 l="5406" t="5483" r="52807" b="18361"/>
          <a:stretch/>
        </p:blipFill>
        <p:spPr>
          <a:xfrm flipH="1">
            <a:off x="-1" y="1226325"/>
            <a:ext cx="868926" cy="3917174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t="15279" b="49325"/>
          <a:stretch/>
        </p:blipFill>
        <p:spPr>
          <a:xfrm flipH="1">
            <a:off x="483925" y="4182875"/>
            <a:ext cx="1096000" cy="960625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52" name="Google Shape;52;p7"/>
          <p:cNvSpPr txBox="1">
            <a:spLocks noGrp="1"/>
          </p:cNvSpPr>
          <p:nvPr>
            <p:ph type="subTitle" idx="2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713225" y="1406850"/>
            <a:ext cx="4854900" cy="12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749618" y="2614050"/>
            <a:ext cx="4818600" cy="11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l="11765" t="12421" r="7867" b="43808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t="15279" b="12340"/>
          <a:stretch/>
        </p:blipFill>
        <p:spPr>
          <a:xfrm flipH="1">
            <a:off x="7067000" y="0"/>
            <a:ext cx="2077000" cy="37227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4">
            <a:alphaModFix/>
          </a:blip>
          <a:srcRect l="5408" t="5481" r="24074" b="12213"/>
          <a:stretch/>
        </p:blipFill>
        <p:spPr>
          <a:xfrm flipH="1">
            <a:off x="-19988" y="910050"/>
            <a:ext cx="1466425" cy="4233452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t="15279" b="12340"/>
          <a:stretch/>
        </p:blipFill>
        <p:spPr>
          <a:xfrm flipH="1">
            <a:off x="1344353" y="3179100"/>
            <a:ext cx="1095994" cy="19644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66" name="Google Shape;66;p9"/>
          <p:cNvSpPr txBox="1">
            <a:spLocks noGrp="1"/>
          </p:cNvSpPr>
          <p:nvPr>
            <p:ph type="subTitle" idx="2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tonio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2">
            <a:alphaModFix/>
          </a:blip>
          <a:srcRect l="5762" t="12421" r="13871" b="43808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34193"/>
          <a:stretch/>
        </p:blipFill>
        <p:spPr>
          <a:xfrm flipH="1">
            <a:off x="0" y="1758700"/>
            <a:ext cx="2077000" cy="33848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l="5410" t="5482"/>
          <a:stretch/>
        </p:blipFill>
        <p:spPr>
          <a:xfrm flipH="1">
            <a:off x="7176974" y="0"/>
            <a:ext cx="1967026" cy="4861676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13325" y="1731875"/>
            <a:ext cx="4551600" cy="9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1"/>
          </p:nvPr>
        </p:nvSpPr>
        <p:spPr>
          <a:xfrm>
            <a:off x="713325" y="2619025"/>
            <a:ext cx="455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2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tonio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2">
            <a:alphaModFix/>
          </a:blip>
          <a:srcRect l="-10222" t="20470" r="29856" b="35759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t="15279" b="12340"/>
          <a:stretch/>
        </p:blipFill>
        <p:spPr>
          <a:xfrm flipH="1">
            <a:off x="3392450" y="0"/>
            <a:ext cx="2077000" cy="37227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l="5409" t="5484" r="29726" b="28351"/>
          <a:stretch/>
        </p:blipFill>
        <p:spPr>
          <a:xfrm flipH="1">
            <a:off x="1431451" y="1740248"/>
            <a:ext cx="1348849" cy="3403249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3622800" cy="15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5523600" y="2576675"/>
            <a:ext cx="27777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2"/>
          </p:nvPr>
        </p:nvSpPr>
        <p:spPr>
          <a:xfrm>
            <a:off x="5523600" y="966699"/>
            <a:ext cx="2777700" cy="9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5523600" y="2174572"/>
            <a:ext cx="27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4"/>
          </p:nvPr>
        </p:nvSpPr>
        <p:spPr>
          <a:xfrm>
            <a:off x="5523600" y="564600"/>
            <a:ext cx="27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tonio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2">
            <a:alphaModFix/>
          </a:blip>
          <a:srcRect t="15279" b="12340"/>
          <a:stretch/>
        </p:blipFill>
        <p:spPr>
          <a:xfrm flipH="1">
            <a:off x="-436700" y="0"/>
            <a:ext cx="2077000" cy="37227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3">
            <a:alphaModFix/>
          </a:blip>
          <a:srcRect l="-22703" t="17170" r="42337" b="39059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l="32483" t="5487" r="29728" b="35186"/>
          <a:stretch/>
        </p:blipFill>
        <p:spPr>
          <a:xfrm flipH="1">
            <a:off x="8358175" y="2092050"/>
            <a:ext cx="785826" cy="3051448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3798900" cy="1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1"/>
          </p:nvPr>
        </p:nvSpPr>
        <p:spPr>
          <a:xfrm>
            <a:off x="5518797" y="966599"/>
            <a:ext cx="26505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2"/>
          </p:nvPr>
        </p:nvSpPr>
        <p:spPr>
          <a:xfrm>
            <a:off x="5518797" y="3729001"/>
            <a:ext cx="26505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3"/>
          </p:nvPr>
        </p:nvSpPr>
        <p:spPr>
          <a:xfrm>
            <a:off x="5518797" y="2347800"/>
            <a:ext cx="26505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4"/>
          </p:nvPr>
        </p:nvSpPr>
        <p:spPr>
          <a:xfrm>
            <a:off x="5518797" y="567404"/>
            <a:ext cx="26505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5"/>
          </p:nvPr>
        </p:nvSpPr>
        <p:spPr>
          <a:xfrm>
            <a:off x="5518797" y="3329806"/>
            <a:ext cx="26505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6"/>
          </p:nvPr>
        </p:nvSpPr>
        <p:spPr>
          <a:xfrm>
            <a:off x="5518797" y="1948605"/>
            <a:ext cx="26505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7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tonio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2">
            <a:alphaModFix/>
          </a:blip>
          <a:srcRect t="15279" b="12340"/>
          <a:stretch/>
        </p:blipFill>
        <p:spPr>
          <a:xfrm flipH="1">
            <a:off x="-436700" y="0"/>
            <a:ext cx="2077000" cy="3722701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l="-22703" t="17170" r="42337" b="39059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 rotWithShape="1">
          <a:blip r:embed="rId4">
            <a:alphaModFix/>
          </a:blip>
          <a:srcRect l="32483" t="5487" r="29728" b="35186"/>
          <a:stretch/>
        </p:blipFill>
        <p:spPr>
          <a:xfrm flipH="1">
            <a:off x="8358175" y="2092050"/>
            <a:ext cx="785826" cy="3051448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lt1"/>
            </a:outerShdw>
          </a:effectLst>
        </p:spPr>
      </p:pic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34773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5518804" y="956887"/>
            <a:ext cx="24147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2"/>
          </p:nvPr>
        </p:nvSpPr>
        <p:spPr>
          <a:xfrm>
            <a:off x="5518804" y="3728536"/>
            <a:ext cx="24147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3"/>
          </p:nvPr>
        </p:nvSpPr>
        <p:spPr>
          <a:xfrm>
            <a:off x="5518804" y="2342711"/>
            <a:ext cx="24147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5518804" y="563762"/>
            <a:ext cx="24147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5"/>
          </p:nvPr>
        </p:nvSpPr>
        <p:spPr>
          <a:xfrm>
            <a:off x="5518800" y="3335405"/>
            <a:ext cx="24147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6"/>
          </p:nvPr>
        </p:nvSpPr>
        <p:spPr>
          <a:xfrm>
            <a:off x="5518804" y="1949583"/>
            <a:ext cx="24147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7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tonio"/>
              <a:buNone/>
              <a:defRPr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ntonio"/>
              <a:buNone/>
              <a:defRPr sz="4500" b="1">
                <a:solidFill>
                  <a:schemeClr val="l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3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>
            <a:spLocks noGrp="1"/>
          </p:cNvSpPr>
          <p:nvPr>
            <p:ph type="ctrTitle"/>
          </p:nvPr>
        </p:nvSpPr>
        <p:spPr>
          <a:xfrm>
            <a:off x="713325" y="539500"/>
            <a:ext cx="5749200" cy="19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Strides to Serenity: </a:t>
            </a:r>
            <a:r>
              <a:rPr lang="en-US" sz="3200" dirty="0"/>
              <a:t> Unraveling the link between stress and running in female track athletes</a:t>
            </a:r>
            <a:endParaRPr dirty="0"/>
          </a:p>
        </p:txBody>
      </p:sp>
      <p:sp>
        <p:nvSpPr>
          <p:cNvPr id="264" name="Google Shape;264;p34"/>
          <p:cNvSpPr txBox="1">
            <a:spLocks noGrp="1"/>
          </p:cNvSpPr>
          <p:nvPr>
            <p:ph type="subTitle" idx="2"/>
          </p:nvPr>
        </p:nvSpPr>
        <p:spPr>
          <a:xfrm>
            <a:off x="713325" y="4213650"/>
            <a:ext cx="21411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Antonio"/>
                <a:ea typeface="Antonio"/>
                <a:cs typeface="Antonio"/>
                <a:sym typeface="Antonio"/>
              </a:rPr>
              <a:t>By</a:t>
            </a:r>
            <a:r>
              <a:rPr lang="en" dirty="0"/>
              <a:t>: Lasira Nicholson</a:t>
            </a:r>
            <a:endParaRPr sz="1400" b="1" dirty="0">
              <a:latin typeface="Antonio"/>
              <a:ea typeface="Antonio"/>
              <a:cs typeface="Antonio"/>
              <a:sym typeface="Antoni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 txBox="1">
            <a:spLocks noGrp="1"/>
          </p:cNvSpPr>
          <p:nvPr>
            <p:ph type="title"/>
          </p:nvPr>
        </p:nvSpPr>
        <p:spPr>
          <a:xfrm>
            <a:off x="404501" y="298775"/>
            <a:ext cx="5433033" cy="9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Concluding Statements</a:t>
            </a:r>
            <a:endParaRPr dirty="0"/>
          </a:p>
        </p:txBody>
      </p:sp>
      <p:sp>
        <p:nvSpPr>
          <p:cNvPr id="587" name="Google Shape;587;p48"/>
          <p:cNvSpPr txBox="1">
            <a:spLocks noGrp="1"/>
          </p:cNvSpPr>
          <p:nvPr>
            <p:ph type="subTitle" idx="1"/>
          </p:nvPr>
        </p:nvSpPr>
        <p:spPr>
          <a:xfrm>
            <a:off x="225596" y="1722183"/>
            <a:ext cx="5790842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study reveals high pre-race anxiety levels among female track athletes, emphasizing the significant impact of cognitive anxiety on performance outcomes.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Our findings contribute to sports psychology by shedding light on the psychological challenges faced by female track athletes, particularly the need for tailored interventions to manage cognitive anxiety effectively.</a:t>
            </a:r>
          </a:p>
          <a:p>
            <a:br>
              <a:rPr lang="en-US" dirty="0"/>
            </a:br>
            <a:endParaRPr dirty="0"/>
          </a:p>
        </p:txBody>
      </p:sp>
      <p:pic>
        <p:nvPicPr>
          <p:cNvPr id="588" name="Google Shape;588;p48"/>
          <p:cNvPicPr preferRelativeResize="0"/>
          <p:nvPr/>
        </p:nvPicPr>
        <p:blipFill rotWithShape="1">
          <a:blip r:embed="rId3">
            <a:alphaModFix/>
          </a:blip>
          <a:srcRect l="38149" t="3608" r="32389" b="3618"/>
          <a:stretch/>
        </p:blipFill>
        <p:spPr>
          <a:xfrm>
            <a:off x="5581900" y="432813"/>
            <a:ext cx="2171976" cy="4558574"/>
          </a:xfrm>
          <a:prstGeom prst="rect">
            <a:avLst/>
          </a:prstGeom>
          <a:noFill/>
          <a:ln>
            <a:noFill/>
          </a:ln>
          <a:effectLst>
            <a:outerShdw blurRad="485775" dist="209550" dir="5400000" algn="bl" rotWithShape="0">
              <a:schemeClr val="accent1">
                <a:alpha val="50000"/>
              </a:schemeClr>
            </a:outerShdw>
          </a:effectLst>
        </p:spPr>
      </p:pic>
      <p:sp>
        <p:nvSpPr>
          <p:cNvPr id="590" name="Google Shape;590;p48"/>
          <p:cNvSpPr/>
          <p:nvPr/>
        </p:nvSpPr>
        <p:spPr>
          <a:xfrm>
            <a:off x="7973575" y="689300"/>
            <a:ext cx="457200" cy="457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48"/>
          <p:cNvGrpSpPr/>
          <p:nvPr/>
        </p:nvGrpSpPr>
        <p:grpSpPr>
          <a:xfrm>
            <a:off x="8028500" y="782975"/>
            <a:ext cx="347325" cy="269825"/>
            <a:chOff x="3298650" y="1825150"/>
            <a:chExt cx="347325" cy="269825"/>
          </a:xfrm>
        </p:grpSpPr>
        <p:sp>
          <p:nvSpPr>
            <p:cNvPr id="592" name="Google Shape;592;p48"/>
            <p:cNvSpPr/>
            <p:nvPr/>
          </p:nvSpPr>
          <p:spPr>
            <a:xfrm>
              <a:off x="3505600" y="1957275"/>
              <a:ext cx="140375" cy="137700"/>
            </a:xfrm>
            <a:custGeom>
              <a:avLst/>
              <a:gdLst/>
              <a:ahLst/>
              <a:cxnLst/>
              <a:rect l="l" t="t" r="r" b="b"/>
              <a:pathLst>
                <a:path w="5615" h="5508" extrusionOk="0">
                  <a:moveTo>
                    <a:pt x="3570" y="1"/>
                  </a:moveTo>
                  <a:lnTo>
                    <a:pt x="4007" y="2491"/>
                  </a:lnTo>
                  <a:cubicBezTo>
                    <a:pt x="4123" y="3154"/>
                    <a:pt x="3677" y="3788"/>
                    <a:pt x="3016" y="3904"/>
                  </a:cubicBezTo>
                  <a:cubicBezTo>
                    <a:pt x="2944" y="3917"/>
                    <a:pt x="2874" y="3923"/>
                    <a:pt x="2803" y="3923"/>
                  </a:cubicBezTo>
                  <a:cubicBezTo>
                    <a:pt x="2209" y="3923"/>
                    <a:pt x="1704" y="3497"/>
                    <a:pt x="1602" y="2912"/>
                  </a:cubicBezTo>
                  <a:lnTo>
                    <a:pt x="1166" y="427"/>
                  </a:lnTo>
                  <a:cubicBezTo>
                    <a:pt x="1090" y="482"/>
                    <a:pt x="1016" y="542"/>
                    <a:pt x="945" y="604"/>
                  </a:cubicBezTo>
                  <a:lnTo>
                    <a:pt x="309" y="1423"/>
                  </a:lnTo>
                  <a:cubicBezTo>
                    <a:pt x="113" y="1807"/>
                    <a:pt x="1" y="2241"/>
                    <a:pt x="1" y="2702"/>
                  </a:cubicBezTo>
                  <a:cubicBezTo>
                    <a:pt x="1" y="4250"/>
                    <a:pt x="1260" y="5508"/>
                    <a:pt x="2808" y="5508"/>
                  </a:cubicBezTo>
                  <a:cubicBezTo>
                    <a:pt x="4355" y="5508"/>
                    <a:pt x="5615" y="4250"/>
                    <a:pt x="5615" y="2702"/>
                  </a:cubicBezTo>
                  <a:cubicBezTo>
                    <a:pt x="5615" y="1418"/>
                    <a:pt x="4748" y="333"/>
                    <a:pt x="3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8"/>
            <p:cNvSpPr/>
            <p:nvPr/>
          </p:nvSpPr>
          <p:spPr>
            <a:xfrm>
              <a:off x="3298650" y="1954850"/>
              <a:ext cx="125225" cy="140125"/>
            </a:xfrm>
            <a:custGeom>
              <a:avLst/>
              <a:gdLst/>
              <a:ahLst/>
              <a:cxnLst/>
              <a:rect l="l" t="t" r="r" b="b"/>
              <a:pathLst>
                <a:path w="5009" h="5605" extrusionOk="0">
                  <a:moveTo>
                    <a:pt x="2598" y="0"/>
                  </a:moveTo>
                  <a:lnTo>
                    <a:pt x="2598" y="0"/>
                  </a:lnTo>
                  <a:cubicBezTo>
                    <a:pt x="1148" y="106"/>
                    <a:pt x="0" y="1320"/>
                    <a:pt x="0" y="2799"/>
                  </a:cubicBezTo>
                  <a:cubicBezTo>
                    <a:pt x="0" y="4277"/>
                    <a:pt x="1258" y="5605"/>
                    <a:pt x="2806" y="5605"/>
                  </a:cubicBezTo>
                  <a:cubicBezTo>
                    <a:pt x="3698" y="5605"/>
                    <a:pt x="4493" y="5187"/>
                    <a:pt x="5008" y="4537"/>
                  </a:cubicBezTo>
                  <a:lnTo>
                    <a:pt x="4906" y="4020"/>
                  </a:lnTo>
                  <a:lnTo>
                    <a:pt x="2807" y="4020"/>
                  </a:lnTo>
                  <a:cubicBezTo>
                    <a:pt x="2403" y="4020"/>
                    <a:pt x="2025" y="3820"/>
                    <a:pt x="1796" y="3485"/>
                  </a:cubicBezTo>
                  <a:cubicBezTo>
                    <a:pt x="1569" y="3151"/>
                    <a:pt x="1522" y="2726"/>
                    <a:pt x="1671" y="2351"/>
                  </a:cubicBezTo>
                  <a:lnTo>
                    <a:pt x="25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8"/>
            <p:cNvSpPr/>
            <p:nvPr/>
          </p:nvSpPr>
          <p:spPr>
            <a:xfrm>
              <a:off x="3433100" y="2015150"/>
              <a:ext cx="23025" cy="20425"/>
            </a:xfrm>
            <a:custGeom>
              <a:avLst/>
              <a:gdLst/>
              <a:ahLst/>
              <a:cxnLst/>
              <a:rect l="l" t="t" r="r" b="b"/>
              <a:pathLst>
                <a:path w="921" h="817" extrusionOk="0">
                  <a:moveTo>
                    <a:pt x="460" y="1"/>
                  </a:moveTo>
                  <a:cubicBezTo>
                    <a:pt x="413" y="1"/>
                    <a:pt x="365" y="9"/>
                    <a:pt x="318" y="27"/>
                  </a:cubicBezTo>
                  <a:cubicBezTo>
                    <a:pt x="108" y="106"/>
                    <a:pt x="1" y="340"/>
                    <a:pt x="79" y="552"/>
                  </a:cubicBezTo>
                  <a:cubicBezTo>
                    <a:pt x="141" y="715"/>
                    <a:pt x="296" y="816"/>
                    <a:pt x="462" y="816"/>
                  </a:cubicBezTo>
                  <a:cubicBezTo>
                    <a:pt x="509" y="816"/>
                    <a:pt x="557" y="808"/>
                    <a:pt x="604" y="791"/>
                  </a:cubicBezTo>
                  <a:cubicBezTo>
                    <a:pt x="813" y="711"/>
                    <a:pt x="921" y="477"/>
                    <a:pt x="843" y="266"/>
                  </a:cubicBezTo>
                  <a:cubicBezTo>
                    <a:pt x="781" y="101"/>
                    <a:pt x="626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8"/>
            <p:cNvSpPr/>
            <p:nvPr/>
          </p:nvSpPr>
          <p:spPr>
            <a:xfrm>
              <a:off x="3442075" y="2050375"/>
              <a:ext cx="44725" cy="28075"/>
            </a:xfrm>
            <a:custGeom>
              <a:avLst/>
              <a:gdLst/>
              <a:ahLst/>
              <a:cxnLst/>
              <a:rect l="l" t="t" r="r" b="b"/>
              <a:pathLst>
                <a:path w="1789" h="1123" extrusionOk="0">
                  <a:moveTo>
                    <a:pt x="789" y="1"/>
                  </a:moveTo>
                  <a:cubicBezTo>
                    <a:pt x="593" y="137"/>
                    <a:pt x="352" y="219"/>
                    <a:pt x="95" y="219"/>
                  </a:cubicBezTo>
                  <a:cubicBezTo>
                    <a:pt x="64" y="219"/>
                    <a:pt x="32" y="217"/>
                    <a:pt x="1" y="214"/>
                  </a:cubicBezTo>
                  <a:lnTo>
                    <a:pt x="1" y="214"/>
                  </a:lnTo>
                  <a:lnTo>
                    <a:pt x="115" y="794"/>
                  </a:lnTo>
                  <a:cubicBezTo>
                    <a:pt x="152" y="984"/>
                    <a:pt x="320" y="1122"/>
                    <a:pt x="515" y="1122"/>
                  </a:cubicBezTo>
                  <a:lnTo>
                    <a:pt x="1383" y="1122"/>
                  </a:lnTo>
                  <a:cubicBezTo>
                    <a:pt x="1607" y="1122"/>
                    <a:pt x="1789" y="940"/>
                    <a:pt x="1789" y="714"/>
                  </a:cubicBezTo>
                  <a:cubicBezTo>
                    <a:pt x="1789" y="490"/>
                    <a:pt x="1607" y="308"/>
                    <a:pt x="1383" y="308"/>
                  </a:cubicBezTo>
                  <a:lnTo>
                    <a:pt x="849" y="308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8"/>
            <p:cNvSpPr/>
            <p:nvPr/>
          </p:nvSpPr>
          <p:spPr>
            <a:xfrm>
              <a:off x="3358100" y="1836200"/>
              <a:ext cx="278100" cy="198800"/>
            </a:xfrm>
            <a:custGeom>
              <a:avLst/>
              <a:gdLst/>
              <a:ahLst/>
              <a:cxnLst/>
              <a:rect l="l" t="t" r="r" b="b"/>
              <a:pathLst>
                <a:path w="11124" h="7952" extrusionOk="0">
                  <a:moveTo>
                    <a:pt x="7451" y="0"/>
                  </a:moveTo>
                  <a:cubicBezTo>
                    <a:pt x="7331" y="0"/>
                    <a:pt x="7217" y="54"/>
                    <a:pt x="7139" y="145"/>
                  </a:cubicBezTo>
                  <a:cubicBezTo>
                    <a:pt x="7063" y="237"/>
                    <a:pt x="7030" y="359"/>
                    <a:pt x="7050" y="478"/>
                  </a:cubicBezTo>
                  <a:lnTo>
                    <a:pt x="7297" y="1886"/>
                  </a:lnTo>
                  <a:lnTo>
                    <a:pt x="2835" y="1886"/>
                  </a:lnTo>
                  <a:lnTo>
                    <a:pt x="2697" y="1187"/>
                  </a:lnTo>
                  <a:lnTo>
                    <a:pt x="1868" y="1187"/>
                  </a:lnTo>
                  <a:lnTo>
                    <a:pt x="2077" y="2255"/>
                  </a:lnTo>
                  <a:lnTo>
                    <a:pt x="49" y="7394"/>
                  </a:lnTo>
                  <a:cubicBezTo>
                    <a:pt x="0" y="7519"/>
                    <a:pt x="16" y="7662"/>
                    <a:pt x="91" y="7773"/>
                  </a:cubicBezTo>
                  <a:cubicBezTo>
                    <a:pt x="168" y="7885"/>
                    <a:pt x="293" y="7952"/>
                    <a:pt x="428" y="7952"/>
                  </a:cubicBezTo>
                  <a:lnTo>
                    <a:pt x="2295" y="7952"/>
                  </a:lnTo>
                  <a:cubicBezTo>
                    <a:pt x="2255" y="7830"/>
                    <a:pt x="2232" y="7698"/>
                    <a:pt x="2232" y="7563"/>
                  </a:cubicBezTo>
                  <a:cubicBezTo>
                    <a:pt x="2232" y="7414"/>
                    <a:pt x="2260" y="7271"/>
                    <a:pt x="2310" y="7137"/>
                  </a:cubicBezTo>
                  <a:lnTo>
                    <a:pt x="1026" y="7137"/>
                  </a:lnTo>
                  <a:lnTo>
                    <a:pt x="2368" y="3735"/>
                  </a:lnTo>
                  <a:lnTo>
                    <a:pt x="2906" y="6473"/>
                  </a:lnTo>
                  <a:cubicBezTo>
                    <a:pt x="3071" y="6390"/>
                    <a:pt x="3258" y="6343"/>
                    <a:pt x="3454" y="6343"/>
                  </a:cubicBezTo>
                  <a:cubicBezTo>
                    <a:pt x="3544" y="6343"/>
                    <a:pt x="3631" y="6352"/>
                    <a:pt x="3716" y="6372"/>
                  </a:cubicBezTo>
                  <a:lnTo>
                    <a:pt x="2994" y="2700"/>
                  </a:lnTo>
                  <a:lnTo>
                    <a:pt x="6916" y="2700"/>
                  </a:lnTo>
                  <a:lnTo>
                    <a:pt x="3991" y="6468"/>
                  </a:lnTo>
                  <a:cubicBezTo>
                    <a:pt x="4244" y="6593"/>
                    <a:pt x="4447" y="6801"/>
                    <a:pt x="4564" y="7058"/>
                  </a:cubicBezTo>
                  <a:lnTo>
                    <a:pt x="7534" y="3232"/>
                  </a:lnTo>
                  <a:lnTo>
                    <a:pt x="8303" y="7615"/>
                  </a:lnTo>
                  <a:cubicBezTo>
                    <a:pt x="8337" y="7812"/>
                    <a:pt x="8509" y="7952"/>
                    <a:pt x="8703" y="7952"/>
                  </a:cubicBezTo>
                  <a:cubicBezTo>
                    <a:pt x="8727" y="7952"/>
                    <a:pt x="8750" y="7950"/>
                    <a:pt x="8774" y="7945"/>
                  </a:cubicBezTo>
                  <a:cubicBezTo>
                    <a:pt x="8995" y="7906"/>
                    <a:pt x="9143" y="7695"/>
                    <a:pt x="9104" y="7474"/>
                  </a:cubicBezTo>
                  <a:lnTo>
                    <a:pt x="7936" y="815"/>
                  </a:lnTo>
                  <a:lnTo>
                    <a:pt x="9896" y="815"/>
                  </a:lnTo>
                  <a:cubicBezTo>
                    <a:pt x="10123" y="815"/>
                    <a:pt x="10309" y="1000"/>
                    <a:pt x="10309" y="1227"/>
                  </a:cubicBezTo>
                  <a:cubicBezTo>
                    <a:pt x="10309" y="1455"/>
                    <a:pt x="10123" y="1642"/>
                    <a:pt x="9896" y="1642"/>
                  </a:cubicBezTo>
                  <a:lnTo>
                    <a:pt x="9647" y="1642"/>
                  </a:lnTo>
                  <a:cubicBezTo>
                    <a:pt x="9423" y="1642"/>
                    <a:pt x="9241" y="1824"/>
                    <a:pt x="9241" y="2048"/>
                  </a:cubicBezTo>
                  <a:cubicBezTo>
                    <a:pt x="9241" y="2273"/>
                    <a:pt x="9423" y="2455"/>
                    <a:pt x="9647" y="2455"/>
                  </a:cubicBezTo>
                  <a:lnTo>
                    <a:pt x="9896" y="2455"/>
                  </a:lnTo>
                  <a:cubicBezTo>
                    <a:pt x="10572" y="2455"/>
                    <a:pt x="11123" y="1905"/>
                    <a:pt x="11123" y="1227"/>
                  </a:cubicBezTo>
                  <a:cubicBezTo>
                    <a:pt x="11123" y="551"/>
                    <a:pt x="10572" y="0"/>
                    <a:pt x="9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8"/>
            <p:cNvSpPr/>
            <p:nvPr/>
          </p:nvSpPr>
          <p:spPr>
            <a:xfrm>
              <a:off x="3371575" y="1825150"/>
              <a:ext cx="82800" cy="20375"/>
            </a:xfrm>
            <a:custGeom>
              <a:avLst/>
              <a:gdLst/>
              <a:ahLst/>
              <a:cxnLst/>
              <a:rect l="l" t="t" r="r" b="b"/>
              <a:pathLst>
                <a:path w="3312" h="815" extrusionOk="0">
                  <a:moveTo>
                    <a:pt x="407" y="0"/>
                  </a:moveTo>
                  <a:cubicBezTo>
                    <a:pt x="183" y="0"/>
                    <a:pt x="1" y="182"/>
                    <a:pt x="1" y="408"/>
                  </a:cubicBezTo>
                  <a:cubicBezTo>
                    <a:pt x="1" y="632"/>
                    <a:pt x="183" y="814"/>
                    <a:pt x="407" y="814"/>
                  </a:cubicBezTo>
                  <a:lnTo>
                    <a:pt x="2904" y="814"/>
                  </a:lnTo>
                  <a:cubicBezTo>
                    <a:pt x="3128" y="814"/>
                    <a:pt x="3312" y="632"/>
                    <a:pt x="3312" y="408"/>
                  </a:cubicBezTo>
                  <a:cubicBezTo>
                    <a:pt x="3312" y="184"/>
                    <a:pt x="3128" y="0"/>
                    <a:pt x="2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D01A2A-9501-B48D-4C68-0A02FC751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49" y="3566929"/>
            <a:ext cx="4551600" cy="792600"/>
          </a:xfrm>
        </p:spPr>
        <p:txBody>
          <a:bodyPr/>
          <a:lstStyle/>
          <a:p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6624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 txBox="1">
            <a:spLocks noGrp="1"/>
          </p:cNvSpPr>
          <p:nvPr>
            <p:ph type="title"/>
          </p:nvPr>
        </p:nvSpPr>
        <p:spPr>
          <a:xfrm>
            <a:off x="713225" y="1037250"/>
            <a:ext cx="38937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Purpose</a:t>
            </a:r>
            <a:endParaRPr dirty="0"/>
          </a:p>
        </p:txBody>
      </p:sp>
      <p:sp>
        <p:nvSpPr>
          <p:cNvPr id="344" name="Google Shape;344;p39"/>
          <p:cNvSpPr txBox="1">
            <a:spLocks noGrp="1"/>
          </p:cNvSpPr>
          <p:nvPr>
            <p:ph type="subTitle" idx="1"/>
          </p:nvPr>
        </p:nvSpPr>
        <p:spPr>
          <a:xfrm>
            <a:off x="716149" y="1807950"/>
            <a:ext cx="38937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latin typeface=""/>
              </a:rPr>
              <a:t>My purpose of this research was to </a:t>
            </a:r>
            <a:r>
              <a:rPr lang="en-US" sz="1600" kern="0" dirty="0">
                <a:effectLst/>
                <a:latin typeface=""/>
                <a:ea typeface="Calibri" panose="020F0502020204030204" pitchFamily="34" charset="0"/>
              </a:rPr>
              <a:t>develop a comprehensive instrument for assessing cognitive anxiety among female track athletes. </a:t>
            </a:r>
            <a:r>
              <a:rPr lang="en-US" sz="1600" dirty="0">
                <a:latin typeface=""/>
                <a:ea typeface="Calibri" panose="020F0502020204030204" pitchFamily="34" charset="0"/>
              </a:rPr>
              <a:t>A d</a:t>
            </a:r>
            <a:r>
              <a:rPr lang="en-US" sz="1600" kern="0" dirty="0">
                <a:effectLst/>
                <a:latin typeface=""/>
                <a:ea typeface="Calibri" panose="020F0502020204030204" pitchFamily="34" charset="0"/>
              </a:rPr>
              <a:t>escriptive analysis revealed consistently high levels of pre-race anxiety among participants, with a predominant focus on concerns about performance outcomes. </a:t>
            </a:r>
            <a:endParaRPr sz="1600" dirty="0">
              <a:latin typeface=""/>
            </a:endParaRPr>
          </a:p>
        </p:txBody>
      </p:sp>
      <p:pic>
        <p:nvPicPr>
          <p:cNvPr id="345" name="Google Shape;345;p39"/>
          <p:cNvPicPr preferRelativeResize="0"/>
          <p:nvPr/>
        </p:nvPicPr>
        <p:blipFill rotWithShape="1">
          <a:blip r:embed="rId3">
            <a:alphaModFix/>
          </a:blip>
          <a:srcRect l="22335" t="9359" r="22335" b="11986"/>
          <a:stretch/>
        </p:blipFill>
        <p:spPr>
          <a:xfrm>
            <a:off x="4635225" y="110787"/>
            <a:ext cx="3145399" cy="6422226"/>
          </a:xfrm>
          <a:prstGeom prst="rect">
            <a:avLst/>
          </a:prstGeom>
          <a:noFill/>
          <a:ln>
            <a:noFill/>
          </a:ln>
          <a:effectLst>
            <a:outerShdw blurRad="485775" dist="171450" dir="4800000" algn="bl" rotWithShape="0">
              <a:schemeClr val="accent1">
                <a:alpha val="37000"/>
              </a:schemeClr>
            </a:outerShdw>
          </a:effectLst>
        </p:spPr>
      </p:pic>
      <p:sp>
        <p:nvSpPr>
          <p:cNvPr id="347" name="Google Shape;347;p39"/>
          <p:cNvSpPr/>
          <p:nvPr/>
        </p:nvSpPr>
        <p:spPr>
          <a:xfrm>
            <a:off x="7973575" y="689300"/>
            <a:ext cx="457200" cy="457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39"/>
          <p:cNvGrpSpPr/>
          <p:nvPr/>
        </p:nvGrpSpPr>
        <p:grpSpPr>
          <a:xfrm>
            <a:off x="8061650" y="744238"/>
            <a:ext cx="281025" cy="347300"/>
            <a:chOff x="4844625" y="2347675"/>
            <a:chExt cx="281025" cy="347300"/>
          </a:xfrm>
        </p:grpSpPr>
        <p:sp>
          <p:nvSpPr>
            <p:cNvPr id="349" name="Google Shape;349;p39"/>
            <p:cNvSpPr/>
            <p:nvPr/>
          </p:nvSpPr>
          <p:spPr>
            <a:xfrm>
              <a:off x="4931750" y="2347675"/>
              <a:ext cx="105675" cy="104425"/>
            </a:xfrm>
            <a:custGeom>
              <a:avLst/>
              <a:gdLst/>
              <a:ahLst/>
              <a:cxnLst/>
              <a:rect l="l" t="t" r="r" b="b"/>
              <a:pathLst>
                <a:path w="4227" h="4177" extrusionOk="0">
                  <a:moveTo>
                    <a:pt x="1" y="1"/>
                  </a:moveTo>
                  <a:lnTo>
                    <a:pt x="1" y="1745"/>
                  </a:lnTo>
                  <a:cubicBezTo>
                    <a:pt x="724" y="1850"/>
                    <a:pt x="1278" y="2471"/>
                    <a:pt x="1278" y="3222"/>
                  </a:cubicBezTo>
                  <a:lnTo>
                    <a:pt x="1278" y="4002"/>
                  </a:lnTo>
                  <a:cubicBezTo>
                    <a:pt x="1535" y="4114"/>
                    <a:pt x="1818" y="4176"/>
                    <a:pt x="2114" y="4176"/>
                  </a:cubicBezTo>
                  <a:cubicBezTo>
                    <a:pt x="2429" y="4176"/>
                    <a:pt x="2727" y="4106"/>
                    <a:pt x="2995" y="3983"/>
                  </a:cubicBezTo>
                  <a:lnTo>
                    <a:pt x="2995" y="3222"/>
                  </a:lnTo>
                  <a:cubicBezTo>
                    <a:pt x="2995" y="2486"/>
                    <a:pt x="3526" y="1875"/>
                    <a:pt x="4227" y="1753"/>
                  </a:cubicBezTo>
                  <a:lnTo>
                    <a:pt x="4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4844625" y="2347675"/>
              <a:ext cx="281025" cy="347300"/>
            </a:xfrm>
            <a:custGeom>
              <a:avLst/>
              <a:gdLst/>
              <a:ahLst/>
              <a:cxnLst/>
              <a:rect l="l" t="t" r="r" b="b"/>
              <a:pathLst>
                <a:path w="11241" h="13892" extrusionOk="0">
                  <a:moveTo>
                    <a:pt x="1040" y="1"/>
                  </a:moveTo>
                  <a:cubicBezTo>
                    <a:pt x="791" y="1"/>
                    <a:pt x="602" y="225"/>
                    <a:pt x="648" y="470"/>
                  </a:cubicBezTo>
                  <a:cubicBezTo>
                    <a:pt x="807" y="1319"/>
                    <a:pt x="835" y="2344"/>
                    <a:pt x="698" y="3433"/>
                  </a:cubicBezTo>
                  <a:cubicBezTo>
                    <a:pt x="630" y="3975"/>
                    <a:pt x="528" y="4492"/>
                    <a:pt x="396" y="4971"/>
                  </a:cubicBezTo>
                  <a:cubicBezTo>
                    <a:pt x="129" y="5940"/>
                    <a:pt x="1" y="6943"/>
                    <a:pt x="1" y="7949"/>
                  </a:cubicBezTo>
                  <a:lnTo>
                    <a:pt x="1" y="13485"/>
                  </a:lnTo>
                  <a:cubicBezTo>
                    <a:pt x="1" y="13709"/>
                    <a:pt x="183" y="13891"/>
                    <a:pt x="407" y="13891"/>
                  </a:cubicBezTo>
                  <a:lnTo>
                    <a:pt x="10834" y="13891"/>
                  </a:lnTo>
                  <a:cubicBezTo>
                    <a:pt x="11059" y="13891"/>
                    <a:pt x="11241" y="13709"/>
                    <a:pt x="11241" y="13485"/>
                  </a:cubicBezTo>
                  <a:lnTo>
                    <a:pt x="11241" y="8123"/>
                  </a:lnTo>
                  <a:cubicBezTo>
                    <a:pt x="11241" y="7081"/>
                    <a:pt x="11106" y="6042"/>
                    <a:pt x="10823" y="5041"/>
                  </a:cubicBezTo>
                  <a:cubicBezTo>
                    <a:pt x="10682" y="4542"/>
                    <a:pt x="10573" y="4002"/>
                    <a:pt x="10501" y="3433"/>
                  </a:cubicBezTo>
                  <a:cubicBezTo>
                    <a:pt x="10365" y="2344"/>
                    <a:pt x="10392" y="1319"/>
                    <a:pt x="10552" y="470"/>
                  </a:cubicBezTo>
                  <a:cubicBezTo>
                    <a:pt x="10597" y="225"/>
                    <a:pt x="10409" y="1"/>
                    <a:pt x="10160" y="1"/>
                  </a:cubicBezTo>
                  <a:lnTo>
                    <a:pt x="8526" y="1"/>
                  </a:lnTo>
                  <a:lnTo>
                    <a:pt x="8526" y="2063"/>
                  </a:lnTo>
                  <a:cubicBezTo>
                    <a:pt x="8526" y="3679"/>
                    <a:pt x="7216" y="4989"/>
                    <a:pt x="5599" y="4989"/>
                  </a:cubicBezTo>
                  <a:cubicBezTo>
                    <a:pt x="3983" y="4989"/>
                    <a:pt x="2673" y="3679"/>
                    <a:pt x="2673" y="2063"/>
                  </a:cubicBezTo>
                  <a:lnTo>
                    <a:pt x="2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260000" y="170415"/>
            <a:ext cx="4854900" cy="12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</a:t>
            </a:r>
            <a:endParaRPr dirty="0"/>
          </a:p>
        </p:txBody>
      </p:sp>
      <p:sp>
        <p:nvSpPr>
          <p:cNvPr id="314" name="Google Shape;314;p37"/>
          <p:cNvSpPr txBox="1">
            <a:spLocks noGrp="1"/>
          </p:cNvSpPr>
          <p:nvPr>
            <p:ph type="subTitle" idx="1"/>
          </p:nvPr>
        </p:nvSpPr>
        <p:spPr>
          <a:xfrm>
            <a:off x="907175" y="1449150"/>
            <a:ext cx="4818600" cy="11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"/>
                <a:cs typeface="Sanskrit Text" panose="020B0604020202020204" pitchFamily="34" charset="0"/>
              </a:rPr>
              <a:t>Taylor, J. (1987): Examining self-confidence, somatic, and cognitive anxiety across six sports her study predicts athletic performance based on motor and physiological requirements.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"/>
                <a:cs typeface="Sanskrit Text" panose="020B0604020202020204" pitchFamily="34" charset="0"/>
              </a:rPr>
              <a:t>Cox, R. H. (2004): Cox's research introduces the Sport Grid-Revised as a measure of felt arousal and cognitive anxiety in sports behavior.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"/>
                <a:cs typeface="Sanskrit Text" panose="020B0604020202020204" pitchFamily="34" charset="0"/>
              </a:rPr>
              <a:t>Marín-González et al. (2022): Investigating elite Colombian athletes, this study explores the relationship between sports and personal variables and their competitive anxiety.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"/>
                <a:cs typeface="Sanskrit Text" panose="020B0604020202020204" pitchFamily="34" charset="0"/>
              </a:rPr>
              <a:t>Rowland et al. (2021): Providing remediation strategies,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"/>
                <a:cs typeface="Sanskrit Text" panose="020B0604020202020204" pitchFamily="34" charset="0"/>
              </a:rPr>
              <a:t> Rowland et al.'s work identifies common approaches and a unified cognitive model for managing performance anxiety.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5" name="Google Shape;315;p37"/>
          <p:cNvPicPr preferRelativeResize="0"/>
          <p:nvPr/>
        </p:nvPicPr>
        <p:blipFill rotWithShape="1">
          <a:blip r:embed="rId3">
            <a:alphaModFix/>
          </a:blip>
          <a:srcRect l="8499" t="4080" r="11010" b="4628"/>
          <a:stretch/>
        </p:blipFill>
        <p:spPr>
          <a:xfrm>
            <a:off x="5725775" y="357850"/>
            <a:ext cx="2882598" cy="4695552"/>
          </a:xfrm>
          <a:prstGeom prst="rect">
            <a:avLst/>
          </a:prstGeom>
          <a:noFill/>
          <a:ln>
            <a:noFill/>
          </a:ln>
          <a:effectLst>
            <a:outerShdw blurRad="485775" dist="171450" dir="4800000" algn="bl" rotWithShape="0">
              <a:schemeClr val="accent1">
                <a:alpha val="37000"/>
              </a:schemeClr>
            </a:outerShdw>
          </a:effectLst>
        </p:spPr>
      </p:pic>
      <p:sp>
        <p:nvSpPr>
          <p:cNvPr id="317" name="Google Shape;317;p37"/>
          <p:cNvSpPr/>
          <p:nvPr/>
        </p:nvSpPr>
        <p:spPr>
          <a:xfrm>
            <a:off x="7973575" y="697965"/>
            <a:ext cx="457200" cy="457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37"/>
          <p:cNvGrpSpPr/>
          <p:nvPr/>
        </p:nvGrpSpPr>
        <p:grpSpPr>
          <a:xfrm>
            <a:off x="8028513" y="752915"/>
            <a:ext cx="347300" cy="347275"/>
            <a:chOff x="7078875" y="2900925"/>
            <a:chExt cx="347300" cy="347275"/>
          </a:xfrm>
        </p:grpSpPr>
        <p:sp>
          <p:nvSpPr>
            <p:cNvPr id="319" name="Google Shape;319;p37"/>
            <p:cNvSpPr/>
            <p:nvPr/>
          </p:nvSpPr>
          <p:spPr>
            <a:xfrm>
              <a:off x="7159375" y="3070950"/>
              <a:ext cx="187775" cy="177250"/>
            </a:xfrm>
            <a:custGeom>
              <a:avLst/>
              <a:gdLst/>
              <a:ahLst/>
              <a:cxnLst/>
              <a:rect l="l" t="t" r="r" b="b"/>
              <a:pathLst>
                <a:path w="7511" h="7090" extrusionOk="0">
                  <a:moveTo>
                    <a:pt x="6324" y="1"/>
                  </a:moveTo>
                  <a:cubicBezTo>
                    <a:pt x="5552" y="1"/>
                    <a:pt x="4776" y="128"/>
                    <a:pt x="4025" y="384"/>
                  </a:cubicBezTo>
                  <a:cubicBezTo>
                    <a:pt x="3861" y="1345"/>
                    <a:pt x="3523" y="2258"/>
                    <a:pt x="3019" y="3105"/>
                  </a:cubicBezTo>
                  <a:cubicBezTo>
                    <a:pt x="2795" y="3479"/>
                    <a:pt x="2544" y="3830"/>
                    <a:pt x="2271" y="4157"/>
                  </a:cubicBezTo>
                  <a:cubicBezTo>
                    <a:pt x="1675" y="4913"/>
                    <a:pt x="852" y="5530"/>
                    <a:pt x="1" y="6008"/>
                  </a:cubicBezTo>
                  <a:cubicBezTo>
                    <a:pt x="1036" y="6668"/>
                    <a:pt x="2260" y="7062"/>
                    <a:pt x="3573" y="7089"/>
                  </a:cubicBezTo>
                  <a:cubicBezTo>
                    <a:pt x="4773" y="5984"/>
                    <a:pt x="5794" y="4568"/>
                    <a:pt x="6535" y="2980"/>
                  </a:cubicBezTo>
                  <a:cubicBezTo>
                    <a:pt x="6970" y="2044"/>
                    <a:pt x="7297" y="1077"/>
                    <a:pt x="7510" y="101"/>
                  </a:cubicBezTo>
                  <a:cubicBezTo>
                    <a:pt x="7118" y="35"/>
                    <a:pt x="6722" y="1"/>
                    <a:pt x="6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7189825" y="2900925"/>
              <a:ext cx="193225" cy="70575"/>
            </a:xfrm>
            <a:custGeom>
              <a:avLst/>
              <a:gdLst/>
              <a:ahLst/>
              <a:cxnLst/>
              <a:rect l="l" t="t" r="r" b="b"/>
              <a:pathLst>
                <a:path w="7729" h="2823" extrusionOk="0">
                  <a:moveTo>
                    <a:pt x="2508" y="1"/>
                  </a:moveTo>
                  <a:cubicBezTo>
                    <a:pt x="1632" y="1"/>
                    <a:pt x="795" y="163"/>
                    <a:pt x="23" y="459"/>
                  </a:cubicBezTo>
                  <a:cubicBezTo>
                    <a:pt x="8" y="648"/>
                    <a:pt x="0" y="838"/>
                    <a:pt x="0" y="1026"/>
                  </a:cubicBezTo>
                  <a:cubicBezTo>
                    <a:pt x="0" y="1641"/>
                    <a:pt x="78" y="2244"/>
                    <a:pt x="228" y="2823"/>
                  </a:cubicBezTo>
                  <a:cubicBezTo>
                    <a:pt x="1229" y="2488"/>
                    <a:pt x="2282" y="2262"/>
                    <a:pt x="3366" y="2151"/>
                  </a:cubicBezTo>
                  <a:cubicBezTo>
                    <a:pt x="3869" y="2100"/>
                    <a:pt x="4372" y="2074"/>
                    <a:pt x="4871" y="2074"/>
                  </a:cubicBezTo>
                  <a:cubicBezTo>
                    <a:pt x="5847" y="2074"/>
                    <a:pt x="6808" y="2172"/>
                    <a:pt x="7729" y="2366"/>
                  </a:cubicBezTo>
                  <a:cubicBezTo>
                    <a:pt x="6456" y="916"/>
                    <a:pt x="4589" y="1"/>
                    <a:pt x="2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7201750" y="2973125"/>
              <a:ext cx="224425" cy="110050"/>
            </a:xfrm>
            <a:custGeom>
              <a:avLst/>
              <a:gdLst/>
              <a:ahLst/>
              <a:cxnLst/>
              <a:rect l="l" t="t" r="r" b="b"/>
              <a:pathLst>
                <a:path w="8977" h="4402" extrusionOk="0">
                  <a:moveTo>
                    <a:pt x="4390" y="0"/>
                  </a:moveTo>
                  <a:cubicBezTo>
                    <a:pt x="3920" y="0"/>
                    <a:pt x="3446" y="24"/>
                    <a:pt x="2972" y="73"/>
                  </a:cubicBezTo>
                  <a:cubicBezTo>
                    <a:pt x="1945" y="177"/>
                    <a:pt x="947" y="391"/>
                    <a:pt x="1" y="710"/>
                  </a:cubicBezTo>
                  <a:cubicBezTo>
                    <a:pt x="420" y="1794"/>
                    <a:pt x="1106" y="2768"/>
                    <a:pt x="2015" y="3545"/>
                  </a:cubicBezTo>
                  <a:cubicBezTo>
                    <a:pt x="2869" y="3247"/>
                    <a:pt x="3752" y="3100"/>
                    <a:pt x="4631" y="3100"/>
                  </a:cubicBezTo>
                  <a:cubicBezTo>
                    <a:pt x="6039" y="3100"/>
                    <a:pt x="7436" y="3478"/>
                    <a:pt x="8684" y="4222"/>
                  </a:cubicBezTo>
                  <a:cubicBezTo>
                    <a:pt x="8780" y="4279"/>
                    <a:pt x="8874" y="4340"/>
                    <a:pt x="8968" y="4401"/>
                  </a:cubicBezTo>
                  <a:cubicBezTo>
                    <a:pt x="8975" y="4287"/>
                    <a:pt x="8977" y="4174"/>
                    <a:pt x="8977" y="4058"/>
                  </a:cubicBezTo>
                  <a:cubicBezTo>
                    <a:pt x="8977" y="2760"/>
                    <a:pt x="8621" y="1545"/>
                    <a:pt x="8000" y="505"/>
                  </a:cubicBezTo>
                  <a:cubicBezTo>
                    <a:pt x="6865" y="171"/>
                    <a:pt x="5641" y="0"/>
                    <a:pt x="4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7279550" y="3078025"/>
              <a:ext cx="143775" cy="168125"/>
            </a:xfrm>
            <a:custGeom>
              <a:avLst/>
              <a:gdLst/>
              <a:ahLst/>
              <a:cxnLst/>
              <a:rect l="l" t="t" r="r" b="b"/>
              <a:pathLst>
                <a:path w="5751" h="6725" extrusionOk="0">
                  <a:moveTo>
                    <a:pt x="3496" y="0"/>
                  </a:moveTo>
                  <a:cubicBezTo>
                    <a:pt x="3272" y="1033"/>
                    <a:pt x="2926" y="2053"/>
                    <a:pt x="2466" y="3040"/>
                  </a:cubicBezTo>
                  <a:cubicBezTo>
                    <a:pt x="1824" y="4415"/>
                    <a:pt x="983" y="5670"/>
                    <a:pt x="0" y="6725"/>
                  </a:cubicBezTo>
                  <a:cubicBezTo>
                    <a:pt x="2911" y="6270"/>
                    <a:pt x="5223" y="4007"/>
                    <a:pt x="5751" y="1122"/>
                  </a:cubicBezTo>
                  <a:cubicBezTo>
                    <a:pt x="5559" y="981"/>
                    <a:pt x="5359" y="847"/>
                    <a:pt x="5154" y="725"/>
                  </a:cubicBezTo>
                  <a:cubicBezTo>
                    <a:pt x="4628" y="410"/>
                    <a:pt x="4070" y="170"/>
                    <a:pt x="3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7078875" y="3008650"/>
              <a:ext cx="112500" cy="199025"/>
            </a:xfrm>
            <a:custGeom>
              <a:avLst/>
              <a:gdLst/>
              <a:ahLst/>
              <a:cxnLst/>
              <a:rect l="l" t="t" r="r" b="b"/>
              <a:pathLst>
                <a:path w="4500" h="7961" extrusionOk="0">
                  <a:moveTo>
                    <a:pt x="519" y="1"/>
                  </a:moveTo>
                  <a:cubicBezTo>
                    <a:pt x="186" y="814"/>
                    <a:pt x="1" y="1704"/>
                    <a:pt x="1" y="2637"/>
                  </a:cubicBezTo>
                  <a:cubicBezTo>
                    <a:pt x="1" y="4775"/>
                    <a:pt x="966" y="6686"/>
                    <a:pt x="2484" y="7961"/>
                  </a:cubicBezTo>
                  <a:cubicBezTo>
                    <a:pt x="3242" y="7603"/>
                    <a:pt x="3920" y="7120"/>
                    <a:pt x="4500" y="6530"/>
                  </a:cubicBezTo>
                  <a:cubicBezTo>
                    <a:pt x="3737" y="5813"/>
                    <a:pt x="3048" y="4999"/>
                    <a:pt x="2442" y="4105"/>
                  </a:cubicBezTo>
                  <a:cubicBezTo>
                    <a:pt x="1572" y="2819"/>
                    <a:pt x="917" y="1420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7106150" y="2922025"/>
              <a:ext cx="133675" cy="234575"/>
            </a:xfrm>
            <a:custGeom>
              <a:avLst/>
              <a:gdLst/>
              <a:ahLst/>
              <a:cxnLst/>
              <a:rect l="l" t="t" r="r" b="b"/>
              <a:pathLst>
                <a:path w="5347" h="9383" extrusionOk="0">
                  <a:moveTo>
                    <a:pt x="2536" y="0"/>
                  </a:moveTo>
                  <a:cubicBezTo>
                    <a:pt x="1504" y="563"/>
                    <a:pt x="631" y="1379"/>
                    <a:pt x="0" y="2364"/>
                  </a:cubicBezTo>
                  <a:cubicBezTo>
                    <a:pt x="325" y="3994"/>
                    <a:pt x="1023" y="5633"/>
                    <a:pt x="2026" y="7113"/>
                  </a:cubicBezTo>
                  <a:cubicBezTo>
                    <a:pt x="2591" y="7950"/>
                    <a:pt x="3237" y="8711"/>
                    <a:pt x="3945" y="9382"/>
                  </a:cubicBezTo>
                  <a:cubicBezTo>
                    <a:pt x="4126" y="9148"/>
                    <a:pt x="4295" y="8903"/>
                    <a:pt x="4449" y="8644"/>
                  </a:cubicBezTo>
                  <a:cubicBezTo>
                    <a:pt x="4896" y="7895"/>
                    <a:pt x="5197" y="7087"/>
                    <a:pt x="5346" y="6239"/>
                  </a:cubicBezTo>
                  <a:cubicBezTo>
                    <a:pt x="3555" y="4727"/>
                    <a:pt x="2533" y="2533"/>
                    <a:pt x="2533" y="182"/>
                  </a:cubicBezTo>
                  <a:cubicBezTo>
                    <a:pt x="2533" y="122"/>
                    <a:pt x="2534" y="61"/>
                    <a:pt x="2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8"/>
          <p:cNvPicPr preferRelativeResize="0"/>
          <p:nvPr/>
        </p:nvPicPr>
        <p:blipFill rotWithShape="1">
          <a:blip r:embed="rId3">
            <a:alphaModFix/>
          </a:blip>
          <a:srcRect l="-19868" t="30850" r="-14197" b="18756"/>
          <a:stretch/>
        </p:blipFill>
        <p:spPr>
          <a:xfrm flipH="1">
            <a:off x="-930495" y="1688299"/>
            <a:ext cx="6400526" cy="3455201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chemeClr val="accent1">
                <a:alpha val="50000"/>
              </a:schemeClr>
            </a:outerShdw>
          </a:effectLst>
        </p:spPr>
      </p:pic>
      <p:sp>
        <p:nvSpPr>
          <p:cNvPr id="330" name="Google Shape;330;p38"/>
          <p:cNvSpPr txBox="1">
            <a:spLocks noGrp="1"/>
          </p:cNvSpPr>
          <p:nvPr>
            <p:ph type="title"/>
          </p:nvPr>
        </p:nvSpPr>
        <p:spPr>
          <a:xfrm>
            <a:off x="3234870" y="35078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</a:t>
            </a:r>
            <a:endParaRPr dirty="0"/>
          </a:p>
        </p:txBody>
      </p:sp>
      <p:sp>
        <p:nvSpPr>
          <p:cNvPr id="332" name="Google Shape;332;p38"/>
          <p:cNvSpPr txBox="1">
            <a:spLocks noGrp="1"/>
          </p:cNvSpPr>
          <p:nvPr>
            <p:ph type="subTitle" idx="1"/>
          </p:nvPr>
        </p:nvSpPr>
        <p:spPr>
          <a:xfrm>
            <a:off x="2520336" y="1228154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Menlo" panose="020B0609030804020204" pitchFamily="49" charset="0"/>
              </a:rPr>
              <a:t>Participants:</a:t>
            </a:r>
            <a:endParaRPr lang="en-US" sz="1100" dirty="0">
              <a:effectLst/>
              <a:latin typeface="Menlo" panose="020B06090308040202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Helvetica Neue" panose="02000503000000020004" pitchFamily="2" charset="0"/>
              </a:rPr>
              <a:t>40 female track athletes participated in the study.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Helvetica Neue" panose="02000503000000020004" pitchFamily="2" charset="0"/>
              </a:rPr>
              <a:t>Survey Design:</a:t>
            </a:r>
            <a:endParaRPr lang="en-US" sz="1100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Helvetica Neue" panose="02000503000000020004" pitchFamily="2" charset="0"/>
              </a:rPr>
              <a:t>Multi-dimensional survey assessing cognitive anxiety.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Helvetica Neue" panose="02000503000000020004" pitchFamily="2" charset="0"/>
              </a:rPr>
              <a:t>Data Collection:</a:t>
            </a:r>
            <a:endParaRPr lang="en-US" sz="1100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Helvetica Neue" panose="02000503000000020004" pitchFamily="2" charset="0"/>
              </a:rPr>
              <a:t>Collected data on emotions and concerns related to competitive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Helvetica Neue" panose="02000503000000020004" pitchFamily="2" charset="0"/>
              </a:rPr>
              <a:t>Analysis Approach:</a:t>
            </a:r>
            <a:endParaRPr lang="en-US" sz="1100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Helvetica Neue" panose="02000503000000020004" pitchFamily="2" charset="0"/>
              </a:rPr>
              <a:t>Descriptive analysis used to identify patterns in pre-race anxiety levels.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Helvetica Neue" panose="02000503000000020004" pitchFamily="2" charset="0"/>
              </a:rPr>
              <a:t>Key Variables:</a:t>
            </a:r>
            <a:endParaRPr lang="en-US" sz="1100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Helvetica Neue" panose="02000503000000020004" pitchFamily="2" charset="0"/>
              </a:rPr>
              <a:t>Focus on concerns about performance outcomes.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Helvetica Neue" panose="02000503000000020004" pitchFamily="2" charset="0"/>
              </a:rPr>
              <a:t>Exploration of specific anxiety triggers before races.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Helvetica Neue" panose="02000503000000020004" pitchFamily="2" charset="0"/>
              </a:rPr>
              <a:t>Athlete Involvement:</a:t>
            </a:r>
            <a:endParaRPr lang="en-US" sz="1100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Helvetica Neue" panose="02000503000000020004" pitchFamily="2" charset="0"/>
              </a:rPr>
              <a:t>Athletes actively participated in the development of the survey and shared perspectives.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Helvetica Neue" panose="02000503000000020004" pitchFamily="2" charset="0"/>
              </a:rPr>
              <a:t>Time Frame:</a:t>
            </a:r>
            <a:endParaRPr lang="en-US" sz="1100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Helvetica Neue" panose="02000503000000020004" pitchFamily="2" charset="0"/>
              </a:rPr>
              <a:t>Study conducted over a specified time period to capture variations in anxiety levels.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Helvetica Neue" panose="02000503000000020004" pitchFamily="2" charset="0"/>
              </a:rPr>
              <a:t>Ethical Considerations:</a:t>
            </a:r>
            <a:endParaRPr lang="en-US" sz="1100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Helvetica Neue" panose="02000503000000020004" pitchFamily="2" charset="0"/>
              </a:rPr>
              <a:t>Ensured confidentiality and voluntary participation</a:t>
            </a:r>
            <a:r>
              <a:rPr lang="en-US" dirty="0">
                <a:effectLst/>
                <a:latin typeface="Helvetica Neue" panose="02000503000000020004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4307974" cy="15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Proposed Findings</a:t>
            </a:r>
            <a:endParaRPr dirty="0"/>
          </a:p>
        </p:txBody>
      </p:sp>
      <p:sp>
        <p:nvSpPr>
          <p:cNvPr id="356" name="Google Shape;356;p40"/>
          <p:cNvSpPr txBox="1">
            <a:spLocks noGrp="1"/>
          </p:cNvSpPr>
          <p:nvPr>
            <p:ph type="subTitle" idx="1"/>
          </p:nvPr>
        </p:nvSpPr>
        <p:spPr>
          <a:xfrm>
            <a:off x="1014198" y="2096500"/>
            <a:ext cx="3265236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FFFFFF"/>
                </a:solidFill>
                <a:effectLst/>
                <a:latin typeface="Söhne"/>
              </a:rPr>
              <a:t>High Pre-Race Anxiety Levels:</a:t>
            </a:r>
            <a:r>
              <a:rPr lang="en-US" b="0" i="0" dirty="0">
                <a:solidFill>
                  <a:srgbClr val="FFFFFF"/>
                </a:solidFill>
                <a:effectLst/>
                <a:latin typeface="Söhne"/>
              </a:rPr>
              <a:t> Anticipated findings suggest consistently high levels of pre-race anxiety among female track athletes.</a:t>
            </a:r>
            <a:br>
              <a:rPr lang="en-US" b="0" i="0" dirty="0">
                <a:solidFill>
                  <a:srgbClr val="FFFFFF"/>
                </a:solidFill>
                <a:effectLst/>
                <a:latin typeface="Söhne"/>
              </a:rPr>
            </a:br>
            <a:endParaRPr lang="en-US" b="0" i="0" dirty="0">
              <a:solidFill>
                <a:srgbClr val="FFFFFF"/>
              </a:solidFill>
              <a:effectLst/>
              <a:latin typeface="Söh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A9287-F4EC-99F9-5857-B6EF5F760765}"/>
              </a:ext>
            </a:extLst>
          </p:cNvPr>
          <p:cNvSpPr txBox="1"/>
          <p:nvPr/>
        </p:nvSpPr>
        <p:spPr>
          <a:xfrm>
            <a:off x="5303518" y="1972010"/>
            <a:ext cx="2981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FFFFFF"/>
                </a:solidFill>
                <a:effectLst/>
                <a:latin typeface="Söhne"/>
              </a:rPr>
              <a:t>Focus on Performance Outcomes:</a:t>
            </a:r>
            <a:r>
              <a:rPr lang="en-US" b="0" i="0" dirty="0">
                <a:solidFill>
                  <a:srgbClr val="FFFFFF"/>
                </a:solidFill>
                <a:effectLst/>
                <a:latin typeface="Söhne"/>
              </a:rPr>
              <a:t> The predominant focus on concerns about performance outcomes is expected to be a significant theme in the survey results.</a:t>
            </a:r>
          </a:p>
          <a:p>
            <a:pPr algn="l"/>
            <a:br>
              <a:rPr lang="en-US" b="0" i="0" dirty="0">
                <a:solidFill>
                  <a:srgbClr val="FFFFFF"/>
                </a:solidFill>
                <a:effectLst/>
                <a:latin typeface="Söhne"/>
              </a:rPr>
            </a:br>
            <a:endParaRPr lang="en-US" b="0" i="0" dirty="0">
              <a:solidFill>
                <a:srgbClr val="FFFFFF"/>
              </a:solidFill>
              <a:effectLst/>
              <a:latin typeface="Söh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8D4F5CC-4FF1-FE56-E6D8-E85238898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62056"/>
              </p:ext>
            </p:extLst>
          </p:nvPr>
        </p:nvGraphicFramePr>
        <p:xfrm>
          <a:off x="1612383" y="634915"/>
          <a:ext cx="6096000" cy="412872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621746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332036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69341128"/>
                    </a:ext>
                  </a:extLst>
                </a:gridCol>
              </a:tblGrid>
              <a:tr h="349206">
                <a:tc>
                  <a:txBody>
                    <a:bodyPr/>
                    <a:lstStyle/>
                    <a:p>
                      <a:r>
                        <a:rPr lang="en-US" dirty="0"/>
                        <a:t>Name (Event)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Anixety</a:t>
                      </a:r>
                      <a:r>
                        <a:rPr lang="en-US" dirty="0"/>
                        <a:t> Level 1-10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71990"/>
                  </a:ext>
                </a:extLst>
              </a:tr>
              <a:tr h="790113">
                <a:tc>
                  <a:txBody>
                    <a:bodyPr/>
                    <a:lstStyle/>
                    <a:p>
                      <a:r>
                        <a:rPr lang="en-US" dirty="0"/>
                        <a:t>Briana: Hurdles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Week Before</a:t>
                      </a:r>
                    </a:p>
                    <a:p>
                      <a:r>
                        <a:rPr lang="en-US" dirty="0"/>
                        <a:t>3 Days Before</a:t>
                      </a:r>
                    </a:p>
                    <a:p>
                      <a:r>
                        <a:rPr lang="en-US" dirty="0"/>
                        <a:t>Pre-race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  <a:p>
                      <a:r>
                        <a:rPr lang="en-US" dirty="0"/>
                        <a:t>5</a:t>
                      </a:r>
                    </a:p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47583"/>
                  </a:ext>
                </a:extLst>
              </a:tr>
              <a:tr h="790113">
                <a:tc>
                  <a:txBody>
                    <a:bodyPr/>
                    <a:lstStyle/>
                    <a:p>
                      <a:r>
                        <a:rPr lang="en-US" dirty="0"/>
                        <a:t>Jade: Short Sprints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Week Before</a:t>
                      </a:r>
                    </a:p>
                    <a:p>
                      <a:r>
                        <a:rPr lang="en-US" dirty="0"/>
                        <a:t>3 Days Before</a:t>
                      </a:r>
                    </a:p>
                    <a:p>
                      <a:r>
                        <a:rPr lang="en-US" dirty="0"/>
                        <a:t>Pre-race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  <a:p>
                      <a:r>
                        <a:rPr lang="en-US" dirty="0"/>
                        <a:t>6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93993"/>
                  </a:ext>
                </a:extLst>
              </a:tr>
              <a:tr h="790113">
                <a:tc>
                  <a:txBody>
                    <a:bodyPr/>
                    <a:lstStyle/>
                    <a:p>
                      <a:r>
                        <a:rPr lang="en-US" dirty="0"/>
                        <a:t>Rachel: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Week Before</a:t>
                      </a:r>
                    </a:p>
                    <a:p>
                      <a:r>
                        <a:rPr lang="en-US" dirty="0"/>
                        <a:t>3 Days Before</a:t>
                      </a:r>
                    </a:p>
                    <a:p>
                      <a:r>
                        <a:rPr lang="en-US" dirty="0"/>
                        <a:t>Pre-race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  <a:p>
                      <a:r>
                        <a:rPr lang="en-US" dirty="0"/>
                        <a:t>6</a:t>
                      </a:r>
                    </a:p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01909"/>
                  </a:ext>
                </a:extLst>
              </a:tr>
              <a:tr h="310098">
                <a:tc>
                  <a:txBody>
                    <a:bodyPr/>
                    <a:lstStyle/>
                    <a:p>
                      <a:r>
                        <a:rPr lang="en-US" dirty="0"/>
                        <a:t>Amanda: Thrower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Week Before</a:t>
                      </a:r>
                    </a:p>
                    <a:p>
                      <a:r>
                        <a:rPr lang="en-US" dirty="0"/>
                        <a:t>3 Days Before</a:t>
                      </a:r>
                    </a:p>
                    <a:p>
                      <a:r>
                        <a:rPr lang="en-US" dirty="0"/>
                        <a:t>Pre-race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  <a:p>
                      <a:r>
                        <a:rPr lang="en-US" dirty="0"/>
                        <a:t>5</a:t>
                      </a:r>
                    </a:p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241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200047" y="306417"/>
            <a:ext cx="4576164" cy="14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Interpretation</a:t>
            </a:r>
            <a:endParaRPr dirty="0"/>
          </a:p>
        </p:txBody>
      </p:sp>
      <p:sp>
        <p:nvSpPr>
          <p:cNvPr id="411" name="Google Shape;411;p42"/>
          <p:cNvSpPr txBox="1">
            <a:spLocks noGrp="1"/>
          </p:cNvSpPr>
          <p:nvPr>
            <p:ph type="subTitle" idx="3"/>
          </p:nvPr>
        </p:nvSpPr>
        <p:spPr>
          <a:xfrm>
            <a:off x="1065474" y="1469517"/>
            <a:ext cx="608962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/>
            <a:r>
              <a:rPr lang="en-US" b="1" i="0" dirty="0">
                <a:solidFill>
                  <a:schemeClr val="bg1"/>
                </a:solidFill>
                <a:effectLst/>
                <a:latin typeface="Söhne"/>
              </a:rPr>
              <a:t>Elevated Pre-Race Anxiety:</a:t>
            </a:r>
            <a:endParaRPr lang="en-US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457200" lvl="1" indent="0" algn="l"/>
            <a:r>
              <a:rPr lang="en-US" b="0" i="0" dirty="0">
                <a:solidFill>
                  <a:schemeClr val="bg1"/>
                </a:solidFill>
                <a:effectLst/>
                <a:latin typeface="Söhne"/>
              </a:rPr>
              <a:t>The observed increase in self-reported anxiety levels aligns with existing literature on the psychological challenges faced by athletes.</a:t>
            </a:r>
          </a:p>
          <a:p>
            <a:pPr marL="139700" indent="0" algn="l"/>
            <a:r>
              <a:rPr lang="en-US" b="1" i="0" dirty="0">
                <a:solidFill>
                  <a:schemeClr val="bg1"/>
                </a:solidFill>
                <a:effectLst/>
                <a:latin typeface="Söhne"/>
              </a:rPr>
              <a:t>Significant Focus on Performance Outcomes:</a:t>
            </a:r>
            <a:endParaRPr lang="en-US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457200" lvl="1" indent="0" algn="l"/>
            <a:r>
              <a:rPr lang="en-US" b="0" i="0" dirty="0">
                <a:solidFill>
                  <a:schemeClr val="bg1"/>
                </a:solidFill>
                <a:effectLst/>
                <a:latin typeface="Söhne"/>
              </a:rPr>
              <a:t>The predominant concern about performance outcomes underscores the need for targeted interventions addressing performance-related anxieties.</a:t>
            </a:r>
          </a:p>
          <a:p>
            <a:pPr marL="139700" indent="0" algn="l"/>
            <a:r>
              <a:rPr lang="en-US" b="1" i="0" dirty="0">
                <a:solidFill>
                  <a:schemeClr val="bg1"/>
                </a:solidFill>
                <a:effectLst/>
                <a:latin typeface="Söhne"/>
              </a:rPr>
              <a:t>Athlete Perspectives Validated:</a:t>
            </a:r>
            <a:endParaRPr lang="en-US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457200" lvl="1" indent="0" algn="l"/>
            <a:r>
              <a:rPr lang="en-US" b="0" i="0" dirty="0">
                <a:solidFill>
                  <a:schemeClr val="bg1"/>
                </a:solidFill>
                <a:effectLst/>
                <a:latin typeface="Söhne"/>
              </a:rPr>
              <a:t>Athlete feedback aligns with the identified patterns, emphasizing the critical juncture before races as a key period for anxiety management strategies.</a:t>
            </a:r>
          </a:p>
          <a:p>
            <a:pPr marL="139700" indent="0" algn="l"/>
            <a:r>
              <a:rPr lang="en-US" b="1" i="0" dirty="0">
                <a:solidFill>
                  <a:schemeClr val="bg1"/>
                </a:solidFill>
                <a:effectLst/>
                <a:latin typeface="Söhne"/>
              </a:rPr>
              <a:t>Implications for Sports Psychology:</a:t>
            </a:r>
            <a:endParaRPr lang="en-US" b="0" i="0" dirty="0">
              <a:solidFill>
                <a:schemeClr val="bg1"/>
              </a:solidFill>
              <a:effectLst/>
              <a:latin typeface="Söhne"/>
            </a:endParaRPr>
          </a:p>
          <a:p>
            <a:pPr marL="457200" lvl="1" indent="0" algn="l"/>
            <a:r>
              <a:rPr lang="en-US" b="0" i="0" dirty="0">
                <a:solidFill>
                  <a:schemeClr val="bg1"/>
                </a:solidFill>
                <a:effectLst/>
                <a:latin typeface="Söhne"/>
              </a:rPr>
              <a:t>The findings highlight the importance of integrating sports psychology interventions tailored to manage cognitive anxiety effectively.</a:t>
            </a:r>
          </a:p>
          <a:p>
            <a:pPr marL="139700" indent="0" algn="l"/>
            <a:endParaRPr lang="en-US" sz="1050" b="0" i="0" dirty="0">
              <a:solidFill>
                <a:schemeClr val="bg1"/>
              </a:solidFill>
              <a:effectLst/>
              <a:latin typeface="Söh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"/>
          <p:cNvSpPr txBox="1">
            <a:spLocks noGrp="1"/>
          </p:cNvSpPr>
          <p:nvPr>
            <p:ph type="title"/>
          </p:nvPr>
        </p:nvSpPr>
        <p:spPr>
          <a:xfrm>
            <a:off x="553022" y="261204"/>
            <a:ext cx="3923561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Possible Issues</a:t>
            </a:r>
            <a:endParaRPr dirty="0"/>
          </a:p>
        </p:txBody>
      </p:sp>
      <p:sp>
        <p:nvSpPr>
          <p:cNvPr id="454" name="Google Shape;454;p43"/>
          <p:cNvSpPr txBox="1">
            <a:spLocks noGrp="1"/>
          </p:cNvSpPr>
          <p:nvPr>
            <p:ph type="subTitle" idx="3"/>
          </p:nvPr>
        </p:nvSpPr>
        <p:spPr>
          <a:xfrm>
            <a:off x="748370" y="1183404"/>
            <a:ext cx="7456426" cy="1217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/>
            <a:r>
              <a:rPr lang="en-US" sz="1100" b="1" i="0" dirty="0">
                <a:solidFill>
                  <a:srgbClr val="D1D5DB"/>
                </a:solidFill>
                <a:effectLst/>
                <a:latin typeface=""/>
              </a:rPr>
              <a:t>Sample Size Limitation:</a:t>
            </a:r>
            <a:endParaRPr lang="en-US" sz="1100" b="0" i="0" dirty="0">
              <a:solidFill>
                <a:srgbClr val="D1D5DB"/>
              </a:solidFill>
              <a:effectLst/>
              <a:latin typeface=""/>
            </a:endParaRPr>
          </a:p>
          <a:p>
            <a:pPr marL="457200" lvl="1" indent="0" algn="l"/>
            <a:r>
              <a:rPr lang="en-US" sz="1100" b="0" i="0" dirty="0">
                <a:solidFill>
                  <a:srgbClr val="D1D5DB"/>
                </a:solidFill>
                <a:effectLst/>
                <a:latin typeface=""/>
              </a:rPr>
              <a:t>The study involved a relatively small sample size of 40 participants, which may impact the generalizability of the findings.</a:t>
            </a:r>
          </a:p>
          <a:p>
            <a:pPr marL="139700" indent="0" algn="l"/>
            <a:r>
              <a:rPr lang="en-US" sz="1100" b="1" i="0" dirty="0">
                <a:solidFill>
                  <a:srgbClr val="D1D5DB"/>
                </a:solidFill>
                <a:effectLst/>
                <a:latin typeface=""/>
              </a:rPr>
              <a:t>Contextual Factors:</a:t>
            </a:r>
            <a:endParaRPr lang="en-US" sz="1100" b="0" i="0" dirty="0">
              <a:solidFill>
                <a:srgbClr val="D1D5DB"/>
              </a:solidFill>
              <a:effectLst/>
              <a:latin typeface=""/>
            </a:endParaRPr>
          </a:p>
          <a:p>
            <a:pPr marL="457200" lvl="1" indent="0" algn="l"/>
            <a:r>
              <a:rPr lang="en-US" sz="1100" b="0" i="0" dirty="0">
                <a:solidFill>
                  <a:srgbClr val="D1D5DB"/>
                </a:solidFill>
                <a:effectLst/>
                <a:latin typeface=""/>
              </a:rPr>
              <a:t>External factors, such as individual differences in athletes' experiences or environmental influences, could have influenced anxiety levels.</a:t>
            </a:r>
          </a:p>
          <a:p>
            <a:pPr marL="139700" indent="0" algn="l"/>
            <a:r>
              <a:rPr lang="en-US" sz="1100" b="1" i="0" dirty="0">
                <a:solidFill>
                  <a:srgbClr val="D1D5DB"/>
                </a:solidFill>
                <a:effectLst/>
                <a:latin typeface=""/>
              </a:rPr>
              <a:t>Survey Design Constraints:</a:t>
            </a:r>
            <a:endParaRPr lang="en-US" sz="1100" b="0" i="0" dirty="0">
              <a:solidFill>
                <a:srgbClr val="D1D5DB"/>
              </a:solidFill>
              <a:effectLst/>
              <a:latin typeface=""/>
            </a:endParaRPr>
          </a:p>
          <a:p>
            <a:pPr marL="457200" lvl="1" indent="0" algn="l"/>
            <a:r>
              <a:rPr lang="en-US" sz="1100" b="0" i="0" dirty="0">
                <a:solidFill>
                  <a:srgbClr val="D1D5DB"/>
                </a:solidFill>
                <a:effectLst/>
                <a:latin typeface=""/>
              </a:rPr>
              <a:t>While efforts were made to develop a comprehensive survey, there might be aspects of cognitive anxiety not fully captured by the instrument.</a:t>
            </a:r>
          </a:p>
          <a:p>
            <a:pPr marL="139700" indent="0" algn="l"/>
            <a:r>
              <a:rPr lang="en-US" sz="1100" b="1" i="0" dirty="0">
                <a:solidFill>
                  <a:srgbClr val="D1D5DB"/>
                </a:solidFill>
                <a:effectLst/>
                <a:latin typeface=""/>
              </a:rPr>
              <a:t>Limited Time Frame:</a:t>
            </a:r>
            <a:endParaRPr lang="en-US" sz="1100" b="0" i="0" dirty="0">
              <a:solidFill>
                <a:srgbClr val="D1D5DB"/>
              </a:solidFill>
              <a:effectLst/>
              <a:latin typeface=""/>
            </a:endParaRPr>
          </a:p>
          <a:p>
            <a:pPr marL="457200" lvl="1" indent="0" algn="l"/>
            <a:r>
              <a:rPr lang="en-US" sz="1100" b="0" i="0" dirty="0">
                <a:solidFill>
                  <a:srgbClr val="D1D5DB"/>
                </a:solidFill>
                <a:effectLst/>
                <a:latin typeface=""/>
              </a:rPr>
              <a:t>The study's duration may not fully capture the dynamic nature of anxiety levels, particularly in longer-term training cycles.</a:t>
            </a:r>
          </a:p>
          <a:p>
            <a:pPr marL="139700" indent="0" algn="l"/>
            <a:r>
              <a:rPr lang="en-US" sz="1100" b="1" i="0" dirty="0">
                <a:solidFill>
                  <a:srgbClr val="D1D5DB"/>
                </a:solidFill>
                <a:effectLst/>
                <a:latin typeface=""/>
              </a:rPr>
              <a:t>Ethical Considerations:</a:t>
            </a:r>
            <a:endParaRPr lang="en-US" sz="1100" b="0" i="0" dirty="0">
              <a:solidFill>
                <a:srgbClr val="D1D5DB"/>
              </a:solidFill>
              <a:effectLst/>
              <a:latin typeface=""/>
            </a:endParaRPr>
          </a:p>
          <a:p>
            <a:pPr marL="457200" lvl="1" indent="0" algn="l"/>
            <a:r>
              <a:rPr lang="en-US" sz="1100" b="0" i="0" dirty="0">
                <a:solidFill>
                  <a:srgbClr val="D1D5DB"/>
                </a:solidFill>
                <a:effectLst/>
                <a:latin typeface=""/>
              </a:rPr>
              <a:t>Despite efforts to maintain confidentiality, the sensitive nature of anxiety data could have influenced participant responses.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4"/>
          <p:cNvSpPr txBox="1">
            <a:spLocks noGrp="1"/>
          </p:cNvSpPr>
          <p:nvPr>
            <p:ph type="title"/>
          </p:nvPr>
        </p:nvSpPr>
        <p:spPr>
          <a:xfrm>
            <a:off x="324660" y="126032"/>
            <a:ext cx="4485879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Directions</a:t>
            </a:r>
            <a:endParaRPr dirty="0"/>
          </a:p>
        </p:txBody>
      </p:sp>
      <p:sp>
        <p:nvSpPr>
          <p:cNvPr id="483" name="Google Shape;483;p44"/>
          <p:cNvSpPr txBox="1">
            <a:spLocks noGrp="1"/>
          </p:cNvSpPr>
          <p:nvPr>
            <p:ph type="subTitle" idx="4"/>
          </p:nvPr>
        </p:nvSpPr>
        <p:spPr>
          <a:xfrm>
            <a:off x="324660" y="1311583"/>
            <a:ext cx="7953597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lnSpc>
                <a:spcPct val="150000"/>
              </a:lnSpc>
            </a:pPr>
            <a:r>
              <a:rPr lang="en-US" b="1" i="0" dirty="0">
                <a:solidFill>
                  <a:schemeClr val="accent2"/>
                </a:solidFill>
                <a:effectLst/>
                <a:latin typeface="Söhne"/>
              </a:rPr>
              <a:t>Comparative Analysis:</a:t>
            </a:r>
            <a:endParaRPr lang="en-US" b="0" i="0" dirty="0">
              <a:solidFill>
                <a:schemeClr val="accent2"/>
              </a:solidFill>
              <a:effectLst/>
              <a:latin typeface="Söhne"/>
            </a:endParaRPr>
          </a:p>
          <a:p>
            <a:pPr marL="457200" lvl="1" indent="0" algn="l"/>
            <a:r>
              <a:rPr lang="en-US" b="0" i="0" dirty="0">
                <a:solidFill>
                  <a:schemeClr val="accent2"/>
                </a:solidFill>
                <a:effectLst/>
                <a:latin typeface="Söhne"/>
              </a:rPr>
              <a:t>Compare cognitive anxiety levels across different sports to identify sport-specific patterns and coping strategies.</a:t>
            </a:r>
          </a:p>
          <a:p>
            <a:pPr marL="139700" indent="0" algn="l">
              <a:lnSpc>
                <a:spcPct val="150000"/>
              </a:lnSpc>
            </a:pPr>
            <a:r>
              <a:rPr lang="en-US" b="1" i="0" dirty="0">
                <a:solidFill>
                  <a:schemeClr val="accent2"/>
                </a:solidFill>
                <a:effectLst/>
                <a:latin typeface="Söhne"/>
              </a:rPr>
              <a:t>In-depth Qualitative Exploration:</a:t>
            </a:r>
            <a:endParaRPr lang="en-US" b="0" i="0" dirty="0">
              <a:solidFill>
                <a:schemeClr val="accent2"/>
              </a:solidFill>
              <a:effectLst/>
              <a:latin typeface="Söhne"/>
            </a:endParaRPr>
          </a:p>
          <a:p>
            <a:pPr marL="457200" lvl="1" indent="0" algn="l"/>
            <a:r>
              <a:rPr lang="en-US" b="0" i="0" dirty="0">
                <a:solidFill>
                  <a:schemeClr val="accent2"/>
                </a:solidFill>
                <a:effectLst/>
                <a:latin typeface="Söhne"/>
              </a:rPr>
              <a:t>Incorporate qualitative methods to gain a deeper understanding of athletes' experiences and perceptions related to cognitive anxiety.</a:t>
            </a:r>
          </a:p>
          <a:p>
            <a:pPr marL="457200" lvl="1" indent="0" algn="l"/>
            <a:r>
              <a:rPr lang="en-US" b="0" i="0" dirty="0">
                <a:solidFill>
                  <a:schemeClr val="accent2"/>
                </a:solidFill>
                <a:effectLst/>
                <a:latin typeface="Söhne"/>
              </a:rPr>
              <a:t>Investigate how cultural and contextual factors influence cognitive anxiety in female track athletes across diverse populations.</a:t>
            </a:r>
          </a:p>
          <a:p>
            <a:pPr marL="139700" indent="0" algn="l">
              <a:lnSpc>
                <a:spcPct val="150000"/>
              </a:lnSpc>
            </a:pPr>
            <a:r>
              <a:rPr lang="en-US" b="1" i="0" dirty="0">
                <a:solidFill>
                  <a:schemeClr val="accent2"/>
                </a:solidFill>
                <a:effectLst/>
                <a:latin typeface="Söhne"/>
              </a:rPr>
              <a:t>Impact on Performance Outcomes:</a:t>
            </a:r>
            <a:endParaRPr lang="en-US" b="0" i="0" dirty="0">
              <a:solidFill>
                <a:schemeClr val="accent2"/>
              </a:solidFill>
              <a:effectLst/>
              <a:latin typeface="Söhne"/>
            </a:endParaRPr>
          </a:p>
          <a:p>
            <a:pPr marL="457200" lvl="1" indent="0" algn="l"/>
            <a:r>
              <a:rPr lang="en-US" b="0" i="0" dirty="0">
                <a:solidFill>
                  <a:schemeClr val="accent2"/>
                </a:solidFill>
                <a:effectLst/>
                <a:latin typeface="Söhne"/>
              </a:rPr>
              <a:t>Examine the direct correlation between effective cognitive anxiety management and improved athletic performance outcomes.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zing Sports Events Workshop by Slidesgo">
  <a:themeElements>
    <a:clrScheme name="Simple Light">
      <a:dk1>
        <a:srgbClr val="191919"/>
      </a:dk1>
      <a:lt1>
        <a:srgbClr val="FFFFFF"/>
      </a:lt1>
      <a:dk2>
        <a:srgbClr val="3E12A3"/>
      </a:dk2>
      <a:lt2>
        <a:srgbClr val="8800DB"/>
      </a:lt2>
      <a:accent1>
        <a:srgbClr val="FF00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6901</TotalTime>
  <Words>758</Words>
  <Application>Microsoft Macintosh PowerPoint</Application>
  <PresentationFormat>On-screen Show (16:9)</PresentationFormat>
  <Paragraphs>96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Antonio SemiBold</vt:lpstr>
      <vt:lpstr>Open Sans Light</vt:lpstr>
      <vt:lpstr>Open Sans</vt:lpstr>
      <vt:lpstr>Söhne</vt:lpstr>
      <vt:lpstr>Antonio</vt:lpstr>
      <vt:lpstr>Bebas Neue</vt:lpstr>
      <vt:lpstr>Helvetica Neue</vt:lpstr>
      <vt:lpstr>Nunito Light</vt:lpstr>
      <vt:lpstr>Menlo</vt:lpstr>
      <vt:lpstr>Organizing Sports Events Workshop by Slidesgo</vt:lpstr>
      <vt:lpstr>Strides to Serenity:  Unraveling the link between stress and running in female track athletes</vt:lpstr>
      <vt:lpstr>Purpose</vt:lpstr>
      <vt:lpstr>Review</vt:lpstr>
      <vt:lpstr>Methods</vt:lpstr>
      <vt:lpstr>Proposed Findings</vt:lpstr>
      <vt:lpstr>PowerPoint Presentation</vt:lpstr>
      <vt:lpstr>Interpretation</vt:lpstr>
      <vt:lpstr>Possible Issues</vt:lpstr>
      <vt:lpstr>Future Directions</vt:lpstr>
      <vt:lpstr>Concluding Statements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SPORTS EVENTS WORKSHOP</dc:title>
  <cp:lastModifiedBy>Nicholson, Lasira L.</cp:lastModifiedBy>
  <cp:revision>1</cp:revision>
  <dcterms:modified xsi:type="dcterms:W3CDTF">2023-12-04T07:24:05Z</dcterms:modified>
</cp:coreProperties>
</file>