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itter" pitchFamily="2" charset="77"/>
      <p:regular r:id="rId11"/>
      <p:bold r:id="rId12"/>
      <p:italic r:id="rId13"/>
      <p:boldItalic r:id="rId14"/>
    </p:embeddedFont>
    <p:embeddedFont>
      <p:font typeface="Darker Grotesque Black" pitchFamily="2" charset="0"/>
      <p:bold r:id="rId15"/>
    </p:embeddedFont>
    <p:embeddedFont>
      <p:font typeface="Darker Grotesque SemiBold" pitchFamily="2" charset="0"/>
      <p:regular r:id="rId16"/>
      <p:bold r:id="rId17"/>
    </p:embeddedFont>
    <p:embeddedFont>
      <p:font typeface="Nunito Light" panose="020F0302020204030204" pitchFamily="34" charset="0"/>
      <p:regular r:id="rId18"/>
      <p:italic r:id="rId19"/>
    </p:embeddedFont>
    <p:embeddedFont>
      <p:font typeface="Rubik" pitchFamily="2" charset="-79"/>
      <p:regular r:id="rId20"/>
      <p:bold r:id="rId21"/>
      <p:italic r:id="rId22"/>
      <p:boldItalic r:id="rId23"/>
    </p:embeddedFont>
    <p:embeddedFont>
      <p:font typeface="Rubik Black" pitchFamily="2" charset="-79"/>
      <p:bold r:id="rId24"/>
      <p:italic r:id="rId25"/>
      <p:boldItalic r:id="rId26"/>
    </p:embeddedFont>
    <p:embeddedFont>
      <p:font typeface="Rubik ExtraBold" pitchFamily="2" charset="-79"/>
      <p:bold r:id="rId27"/>
      <p:italic r:id="rId28"/>
      <p:boldItalic r:id="rId29"/>
    </p:embeddedFont>
    <p:embeddedFont>
      <p:font typeface="Rubik SemiBold" pitchFamily="2"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9bb67b9eb5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9bb67b9eb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9bcaca395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9bcaca395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9bb67b9eb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9bb67b9eb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9bb67b9eb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9bb67b9eb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9bcaca39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9bcaca39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9cadfbdc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9cadfbdc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9bb67b9eb5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9bb67b9eb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4.png"/><Relationship Id="rId7" Type="http://schemas.openxmlformats.org/officeDocument/2006/relationships/hyperlink" Target="http://bit.ly/2TyoMsr"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bit.ly/2Tynxth" TargetMode="External"/><Relationship Id="rId5" Type="http://schemas.openxmlformats.org/officeDocument/2006/relationships/image" Target="../media/image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8000"/>
          </a:blip>
          <a:srcRect l="405" t="444" r="702" b="848"/>
          <a:stretch/>
        </p:blipFill>
        <p:spPr>
          <a:xfrm rot="10800000">
            <a:off x="150" y="0"/>
            <a:ext cx="9165300" cy="5142900"/>
          </a:xfrm>
          <a:prstGeom prst="rect">
            <a:avLst/>
          </a:prstGeom>
          <a:noFill/>
          <a:ln>
            <a:noFill/>
          </a:ln>
        </p:spPr>
      </p:pic>
      <p:pic>
        <p:nvPicPr>
          <p:cNvPr id="10" name="Google Shape;10;p2"/>
          <p:cNvPicPr preferRelativeResize="0"/>
          <p:nvPr/>
        </p:nvPicPr>
        <p:blipFill>
          <a:blip r:embed="rId3">
            <a:alphaModFix/>
          </a:blip>
          <a:stretch>
            <a:fillRect/>
          </a:stretch>
        </p:blipFill>
        <p:spPr>
          <a:xfrm rot="2497986">
            <a:off x="-5838930" y="2933865"/>
            <a:ext cx="13068489" cy="1007390"/>
          </a:xfrm>
          <a:prstGeom prst="rect">
            <a:avLst/>
          </a:prstGeom>
          <a:noFill/>
          <a:ln>
            <a:noFill/>
          </a:ln>
          <a:effectLst>
            <a:outerShdw blurRad="214313" dist="171450" dir="5400000" algn="bl" rotWithShape="0">
              <a:srgbClr val="191919">
                <a:alpha val="64000"/>
              </a:srgbClr>
            </a:outerShdw>
          </a:effectLst>
        </p:spPr>
      </p:pic>
      <p:pic>
        <p:nvPicPr>
          <p:cNvPr id="11" name="Google Shape;11;p2"/>
          <p:cNvPicPr preferRelativeResize="0"/>
          <p:nvPr/>
        </p:nvPicPr>
        <p:blipFill>
          <a:blip r:embed="rId4">
            <a:alphaModFix/>
          </a:blip>
          <a:stretch>
            <a:fillRect/>
          </a:stretch>
        </p:blipFill>
        <p:spPr>
          <a:xfrm rot="502608">
            <a:off x="-3260092" y="4315494"/>
            <a:ext cx="12507378" cy="964138"/>
          </a:xfrm>
          <a:prstGeom prst="rect">
            <a:avLst/>
          </a:prstGeom>
          <a:noFill/>
          <a:ln>
            <a:noFill/>
          </a:ln>
          <a:effectLst>
            <a:outerShdw blurRad="214313" dist="171450" dir="5400000" algn="bl" rotWithShape="0">
              <a:srgbClr val="191919">
                <a:alpha val="64000"/>
              </a:srgbClr>
            </a:outerShdw>
          </a:effectLst>
        </p:spPr>
      </p:pic>
      <p:pic>
        <p:nvPicPr>
          <p:cNvPr id="12" name="Google Shape;12;p2"/>
          <p:cNvPicPr preferRelativeResize="0"/>
          <p:nvPr/>
        </p:nvPicPr>
        <p:blipFill>
          <a:blip r:embed="rId5">
            <a:alphaModFix/>
          </a:blip>
          <a:stretch>
            <a:fillRect/>
          </a:stretch>
        </p:blipFill>
        <p:spPr>
          <a:xfrm rot="1185179">
            <a:off x="958885" y="63138"/>
            <a:ext cx="12356029" cy="952470"/>
          </a:xfrm>
          <a:prstGeom prst="rect">
            <a:avLst/>
          </a:prstGeom>
          <a:noFill/>
          <a:ln>
            <a:noFill/>
          </a:ln>
          <a:effectLst>
            <a:outerShdw blurRad="214313" dist="171450" dir="5400000" algn="bl" rotWithShape="0">
              <a:srgbClr val="191919">
                <a:alpha val="64000"/>
              </a:srgbClr>
            </a:outerShdw>
          </a:effectLst>
        </p:spPr>
      </p:pic>
      <p:pic>
        <p:nvPicPr>
          <p:cNvPr id="13" name="Google Shape;13;p2"/>
          <p:cNvPicPr preferRelativeResize="0"/>
          <p:nvPr/>
        </p:nvPicPr>
        <p:blipFill>
          <a:blip r:embed="rId5">
            <a:alphaModFix/>
          </a:blip>
          <a:stretch>
            <a:fillRect/>
          </a:stretch>
        </p:blipFill>
        <p:spPr>
          <a:xfrm rot="3017154">
            <a:off x="2040685" y="858652"/>
            <a:ext cx="12356031" cy="952471"/>
          </a:xfrm>
          <a:prstGeom prst="rect">
            <a:avLst/>
          </a:prstGeom>
          <a:noFill/>
          <a:ln>
            <a:noFill/>
          </a:ln>
          <a:effectLst>
            <a:outerShdw blurRad="214313" dist="171450" dir="5400000" algn="bl" rotWithShape="0">
              <a:srgbClr val="191919">
                <a:alpha val="64000"/>
              </a:srgbClr>
            </a:outerShdw>
          </a:effectLst>
        </p:spPr>
      </p:pic>
      <p:pic>
        <p:nvPicPr>
          <p:cNvPr id="14" name="Google Shape;14;p2"/>
          <p:cNvPicPr preferRelativeResize="0"/>
          <p:nvPr/>
        </p:nvPicPr>
        <p:blipFill>
          <a:blip r:embed="rId6">
            <a:alphaModFix/>
          </a:blip>
          <a:stretch>
            <a:fillRect/>
          </a:stretch>
        </p:blipFill>
        <p:spPr>
          <a:xfrm rot="3256506">
            <a:off x="-4737285" y="4563787"/>
            <a:ext cx="12197164" cy="940226"/>
          </a:xfrm>
          <a:prstGeom prst="rect">
            <a:avLst/>
          </a:prstGeom>
          <a:noFill/>
          <a:ln>
            <a:noFill/>
          </a:ln>
          <a:effectLst>
            <a:outerShdw blurRad="214313" dist="171450" dir="5400000" algn="bl" rotWithShape="0">
              <a:srgbClr val="191919">
                <a:alpha val="64000"/>
              </a:srgbClr>
            </a:outerShdw>
          </a:effectLst>
        </p:spPr>
      </p:pic>
      <p:pic>
        <p:nvPicPr>
          <p:cNvPr id="15" name="Google Shape;15;p2"/>
          <p:cNvPicPr preferRelativeResize="0"/>
          <p:nvPr/>
        </p:nvPicPr>
        <p:blipFill>
          <a:blip r:embed="rId7">
            <a:alphaModFix/>
          </a:blip>
          <a:stretch>
            <a:fillRect/>
          </a:stretch>
        </p:blipFill>
        <p:spPr>
          <a:xfrm rot="-352037">
            <a:off x="-39833" y="4474805"/>
            <a:ext cx="12272242" cy="946011"/>
          </a:xfrm>
          <a:prstGeom prst="rect">
            <a:avLst/>
          </a:prstGeom>
          <a:noFill/>
          <a:ln>
            <a:noFill/>
          </a:ln>
          <a:effectLst>
            <a:outerShdw blurRad="214313" dist="171450" dir="5400000" algn="bl" rotWithShape="0">
              <a:srgbClr val="191919">
                <a:alpha val="64000"/>
              </a:srgbClr>
            </a:outerShdw>
          </a:effectLst>
        </p:spPr>
      </p:pic>
      <p:pic>
        <p:nvPicPr>
          <p:cNvPr id="16" name="Google Shape;16;p2"/>
          <p:cNvPicPr preferRelativeResize="0"/>
          <p:nvPr/>
        </p:nvPicPr>
        <p:blipFill>
          <a:blip r:embed="rId7">
            <a:alphaModFix/>
          </a:blip>
          <a:stretch>
            <a:fillRect/>
          </a:stretch>
        </p:blipFill>
        <p:spPr>
          <a:xfrm rot="598197">
            <a:off x="-1103383" y="-255320"/>
            <a:ext cx="12272243" cy="946011"/>
          </a:xfrm>
          <a:prstGeom prst="rect">
            <a:avLst/>
          </a:prstGeom>
          <a:noFill/>
          <a:ln>
            <a:noFill/>
          </a:ln>
          <a:effectLst>
            <a:outerShdw blurRad="214313" dist="171450" dir="5400000" algn="bl" rotWithShape="0">
              <a:srgbClr val="191919">
                <a:alpha val="64000"/>
              </a:srgbClr>
            </a:outerShdw>
          </a:effectLst>
        </p:spPr>
      </p:pic>
      <p:pic>
        <p:nvPicPr>
          <p:cNvPr id="17" name="Google Shape;17;p2"/>
          <p:cNvPicPr preferRelativeResize="0"/>
          <p:nvPr/>
        </p:nvPicPr>
        <p:blipFill>
          <a:blip r:embed="rId8">
            <a:alphaModFix/>
          </a:blip>
          <a:stretch>
            <a:fillRect/>
          </a:stretch>
        </p:blipFill>
        <p:spPr>
          <a:xfrm rot="10053481">
            <a:off x="-5777138" y="104416"/>
            <a:ext cx="13245902" cy="1021067"/>
          </a:xfrm>
          <a:prstGeom prst="rect">
            <a:avLst/>
          </a:prstGeom>
          <a:noFill/>
          <a:ln>
            <a:noFill/>
          </a:ln>
          <a:effectLst>
            <a:outerShdw blurRad="214313" dist="171450" dir="5400000" algn="bl" rotWithShape="0">
              <a:srgbClr val="191919">
                <a:alpha val="64000"/>
              </a:srgbClr>
            </a:outerShdw>
          </a:effectLst>
        </p:spPr>
      </p:pic>
      <p:sp>
        <p:nvSpPr>
          <p:cNvPr id="18" name="Google Shape;18;p2"/>
          <p:cNvSpPr/>
          <p:nvPr/>
        </p:nvSpPr>
        <p:spPr>
          <a:xfrm>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1777925" y="1063575"/>
            <a:ext cx="5588700" cy="2307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600" b="0">
                <a:solidFill>
                  <a:schemeClr val="lt2"/>
                </a:solidFill>
                <a:latin typeface="Rubik Black"/>
                <a:ea typeface="Rubik Black"/>
                <a:cs typeface="Rubik Black"/>
                <a:sym typeface="Rubik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2332625" y="3574425"/>
            <a:ext cx="4478700" cy="50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pic>
        <p:nvPicPr>
          <p:cNvPr id="94" name="Google Shape;94;p11"/>
          <p:cNvPicPr preferRelativeResize="0"/>
          <p:nvPr/>
        </p:nvPicPr>
        <p:blipFill rotWithShape="1">
          <a:blip r:embed="rId2">
            <a:alphaModFix amt="32000"/>
          </a:blip>
          <a:srcRect l="405" t="444" r="702" b="848"/>
          <a:stretch/>
        </p:blipFill>
        <p:spPr>
          <a:xfrm rot="10800000" flipH="1">
            <a:off x="150" y="0"/>
            <a:ext cx="9165300" cy="5142900"/>
          </a:xfrm>
          <a:prstGeom prst="rect">
            <a:avLst/>
          </a:prstGeom>
          <a:noFill/>
          <a:ln>
            <a:noFill/>
          </a:ln>
        </p:spPr>
      </p:pic>
      <p:pic>
        <p:nvPicPr>
          <p:cNvPr id="95" name="Google Shape;95;p11"/>
          <p:cNvPicPr preferRelativeResize="0"/>
          <p:nvPr/>
        </p:nvPicPr>
        <p:blipFill>
          <a:blip r:embed="rId3">
            <a:alphaModFix/>
          </a:blip>
          <a:stretch>
            <a:fillRect/>
          </a:stretch>
        </p:blipFill>
        <p:spPr>
          <a:xfrm rot="2497986">
            <a:off x="-6508270" y="2868811"/>
            <a:ext cx="13068489" cy="1007390"/>
          </a:xfrm>
          <a:prstGeom prst="rect">
            <a:avLst/>
          </a:prstGeom>
          <a:noFill/>
          <a:ln>
            <a:noFill/>
          </a:ln>
          <a:effectLst>
            <a:outerShdw blurRad="214313" dist="171450" dir="5400000" algn="bl" rotWithShape="0">
              <a:srgbClr val="191919">
                <a:alpha val="64000"/>
              </a:srgbClr>
            </a:outerShdw>
          </a:effectLst>
        </p:spPr>
      </p:pic>
      <p:pic>
        <p:nvPicPr>
          <p:cNvPr id="96" name="Google Shape;96;p11"/>
          <p:cNvPicPr preferRelativeResize="0"/>
          <p:nvPr/>
        </p:nvPicPr>
        <p:blipFill>
          <a:blip r:embed="rId4">
            <a:alphaModFix/>
          </a:blip>
          <a:stretch>
            <a:fillRect/>
          </a:stretch>
        </p:blipFill>
        <p:spPr>
          <a:xfrm rot="-1103368">
            <a:off x="947028" y="4133288"/>
            <a:ext cx="12272242" cy="946011"/>
          </a:xfrm>
          <a:prstGeom prst="rect">
            <a:avLst/>
          </a:prstGeom>
          <a:noFill/>
          <a:ln>
            <a:noFill/>
          </a:ln>
          <a:effectLst>
            <a:outerShdw blurRad="214313" dist="171450" dir="5400000" algn="bl" rotWithShape="0">
              <a:srgbClr val="191919">
                <a:alpha val="64000"/>
              </a:srgbClr>
            </a:outerShdw>
          </a:effectLst>
        </p:spPr>
      </p:pic>
      <p:pic>
        <p:nvPicPr>
          <p:cNvPr id="97" name="Google Shape;97;p11"/>
          <p:cNvPicPr preferRelativeResize="0"/>
          <p:nvPr/>
        </p:nvPicPr>
        <p:blipFill>
          <a:blip r:embed="rId5">
            <a:alphaModFix/>
          </a:blip>
          <a:stretch>
            <a:fillRect/>
          </a:stretch>
        </p:blipFill>
        <p:spPr>
          <a:xfrm rot="711377">
            <a:off x="-3370531" y="3920226"/>
            <a:ext cx="12507380" cy="964138"/>
          </a:xfrm>
          <a:prstGeom prst="rect">
            <a:avLst/>
          </a:prstGeom>
          <a:noFill/>
          <a:ln>
            <a:noFill/>
          </a:ln>
          <a:effectLst>
            <a:outerShdw blurRad="214313" dist="171450" dir="5400000" algn="bl" rotWithShape="0">
              <a:srgbClr val="191919">
                <a:alpha val="64000"/>
              </a:srgbClr>
            </a:outerShdw>
          </a:effectLst>
        </p:spPr>
      </p:pic>
      <p:pic>
        <p:nvPicPr>
          <p:cNvPr id="98" name="Google Shape;98;p11"/>
          <p:cNvPicPr preferRelativeResize="0"/>
          <p:nvPr/>
        </p:nvPicPr>
        <p:blipFill>
          <a:blip r:embed="rId6">
            <a:alphaModFix/>
          </a:blip>
          <a:stretch>
            <a:fillRect/>
          </a:stretch>
        </p:blipFill>
        <p:spPr>
          <a:xfrm rot="1185179">
            <a:off x="1080821" y="-1916"/>
            <a:ext cx="12356029" cy="952470"/>
          </a:xfrm>
          <a:prstGeom prst="rect">
            <a:avLst/>
          </a:prstGeom>
          <a:noFill/>
          <a:ln>
            <a:noFill/>
          </a:ln>
          <a:effectLst>
            <a:outerShdw blurRad="214313" dist="171450" dir="5400000" algn="bl" rotWithShape="0">
              <a:srgbClr val="191919">
                <a:alpha val="64000"/>
              </a:srgbClr>
            </a:outerShdw>
          </a:effectLst>
        </p:spPr>
      </p:pic>
      <p:pic>
        <p:nvPicPr>
          <p:cNvPr id="99" name="Google Shape;99;p11"/>
          <p:cNvPicPr preferRelativeResize="0"/>
          <p:nvPr/>
        </p:nvPicPr>
        <p:blipFill>
          <a:blip r:embed="rId6">
            <a:alphaModFix/>
          </a:blip>
          <a:stretch>
            <a:fillRect/>
          </a:stretch>
        </p:blipFill>
        <p:spPr>
          <a:xfrm rot="3017154">
            <a:off x="2162620" y="793597"/>
            <a:ext cx="12356031" cy="952471"/>
          </a:xfrm>
          <a:prstGeom prst="rect">
            <a:avLst/>
          </a:prstGeom>
          <a:noFill/>
          <a:ln>
            <a:noFill/>
          </a:ln>
          <a:effectLst>
            <a:outerShdw blurRad="214313" dist="171450" dir="5400000" algn="bl" rotWithShape="0">
              <a:srgbClr val="191919">
                <a:alpha val="64000"/>
              </a:srgbClr>
            </a:outerShdw>
          </a:effectLst>
        </p:spPr>
      </p:pic>
      <p:pic>
        <p:nvPicPr>
          <p:cNvPr id="100" name="Google Shape;100;p11"/>
          <p:cNvPicPr preferRelativeResize="0"/>
          <p:nvPr/>
        </p:nvPicPr>
        <p:blipFill>
          <a:blip r:embed="rId7">
            <a:alphaModFix/>
          </a:blip>
          <a:stretch>
            <a:fillRect/>
          </a:stretch>
        </p:blipFill>
        <p:spPr>
          <a:xfrm rot="4409424">
            <a:off x="-5498390" y="2989659"/>
            <a:ext cx="12197168" cy="940226"/>
          </a:xfrm>
          <a:prstGeom prst="rect">
            <a:avLst/>
          </a:prstGeom>
          <a:noFill/>
          <a:ln>
            <a:noFill/>
          </a:ln>
          <a:effectLst>
            <a:outerShdw blurRad="214313" dist="171450" dir="5400000" algn="bl" rotWithShape="0">
              <a:srgbClr val="191919">
                <a:alpha val="64000"/>
              </a:srgbClr>
            </a:outerShdw>
          </a:effectLst>
        </p:spPr>
      </p:pic>
      <p:pic>
        <p:nvPicPr>
          <p:cNvPr id="101" name="Google Shape;101;p11"/>
          <p:cNvPicPr preferRelativeResize="0"/>
          <p:nvPr/>
        </p:nvPicPr>
        <p:blipFill>
          <a:blip r:embed="rId4">
            <a:alphaModFix/>
          </a:blip>
          <a:stretch>
            <a:fillRect/>
          </a:stretch>
        </p:blipFill>
        <p:spPr>
          <a:xfrm rot="598197">
            <a:off x="-911347" y="-550775"/>
            <a:ext cx="12272243" cy="946011"/>
          </a:xfrm>
          <a:prstGeom prst="rect">
            <a:avLst/>
          </a:prstGeom>
          <a:noFill/>
          <a:ln>
            <a:noFill/>
          </a:ln>
          <a:effectLst>
            <a:outerShdw blurRad="214313" dist="171450" dir="5400000" algn="bl" rotWithShape="0">
              <a:srgbClr val="191919">
                <a:alpha val="64000"/>
              </a:srgbClr>
            </a:outerShdw>
          </a:effectLst>
        </p:spPr>
      </p:pic>
      <p:pic>
        <p:nvPicPr>
          <p:cNvPr id="102" name="Google Shape;102;p11"/>
          <p:cNvPicPr preferRelativeResize="0"/>
          <p:nvPr/>
        </p:nvPicPr>
        <p:blipFill>
          <a:blip r:embed="rId8">
            <a:alphaModFix/>
          </a:blip>
          <a:stretch>
            <a:fillRect/>
          </a:stretch>
        </p:blipFill>
        <p:spPr>
          <a:xfrm rot="10053481">
            <a:off x="-5655202" y="209662"/>
            <a:ext cx="13245902" cy="1021067"/>
          </a:xfrm>
          <a:prstGeom prst="rect">
            <a:avLst/>
          </a:prstGeom>
          <a:noFill/>
          <a:ln>
            <a:noFill/>
          </a:ln>
          <a:effectLst>
            <a:outerShdw blurRad="214313" dist="171450" dir="5400000" algn="bl" rotWithShape="0">
              <a:srgbClr val="191919">
                <a:alpha val="64000"/>
              </a:srgbClr>
            </a:outerShdw>
          </a:effectLst>
        </p:spPr>
      </p:pic>
      <p:sp>
        <p:nvSpPr>
          <p:cNvPr id="103" name="Google Shape;103;p11"/>
          <p:cNvSpPr/>
          <p:nvPr/>
        </p:nvSpPr>
        <p:spPr>
          <a:xfrm>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hasCustomPrompt="1"/>
          </p:nvPr>
        </p:nvSpPr>
        <p:spPr>
          <a:xfrm>
            <a:off x="1498200" y="1562263"/>
            <a:ext cx="6147600" cy="1455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0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105" name="Google Shape;105;p11"/>
          <p:cNvSpPr txBox="1">
            <a:spLocks noGrp="1"/>
          </p:cNvSpPr>
          <p:nvPr>
            <p:ph type="subTitle" idx="1"/>
          </p:nvPr>
        </p:nvSpPr>
        <p:spPr>
          <a:xfrm>
            <a:off x="3244050" y="2842325"/>
            <a:ext cx="26559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7"/>
        <p:cNvGrpSpPr/>
        <p:nvPr/>
      </p:nvGrpSpPr>
      <p:grpSpPr>
        <a:xfrm>
          <a:off x="0" y="0"/>
          <a:ext cx="0" cy="0"/>
          <a:chOff x="0" y="0"/>
          <a:chExt cx="0" cy="0"/>
        </a:xfrm>
      </p:grpSpPr>
      <p:pic>
        <p:nvPicPr>
          <p:cNvPr id="108" name="Google Shape;108;p13"/>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109" name="Google Shape;109;p13"/>
          <p:cNvPicPr preferRelativeResize="0"/>
          <p:nvPr/>
        </p:nvPicPr>
        <p:blipFill>
          <a:blip r:embed="rId3">
            <a:alphaModFix/>
          </a:blip>
          <a:stretch>
            <a:fillRect/>
          </a:stretch>
        </p:blipFill>
        <p:spPr>
          <a:xfrm rot="3256506">
            <a:off x="2332140" y="-123963"/>
            <a:ext cx="12197164" cy="940226"/>
          </a:xfrm>
          <a:prstGeom prst="rect">
            <a:avLst/>
          </a:prstGeom>
          <a:noFill/>
          <a:ln>
            <a:noFill/>
          </a:ln>
          <a:effectLst>
            <a:outerShdw blurRad="214313" dist="171450" dir="5400000" algn="bl" rotWithShape="0">
              <a:srgbClr val="191919">
                <a:alpha val="64000"/>
              </a:srgbClr>
            </a:outerShdw>
          </a:effectLst>
        </p:spPr>
      </p:pic>
      <p:pic>
        <p:nvPicPr>
          <p:cNvPr id="110" name="Google Shape;110;p13"/>
          <p:cNvPicPr preferRelativeResize="0"/>
          <p:nvPr/>
        </p:nvPicPr>
        <p:blipFill>
          <a:blip r:embed="rId4">
            <a:alphaModFix/>
          </a:blip>
          <a:stretch>
            <a:fillRect/>
          </a:stretch>
        </p:blipFill>
        <p:spPr>
          <a:xfrm rot="1460576">
            <a:off x="686069" y="-569659"/>
            <a:ext cx="13068490" cy="1007390"/>
          </a:xfrm>
          <a:prstGeom prst="rect">
            <a:avLst/>
          </a:prstGeom>
          <a:noFill/>
          <a:ln>
            <a:noFill/>
          </a:ln>
          <a:effectLst>
            <a:outerShdw blurRad="214313" dist="171450" dir="5400000" algn="bl" rotWithShape="0">
              <a:srgbClr val="191919">
                <a:alpha val="64000"/>
              </a:srgbClr>
            </a:outerShdw>
          </a:effectLst>
        </p:spPr>
      </p:pic>
      <p:pic>
        <p:nvPicPr>
          <p:cNvPr id="111" name="Google Shape;111;p13"/>
          <p:cNvPicPr preferRelativeResize="0"/>
          <p:nvPr/>
        </p:nvPicPr>
        <p:blipFill>
          <a:blip r:embed="rId5">
            <a:alphaModFix/>
          </a:blip>
          <a:stretch>
            <a:fillRect/>
          </a:stretch>
        </p:blipFill>
        <p:spPr>
          <a:xfrm rot="478549">
            <a:off x="-3540567" y="4631669"/>
            <a:ext cx="12507378" cy="964138"/>
          </a:xfrm>
          <a:prstGeom prst="rect">
            <a:avLst/>
          </a:prstGeom>
          <a:noFill/>
          <a:ln>
            <a:noFill/>
          </a:ln>
          <a:effectLst>
            <a:outerShdw blurRad="214313" dist="171450" dir="5400000" algn="bl" rotWithShape="0">
              <a:srgbClr val="191919">
                <a:alpha val="64000"/>
              </a:srgbClr>
            </a:outerShdw>
          </a:effectLst>
        </p:spPr>
      </p:pic>
      <p:sp>
        <p:nvSpPr>
          <p:cNvPr id="112" name="Google Shape;112;p13"/>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txBox="1">
            <a:spLocks noGrp="1"/>
          </p:cNvSpPr>
          <p:nvPr>
            <p:ph type="ctrTitle"/>
          </p:nvPr>
        </p:nvSpPr>
        <p:spPr>
          <a:xfrm>
            <a:off x="2222775"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4" name="Google Shape;114;p13"/>
          <p:cNvSpPr txBox="1">
            <a:spLocks noGrp="1"/>
          </p:cNvSpPr>
          <p:nvPr>
            <p:ph type="title" idx="2" hasCustomPrompt="1"/>
          </p:nvPr>
        </p:nvSpPr>
        <p:spPr>
          <a:xfrm>
            <a:off x="713100" y="2028400"/>
            <a:ext cx="1239900" cy="9354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5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a:spLocks noGrp="1"/>
          </p:cNvSpPr>
          <p:nvPr>
            <p:ph type="subTitle" idx="1"/>
          </p:nvPr>
        </p:nvSpPr>
        <p:spPr>
          <a:xfrm>
            <a:off x="1952875" y="2028388"/>
            <a:ext cx="25812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3"/>
          <p:cNvSpPr txBox="1">
            <a:spLocks noGrp="1"/>
          </p:cNvSpPr>
          <p:nvPr>
            <p:ph type="subTitle" idx="3"/>
          </p:nvPr>
        </p:nvSpPr>
        <p:spPr>
          <a:xfrm>
            <a:off x="1952875" y="2333788"/>
            <a:ext cx="2581200" cy="63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3"/>
          <p:cNvSpPr txBox="1">
            <a:spLocks noGrp="1"/>
          </p:cNvSpPr>
          <p:nvPr>
            <p:ph type="title" idx="4" hasCustomPrompt="1"/>
          </p:nvPr>
        </p:nvSpPr>
        <p:spPr>
          <a:xfrm>
            <a:off x="4575225" y="2028400"/>
            <a:ext cx="1239900" cy="93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5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a:spLocks noGrp="1"/>
          </p:cNvSpPr>
          <p:nvPr>
            <p:ph type="subTitle" idx="5"/>
          </p:nvPr>
        </p:nvSpPr>
        <p:spPr>
          <a:xfrm>
            <a:off x="5815125" y="2028388"/>
            <a:ext cx="25812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13"/>
          <p:cNvSpPr txBox="1">
            <a:spLocks noGrp="1"/>
          </p:cNvSpPr>
          <p:nvPr>
            <p:ph type="subTitle" idx="6"/>
          </p:nvPr>
        </p:nvSpPr>
        <p:spPr>
          <a:xfrm>
            <a:off x="5815125" y="2333788"/>
            <a:ext cx="2581200" cy="63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3"/>
          <p:cNvSpPr txBox="1">
            <a:spLocks noGrp="1"/>
          </p:cNvSpPr>
          <p:nvPr>
            <p:ph type="title" idx="7" hasCustomPrompt="1"/>
          </p:nvPr>
        </p:nvSpPr>
        <p:spPr>
          <a:xfrm>
            <a:off x="713100" y="3150275"/>
            <a:ext cx="1239900" cy="93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5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1" name="Google Shape;121;p13"/>
          <p:cNvSpPr txBox="1">
            <a:spLocks noGrp="1"/>
          </p:cNvSpPr>
          <p:nvPr>
            <p:ph type="subTitle" idx="8"/>
          </p:nvPr>
        </p:nvSpPr>
        <p:spPr>
          <a:xfrm>
            <a:off x="1952875" y="3150263"/>
            <a:ext cx="25812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subTitle" idx="9"/>
          </p:nvPr>
        </p:nvSpPr>
        <p:spPr>
          <a:xfrm>
            <a:off x="1952875" y="3455663"/>
            <a:ext cx="2581200" cy="63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3"/>
          <p:cNvSpPr txBox="1">
            <a:spLocks noGrp="1"/>
          </p:cNvSpPr>
          <p:nvPr>
            <p:ph type="title" idx="13" hasCustomPrompt="1"/>
          </p:nvPr>
        </p:nvSpPr>
        <p:spPr>
          <a:xfrm>
            <a:off x="4575225" y="3150275"/>
            <a:ext cx="1239900" cy="93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5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4" name="Google Shape;124;p13"/>
          <p:cNvSpPr txBox="1">
            <a:spLocks noGrp="1"/>
          </p:cNvSpPr>
          <p:nvPr>
            <p:ph type="subTitle" idx="14"/>
          </p:nvPr>
        </p:nvSpPr>
        <p:spPr>
          <a:xfrm>
            <a:off x="5815125" y="3150263"/>
            <a:ext cx="25812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3"/>
          <p:cNvSpPr txBox="1">
            <a:spLocks noGrp="1"/>
          </p:cNvSpPr>
          <p:nvPr>
            <p:ph type="subTitle" idx="15"/>
          </p:nvPr>
        </p:nvSpPr>
        <p:spPr>
          <a:xfrm>
            <a:off x="5815125" y="3455663"/>
            <a:ext cx="2581200" cy="63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3_1">
    <p:spTree>
      <p:nvGrpSpPr>
        <p:cNvPr id="1" name="Shape 126"/>
        <p:cNvGrpSpPr/>
        <p:nvPr/>
      </p:nvGrpSpPr>
      <p:grpSpPr>
        <a:xfrm>
          <a:off x="0" y="0"/>
          <a:ext cx="0" cy="0"/>
          <a:chOff x="0" y="0"/>
          <a:chExt cx="0" cy="0"/>
        </a:xfrm>
      </p:grpSpPr>
      <p:pic>
        <p:nvPicPr>
          <p:cNvPr id="127" name="Google Shape;127;p14"/>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128" name="Google Shape;128;p14"/>
          <p:cNvPicPr preferRelativeResize="0"/>
          <p:nvPr/>
        </p:nvPicPr>
        <p:blipFill>
          <a:blip r:embed="rId3">
            <a:alphaModFix/>
          </a:blip>
          <a:stretch>
            <a:fillRect/>
          </a:stretch>
        </p:blipFill>
        <p:spPr>
          <a:xfrm rot="3256506">
            <a:off x="2053240" y="-123963"/>
            <a:ext cx="12197164" cy="940226"/>
          </a:xfrm>
          <a:prstGeom prst="rect">
            <a:avLst/>
          </a:prstGeom>
          <a:noFill/>
          <a:ln>
            <a:noFill/>
          </a:ln>
          <a:effectLst>
            <a:outerShdw blurRad="214313" dist="171450" dir="5400000" algn="bl" rotWithShape="0">
              <a:srgbClr val="191919">
                <a:alpha val="64000"/>
              </a:srgbClr>
            </a:outerShdw>
          </a:effectLst>
        </p:spPr>
      </p:pic>
      <p:pic>
        <p:nvPicPr>
          <p:cNvPr id="129" name="Google Shape;129;p14"/>
          <p:cNvPicPr preferRelativeResize="0"/>
          <p:nvPr/>
        </p:nvPicPr>
        <p:blipFill>
          <a:blip r:embed="rId4">
            <a:alphaModFix/>
          </a:blip>
          <a:stretch>
            <a:fillRect/>
          </a:stretch>
        </p:blipFill>
        <p:spPr>
          <a:xfrm rot="1460576">
            <a:off x="407170" y="-569659"/>
            <a:ext cx="13068490" cy="1007390"/>
          </a:xfrm>
          <a:prstGeom prst="rect">
            <a:avLst/>
          </a:prstGeom>
          <a:noFill/>
          <a:ln>
            <a:noFill/>
          </a:ln>
          <a:effectLst>
            <a:outerShdw blurRad="214313" dist="171450" dir="5400000" algn="bl" rotWithShape="0">
              <a:srgbClr val="191919">
                <a:alpha val="64000"/>
              </a:srgbClr>
            </a:outerShdw>
          </a:effectLst>
        </p:spPr>
      </p:pic>
      <p:pic>
        <p:nvPicPr>
          <p:cNvPr id="130" name="Google Shape;130;p14"/>
          <p:cNvPicPr preferRelativeResize="0"/>
          <p:nvPr/>
        </p:nvPicPr>
        <p:blipFill>
          <a:blip r:embed="rId5">
            <a:alphaModFix/>
          </a:blip>
          <a:stretch>
            <a:fillRect/>
          </a:stretch>
        </p:blipFill>
        <p:spPr>
          <a:xfrm rot="4352090">
            <a:off x="-5423022" y="4731438"/>
            <a:ext cx="12272243" cy="946011"/>
          </a:xfrm>
          <a:prstGeom prst="rect">
            <a:avLst/>
          </a:prstGeom>
          <a:noFill/>
          <a:ln>
            <a:noFill/>
          </a:ln>
          <a:effectLst>
            <a:outerShdw blurRad="214313" dist="171450" dir="5400000" algn="bl" rotWithShape="0">
              <a:srgbClr val="191919">
                <a:alpha val="64000"/>
              </a:srgbClr>
            </a:outerShdw>
          </a:effectLst>
        </p:spPr>
      </p:pic>
      <p:sp>
        <p:nvSpPr>
          <p:cNvPr id="131" name="Google Shape;131;p14"/>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txBox="1">
            <a:spLocks noGrp="1"/>
          </p:cNvSpPr>
          <p:nvPr>
            <p:ph type="ctrTitle"/>
          </p:nvPr>
        </p:nvSpPr>
        <p:spPr>
          <a:xfrm>
            <a:off x="2535200" y="539375"/>
            <a:ext cx="40740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14"/>
          <p:cNvSpPr txBox="1">
            <a:spLocks noGrp="1"/>
          </p:cNvSpPr>
          <p:nvPr>
            <p:ph type="subTitle" idx="1"/>
          </p:nvPr>
        </p:nvSpPr>
        <p:spPr>
          <a:xfrm>
            <a:off x="1695800" y="3511100"/>
            <a:ext cx="2369700" cy="56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14"/>
          <p:cNvSpPr txBox="1">
            <a:spLocks noGrp="1"/>
          </p:cNvSpPr>
          <p:nvPr>
            <p:ph type="subTitle" idx="2"/>
          </p:nvPr>
        </p:nvSpPr>
        <p:spPr>
          <a:xfrm>
            <a:off x="1695800" y="3937800"/>
            <a:ext cx="2369700" cy="65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4"/>
          <p:cNvSpPr txBox="1">
            <a:spLocks noGrp="1"/>
          </p:cNvSpPr>
          <p:nvPr>
            <p:ph type="subTitle" idx="3"/>
          </p:nvPr>
        </p:nvSpPr>
        <p:spPr>
          <a:xfrm>
            <a:off x="5078500" y="3511100"/>
            <a:ext cx="2369700" cy="56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4"/>
          <p:cNvSpPr txBox="1">
            <a:spLocks noGrp="1"/>
          </p:cNvSpPr>
          <p:nvPr>
            <p:ph type="subTitle" idx="4"/>
          </p:nvPr>
        </p:nvSpPr>
        <p:spPr>
          <a:xfrm>
            <a:off x="5078500" y="3937800"/>
            <a:ext cx="2369700" cy="65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_1_1_2_1_1_1">
    <p:spTree>
      <p:nvGrpSpPr>
        <p:cNvPr id="1" name="Shape 137"/>
        <p:cNvGrpSpPr/>
        <p:nvPr/>
      </p:nvGrpSpPr>
      <p:grpSpPr>
        <a:xfrm>
          <a:off x="0" y="0"/>
          <a:ext cx="0" cy="0"/>
          <a:chOff x="0" y="0"/>
          <a:chExt cx="0" cy="0"/>
        </a:xfrm>
      </p:grpSpPr>
      <p:pic>
        <p:nvPicPr>
          <p:cNvPr id="138" name="Google Shape;138;p15"/>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139" name="Google Shape;139;p15"/>
          <p:cNvPicPr preferRelativeResize="0"/>
          <p:nvPr/>
        </p:nvPicPr>
        <p:blipFill>
          <a:blip r:embed="rId3">
            <a:alphaModFix/>
          </a:blip>
          <a:stretch>
            <a:fillRect/>
          </a:stretch>
        </p:blipFill>
        <p:spPr>
          <a:xfrm rot="3256506">
            <a:off x="2332140" y="-123963"/>
            <a:ext cx="12197164" cy="940226"/>
          </a:xfrm>
          <a:prstGeom prst="rect">
            <a:avLst/>
          </a:prstGeom>
          <a:noFill/>
          <a:ln>
            <a:noFill/>
          </a:ln>
          <a:effectLst>
            <a:outerShdw blurRad="214313" dist="171450" dir="5400000" algn="bl" rotWithShape="0">
              <a:srgbClr val="191919">
                <a:alpha val="64000"/>
              </a:srgbClr>
            </a:outerShdw>
          </a:effectLst>
        </p:spPr>
      </p:pic>
      <p:pic>
        <p:nvPicPr>
          <p:cNvPr id="140" name="Google Shape;140;p15"/>
          <p:cNvPicPr preferRelativeResize="0"/>
          <p:nvPr/>
        </p:nvPicPr>
        <p:blipFill>
          <a:blip r:embed="rId4">
            <a:alphaModFix/>
          </a:blip>
          <a:stretch>
            <a:fillRect/>
          </a:stretch>
        </p:blipFill>
        <p:spPr>
          <a:xfrm rot="1460576">
            <a:off x="686069" y="-569659"/>
            <a:ext cx="13068490" cy="1007390"/>
          </a:xfrm>
          <a:prstGeom prst="rect">
            <a:avLst/>
          </a:prstGeom>
          <a:noFill/>
          <a:ln>
            <a:noFill/>
          </a:ln>
          <a:effectLst>
            <a:outerShdw blurRad="214313" dist="171450" dir="5400000" algn="bl" rotWithShape="0">
              <a:srgbClr val="191919">
                <a:alpha val="64000"/>
              </a:srgbClr>
            </a:outerShdw>
          </a:effectLst>
        </p:spPr>
      </p:pic>
      <p:sp>
        <p:nvSpPr>
          <p:cNvPr id="141" name="Google Shape;141;p15"/>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subTitle" idx="1"/>
          </p:nvPr>
        </p:nvSpPr>
        <p:spPr>
          <a:xfrm>
            <a:off x="713100" y="2223025"/>
            <a:ext cx="3776100" cy="23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43" name="Google Shape;143;p15"/>
          <p:cNvSpPr txBox="1">
            <a:spLocks noGrp="1"/>
          </p:cNvSpPr>
          <p:nvPr>
            <p:ph type="subTitle" idx="2"/>
          </p:nvPr>
        </p:nvSpPr>
        <p:spPr>
          <a:xfrm>
            <a:off x="4654498" y="2223025"/>
            <a:ext cx="3776100" cy="23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44" name="Google Shape;144;p15"/>
          <p:cNvSpPr txBox="1">
            <a:spLocks noGrp="1"/>
          </p:cNvSpPr>
          <p:nvPr>
            <p:ph type="ctrTitle"/>
          </p:nvPr>
        </p:nvSpPr>
        <p:spPr>
          <a:xfrm>
            <a:off x="1853425" y="539375"/>
            <a:ext cx="54372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147" name="Google Shape;147;p16"/>
          <p:cNvPicPr preferRelativeResize="0"/>
          <p:nvPr/>
        </p:nvPicPr>
        <p:blipFill>
          <a:blip r:embed="rId3">
            <a:alphaModFix/>
          </a:blip>
          <a:stretch>
            <a:fillRect/>
          </a:stretch>
        </p:blipFill>
        <p:spPr>
          <a:xfrm rot="1603545">
            <a:off x="3413430" y="330183"/>
            <a:ext cx="12356028" cy="952471"/>
          </a:xfrm>
          <a:prstGeom prst="rect">
            <a:avLst/>
          </a:prstGeom>
          <a:noFill/>
          <a:ln>
            <a:noFill/>
          </a:ln>
          <a:effectLst>
            <a:outerShdw blurRad="214313" dist="171450" dir="5400000" algn="bl" rotWithShape="0">
              <a:srgbClr val="191919">
                <a:alpha val="64000"/>
              </a:srgbClr>
            </a:outerShdw>
          </a:effectLst>
        </p:spPr>
      </p:pic>
      <p:pic>
        <p:nvPicPr>
          <p:cNvPr id="148" name="Google Shape;148;p16"/>
          <p:cNvPicPr preferRelativeResize="0"/>
          <p:nvPr/>
        </p:nvPicPr>
        <p:blipFill>
          <a:blip r:embed="rId4">
            <a:alphaModFix/>
          </a:blip>
          <a:stretch>
            <a:fillRect/>
          </a:stretch>
        </p:blipFill>
        <p:spPr>
          <a:xfrm rot="1016562">
            <a:off x="1405777" y="-201287"/>
            <a:ext cx="12272241" cy="946011"/>
          </a:xfrm>
          <a:prstGeom prst="rect">
            <a:avLst/>
          </a:prstGeom>
          <a:noFill/>
          <a:ln>
            <a:noFill/>
          </a:ln>
          <a:effectLst>
            <a:outerShdw blurRad="214313" dist="171450" dir="5400000" algn="bl" rotWithShape="0">
              <a:srgbClr val="191919">
                <a:alpha val="64000"/>
              </a:srgbClr>
            </a:outerShdw>
          </a:effectLst>
        </p:spPr>
      </p:pic>
      <p:sp>
        <p:nvSpPr>
          <p:cNvPr id="149" name="Google Shape;149;p16"/>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a:spLocks noGrp="1"/>
          </p:cNvSpPr>
          <p:nvPr>
            <p:ph type="ctrTitle"/>
          </p:nvPr>
        </p:nvSpPr>
        <p:spPr>
          <a:xfrm>
            <a:off x="2222550"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1" name="Google Shape;151;p16"/>
          <p:cNvSpPr txBox="1">
            <a:spLocks noGrp="1"/>
          </p:cNvSpPr>
          <p:nvPr>
            <p:ph type="subTitle" idx="1"/>
          </p:nvPr>
        </p:nvSpPr>
        <p:spPr>
          <a:xfrm>
            <a:off x="713100" y="3060398"/>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16"/>
          <p:cNvSpPr txBox="1">
            <a:spLocks noGrp="1"/>
          </p:cNvSpPr>
          <p:nvPr>
            <p:ph type="subTitle" idx="2"/>
          </p:nvPr>
        </p:nvSpPr>
        <p:spPr>
          <a:xfrm>
            <a:off x="713103" y="3365823"/>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16"/>
          <p:cNvSpPr txBox="1">
            <a:spLocks noGrp="1"/>
          </p:cNvSpPr>
          <p:nvPr>
            <p:ph type="subTitle" idx="3"/>
          </p:nvPr>
        </p:nvSpPr>
        <p:spPr>
          <a:xfrm>
            <a:off x="3447675" y="3060398"/>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3447678" y="3365823"/>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6"/>
          <p:cNvSpPr txBox="1">
            <a:spLocks noGrp="1"/>
          </p:cNvSpPr>
          <p:nvPr>
            <p:ph type="subTitle" idx="5"/>
          </p:nvPr>
        </p:nvSpPr>
        <p:spPr>
          <a:xfrm>
            <a:off x="6182250" y="3060398"/>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16"/>
          <p:cNvSpPr txBox="1">
            <a:spLocks noGrp="1"/>
          </p:cNvSpPr>
          <p:nvPr>
            <p:ph type="subTitle" idx="6"/>
          </p:nvPr>
        </p:nvSpPr>
        <p:spPr>
          <a:xfrm>
            <a:off x="6182253" y="3365823"/>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_1">
    <p:spTree>
      <p:nvGrpSpPr>
        <p:cNvPr id="1" name="Shape 157"/>
        <p:cNvGrpSpPr/>
        <p:nvPr/>
      </p:nvGrpSpPr>
      <p:grpSpPr>
        <a:xfrm>
          <a:off x="0" y="0"/>
          <a:ext cx="0" cy="0"/>
          <a:chOff x="0" y="0"/>
          <a:chExt cx="0" cy="0"/>
        </a:xfrm>
      </p:grpSpPr>
      <p:pic>
        <p:nvPicPr>
          <p:cNvPr id="158" name="Google Shape;158;p17"/>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159" name="Google Shape;159;p17"/>
          <p:cNvPicPr preferRelativeResize="0"/>
          <p:nvPr/>
        </p:nvPicPr>
        <p:blipFill>
          <a:blip r:embed="rId3">
            <a:alphaModFix/>
          </a:blip>
          <a:stretch>
            <a:fillRect/>
          </a:stretch>
        </p:blipFill>
        <p:spPr>
          <a:xfrm rot="-2949038" flipH="1">
            <a:off x="-5331412" y="-3476"/>
            <a:ext cx="12197164" cy="940226"/>
          </a:xfrm>
          <a:prstGeom prst="rect">
            <a:avLst/>
          </a:prstGeom>
          <a:noFill/>
          <a:ln>
            <a:noFill/>
          </a:ln>
          <a:effectLst>
            <a:outerShdw blurRad="214313" dist="171450" dir="5400000" algn="bl" rotWithShape="0">
              <a:srgbClr val="191919">
                <a:alpha val="64000"/>
              </a:srgbClr>
            </a:outerShdw>
          </a:effectLst>
        </p:spPr>
      </p:pic>
      <p:pic>
        <p:nvPicPr>
          <p:cNvPr id="160" name="Google Shape;160;p17"/>
          <p:cNvPicPr preferRelativeResize="0"/>
          <p:nvPr/>
        </p:nvPicPr>
        <p:blipFill>
          <a:blip r:embed="rId4">
            <a:alphaModFix/>
          </a:blip>
          <a:stretch>
            <a:fillRect/>
          </a:stretch>
        </p:blipFill>
        <p:spPr>
          <a:xfrm rot="-1016562" flipH="1">
            <a:off x="-4267123" y="-303062"/>
            <a:ext cx="12272241" cy="946011"/>
          </a:xfrm>
          <a:prstGeom prst="rect">
            <a:avLst/>
          </a:prstGeom>
          <a:noFill/>
          <a:ln>
            <a:noFill/>
          </a:ln>
          <a:effectLst>
            <a:outerShdw blurRad="214313" dist="171450" dir="5400000" algn="bl" rotWithShape="0">
              <a:srgbClr val="191919">
                <a:alpha val="64000"/>
              </a:srgbClr>
            </a:outerShdw>
          </a:effectLst>
        </p:spPr>
      </p:pic>
      <p:sp>
        <p:nvSpPr>
          <p:cNvPr id="161" name="Google Shape;161;p17"/>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txBox="1">
            <a:spLocks noGrp="1"/>
          </p:cNvSpPr>
          <p:nvPr>
            <p:ph type="ctrTitle"/>
          </p:nvPr>
        </p:nvSpPr>
        <p:spPr>
          <a:xfrm>
            <a:off x="2535200" y="539375"/>
            <a:ext cx="40740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3" name="Google Shape;163;p17"/>
          <p:cNvSpPr txBox="1">
            <a:spLocks noGrp="1"/>
          </p:cNvSpPr>
          <p:nvPr>
            <p:ph type="subTitle" idx="1"/>
          </p:nvPr>
        </p:nvSpPr>
        <p:spPr>
          <a:xfrm>
            <a:off x="2320750" y="2105150"/>
            <a:ext cx="21387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17"/>
          <p:cNvSpPr txBox="1">
            <a:spLocks noGrp="1"/>
          </p:cNvSpPr>
          <p:nvPr>
            <p:ph type="subTitle" idx="2"/>
          </p:nvPr>
        </p:nvSpPr>
        <p:spPr>
          <a:xfrm>
            <a:off x="2320750" y="2410575"/>
            <a:ext cx="2138700" cy="66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17"/>
          <p:cNvSpPr txBox="1">
            <a:spLocks noGrp="1"/>
          </p:cNvSpPr>
          <p:nvPr>
            <p:ph type="subTitle" idx="3"/>
          </p:nvPr>
        </p:nvSpPr>
        <p:spPr>
          <a:xfrm>
            <a:off x="5862375" y="2105150"/>
            <a:ext cx="21387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17"/>
          <p:cNvSpPr txBox="1">
            <a:spLocks noGrp="1"/>
          </p:cNvSpPr>
          <p:nvPr>
            <p:ph type="subTitle" idx="4"/>
          </p:nvPr>
        </p:nvSpPr>
        <p:spPr>
          <a:xfrm>
            <a:off x="5862375" y="2410575"/>
            <a:ext cx="2138700" cy="66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17"/>
          <p:cNvSpPr txBox="1">
            <a:spLocks noGrp="1"/>
          </p:cNvSpPr>
          <p:nvPr>
            <p:ph type="subTitle" idx="5"/>
          </p:nvPr>
        </p:nvSpPr>
        <p:spPr>
          <a:xfrm>
            <a:off x="2320750" y="3405875"/>
            <a:ext cx="21387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17"/>
          <p:cNvSpPr txBox="1">
            <a:spLocks noGrp="1"/>
          </p:cNvSpPr>
          <p:nvPr>
            <p:ph type="subTitle" idx="6"/>
          </p:nvPr>
        </p:nvSpPr>
        <p:spPr>
          <a:xfrm>
            <a:off x="2320750" y="3711300"/>
            <a:ext cx="2138700" cy="66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17"/>
          <p:cNvSpPr txBox="1">
            <a:spLocks noGrp="1"/>
          </p:cNvSpPr>
          <p:nvPr>
            <p:ph type="subTitle" idx="7"/>
          </p:nvPr>
        </p:nvSpPr>
        <p:spPr>
          <a:xfrm>
            <a:off x="5862375" y="3405875"/>
            <a:ext cx="2138700" cy="443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17"/>
          <p:cNvSpPr txBox="1">
            <a:spLocks noGrp="1"/>
          </p:cNvSpPr>
          <p:nvPr>
            <p:ph type="subTitle" idx="8"/>
          </p:nvPr>
        </p:nvSpPr>
        <p:spPr>
          <a:xfrm>
            <a:off x="5862375" y="3711300"/>
            <a:ext cx="2138700" cy="66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4_1_1">
    <p:spTree>
      <p:nvGrpSpPr>
        <p:cNvPr id="1" name="Shape 171"/>
        <p:cNvGrpSpPr/>
        <p:nvPr/>
      </p:nvGrpSpPr>
      <p:grpSpPr>
        <a:xfrm>
          <a:off x="0" y="0"/>
          <a:ext cx="0" cy="0"/>
          <a:chOff x="0" y="0"/>
          <a:chExt cx="0" cy="0"/>
        </a:xfrm>
      </p:grpSpPr>
      <p:pic>
        <p:nvPicPr>
          <p:cNvPr id="172" name="Google Shape;172;p18"/>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173" name="Google Shape;173;p18"/>
          <p:cNvPicPr preferRelativeResize="0"/>
          <p:nvPr/>
        </p:nvPicPr>
        <p:blipFill>
          <a:blip r:embed="rId3">
            <a:alphaModFix/>
          </a:blip>
          <a:stretch>
            <a:fillRect/>
          </a:stretch>
        </p:blipFill>
        <p:spPr>
          <a:xfrm rot="3256506">
            <a:off x="2332140" y="-123963"/>
            <a:ext cx="12197164" cy="940226"/>
          </a:xfrm>
          <a:prstGeom prst="rect">
            <a:avLst/>
          </a:prstGeom>
          <a:noFill/>
          <a:ln>
            <a:noFill/>
          </a:ln>
          <a:effectLst>
            <a:outerShdw blurRad="214313" dist="171450" dir="5400000" algn="bl" rotWithShape="0">
              <a:srgbClr val="191919">
                <a:alpha val="64000"/>
              </a:srgbClr>
            </a:outerShdw>
          </a:effectLst>
        </p:spPr>
      </p:pic>
      <p:pic>
        <p:nvPicPr>
          <p:cNvPr id="174" name="Google Shape;174;p18"/>
          <p:cNvPicPr preferRelativeResize="0"/>
          <p:nvPr/>
        </p:nvPicPr>
        <p:blipFill>
          <a:blip r:embed="rId4">
            <a:alphaModFix/>
          </a:blip>
          <a:stretch>
            <a:fillRect/>
          </a:stretch>
        </p:blipFill>
        <p:spPr>
          <a:xfrm rot="1460576">
            <a:off x="686069" y="-569659"/>
            <a:ext cx="13068490" cy="1007390"/>
          </a:xfrm>
          <a:prstGeom prst="rect">
            <a:avLst/>
          </a:prstGeom>
          <a:noFill/>
          <a:ln>
            <a:noFill/>
          </a:ln>
          <a:effectLst>
            <a:outerShdw blurRad="214313" dist="171450" dir="5400000" algn="bl" rotWithShape="0">
              <a:srgbClr val="191919">
                <a:alpha val="64000"/>
              </a:srgbClr>
            </a:outerShdw>
          </a:effectLst>
        </p:spPr>
      </p:pic>
      <p:sp>
        <p:nvSpPr>
          <p:cNvPr id="175" name="Google Shape;175;p18"/>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a:spLocks noGrp="1"/>
          </p:cNvSpPr>
          <p:nvPr>
            <p:ph type="ctrTitle"/>
          </p:nvPr>
        </p:nvSpPr>
        <p:spPr>
          <a:xfrm>
            <a:off x="2222775"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7" name="Google Shape;177;p18"/>
          <p:cNvSpPr txBox="1">
            <a:spLocks noGrp="1"/>
          </p:cNvSpPr>
          <p:nvPr>
            <p:ph type="subTitle" idx="1"/>
          </p:nvPr>
        </p:nvSpPr>
        <p:spPr>
          <a:xfrm>
            <a:off x="711675"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18"/>
          <p:cNvSpPr txBox="1">
            <a:spLocks noGrp="1"/>
          </p:cNvSpPr>
          <p:nvPr>
            <p:ph type="subTitle" idx="2"/>
          </p:nvPr>
        </p:nvSpPr>
        <p:spPr>
          <a:xfrm>
            <a:off x="711675" y="3691725"/>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18"/>
          <p:cNvSpPr txBox="1">
            <a:spLocks noGrp="1"/>
          </p:cNvSpPr>
          <p:nvPr>
            <p:ph type="subTitle" idx="3"/>
          </p:nvPr>
        </p:nvSpPr>
        <p:spPr>
          <a:xfrm>
            <a:off x="3446250"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18"/>
          <p:cNvSpPr txBox="1">
            <a:spLocks noGrp="1"/>
          </p:cNvSpPr>
          <p:nvPr>
            <p:ph type="subTitle" idx="4"/>
          </p:nvPr>
        </p:nvSpPr>
        <p:spPr>
          <a:xfrm>
            <a:off x="3446250" y="3691725"/>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18"/>
          <p:cNvSpPr txBox="1">
            <a:spLocks noGrp="1"/>
          </p:cNvSpPr>
          <p:nvPr>
            <p:ph type="subTitle" idx="5"/>
          </p:nvPr>
        </p:nvSpPr>
        <p:spPr>
          <a:xfrm>
            <a:off x="6180825"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18"/>
          <p:cNvSpPr txBox="1">
            <a:spLocks noGrp="1"/>
          </p:cNvSpPr>
          <p:nvPr>
            <p:ph type="subTitle" idx="6"/>
          </p:nvPr>
        </p:nvSpPr>
        <p:spPr>
          <a:xfrm>
            <a:off x="6180825" y="3691725"/>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18"/>
          <p:cNvSpPr txBox="1">
            <a:spLocks noGrp="1"/>
          </p:cNvSpPr>
          <p:nvPr>
            <p:ph type="subTitle" idx="7"/>
          </p:nvPr>
        </p:nvSpPr>
        <p:spPr>
          <a:xfrm>
            <a:off x="711675" y="2192625"/>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18"/>
          <p:cNvSpPr txBox="1">
            <a:spLocks noGrp="1"/>
          </p:cNvSpPr>
          <p:nvPr>
            <p:ph type="subTitle" idx="8"/>
          </p:nvPr>
        </p:nvSpPr>
        <p:spPr>
          <a:xfrm>
            <a:off x="711675" y="2498050"/>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18"/>
          <p:cNvSpPr txBox="1">
            <a:spLocks noGrp="1"/>
          </p:cNvSpPr>
          <p:nvPr>
            <p:ph type="subTitle" idx="9"/>
          </p:nvPr>
        </p:nvSpPr>
        <p:spPr>
          <a:xfrm>
            <a:off x="3446250" y="2192625"/>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18"/>
          <p:cNvSpPr txBox="1">
            <a:spLocks noGrp="1"/>
          </p:cNvSpPr>
          <p:nvPr>
            <p:ph type="subTitle" idx="13"/>
          </p:nvPr>
        </p:nvSpPr>
        <p:spPr>
          <a:xfrm>
            <a:off x="3446250" y="2498050"/>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8"/>
          <p:cNvSpPr txBox="1">
            <a:spLocks noGrp="1"/>
          </p:cNvSpPr>
          <p:nvPr>
            <p:ph type="subTitle" idx="14"/>
          </p:nvPr>
        </p:nvSpPr>
        <p:spPr>
          <a:xfrm>
            <a:off x="6180825" y="2192625"/>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18"/>
          <p:cNvSpPr txBox="1">
            <a:spLocks noGrp="1"/>
          </p:cNvSpPr>
          <p:nvPr>
            <p:ph type="subTitle" idx="15"/>
          </p:nvPr>
        </p:nvSpPr>
        <p:spPr>
          <a:xfrm>
            <a:off x="6180825" y="2498050"/>
            <a:ext cx="2251500" cy="66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189"/>
        <p:cNvGrpSpPr/>
        <p:nvPr/>
      </p:nvGrpSpPr>
      <p:grpSpPr>
        <a:xfrm>
          <a:off x="0" y="0"/>
          <a:ext cx="0" cy="0"/>
          <a:chOff x="0" y="0"/>
          <a:chExt cx="0" cy="0"/>
        </a:xfrm>
      </p:grpSpPr>
      <p:pic>
        <p:nvPicPr>
          <p:cNvPr id="190" name="Google Shape;190;p19"/>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191" name="Google Shape;191;p19"/>
          <p:cNvPicPr preferRelativeResize="0"/>
          <p:nvPr/>
        </p:nvPicPr>
        <p:blipFill>
          <a:blip r:embed="rId3">
            <a:alphaModFix/>
          </a:blip>
          <a:stretch>
            <a:fillRect/>
          </a:stretch>
        </p:blipFill>
        <p:spPr>
          <a:xfrm rot="-7105373">
            <a:off x="1638363" y="1091226"/>
            <a:ext cx="13068489" cy="1007390"/>
          </a:xfrm>
          <a:prstGeom prst="rect">
            <a:avLst/>
          </a:prstGeom>
          <a:noFill/>
          <a:ln>
            <a:noFill/>
          </a:ln>
          <a:effectLst>
            <a:outerShdw blurRad="214313" dist="171450" dir="5400000" algn="bl" rotWithShape="0">
              <a:srgbClr val="191919">
                <a:alpha val="64000"/>
              </a:srgbClr>
            </a:outerShdw>
          </a:effectLst>
        </p:spPr>
      </p:pic>
      <p:pic>
        <p:nvPicPr>
          <p:cNvPr id="192" name="Google Shape;192;p19"/>
          <p:cNvPicPr preferRelativeResize="0"/>
          <p:nvPr/>
        </p:nvPicPr>
        <p:blipFill>
          <a:blip r:embed="rId4">
            <a:alphaModFix/>
          </a:blip>
          <a:stretch>
            <a:fillRect/>
          </a:stretch>
        </p:blipFill>
        <p:spPr>
          <a:xfrm rot="-7789526">
            <a:off x="315560" y="469736"/>
            <a:ext cx="12507379" cy="964138"/>
          </a:xfrm>
          <a:prstGeom prst="rect">
            <a:avLst/>
          </a:prstGeom>
          <a:noFill/>
          <a:ln>
            <a:noFill/>
          </a:ln>
          <a:effectLst>
            <a:outerShdw blurRad="214313" dist="171450" dir="5400000" algn="bl" rotWithShape="0">
              <a:srgbClr val="191919">
                <a:alpha val="64000"/>
              </a:srgbClr>
            </a:outerShdw>
          </a:effectLst>
        </p:spPr>
      </p:pic>
      <p:pic>
        <p:nvPicPr>
          <p:cNvPr id="193" name="Google Shape;193;p19"/>
          <p:cNvPicPr preferRelativeResize="0"/>
          <p:nvPr/>
        </p:nvPicPr>
        <p:blipFill>
          <a:blip r:embed="rId5">
            <a:alphaModFix/>
          </a:blip>
          <a:stretch>
            <a:fillRect/>
          </a:stretch>
        </p:blipFill>
        <p:spPr>
          <a:xfrm rot="6552449">
            <a:off x="901288" y="3000739"/>
            <a:ext cx="12272242" cy="946011"/>
          </a:xfrm>
          <a:prstGeom prst="rect">
            <a:avLst/>
          </a:prstGeom>
          <a:noFill/>
          <a:ln>
            <a:noFill/>
          </a:ln>
          <a:effectLst>
            <a:outerShdw blurRad="214313" dist="171450" dir="5400000" algn="bl" rotWithShape="0">
              <a:srgbClr val="191919">
                <a:alpha val="64000"/>
              </a:srgbClr>
            </a:outerShdw>
          </a:effectLst>
        </p:spPr>
      </p:pic>
      <p:pic>
        <p:nvPicPr>
          <p:cNvPr id="194" name="Google Shape;194;p19"/>
          <p:cNvPicPr preferRelativeResize="0"/>
          <p:nvPr/>
        </p:nvPicPr>
        <p:blipFill>
          <a:blip r:embed="rId6">
            <a:alphaModFix/>
          </a:blip>
          <a:stretch>
            <a:fillRect/>
          </a:stretch>
        </p:blipFill>
        <p:spPr>
          <a:xfrm rot="-746519">
            <a:off x="1549659" y="3736698"/>
            <a:ext cx="13245902" cy="1021067"/>
          </a:xfrm>
          <a:prstGeom prst="rect">
            <a:avLst/>
          </a:prstGeom>
          <a:noFill/>
          <a:ln>
            <a:noFill/>
          </a:ln>
          <a:effectLst>
            <a:outerShdw blurRad="214313" dist="171450" dir="5400000" algn="bl" rotWithShape="0">
              <a:srgbClr val="191919">
                <a:alpha val="64000"/>
              </a:srgbClr>
            </a:outerShdw>
          </a:effectLst>
        </p:spPr>
      </p:pic>
      <p:sp>
        <p:nvSpPr>
          <p:cNvPr id="195" name="Google Shape;195;p19"/>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txBox="1">
            <a:spLocks noGrp="1"/>
          </p:cNvSpPr>
          <p:nvPr>
            <p:ph type="subTitle" idx="1"/>
          </p:nvPr>
        </p:nvSpPr>
        <p:spPr>
          <a:xfrm>
            <a:off x="713100" y="3157572"/>
            <a:ext cx="2581200" cy="8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19"/>
          <p:cNvSpPr txBox="1">
            <a:spLocks noGrp="1"/>
          </p:cNvSpPr>
          <p:nvPr>
            <p:ph type="subTitle" idx="2"/>
          </p:nvPr>
        </p:nvSpPr>
        <p:spPr>
          <a:xfrm>
            <a:off x="713100" y="1158225"/>
            <a:ext cx="5163300" cy="19230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None/>
              <a:defRPr sz="33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98"/>
        <p:cNvGrpSpPr/>
        <p:nvPr/>
      </p:nvGrpSpPr>
      <p:grpSpPr>
        <a:xfrm>
          <a:off x="0" y="0"/>
          <a:ext cx="0" cy="0"/>
          <a:chOff x="0" y="0"/>
          <a:chExt cx="0" cy="0"/>
        </a:xfrm>
      </p:grpSpPr>
      <p:pic>
        <p:nvPicPr>
          <p:cNvPr id="199" name="Google Shape;199;p20"/>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200" name="Google Shape;200;p20"/>
          <p:cNvPicPr preferRelativeResize="0"/>
          <p:nvPr/>
        </p:nvPicPr>
        <p:blipFill>
          <a:blip r:embed="rId3">
            <a:alphaModFix/>
          </a:blip>
          <a:stretch>
            <a:fillRect/>
          </a:stretch>
        </p:blipFill>
        <p:spPr>
          <a:xfrm rot="-3694627" flipH="1">
            <a:off x="2334938" y="2933865"/>
            <a:ext cx="13068489" cy="1007390"/>
          </a:xfrm>
          <a:prstGeom prst="rect">
            <a:avLst/>
          </a:prstGeom>
          <a:noFill/>
          <a:ln>
            <a:noFill/>
          </a:ln>
          <a:effectLst>
            <a:outerShdw blurRad="214313" dist="171450" dir="5400000" algn="bl" rotWithShape="0">
              <a:srgbClr val="191919">
                <a:alpha val="64000"/>
              </a:srgbClr>
            </a:outerShdw>
          </a:effectLst>
        </p:spPr>
      </p:pic>
      <p:pic>
        <p:nvPicPr>
          <p:cNvPr id="201" name="Google Shape;201;p20"/>
          <p:cNvPicPr preferRelativeResize="0"/>
          <p:nvPr/>
        </p:nvPicPr>
        <p:blipFill>
          <a:blip r:embed="rId4">
            <a:alphaModFix/>
          </a:blip>
          <a:stretch>
            <a:fillRect/>
          </a:stretch>
        </p:blipFill>
        <p:spPr>
          <a:xfrm rot="-2417496" flipH="1">
            <a:off x="-397714" y="4200433"/>
            <a:ext cx="12507379" cy="964138"/>
          </a:xfrm>
          <a:prstGeom prst="rect">
            <a:avLst/>
          </a:prstGeom>
          <a:noFill/>
          <a:ln>
            <a:noFill/>
          </a:ln>
          <a:effectLst>
            <a:outerShdw blurRad="214313" dist="171450" dir="5400000" algn="bl" rotWithShape="0">
              <a:srgbClr val="191919">
                <a:alpha val="64000"/>
              </a:srgbClr>
            </a:outerShdw>
          </a:effectLst>
        </p:spPr>
      </p:pic>
      <p:pic>
        <p:nvPicPr>
          <p:cNvPr id="202" name="Google Shape;202;p20"/>
          <p:cNvPicPr preferRelativeResize="0"/>
          <p:nvPr/>
        </p:nvPicPr>
        <p:blipFill>
          <a:blip r:embed="rId5">
            <a:alphaModFix/>
          </a:blip>
          <a:stretch>
            <a:fillRect/>
          </a:stretch>
        </p:blipFill>
        <p:spPr>
          <a:xfrm rot="3235274" flipH="1">
            <a:off x="429084" y="1623464"/>
            <a:ext cx="12356028" cy="952470"/>
          </a:xfrm>
          <a:prstGeom prst="rect">
            <a:avLst/>
          </a:prstGeom>
          <a:noFill/>
          <a:ln>
            <a:noFill/>
          </a:ln>
          <a:effectLst>
            <a:outerShdw blurRad="214313" dist="171450" dir="5400000" algn="bl" rotWithShape="0">
              <a:srgbClr val="191919">
                <a:alpha val="64000"/>
              </a:srgbClr>
            </a:outerShdw>
          </a:effectLst>
        </p:spPr>
      </p:pic>
      <p:pic>
        <p:nvPicPr>
          <p:cNvPr id="203" name="Google Shape;203;p20"/>
          <p:cNvPicPr preferRelativeResize="0"/>
          <p:nvPr/>
        </p:nvPicPr>
        <p:blipFill>
          <a:blip r:embed="rId6">
            <a:alphaModFix/>
          </a:blip>
          <a:stretch>
            <a:fillRect/>
          </a:stretch>
        </p:blipFill>
        <p:spPr>
          <a:xfrm rot="4247551" flipH="1">
            <a:off x="1411588" y="1085731"/>
            <a:ext cx="12272242" cy="946011"/>
          </a:xfrm>
          <a:prstGeom prst="rect">
            <a:avLst/>
          </a:prstGeom>
          <a:noFill/>
          <a:ln>
            <a:noFill/>
          </a:ln>
          <a:effectLst>
            <a:outerShdw blurRad="214313" dist="171450" dir="5400000" algn="bl" rotWithShape="0">
              <a:srgbClr val="191919">
                <a:alpha val="64000"/>
              </a:srgbClr>
            </a:outerShdw>
          </a:effectLst>
        </p:spPr>
      </p:pic>
      <p:pic>
        <p:nvPicPr>
          <p:cNvPr id="204" name="Google Shape;204;p20"/>
          <p:cNvPicPr preferRelativeResize="0"/>
          <p:nvPr/>
        </p:nvPicPr>
        <p:blipFill>
          <a:blip r:embed="rId7">
            <a:alphaModFix/>
          </a:blip>
          <a:stretch>
            <a:fillRect/>
          </a:stretch>
        </p:blipFill>
        <p:spPr>
          <a:xfrm rot="-10053481" flipH="1">
            <a:off x="1549659" y="274716"/>
            <a:ext cx="13245902" cy="1021067"/>
          </a:xfrm>
          <a:prstGeom prst="rect">
            <a:avLst/>
          </a:prstGeom>
          <a:noFill/>
          <a:ln>
            <a:noFill/>
          </a:ln>
          <a:effectLst>
            <a:outerShdw blurRad="214313" dist="171450" dir="5400000" algn="bl" rotWithShape="0">
              <a:srgbClr val="191919">
                <a:alpha val="64000"/>
              </a:srgbClr>
            </a:outerShdw>
          </a:effectLst>
        </p:spPr>
      </p:pic>
      <p:sp>
        <p:nvSpPr>
          <p:cNvPr id="205" name="Google Shape;205;p20"/>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txBox="1">
            <a:spLocks noGrp="1"/>
          </p:cNvSpPr>
          <p:nvPr>
            <p:ph type="title" hasCustomPrompt="1"/>
          </p:nvPr>
        </p:nvSpPr>
        <p:spPr>
          <a:xfrm>
            <a:off x="713100" y="877360"/>
            <a:ext cx="1974600" cy="9354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8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7" name="Google Shape;207;p20"/>
          <p:cNvSpPr txBox="1">
            <a:spLocks noGrp="1"/>
          </p:cNvSpPr>
          <p:nvPr>
            <p:ph type="ctrTitle" idx="2"/>
          </p:nvPr>
        </p:nvSpPr>
        <p:spPr>
          <a:xfrm>
            <a:off x="713100" y="1898725"/>
            <a:ext cx="4369200" cy="16512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6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08" name="Google Shape;208;p20"/>
          <p:cNvSpPr txBox="1">
            <a:spLocks noGrp="1"/>
          </p:cNvSpPr>
          <p:nvPr>
            <p:ph type="subTitle" idx="1"/>
          </p:nvPr>
        </p:nvSpPr>
        <p:spPr>
          <a:xfrm>
            <a:off x="713100" y="3453750"/>
            <a:ext cx="2655900" cy="8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23" name="Google Shape;23;p3"/>
          <p:cNvPicPr preferRelativeResize="0"/>
          <p:nvPr/>
        </p:nvPicPr>
        <p:blipFill>
          <a:blip r:embed="rId3">
            <a:alphaModFix/>
          </a:blip>
          <a:stretch>
            <a:fillRect/>
          </a:stretch>
        </p:blipFill>
        <p:spPr>
          <a:xfrm rot="-2497986" flipH="1">
            <a:off x="2580139" y="2933865"/>
            <a:ext cx="13068489" cy="1007390"/>
          </a:xfrm>
          <a:prstGeom prst="rect">
            <a:avLst/>
          </a:prstGeom>
          <a:noFill/>
          <a:ln>
            <a:noFill/>
          </a:ln>
          <a:effectLst>
            <a:outerShdw blurRad="214313" dist="171450" dir="5400000" algn="bl" rotWithShape="0">
              <a:srgbClr val="191919">
                <a:alpha val="64000"/>
              </a:srgbClr>
            </a:outerShdw>
          </a:effectLst>
        </p:spPr>
      </p:pic>
      <p:pic>
        <p:nvPicPr>
          <p:cNvPr id="24" name="Google Shape;24;p3"/>
          <p:cNvPicPr preferRelativeResize="0"/>
          <p:nvPr/>
        </p:nvPicPr>
        <p:blipFill>
          <a:blip r:embed="rId4">
            <a:alphaModFix/>
          </a:blip>
          <a:stretch>
            <a:fillRect/>
          </a:stretch>
        </p:blipFill>
        <p:spPr>
          <a:xfrm rot="1103368" flipH="1">
            <a:off x="-4078912" y="4198343"/>
            <a:ext cx="12272242" cy="946011"/>
          </a:xfrm>
          <a:prstGeom prst="rect">
            <a:avLst/>
          </a:prstGeom>
          <a:noFill/>
          <a:ln>
            <a:noFill/>
          </a:ln>
          <a:effectLst>
            <a:outerShdw blurRad="214313" dist="171450" dir="5400000" algn="bl" rotWithShape="0">
              <a:srgbClr val="191919">
                <a:alpha val="64000"/>
              </a:srgbClr>
            </a:outerShdw>
          </a:effectLst>
        </p:spPr>
      </p:pic>
      <p:pic>
        <p:nvPicPr>
          <p:cNvPr id="25" name="Google Shape;25;p3"/>
          <p:cNvPicPr preferRelativeResize="0"/>
          <p:nvPr/>
        </p:nvPicPr>
        <p:blipFill>
          <a:blip r:embed="rId5">
            <a:alphaModFix/>
          </a:blip>
          <a:stretch>
            <a:fillRect/>
          </a:stretch>
        </p:blipFill>
        <p:spPr>
          <a:xfrm rot="-502608" flipH="1">
            <a:off x="3511" y="3988232"/>
            <a:ext cx="12507378" cy="964138"/>
          </a:xfrm>
          <a:prstGeom prst="rect">
            <a:avLst/>
          </a:prstGeom>
          <a:noFill/>
          <a:ln>
            <a:noFill/>
          </a:ln>
          <a:effectLst>
            <a:outerShdw blurRad="214313" dist="171450" dir="5400000" algn="bl" rotWithShape="0">
              <a:srgbClr val="191919">
                <a:alpha val="64000"/>
              </a:srgbClr>
            </a:outerShdw>
          </a:effectLst>
        </p:spPr>
      </p:pic>
      <p:pic>
        <p:nvPicPr>
          <p:cNvPr id="26" name="Google Shape;26;p3"/>
          <p:cNvPicPr preferRelativeResize="0"/>
          <p:nvPr/>
        </p:nvPicPr>
        <p:blipFill>
          <a:blip r:embed="rId6">
            <a:alphaModFix/>
          </a:blip>
          <a:stretch>
            <a:fillRect/>
          </a:stretch>
        </p:blipFill>
        <p:spPr>
          <a:xfrm rot="-1185179" flipH="1">
            <a:off x="-4296491" y="63138"/>
            <a:ext cx="12356029" cy="952470"/>
          </a:xfrm>
          <a:prstGeom prst="rect">
            <a:avLst/>
          </a:prstGeom>
          <a:noFill/>
          <a:ln>
            <a:noFill/>
          </a:ln>
          <a:effectLst>
            <a:outerShdw blurRad="214313" dist="171450" dir="5400000" algn="bl" rotWithShape="0">
              <a:srgbClr val="191919">
                <a:alpha val="64000"/>
              </a:srgbClr>
            </a:outerShdw>
          </a:effectLst>
        </p:spPr>
      </p:pic>
      <p:pic>
        <p:nvPicPr>
          <p:cNvPr id="27" name="Google Shape;27;p3"/>
          <p:cNvPicPr preferRelativeResize="0"/>
          <p:nvPr/>
        </p:nvPicPr>
        <p:blipFill>
          <a:blip r:embed="rId6">
            <a:alphaModFix/>
          </a:blip>
          <a:stretch>
            <a:fillRect/>
          </a:stretch>
        </p:blipFill>
        <p:spPr>
          <a:xfrm rot="-3017154" flipH="1">
            <a:off x="-5378293" y="858652"/>
            <a:ext cx="12356031" cy="952471"/>
          </a:xfrm>
          <a:prstGeom prst="rect">
            <a:avLst/>
          </a:prstGeom>
          <a:noFill/>
          <a:ln>
            <a:noFill/>
          </a:ln>
          <a:effectLst>
            <a:outerShdw blurRad="214313" dist="171450" dir="5400000" algn="bl" rotWithShape="0">
              <a:srgbClr val="191919">
                <a:alpha val="64000"/>
              </a:srgbClr>
            </a:outerShdw>
          </a:effectLst>
        </p:spPr>
      </p:pic>
      <p:pic>
        <p:nvPicPr>
          <p:cNvPr id="28" name="Google Shape;28;p3"/>
          <p:cNvPicPr preferRelativeResize="0"/>
          <p:nvPr/>
        </p:nvPicPr>
        <p:blipFill>
          <a:blip r:embed="rId7">
            <a:alphaModFix/>
          </a:blip>
          <a:stretch>
            <a:fillRect/>
          </a:stretch>
        </p:blipFill>
        <p:spPr>
          <a:xfrm rot="-4409424" flipH="1">
            <a:off x="2619906" y="3054714"/>
            <a:ext cx="12197168" cy="940226"/>
          </a:xfrm>
          <a:prstGeom prst="rect">
            <a:avLst/>
          </a:prstGeom>
          <a:noFill/>
          <a:ln>
            <a:noFill/>
          </a:ln>
          <a:effectLst>
            <a:outerShdw blurRad="214313" dist="171450" dir="5400000" algn="bl" rotWithShape="0">
              <a:srgbClr val="191919">
                <a:alpha val="64000"/>
              </a:srgbClr>
            </a:outerShdw>
          </a:effectLst>
        </p:spPr>
      </p:pic>
      <p:pic>
        <p:nvPicPr>
          <p:cNvPr id="29" name="Google Shape;29;p3"/>
          <p:cNvPicPr preferRelativeResize="0"/>
          <p:nvPr/>
        </p:nvPicPr>
        <p:blipFill>
          <a:blip r:embed="rId4">
            <a:alphaModFix/>
          </a:blip>
          <a:stretch>
            <a:fillRect/>
          </a:stretch>
        </p:blipFill>
        <p:spPr>
          <a:xfrm rot="-598197" flipH="1">
            <a:off x="-2220537" y="-485720"/>
            <a:ext cx="12272243" cy="946011"/>
          </a:xfrm>
          <a:prstGeom prst="rect">
            <a:avLst/>
          </a:prstGeom>
          <a:noFill/>
          <a:ln>
            <a:noFill/>
          </a:ln>
          <a:effectLst>
            <a:outerShdw blurRad="214313" dist="171450" dir="5400000" algn="bl" rotWithShape="0">
              <a:srgbClr val="191919">
                <a:alpha val="64000"/>
              </a:srgbClr>
            </a:outerShdw>
          </a:effectLst>
        </p:spPr>
      </p:pic>
      <p:pic>
        <p:nvPicPr>
          <p:cNvPr id="30" name="Google Shape;30;p3"/>
          <p:cNvPicPr preferRelativeResize="0"/>
          <p:nvPr/>
        </p:nvPicPr>
        <p:blipFill>
          <a:blip r:embed="rId8">
            <a:alphaModFix/>
          </a:blip>
          <a:stretch>
            <a:fillRect/>
          </a:stretch>
        </p:blipFill>
        <p:spPr>
          <a:xfrm rot="-10053481" flipH="1">
            <a:off x="1549659" y="274716"/>
            <a:ext cx="13245902" cy="1021067"/>
          </a:xfrm>
          <a:prstGeom prst="rect">
            <a:avLst/>
          </a:prstGeom>
          <a:noFill/>
          <a:ln>
            <a:noFill/>
          </a:ln>
          <a:effectLst>
            <a:outerShdw blurRad="214313" dist="171450" dir="5400000" algn="bl" rotWithShape="0">
              <a:srgbClr val="191919">
                <a:alpha val="64000"/>
              </a:srgbClr>
            </a:outerShdw>
          </a:effectLst>
        </p:spPr>
      </p:pic>
      <p:sp>
        <p:nvSpPr>
          <p:cNvPr id="31" name="Google Shape;31;p3"/>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hasCustomPrompt="1"/>
          </p:nvPr>
        </p:nvSpPr>
        <p:spPr>
          <a:xfrm>
            <a:off x="3584675" y="1248796"/>
            <a:ext cx="1974600" cy="93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8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3" name="Google Shape;33;p3"/>
          <p:cNvSpPr txBox="1">
            <a:spLocks noGrp="1"/>
          </p:cNvSpPr>
          <p:nvPr>
            <p:ph type="ctrTitle" idx="2"/>
          </p:nvPr>
        </p:nvSpPr>
        <p:spPr>
          <a:xfrm>
            <a:off x="1292700" y="2243063"/>
            <a:ext cx="6558600" cy="935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6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34" name="Google Shape;34;p3"/>
          <p:cNvSpPr txBox="1">
            <a:spLocks noGrp="1"/>
          </p:cNvSpPr>
          <p:nvPr>
            <p:ph type="subTitle" idx="1"/>
          </p:nvPr>
        </p:nvSpPr>
        <p:spPr>
          <a:xfrm>
            <a:off x="3244125" y="3082325"/>
            <a:ext cx="2655900" cy="8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CUSTOM_9_1">
    <p:spTree>
      <p:nvGrpSpPr>
        <p:cNvPr id="1" name="Shape 209"/>
        <p:cNvGrpSpPr/>
        <p:nvPr/>
      </p:nvGrpSpPr>
      <p:grpSpPr>
        <a:xfrm>
          <a:off x="0" y="0"/>
          <a:ext cx="0" cy="0"/>
          <a:chOff x="0" y="0"/>
          <a:chExt cx="0" cy="0"/>
        </a:xfrm>
      </p:grpSpPr>
      <p:pic>
        <p:nvPicPr>
          <p:cNvPr id="210" name="Google Shape;210;p21"/>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211" name="Google Shape;211;p21"/>
          <p:cNvPicPr preferRelativeResize="0"/>
          <p:nvPr/>
        </p:nvPicPr>
        <p:blipFill>
          <a:blip r:embed="rId3">
            <a:alphaModFix/>
          </a:blip>
          <a:stretch>
            <a:fillRect/>
          </a:stretch>
        </p:blipFill>
        <p:spPr>
          <a:xfrm rot="2497986">
            <a:off x="-3698411" y="3882999"/>
            <a:ext cx="13068489" cy="1007390"/>
          </a:xfrm>
          <a:prstGeom prst="rect">
            <a:avLst/>
          </a:prstGeom>
          <a:noFill/>
          <a:ln>
            <a:noFill/>
          </a:ln>
          <a:effectLst>
            <a:outerShdw blurRad="214313" dist="171450" dir="5400000" algn="bl" rotWithShape="0">
              <a:srgbClr val="191919">
                <a:alpha val="64000"/>
              </a:srgbClr>
            </a:outerShdw>
          </a:effectLst>
        </p:spPr>
      </p:pic>
      <p:pic>
        <p:nvPicPr>
          <p:cNvPr id="212" name="Google Shape;212;p21"/>
          <p:cNvPicPr preferRelativeResize="0"/>
          <p:nvPr/>
        </p:nvPicPr>
        <p:blipFill>
          <a:blip r:embed="rId4">
            <a:alphaModFix/>
          </a:blip>
          <a:stretch>
            <a:fillRect/>
          </a:stretch>
        </p:blipFill>
        <p:spPr>
          <a:xfrm rot="-4010684">
            <a:off x="-3078914" y="872043"/>
            <a:ext cx="12272243" cy="946011"/>
          </a:xfrm>
          <a:prstGeom prst="rect">
            <a:avLst/>
          </a:prstGeom>
          <a:noFill/>
          <a:ln>
            <a:noFill/>
          </a:ln>
          <a:effectLst>
            <a:outerShdw blurRad="214313" dist="171450" dir="5400000" algn="bl" rotWithShape="0">
              <a:srgbClr val="191919">
                <a:alpha val="64000"/>
              </a:srgbClr>
            </a:outerShdw>
          </a:effectLst>
        </p:spPr>
      </p:pic>
      <p:pic>
        <p:nvPicPr>
          <p:cNvPr id="213" name="Google Shape;213;p21"/>
          <p:cNvPicPr preferRelativeResize="0"/>
          <p:nvPr/>
        </p:nvPicPr>
        <p:blipFill>
          <a:blip r:embed="rId5">
            <a:alphaModFix/>
          </a:blip>
          <a:stretch>
            <a:fillRect/>
          </a:stretch>
        </p:blipFill>
        <p:spPr>
          <a:xfrm rot="4358532">
            <a:off x="-3445921" y="3076290"/>
            <a:ext cx="12356031" cy="952470"/>
          </a:xfrm>
          <a:prstGeom prst="rect">
            <a:avLst/>
          </a:prstGeom>
          <a:noFill/>
          <a:ln>
            <a:noFill/>
          </a:ln>
          <a:effectLst>
            <a:outerShdw blurRad="214313" dist="171450" dir="5400000" algn="bl" rotWithShape="0">
              <a:srgbClr val="191919">
                <a:alpha val="64000"/>
              </a:srgbClr>
            </a:outerShdw>
          </a:effectLst>
        </p:spPr>
      </p:pic>
      <p:pic>
        <p:nvPicPr>
          <p:cNvPr id="214" name="Google Shape;214;p21"/>
          <p:cNvPicPr preferRelativeResize="0"/>
          <p:nvPr/>
        </p:nvPicPr>
        <p:blipFill>
          <a:blip r:embed="rId4">
            <a:alphaModFix/>
          </a:blip>
          <a:stretch>
            <a:fillRect/>
          </a:stretch>
        </p:blipFill>
        <p:spPr>
          <a:xfrm rot="-4798794">
            <a:off x="-3730015" y="2633108"/>
            <a:ext cx="12272242" cy="946011"/>
          </a:xfrm>
          <a:prstGeom prst="rect">
            <a:avLst/>
          </a:prstGeom>
          <a:noFill/>
          <a:ln>
            <a:noFill/>
          </a:ln>
          <a:effectLst>
            <a:outerShdw blurRad="214313" dist="171450" dir="5400000" algn="bl" rotWithShape="0">
              <a:srgbClr val="191919">
                <a:alpha val="64000"/>
              </a:srgbClr>
            </a:outerShdw>
          </a:effectLst>
        </p:spPr>
      </p:pic>
      <p:sp>
        <p:nvSpPr>
          <p:cNvPr id="215" name="Google Shape;215;p21"/>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txBox="1">
            <a:spLocks noGrp="1"/>
          </p:cNvSpPr>
          <p:nvPr>
            <p:ph type="title" hasCustomPrompt="1"/>
          </p:nvPr>
        </p:nvSpPr>
        <p:spPr>
          <a:xfrm>
            <a:off x="6456125" y="877360"/>
            <a:ext cx="1974600" cy="935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8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217" name="Google Shape;217;p21"/>
          <p:cNvSpPr txBox="1">
            <a:spLocks noGrp="1"/>
          </p:cNvSpPr>
          <p:nvPr>
            <p:ph type="ctrTitle" idx="2"/>
          </p:nvPr>
        </p:nvSpPr>
        <p:spPr>
          <a:xfrm>
            <a:off x="4061525" y="1898725"/>
            <a:ext cx="4369200" cy="16512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5200"/>
              <a:buNone/>
              <a:defRPr sz="6000" b="0">
                <a:solidFill>
                  <a:schemeClr val="lt2"/>
                </a:solidFill>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18" name="Google Shape;218;p21"/>
          <p:cNvSpPr txBox="1">
            <a:spLocks noGrp="1"/>
          </p:cNvSpPr>
          <p:nvPr>
            <p:ph type="subTitle" idx="1"/>
          </p:nvPr>
        </p:nvSpPr>
        <p:spPr>
          <a:xfrm>
            <a:off x="5774825" y="3453750"/>
            <a:ext cx="2655900" cy="8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3">
  <p:cSld name="CUSTOM_9_1_1">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221" name="Google Shape;221;p22"/>
          <p:cNvPicPr preferRelativeResize="0"/>
          <p:nvPr/>
        </p:nvPicPr>
        <p:blipFill>
          <a:blip r:embed="rId3">
            <a:alphaModFix/>
          </a:blip>
          <a:stretch>
            <a:fillRect/>
          </a:stretch>
        </p:blipFill>
        <p:spPr>
          <a:xfrm rot="-2497986" flipH="1">
            <a:off x="2819558" y="2933865"/>
            <a:ext cx="13068489" cy="1007390"/>
          </a:xfrm>
          <a:prstGeom prst="rect">
            <a:avLst/>
          </a:prstGeom>
          <a:noFill/>
          <a:ln>
            <a:noFill/>
          </a:ln>
          <a:effectLst>
            <a:outerShdw blurRad="214313" dist="171450" dir="5400000" algn="bl" rotWithShape="0">
              <a:srgbClr val="191919">
                <a:alpha val="64000"/>
              </a:srgbClr>
            </a:outerShdw>
          </a:effectLst>
        </p:spPr>
      </p:pic>
      <p:pic>
        <p:nvPicPr>
          <p:cNvPr id="222" name="Google Shape;222;p22"/>
          <p:cNvPicPr preferRelativeResize="0"/>
          <p:nvPr/>
        </p:nvPicPr>
        <p:blipFill>
          <a:blip r:embed="rId4">
            <a:alphaModFix/>
          </a:blip>
          <a:stretch>
            <a:fillRect/>
          </a:stretch>
        </p:blipFill>
        <p:spPr>
          <a:xfrm rot="1103368" flipH="1">
            <a:off x="-4942867" y="4064618"/>
            <a:ext cx="12272242" cy="946011"/>
          </a:xfrm>
          <a:prstGeom prst="rect">
            <a:avLst/>
          </a:prstGeom>
          <a:noFill/>
          <a:ln>
            <a:noFill/>
          </a:ln>
          <a:effectLst>
            <a:outerShdw blurRad="214313" dist="171450" dir="5400000" algn="bl" rotWithShape="0">
              <a:srgbClr val="191919">
                <a:alpha val="64000"/>
              </a:srgbClr>
            </a:outerShdw>
          </a:effectLst>
        </p:spPr>
      </p:pic>
      <p:pic>
        <p:nvPicPr>
          <p:cNvPr id="223" name="Google Shape;223;p22"/>
          <p:cNvPicPr preferRelativeResize="0"/>
          <p:nvPr/>
        </p:nvPicPr>
        <p:blipFill>
          <a:blip r:embed="rId5">
            <a:alphaModFix/>
          </a:blip>
          <a:stretch>
            <a:fillRect/>
          </a:stretch>
        </p:blipFill>
        <p:spPr>
          <a:xfrm rot="-502608" flipH="1">
            <a:off x="242930" y="4110982"/>
            <a:ext cx="12507378" cy="964138"/>
          </a:xfrm>
          <a:prstGeom prst="rect">
            <a:avLst/>
          </a:prstGeom>
          <a:noFill/>
          <a:ln>
            <a:noFill/>
          </a:ln>
          <a:effectLst>
            <a:outerShdw blurRad="214313" dist="171450" dir="5400000" algn="bl" rotWithShape="0">
              <a:srgbClr val="191919">
                <a:alpha val="64000"/>
              </a:srgbClr>
            </a:outerShdw>
          </a:effectLst>
        </p:spPr>
      </p:pic>
      <p:pic>
        <p:nvPicPr>
          <p:cNvPr id="224" name="Google Shape;224;p22"/>
          <p:cNvPicPr preferRelativeResize="0"/>
          <p:nvPr/>
        </p:nvPicPr>
        <p:blipFill>
          <a:blip r:embed="rId6">
            <a:alphaModFix/>
          </a:blip>
          <a:stretch>
            <a:fillRect/>
          </a:stretch>
        </p:blipFill>
        <p:spPr>
          <a:xfrm rot="-1185179" flipH="1">
            <a:off x="-4516409" y="-69337"/>
            <a:ext cx="12356029" cy="952470"/>
          </a:xfrm>
          <a:prstGeom prst="rect">
            <a:avLst/>
          </a:prstGeom>
          <a:noFill/>
          <a:ln>
            <a:noFill/>
          </a:ln>
          <a:effectLst>
            <a:outerShdw blurRad="214313" dist="171450" dir="5400000" algn="bl" rotWithShape="0">
              <a:srgbClr val="191919">
                <a:alpha val="64000"/>
              </a:srgbClr>
            </a:outerShdw>
          </a:effectLst>
        </p:spPr>
      </p:pic>
      <p:pic>
        <p:nvPicPr>
          <p:cNvPr id="225" name="Google Shape;225;p22"/>
          <p:cNvPicPr preferRelativeResize="0"/>
          <p:nvPr/>
        </p:nvPicPr>
        <p:blipFill>
          <a:blip r:embed="rId6">
            <a:alphaModFix/>
          </a:blip>
          <a:stretch>
            <a:fillRect/>
          </a:stretch>
        </p:blipFill>
        <p:spPr>
          <a:xfrm rot="-3017154" flipH="1">
            <a:off x="-5308437" y="409327"/>
            <a:ext cx="12356031" cy="952471"/>
          </a:xfrm>
          <a:prstGeom prst="rect">
            <a:avLst/>
          </a:prstGeom>
          <a:noFill/>
          <a:ln>
            <a:noFill/>
          </a:ln>
          <a:effectLst>
            <a:outerShdw blurRad="214313" dist="171450" dir="5400000" algn="bl" rotWithShape="0">
              <a:srgbClr val="191919">
                <a:alpha val="64000"/>
              </a:srgbClr>
            </a:outerShdw>
          </a:effectLst>
        </p:spPr>
      </p:pic>
      <p:pic>
        <p:nvPicPr>
          <p:cNvPr id="226" name="Google Shape;226;p22"/>
          <p:cNvPicPr preferRelativeResize="0"/>
          <p:nvPr/>
        </p:nvPicPr>
        <p:blipFill>
          <a:blip r:embed="rId7">
            <a:alphaModFix/>
          </a:blip>
          <a:stretch>
            <a:fillRect/>
          </a:stretch>
        </p:blipFill>
        <p:spPr>
          <a:xfrm rot="-4409424" flipH="1">
            <a:off x="2859325" y="3054714"/>
            <a:ext cx="12197168" cy="940226"/>
          </a:xfrm>
          <a:prstGeom prst="rect">
            <a:avLst/>
          </a:prstGeom>
          <a:noFill/>
          <a:ln>
            <a:noFill/>
          </a:ln>
          <a:effectLst>
            <a:outerShdw blurRad="214313" dist="171450" dir="5400000" algn="bl" rotWithShape="0">
              <a:srgbClr val="191919">
                <a:alpha val="64000"/>
              </a:srgbClr>
            </a:outerShdw>
          </a:effectLst>
        </p:spPr>
      </p:pic>
      <p:pic>
        <p:nvPicPr>
          <p:cNvPr id="227" name="Google Shape;227;p22"/>
          <p:cNvPicPr preferRelativeResize="0"/>
          <p:nvPr/>
        </p:nvPicPr>
        <p:blipFill>
          <a:blip r:embed="rId4">
            <a:alphaModFix/>
          </a:blip>
          <a:stretch>
            <a:fillRect/>
          </a:stretch>
        </p:blipFill>
        <p:spPr>
          <a:xfrm rot="-598197" flipH="1">
            <a:off x="-2440456" y="-778995"/>
            <a:ext cx="12272243" cy="946011"/>
          </a:xfrm>
          <a:prstGeom prst="rect">
            <a:avLst/>
          </a:prstGeom>
          <a:noFill/>
          <a:ln>
            <a:noFill/>
          </a:ln>
          <a:effectLst>
            <a:outerShdw blurRad="214313" dist="171450" dir="5400000" algn="bl" rotWithShape="0">
              <a:srgbClr val="191919">
                <a:alpha val="64000"/>
              </a:srgbClr>
            </a:outerShdw>
          </a:effectLst>
        </p:spPr>
      </p:pic>
      <p:pic>
        <p:nvPicPr>
          <p:cNvPr id="228" name="Google Shape;228;p22"/>
          <p:cNvPicPr preferRelativeResize="0"/>
          <p:nvPr/>
        </p:nvPicPr>
        <p:blipFill>
          <a:blip r:embed="rId8">
            <a:alphaModFix/>
          </a:blip>
          <a:stretch>
            <a:fillRect/>
          </a:stretch>
        </p:blipFill>
        <p:spPr>
          <a:xfrm rot="-10053481" flipH="1">
            <a:off x="1789078" y="134966"/>
            <a:ext cx="13245902" cy="1021067"/>
          </a:xfrm>
          <a:prstGeom prst="rect">
            <a:avLst/>
          </a:prstGeom>
          <a:noFill/>
          <a:ln>
            <a:noFill/>
          </a:ln>
          <a:effectLst>
            <a:outerShdw blurRad="214313" dist="171450" dir="5400000" algn="bl" rotWithShape="0">
              <a:srgbClr val="191919">
                <a:alpha val="64000"/>
              </a:srgbClr>
            </a:outerShdw>
          </a:effectLst>
        </p:spPr>
      </p:pic>
      <p:sp>
        <p:nvSpPr>
          <p:cNvPr id="229" name="Google Shape;229;p22"/>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txBox="1">
            <a:spLocks noGrp="1"/>
          </p:cNvSpPr>
          <p:nvPr>
            <p:ph type="title" hasCustomPrompt="1"/>
          </p:nvPr>
        </p:nvSpPr>
        <p:spPr>
          <a:xfrm>
            <a:off x="935700" y="1308400"/>
            <a:ext cx="3101100" cy="1651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13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231" name="Google Shape;231;p22"/>
          <p:cNvSpPr txBox="1">
            <a:spLocks noGrp="1"/>
          </p:cNvSpPr>
          <p:nvPr>
            <p:ph type="ctrTitle" idx="2"/>
          </p:nvPr>
        </p:nvSpPr>
        <p:spPr>
          <a:xfrm>
            <a:off x="4036800" y="1308400"/>
            <a:ext cx="4393800" cy="16512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6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32" name="Google Shape;232;p22"/>
          <p:cNvSpPr txBox="1">
            <a:spLocks noGrp="1"/>
          </p:cNvSpPr>
          <p:nvPr>
            <p:ph type="subTitle" idx="1"/>
          </p:nvPr>
        </p:nvSpPr>
        <p:spPr>
          <a:xfrm>
            <a:off x="3466650" y="2959588"/>
            <a:ext cx="2655900" cy="8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33"/>
        <p:cNvGrpSpPr/>
        <p:nvPr/>
      </p:nvGrpSpPr>
      <p:grpSpPr>
        <a:xfrm>
          <a:off x="0" y="0"/>
          <a:ext cx="0" cy="0"/>
          <a:chOff x="0" y="0"/>
          <a:chExt cx="0" cy="0"/>
        </a:xfrm>
      </p:grpSpPr>
      <p:pic>
        <p:nvPicPr>
          <p:cNvPr id="234" name="Google Shape;234;p23"/>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235" name="Google Shape;235;p23"/>
          <p:cNvPicPr preferRelativeResize="0"/>
          <p:nvPr/>
        </p:nvPicPr>
        <p:blipFill>
          <a:blip r:embed="rId3">
            <a:alphaModFix/>
          </a:blip>
          <a:stretch>
            <a:fillRect/>
          </a:stretch>
        </p:blipFill>
        <p:spPr>
          <a:xfrm rot="-6034137">
            <a:off x="2336037" y="1399233"/>
            <a:ext cx="13068488" cy="1007390"/>
          </a:xfrm>
          <a:prstGeom prst="rect">
            <a:avLst/>
          </a:prstGeom>
          <a:noFill/>
          <a:ln>
            <a:noFill/>
          </a:ln>
          <a:effectLst>
            <a:outerShdw blurRad="214313" dist="171450" dir="5400000" algn="bl" rotWithShape="0">
              <a:srgbClr val="191919">
                <a:alpha val="64000"/>
              </a:srgbClr>
            </a:outerShdw>
          </a:effectLst>
        </p:spPr>
      </p:pic>
      <p:pic>
        <p:nvPicPr>
          <p:cNvPr id="236" name="Google Shape;236;p23"/>
          <p:cNvPicPr preferRelativeResize="0"/>
          <p:nvPr/>
        </p:nvPicPr>
        <p:blipFill>
          <a:blip r:embed="rId4">
            <a:alphaModFix/>
          </a:blip>
          <a:stretch>
            <a:fillRect/>
          </a:stretch>
        </p:blipFill>
        <p:spPr>
          <a:xfrm rot="-6718291">
            <a:off x="1722540" y="457227"/>
            <a:ext cx="12507381" cy="964138"/>
          </a:xfrm>
          <a:prstGeom prst="rect">
            <a:avLst/>
          </a:prstGeom>
          <a:noFill/>
          <a:ln>
            <a:noFill/>
          </a:ln>
          <a:effectLst>
            <a:outerShdw blurRad="214313" dist="171450" dir="5400000" algn="bl" rotWithShape="0">
              <a:srgbClr val="191919">
                <a:alpha val="64000"/>
              </a:srgbClr>
            </a:outerShdw>
          </a:effectLst>
        </p:spPr>
      </p:pic>
      <p:pic>
        <p:nvPicPr>
          <p:cNvPr id="237" name="Google Shape;237;p23"/>
          <p:cNvPicPr preferRelativeResize="0"/>
          <p:nvPr/>
        </p:nvPicPr>
        <p:blipFill>
          <a:blip r:embed="rId5">
            <a:alphaModFix/>
          </a:blip>
          <a:stretch>
            <a:fillRect/>
          </a:stretch>
        </p:blipFill>
        <p:spPr>
          <a:xfrm rot="4073093" flipH="1">
            <a:off x="-6294139" y="547213"/>
            <a:ext cx="12272242" cy="946011"/>
          </a:xfrm>
          <a:prstGeom prst="rect">
            <a:avLst/>
          </a:prstGeom>
          <a:noFill/>
          <a:ln>
            <a:noFill/>
          </a:ln>
          <a:effectLst>
            <a:outerShdw blurRad="214313" dist="171450" dir="5400000" algn="bl" rotWithShape="0">
              <a:srgbClr val="191919">
                <a:alpha val="64000"/>
              </a:srgbClr>
            </a:outerShdw>
          </a:effectLst>
        </p:spPr>
      </p:pic>
      <p:pic>
        <p:nvPicPr>
          <p:cNvPr id="238" name="Google Shape;238;p23"/>
          <p:cNvPicPr preferRelativeResize="0"/>
          <p:nvPr/>
        </p:nvPicPr>
        <p:blipFill>
          <a:blip r:embed="rId6">
            <a:alphaModFix/>
          </a:blip>
          <a:stretch>
            <a:fillRect/>
          </a:stretch>
        </p:blipFill>
        <p:spPr>
          <a:xfrm rot="-2864813">
            <a:off x="1807772" y="3667898"/>
            <a:ext cx="13245902" cy="1021067"/>
          </a:xfrm>
          <a:prstGeom prst="rect">
            <a:avLst/>
          </a:prstGeom>
          <a:noFill/>
          <a:ln>
            <a:noFill/>
          </a:ln>
          <a:effectLst>
            <a:outerShdw blurRad="214313" dist="171450" dir="5400000" algn="bl" rotWithShape="0">
              <a:srgbClr val="191919">
                <a:alpha val="64000"/>
              </a:srgbClr>
            </a:outerShdw>
          </a:effectLst>
        </p:spPr>
      </p:pic>
      <p:pic>
        <p:nvPicPr>
          <p:cNvPr id="239" name="Google Shape;239;p23"/>
          <p:cNvPicPr preferRelativeResize="0"/>
          <p:nvPr/>
        </p:nvPicPr>
        <p:blipFill>
          <a:blip r:embed="rId7">
            <a:alphaModFix/>
          </a:blip>
          <a:stretch>
            <a:fillRect/>
          </a:stretch>
        </p:blipFill>
        <p:spPr>
          <a:xfrm rot="6123292" flipH="1">
            <a:off x="-5593846" y="1617529"/>
            <a:ext cx="12356034" cy="952471"/>
          </a:xfrm>
          <a:prstGeom prst="rect">
            <a:avLst/>
          </a:prstGeom>
          <a:noFill/>
          <a:ln>
            <a:noFill/>
          </a:ln>
          <a:effectLst>
            <a:outerShdw blurRad="214313" dist="171450" dir="5400000" algn="bl" rotWithShape="0">
              <a:srgbClr val="191919">
                <a:alpha val="64000"/>
              </a:srgbClr>
            </a:outerShdw>
          </a:effectLst>
        </p:spPr>
      </p:pic>
      <p:pic>
        <p:nvPicPr>
          <p:cNvPr id="240" name="Google Shape;240;p23"/>
          <p:cNvPicPr preferRelativeResize="0"/>
          <p:nvPr/>
        </p:nvPicPr>
        <p:blipFill>
          <a:blip r:embed="rId5">
            <a:alphaModFix/>
          </a:blip>
          <a:stretch>
            <a:fillRect/>
          </a:stretch>
        </p:blipFill>
        <p:spPr>
          <a:xfrm rot="-6175664" flipH="1">
            <a:off x="-5836429" y="865255"/>
            <a:ext cx="12272243" cy="946011"/>
          </a:xfrm>
          <a:prstGeom prst="rect">
            <a:avLst/>
          </a:prstGeom>
          <a:noFill/>
          <a:ln>
            <a:noFill/>
          </a:ln>
          <a:effectLst>
            <a:outerShdw blurRad="214313" dist="171450" dir="5400000" algn="bl" rotWithShape="0">
              <a:srgbClr val="191919">
                <a:alpha val="64000"/>
              </a:srgbClr>
            </a:outerShdw>
          </a:effectLst>
        </p:spPr>
      </p:pic>
      <p:sp>
        <p:nvSpPr>
          <p:cNvPr id="241" name="Google Shape;241;p23"/>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txBox="1">
            <a:spLocks noGrp="1"/>
          </p:cNvSpPr>
          <p:nvPr>
            <p:ph type="title" hasCustomPrompt="1"/>
          </p:nvPr>
        </p:nvSpPr>
        <p:spPr>
          <a:xfrm>
            <a:off x="2144700" y="539375"/>
            <a:ext cx="4854600" cy="885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5000">
                <a:solidFill>
                  <a:schemeClr val="lt2"/>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243" name="Google Shape;243;p23"/>
          <p:cNvSpPr txBox="1">
            <a:spLocks noGrp="1"/>
          </p:cNvSpPr>
          <p:nvPr>
            <p:ph type="subTitle" idx="1"/>
          </p:nvPr>
        </p:nvSpPr>
        <p:spPr>
          <a:xfrm>
            <a:off x="2144700" y="1249525"/>
            <a:ext cx="4854600" cy="47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244" name="Google Shape;244;p23"/>
          <p:cNvSpPr txBox="1">
            <a:spLocks noGrp="1"/>
          </p:cNvSpPr>
          <p:nvPr>
            <p:ph type="title" idx="2" hasCustomPrompt="1"/>
          </p:nvPr>
        </p:nvSpPr>
        <p:spPr>
          <a:xfrm>
            <a:off x="2144700" y="1966580"/>
            <a:ext cx="4854600" cy="885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5000">
                <a:solidFill>
                  <a:schemeClr val="lt2"/>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245" name="Google Shape;245;p23"/>
          <p:cNvSpPr txBox="1">
            <a:spLocks noGrp="1"/>
          </p:cNvSpPr>
          <p:nvPr>
            <p:ph type="subTitle" idx="3"/>
          </p:nvPr>
        </p:nvSpPr>
        <p:spPr>
          <a:xfrm>
            <a:off x="2144700" y="2676730"/>
            <a:ext cx="4854600" cy="47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246" name="Google Shape;246;p23"/>
          <p:cNvSpPr txBox="1">
            <a:spLocks noGrp="1"/>
          </p:cNvSpPr>
          <p:nvPr>
            <p:ph type="title" idx="4" hasCustomPrompt="1"/>
          </p:nvPr>
        </p:nvSpPr>
        <p:spPr>
          <a:xfrm>
            <a:off x="2144700" y="3393785"/>
            <a:ext cx="4854600" cy="885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5000">
                <a:solidFill>
                  <a:schemeClr val="lt2"/>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247" name="Google Shape;247;p23"/>
          <p:cNvSpPr txBox="1">
            <a:spLocks noGrp="1"/>
          </p:cNvSpPr>
          <p:nvPr>
            <p:ph type="subTitle" idx="5"/>
          </p:nvPr>
        </p:nvSpPr>
        <p:spPr>
          <a:xfrm>
            <a:off x="2144700" y="4103935"/>
            <a:ext cx="4854600" cy="47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248"/>
        <p:cNvGrpSpPr/>
        <p:nvPr/>
      </p:nvGrpSpPr>
      <p:grpSpPr>
        <a:xfrm>
          <a:off x="0" y="0"/>
          <a:ext cx="0" cy="0"/>
          <a:chOff x="0" y="0"/>
          <a:chExt cx="0" cy="0"/>
        </a:xfrm>
      </p:grpSpPr>
      <p:pic>
        <p:nvPicPr>
          <p:cNvPr id="249" name="Google Shape;249;p24"/>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250" name="Google Shape;250;p24"/>
          <p:cNvPicPr preferRelativeResize="0"/>
          <p:nvPr/>
        </p:nvPicPr>
        <p:blipFill>
          <a:blip r:embed="rId3">
            <a:alphaModFix/>
          </a:blip>
          <a:stretch>
            <a:fillRect/>
          </a:stretch>
        </p:blipFill>
        <p:spPr>
          <a:xfrm rot="1603545">
            <a:off x="3413430" y="330183"/>
            <a:ext cx="12356028" cy="952471"/>
          </a:xfrm>
          <a:prstGeom prst="rect">
            <a:avLst/>
          </a:prstGeom>
          <a:noFill/>
          <a:ln>
            <a:noFill/>
          </a:ln>
          <a:effectLst>
            <a:outerShdw blurRad="214313" dist="171450" dir="5400000" algn="bl" rotWithShape="0">
              <a:srgbClr val="191919">
                <a:alpha val="64000"/>
              </a:srgbClr>
            </a:outerShdw>
          </a:effectLst>
        </p:spPr>
      </p:pic>
      <p:pic>
        <p:nvPicPr>
          <p:cNvPr id="251" name="Google Shape;251;p24"/>
          <p:cNvPicPr preferRelativeResize="0"/>
          <p:nvPr/>
        </p:nvPicPr>
        <p:blipFill>
          <a:blip r:embed="rId4">
            <a:alphaModFix/>
          </a:blip>
          <a:stretch>
            <a:fillRect/>
          </a:stretch>
        </p:blipFill>
        <p:spPr>
          <a:xfrm rot="1016562">
            <a:off x="1405777" y="-201287"/>
            <a:ext cx="12272241" cy="946011"/>
          </a:xfrm>
          <a:prstGeom prst="rect">
            <a:avLst/>
          </a:prstGeom>
          <a:noFill/>
          <a:ln>
            <a:noFill/>
          </a:ln>
          <a:effectLst>
            <a:outerShdw blurRad="214313" dist="171450" dir="5400000" algn="bl" rotWithShape="0">
              <a:srgbClr val="191919">
                <a:alpha val="64000"/>
              </a:srgbClr>
            </a:outerShdw>
          </a:effectLst>
        </p:spPr>
      </p:pic>
      <p:sp>
        <p:nvSpPr>
          <p:cNvPr id="252" name="Google Shape;252;p24"/>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txBox="1">
            <a:spLocks noGrp="1"/>
          </p:cNvSpPr>
          <p:nvPr>
            <p:ph type="ctrTitle"/>
          </p:nvPr>
        </p:nvSpPr>
        <p:spPr>
          <a:xfrm>
            <a:off x="2558075" y="539375"/>
            <a:ext cx="40278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4" name="Google Shape;254;p24"/>
          <p:cNvSpPr txBox="1">
            <a:spLocks noGrp="1"/>
          </p:cNvSpPr>
          <p:nvPr>
            <p:ph type="title" idx="2" hasCustomPrompt="1"/>
          </p:nvPr>
        </p:nvSpPr>
        <p:spPr>
          <a:xfrm>
            <a:off x="713100" y="2065084"/>
            <a:ext cx="2251500" cy="108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5" name="Google Shape;255;p24"/>
          <p:cNvSpPr txBox="1">
            <a:spLocks noGrp="1"/>
          </p:cNvSpPr>
          <p:nvPr>
            <p:ph type="subTitle" idx="1"/>
          </p:nvPr>
        </p:nvSpPr>
        <p:spPr>
          <a:xfrm>
            <a:off x="713100"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24"/>
          <p:cNvSpPr txBox="1">
            <a:spLocks noGrp="1"/>
          </p:cNvSpPr>
          <p:nvPr>
            <p:ph type="subTitle" idx="3"/>
          </p:nvPr>
        </p:nvSpPr>
        <p:spPr>
          <a:xfrm>
            <a:off x="713100" y="3691725"/>
            <a:ext cx="2251500" cy="89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24"/>
          <p:cNvSpPr txBox="1">
            <a:spLocks noGrp="1"/>
          </p:cNvSpPr>
          <p:nvPr>
            <p:ph type="title" idx="4" hasCustomPrompt="1"/>
          </p:nvPr>
        </p:nvSpPr>
        <p:spPr>
          <a:xfrm>
            <a:off x="3446225" y="2065084"/>
            <a:ext cx="2251500" cy="108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8" name="Google Shape;258;p24"/>
          <p:cNvSpPr txBox="1">
            <a:spLocks noGrp="1"/>
          </p:cNvSpPr>
          <p:nvPr>
            <p:ph type="subTitle" idx="5"/>
          </p:nvPr>
        </p:nvSpPr>
        <p:spPr>
          <a:xfrm>
            <a:off x="3446225"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24"/>
          <p:cNvSpPr txBox="1">
            <a:spLocks noGrp="1"/>
          </p:cNvSpPr>
          <p:nvPr>
            <p:ph type="subTitle" idx="6"/>
          </p:nvPr>
        </p:nvSpPr>
        <p:spPr>
          <a:xfrm>
            <a:off x="3446225" y="3691725"/>
            <a:ext cx="2251500" cy="89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p24"/>
          <p:cNvSpPr txBox="1">
            <a:spLocks noGrp="1"/>
          </p:cNvSpPr>
          <p:nvPr>
            <p:ph type="title" idx="7" hasCustomPrompt="1"/>
          </p:nvPr>
        </p:nvSpPr>
        <p:spPr>
          <a:xfrm>
            <a:off x="6179350" y="2065084"/>
            <a:ext cx="2251500" cy="108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1" name="Google Shape;261;p24"/>
          <p:cNvSpPr txBox="1">
            <a:spLocks noGrp="1"/>
          </p:cNvSpPr>
          <p:nvPr>
            <p:ph type="subTitle" idx="8"/>
          </p:nvPr>
        </p:nvSpPr>
        <p:spPr>
          <a:xfrm>
            <a:off x="6179350" y="3386300"/>
            <a:ext cx="22515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4"/>
          <p:cNvSpPr txBox="1">
            <a:spLocks noGrp="1"/>
          </p:cNvSpPr>
          <p:nvPr>
            <p:ph type="subTitle" idx="9"/>
          </p:nvPr>
        </p:nvSpPr>
        <p:spPr>
          <a:xfrm>
            <a:off x="6179350" y="3691725"/>
            <a:ext cx="2251500" cy="89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3"/>
        <p:cNvGrpSpPr/>
        <p:nvPr/>
      </p:nvGrpSpPr>
      <p:grpSpPr>
        <a:xfrm>
          <a:off x="0" y="0"/>
          <a:ext cx="0" cy="0"/>
          <a:chOff x="0" y="0"/>
          <a:chExt cx="0" cy="0"/>
        </a:xfrm>
      </p:grpSpPr>
      <p:pic>
        <p:nvPicPr>
          <p:cNvPr id="264" name="Google Shape;264;p25"/>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265" name="Google Shape;265;p25"/>
          <p:cNvPicPr preferRelativeResize="0"/>
          <p:nvPr/>
        </p:nvPicPr>
        <p:blipFill>
          <a:blip r:embed="rId3">
            <a:alphaModFix/>
          </a:blip>
          <a:stretch>
            <a:fillRect/>
          </a:stretch>
        </p:blipFill>
        <p:spPr>
          <a:xfrm rot="10086543">
            <a:off x="924653" y="3797508"/>
            <a:ext cx="12272241" cy="946011"/>
          </a:xfrm>
          <a:prstGeom prst="rect">
            <a:avLst/>
          </a:prstGeom>
          <a:noFill/>
          <a:ln>
            <a:noFill/>
          </a:ln>
          <a:effectLst>
            <a:outerShdw blurRad="214313" dist="171450" dir="5400000" algn="bl" rotWithShape="0">
              <a:srgbClr val="191919">
                <a:alpha val="64000"/>
              </a:srgbClr>
            </a:outerShdw>
          </a:effectLst>
        </p:spPr>
      </p:pic>
      <p:pic>
        <p:nvPicPr>
          <p:cNvPr id="266" name="Google Shape;266;p25"/>
          <p:cNvPicPr preferRelativeResize="0"/>
          <p:nvPr/>
        </p:nvPicPr>
        <p:blipFill>
          <a:blip r:embed="rId4">
            <a:alphaModFix/>
          </a:blip>
          <a:stretch>
            <a:fillRect/>
          </a:stretch>
        </p:blipFill>
        <p:spPr>
          <a:xfrm rot="-1149322">
            <a:off x="-5855442" y="57308"/>
            <a:ext cx="12507376" cy="964138"/>
          </a:xfrm>
          <a:prstGeom prst="rect">
            <a:avLst/>
          </a:prstGeom>
          <a:noFill/>
          <a:ln>
            <a:noFill/>
          </a:ln>
          <a:effectLst>
            <a:outerShdw blurRad="214313" dist="171450" dir="5400000" algn="bl" rotWithShape="0">
              <a:srgbClr val="191919">
                <a:alpha val="64000"/>
              </a:srgbClr>
            </a:outerShdw>
          </a:effectLst>
        </p:spPr>
      </p:pic>
      <p:sp>
        <p:nvSpPr>
          <p:cNvPr id="267" name="Google Shape;267;p25"/>
          <p:cNvSpPr/>
          <p:nvPr/>
        </p:nvSpPr>
        <p:spPr>
          <a:xfrm>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txBox="1">
            <a:spLocks noGrp="1"/>
          </p:cNvSpPr>
          <p:nvPr>
            <p:ph type="ctrTitle"/>
          </p:nvPr>
        </p:nvSpPr>
        <p:spPr>
          <a:xfrm>
            <a:off x="713100" y="1354736"/>
            <a:ext cx="5400000" cy="14325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10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9" name="Google Shape;269;p25"/>
          <p:cNvSpPr txBox="1">
            <a:spLocks noGrp="1"/>
          </p:cNvSpPr>
          <p:nvPr>
            <p:ph type="subTitle" idx="1"/>
          </p:nvPr>
        </p:nvSpPr>
        <p:spPr>
          <a:xfrm>
            <a:off x="713100" y="2691063"/>
            <a:ext cx="3857700" cy="109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270"/>
        <p:cNvGrpSpPr/>
        <p:nvPr/>
      </p:nvGrpSpPr>
      <p:grpSpPr>
        <a:xfrm>
          <a:off x="0" y="0"/>
          <a:ext cx="0" cy="0"/>
          <a:chOff x="0" y="0"/>
          <a:chExt cx="0" cy="0"/>
        </a:xfrm>
      </p:grpSpPr>
      <p:pic>
        <p:nvPicPr>
          <p:cNvPr id="271" name="Google Shape;271;p26"/>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sp>
        <p:nvSpPr>
          <p:cNvPr id="272" name="Google Shape;272;p26"/>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a:spLocks noGrp="1"/>
          </p:cNvSpPr>
          <p:nvPr>
            <p:ph type="ctrTitle"/>
          </p:nvPr>
        </p:nvSpPr>
        <p:spPr>
          <a:xfrm>
            <a:off x="713100" y="832650"/>
            <a:ext cx="4283400" cy="1083600"/>
          </a:xfrm>
          <a:prstGeom prst="rect">
            <a:avLst/>
          </a:prstGeom>
        </p:spPr>
        <p:txBody>
          <a:bodyPr spcFirstLastPara="1" wrap="square" lIns="91425" tIns="91425" rIns="91425" bIns="91425" anchor="t" anchorCtr="0">
            <a:noAutofit/>
          </a:bodyPr>
          <a:lstStyle>
            <a:lvl1pPr lvl="0" algn="l"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4" name="Google Shape;274;p26"/>
          <p:cNvSpPr txBox="1">
            <a:spLocks noGrp="1"/>
          </p:cNvSpPr>
          <p:nvPr>
            <p:ph type="body" idx="1"/>
          </p:nvPr>
        </p:nvSpPr>
        <p:spPr>
          <a:xfrm>
            <a:off x="713100" y="2037450"/>
            <a:ext cx="4283400" cy="2273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Font typeface="Nunito Light"/>
              <a:buChar char="○"/>
              <a:defRPr/>
            </a:lvl2pPr>
            <a:lvl3pPr marL="1371600" lvl="2" indent="-323850" rtl="0">
              <a:spcBef>
                <a:spcPts val="0"/>
              </a:spcBef>
              <a:spcAft>
                <a:spcPts val="0"/>
              </a:spcAft>
              <a:buSzPts val="1500"/>
              <a:buFont typeface="Nunito Light"/>
              <a:buChar char="■"/>
              <a:defRPr/>
            </a:lvl3pPr>
            <a:lvl4pPr marL="1828800" lvl="3" indent="-323850" rtl="0">
              <a:spcBef>
                <a:spcPts val="0"/>
              </a:spcBef>
              <a:spcAft>
                <a:spcPts val="0"/>
              </a:spcAft>
              <a:buSzPts val="1500"/>
              <a:buFont typeface="Nunito Light"/>
              <a:buChar char="●"/>
              <a:defRPr/>
            </a:lvl4pPr>
            <a:lvl5pPr marL="2286000" lvl="4" indent="-317500" rtl="0">
              <a:spcBef>
                <a:spcPts val="0"/>
              </a:spcBef>
              <a:spcAft>
                <a:spcPts val="0"/>
              </a:spcAft>
              <a:buSzPts val="1400"/>
              <a:buFont typeface="Nunito Light"/>
              <a:buChar char="○"/>
              <a:defRPr/>
            </a:lvl5pPr>
            <a:lvl6pPr marL="2743200" lvl="5" indent="-317500" rtl="0">
              <a:spcBef>
                <a:spcPts val="0"/>
              </a:spcBef>
              <a:spcAft>
                <a:spcPts val="0"/>
              </a:spcAft>
              <a:buSzPts val="1400"/>
              <a:buFont typeface="Nunito Light"/>
              <a:buChar char="■"/>
              <a:defRPr/>
            </a:lvl6pPr>
            <a:lvl7pPr marL="3200400" lvl="6" indent="-311150" rtl="0">
              <a:spcBef>
                <a:spcPts val="0"/>
              </a:spcBef>
              <a:spcAft>
                <a:spcPts val="0"/>
              </a:spcAft>
              <a:buSzPts val="1300"/>
              <a:buFont typeface="Nunito Light"/>
              <a:buChar char="●"/>
              <a:defRPr/>
            </a:lvl7pPr>
            <a:lvl8pPr marL="3657600" lvl="7" indent="-311150" rtl="0">
              <a:spcBef>
                <a:spcPts val="0"/>
              </a:spcBef>
              <a:spcAft>
                <a:spcPts val="0"/>
              </a:spcAft>
              <a:buSzPts val="1300"/>
              <a:buFont typeface="Nunito Light"/>
              <a:buChar char="○"/>
              <a:defRPr/>
            </a:lvl8pPr>
            <a:lvl9pPr marL="4114800" lvl="8" indent="-317500" rtl="0">
              <a:spcBef>
                <a:spcPts val="0"/>
              </a:spcBef>
              <a:spcAft>
                <a:spcPts val="0"/>
              </a:spcAft>
              <a:buSzPts val="1400"/>
              <a:buFont typeface="Nunito Light"/>
              <a:buChar char="■"/>
              <a:defRPr/>
            </a:lvl9pPr>
          </a:lstStyle>
          <a:p>
            <a:endParaRPr/>
          </a:p>
        </p:txBody>
      </p:sp>
      <p:sp>
        <p:nvSpPr>
          <p:cNvPr id="275" name="Google Shape;275;p26"/>
          <p:cNvSpPr>
            <a:spLocks noGrp="1"/>
          </p:cNvSpPr>
          <p:nvPr>
            <p:ph type="pic" idx="2"/>
          </p:nvPr>
        </p:nvSpPr>
        <p:spPr>
          <a:xfrm rot="-390453">
            <a:off x="6285173" y="-305875"/>
            <a:ext cx="3663504" cy="5681395"/>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CUSTOM_1_1_1">
    <p:spTree>
      <p:nvGrpSpPr>
        <p:cNvPr id="1" name="Shape 276"/>
        <p:cNvGrpSpPr/>
        <p:nvPr/>
      </p:nvGrpSpPr>
      <p:grpSpPr>
        <a:xfrm>
          <a:off x="0" y="0"/>
          <a:ext cx="0" cy="0"/>
          <a:chOff x="0" y="0"/>
          <a:chExt cx="0" cy="0"/>
        </a:xfrm>
      </p:grpSpPr>
      <p:pic>
        <p:nvPicPr>
          <p:cNvPr id="277" name="Google Shape;277;p27"/>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278" name="Google Shape;278;p27"/>
          <p:cNvPicPr preferRelativeResize="0"/>
          <p:nvPr/>
        </p:nvPicPr>
        <p:blipFill>
          <a:blip r:embed="rId3">
            <a:alphaModFix/>
          </a:blip>
          <a:stretch>
            <a:fillRect/>
          </a:stretch>
        </p:blipFill>
        <p:spPr>
          <a:xfrm rot="1016562">
            <a:off x="1314277" y="556563"/>
            <a:ext cx="12272241" cy="946011"/>
          </a:xfrm>
          <a:prstGeom prst="rect">
            <a:avLst/>
          </a:prstGeom>
          <a:noFill/>
          <a:ln>
            <a:noFill/>
          </a:ln>
          <a:effectLst>
            <a:outerShdw blurRad="214313" dist="171450" dir="5400000" algn="bl" rotWithShape="0">
              <a:srgbClr val="191919">
                <a:alpha val="64000"/>
              </a:srgbClr>
            </a:outerShdw>
          </a:effectLst>
        </p:spPr>
      </p:pic>
      <p:pic>
        <p:nvPicPr>
          <p:cNvPr id="279" name="Google Shape;279;p27"/>
          <p:cNvPicPr preferRelativeResize="0"/>
          <p:nvPr/>
        </p:nvPicPr>
        <p:blipFill>
          <a:blip r:embed="rId4">
            <a:alphaModFix/>
          </a:blip>
          <a:stretch>
            <a:fillRect/>
          </a:stretch>
        </p:blipFill>
        <p:spPr>
          <a:xfrm rot="-1854221" flipH="1">
            <a:off x="731834" y="4860215"/>
            <a:ext cx="12197165" cy="940226"/>
          </a:xfrm>
          <a:prstGeom prst="rect">
            <a:avLst/>
          </a:prstGeom>
          <a:noFill/>
          <a:ln>
            <a:noFill/>
          </a:ln>
          <a:effectLst>
            <a:outerShdw blurRad="214313" dist="171450" dir="5400000" algn="bl" rotWithShape="0">
              <a:srgbClr val="191919">
                <a:alpha val="64000"/>
              </a:srgbClr>
            </a:outerShdw>
          </a:effectLst>
        </p:spPr>
      </p:pic>
      <p:sp>
        <p:nvSpPr>
          <p:cNvPr id="280" name="Google Shape;280;p27"/>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txBox="1">
            <a:spLocks noGrp="1"/>
          </p:cNvSpPr>
          <p:nvPr>
            <p:ph type="ctrTitle"/>
          </p:nvPr>
        </p:nvSpPr>
        <p:spPr>
          <a:xfrm>
            <a:off x="713100" y="1387350"/>
            <a:ext cx="3206100" cy="12228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4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82" name="Google Shape;282;p27"/>
          <p:cNvSpPr txBox="1">
            <a:spLocks noGrp="1"/>
          </p:cNvSpPr>
          <p:nvPr>
            <p:ph type="subTitle" idx="1"/>
          </p:nvPr>
        </p:nvSpPr>
        <p:spPr>
          <a:xfrm>
            <a:off x="713100" y="2609850"/>
            <a:ext cx="2883000" cy="114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1_1_1_1">
    <p:spTree>
      <p:nvGrpSpPr>
        <p:cNvPr id="1" name="Shape 283"/>
        <p:cNvGrpSpPr/>
        <p:nvPr/>
      </p:nvGrpSpPr>
      <p:grpSpPr>
        <a:xfrm>
          <a:off x="0" y="0"/>
          <a:ext cx="0" cy="0"/>
          <a:chOff x="0" y="0"/>
          <a:chExt cx="0" cy="0"/>
        </a:xfrm>
      </p:grpSpPr>
      <p:pic>
        <p:nvPicPr>
          <p:cNvPr id="284" name="Google Shape;284;p28"/>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285" name="Google Shape;285;p28"/>
          <p:cNvPicPr preferRelativeResize="0"/>
          <p:nvPr/>
        </p:nvPicPr>
        <p:blipFill>
          <a:blip r:embed="rId3">
            <a:alphaModFix/>
          </a:blip>
          <a:stretch>
            <a:fillRect/>
          </a:stretch>
        </p:blipFill>
        <p:spPr>
          <a:xfrm rot="1103368" flipH="1">
            <a:off x="-4942867" y="4064618"/>
            <a:ext cx="12272242" cy="946011"/>
          </a:xfrm>
          <a:prstGeom prst="rect">
            <a:avLst/>
          </a:prstGeom>
          <a:noFill/>
          <a:ln>
            <a:noFill/>
          </a:ln>
          <a:effectLst>
            <a:outerShdw blurRad="214313" dist="171450" dir="5400000" algn="bl" rotWithShape="0">
              <a:srgbClr val="191919">
                <a:alpha val="64000"/>
              </a:srgbClr>
            </a:outerShdw>
          </a:effectLst>
        </p:spPr>
      </p:pic>
      <p:pic>
        <p:nvPicPr>
          <p:cNvPr id="286" name="Google Shape;286;p28"/>
          <p:cNvPicPr preferRelativeResize="0"/>
          <p:nvPr/>
        </p:nvPicPr>
        <p:blipFill>
          <a:blip r:embed="rId4">
            <a:alphaModFix/>
          </a:blip>
          <a:stretch>
            <a:fillRect/>
          </a:stretch>
        </p:blipFill>
        <p:spPr>
          <a:xfrm rot="-1185179" flipH="1">
            <a:off x="-3413009" y="-69337"/>
            <a:ext cx="12356029" cy="952470"/>
          </a:xfrm>
          <a:prstGeom prst="rect">
            <a:avLst/>
          </a:prstGeom>
          <a:noFill/>
          <a:ln>
            <a:noFill/>
          </a:ln>
          <a:effectLst>
            <a:outerShdw blurRad="214313" dist="171450" dir="5400000" algn="bl" rotWithShape="0">
              <a:srgbClr val="191919">
                <a:alpha val="64000"/>
              </a:srgbClr>
            </a:outerShdw>
          </a:effectLst>
        </p:spPr>
      </p:pic>
      <p:pic>
        <p:nvPicPr>
          <p:cNvPr id="287" name="Google Shape;287;p28"/>
          <p:cNvPicPr preferRelativeResize="0"/>
          <p:nvPr/>
        </p:nvPicPr>
        <p:blipFill>
          <a:blip r:embed="rId5">
            <a:alphaModFix/>
          </a:blip>
          <a:stretch>
            <a:fillRect/>
          </a:stretch>
        </p:blipFill>
        <p:spPr>
          <a:xfrm rot="-4409424" flipH="1">
            <a:off x="3082225" y="3054714"/>
            <a:ext cx="12197168" cy="940226"/>
          </a:xfrm>
          <a:prstGeom prst="rect">
            <a:avLst/>
          </a:prstGeom>
          <a:noFill/>
          <a:ln>
            <a:noFill/>
          </a:ln>
          <a:effectLst>
            <a:outerShdw blurRad="214313" dist="171450" dir="5400000" algn="bl" rotWithShape="0">
              <a:srgbClr val="191919">
                <a:alpha val="64000"/>
              </a:srgbClr>
            </a:outerShdw>
          </a:effectLst>
        </p:spPr>
      </p:pic>
      <p:pic>
        <p:nvPicPr>
          <p:cNvPr id="288" name="Google Shape;288;p28"/>
          <p:cNvPicPr preferRelativeResize="0"/>
          <p:nvPr/>
        </p:nvPicPr>
        <p:blipFill>
          <a:blip r:embed="rId3">
            <a:alphaModFix/>
          </a:blip>
          <a:stretch>
            <a:fillRect/>
          </a:stretch>
        </p:blipFill>
        <p:spPr>
          <a:xfrm rot="-598197" flipH="1">
            <a:off x="-1337056" y="-778995"/>
            <a:ext cx="12272243" cy="946011"/>
          </a:xfrm>
          <a:prstGeom prst="rect">
            <a:avLst/>
          </a:prstGeom>
          <a:noFill/>
          <a:ln>
            <a:noFill/>
          </a:ln>
          <a:effectLst>
            <a:outerShdw blurRad="214313" dist="171450" dir="5400000" algn="bl" rotWithShape="0">
              <a:srgbClr val="191919">
                <a:alpha val="64000"/>
              </a:srgbClr>
            </a:outerShdw>
          </a:effectLst>
        </p:spPr>
      </p:pic>
      <p:sp>
        <p:nvSpPr>
          <p:cNvPr id="289" name="Google Shape;289;p28"/>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txBox="1">
            <a:spLocks noGrp="1"/>
          </p:cNvSpPr>
          <p:nvPr>
            <p:ph type="ctrTitle"/>
          </p:nvPr>
        </p:nvSpPr>
        <p:spPr>
          <a:xfrm>
            <a:off x="5547725" y="1387350"/>
            <a:ext cx="2883000" cy="12228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5200"/>
              <a:buNone/>
              <a:defRPr sz="4000" b="0">
                <a:solidFill>
                  <a:schemeClr val="lt2"/>
                </a:solidFill>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91" name="Google Shape;291;p28"/>
          <p:cNvSpPr txBox="1">
            <a:spLocks noGrp="1"/>
          </p:cNvSpPr>
          <p:nvPr>
            <p:ph type="subTitle" idx="1"/>
          </p:nvPr>
        </p:nvSpPr>
        <p:spPr>
          <a:xfrm>
            <a:off x="5547725" y="2609850"/>
            <a:ext cx="2883000" cy="1146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atin typeface="Darker Grotesque SemiBold"/>
                <a:ea typeface="Darker Grotesque SemiBold"/>
                <a:cs typeface="Darker Grotesque SemiBold"/>
                <a:sym typeface="Darker Grotesque SemiBold"/>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_1_1_2">
    <p:spTree>
      <p:nvGrpSpPr>
        <p:cNvPr id="1" name="Shape 292"/>
        <p:cNvGrpSpPr/>
        <p:nvPr/>
      </p:nvGrpSpPr>
      <p:grpSpPr>
        <a:xfrm>
          <a:off x="0" y="0"/>
          <a:ext cx="0" cy="0"/>
          <a:chOff x="0" y="0"/>
          <a:chExt cx="0" cy="0"/>
        </a:xfrm>
      </p:grpSpPr>
      <p:pic>
        <p:nvPicPr>
          <p:cNvPr id="293" name="Google Shape;293;p29"/>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294" name="Google Shape;294;p29"/>
          <p:cNvPicPr preferRelativeResize="0"/>
          <p:nvPr/>
        </p:nvPicPr>
        <p:blipFill>
          <a:blip r:embed="rId3">
            <a:alphaModFix/>
          </a:blip>
          <a:stretch>
            <a:fillRect/>
          </a:stretch>
        </p:blipFill>
        <p:spPr>
          <a:xfrm rot="-7105373">
            <a:off x="2206788" y="968626"/>
            <a:ext cx="13068489" cy="1007390"/>
          </a:xfrm>
          <a:prstGeom prst="rect">
            <a:avLst/>
          </a:prstGeom>
          <a:noFill/>
          <a:ln>
            <a:noFill/>
          </a:ln>
          <a:effectLst>
            <a:outerShdw blurRad="214313" dist="171450" dir="5400000" algn="bl" rotWithShape="0">
              <a:srgbClr val="191919">
                <a:alpha val="64000"/>
              </a:srgbClr>
            </a:outerShdw>
          </a:effectLst>
        </p:spPr>
      </p:pic>
      <p:pic>
        <p:nvPicPr>
          <p:cNvPr id="295" name="Google Shape;295;p29"/>
          <p:cNvPicPr preferRelativeResize="0"/>
          <p:nvPr/>
        </p:nvPicPr>
        <p:blipFill>
          <a:blip r:embed="rId4">
            <a:alphaModFix/>
          </a:blip>
          <a:stretch>
            <a:fillRect/>
          </a:stretch>
        </p:blipFill>
        <p:spPr>
          <a:xfrm rot="-7789526">
            <a:off x="883985" y="347136"/>
            <a:ext cx="12507379" cy="964138"/>
          </a:xfrm>
          <a:prstGeom prst="rect">
            <a:avLst/>
          </a:prstGeom>
          <a:noFill/>
          <a:ln>
            <a:noFill/>
          </a:ln>
          <a:effectLst>
            <a:outerShdw blurRad="214313" dist="171450" dir="5400000" algn="bl" rotWithShape="0">
              <a:srgbClr val="191919">
                <a:alpha val="64000"/>
              </a:srgbClr>
            </a:outerShdw>
          </a:effectLst>
        </p:spPr>
      </p:pic>
      <p:pic>
        <p:nvPicPr>
          <p:cNvPr id="296" name="Google Shape;296;p29"/>
          <p:cNvPicPr preferRelativeResize="0"/>
          <p:nvPr/>
        </p:nvPicPr>
        <p:blipFill>
          <a:blip r:embed="rId5">
            <a:alphaModFix/>
          </a:blip>
          <a:stretch>
            <a:fillRect/>
          </a:stretch>
        </p:blipFill>
        <p:spPr>
          <a:xfrm rot="6552449">
            <a:off x="1469713" y="2878139"/>
            <a:ext cx="12272242" cy="946011"/>
          </a:xfrm>
          <a:prstGeom prst="rect">
            <a:avLst/>
          </a:prstGeom>
          <a:noFill/>
          <a:ln>
            <a:noFill/>
          </a:ln>
          <a:effectLst>
            <a:outerShdw blurRad="214313" dist="171450" dir="5400000" algn="bl" rotWithShape="0">
              <a:srgbClr val="191919">
                <a:alpha val="64000"/>
              </a:srgbClr>
            </a:outerShdw>
          </a:effectLst>
        </p:spPr>
      </p:pic>
      <p:sp>
        <p:nvSpPr>
          <p:cNvPr id="297" name="Google Shape;297;p29"/>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txBox="1">
            <a:spLocks noGrp="1"/>
          </p:cNvSpPr>
          <p:nvPr>
            <p:ph type="ctrTitle"/>
          </p:nvPr>
        </p:nvSpPr>
        <p:spPr>
          <a:xfrm>
            <a:off x="713100" y="1387350"/>
            <a:ext cx="2883000" cy="12228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4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99" name="Google Shape;299;p29"/>
          <p:cNvSpPr txBox="1">
            <a:spLocks noGrp="1"/>
          </p:cNvSpPr>
          <p:nvPr>
            <p:ph type="subTitle" idx="1"/>
          </p:nvPr>
        </p:nvSpPr>
        <p:spPr>
          <a:xfrm>
            <a:off x="713100" y="2609850"/>
            <a:ext cx="2883000" cy="114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CUSTOM_1_1_1_2_1">
    <p:spTree>
      <p:nvGrpSpPr>
        <p:cNvPr id="1" name="Shape 300"/>
        <p:cNvGrpSpPr/>
        <p:nvPr/>
      </p:nvGrpSpPr>
      <p:grpSpPr>
        <a:xfrm>
          <a:off x="0" y="0"/>
          <a:ext cx="0" cy="0"/>
          <a:chOff x="0" y="0"/>
          <a:chExt cx="0" cy="0"/>
        </a:xfrm>
      </p:grpSpPr>
      <p:pic>
        <p:nvPicPr>
          <p:cNvPr id="301" name="Google Shape;301;p30"/>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302" name="Google Shape;302;p30"/>
          <p:cNvPicPr preferRelativeResize="0"/>
          <p:nvPr/>
        </p:nvPicPr>
        <p:blipFill>
          <a:blip r:embed="rId3">
            <a:alphaModFix/>
          </a:blip>
          <a:stretch>
            <a:fillRect/>
          </a:stretch>
        </p:blipFill>
        <p:spPr>
          <a:xfrm rot="-8302014">
            <a:off x="1094039" y="1403551"/>
            <a:ext cx="13068489" cy="1007390"/>
          </a:xfrm>
          <a:prstGeom prst="rect">
            <a:avLst/>
          </a:prstGeom>
          <a:noFill/>
          <a:ln>
            <a:noFill/>
          </a:ln>
          <a:effectLst>
            <a:outerShdw blurRad="214313" dist="171450" dir="5400000" algn="bl" rotWithShape="0">
              <a:srgbClr val="191919">
                <a:alpha val="64000"/>
              </a:srgbClr>
            </a:outerShdw>
          </a:effectLst>
        </p:spPr>
      </p:pic>
      <p:pic>
        <p:nvPicPr>
          <p:cNvPr id="303" name="Google Shape;303;p30"/>
          <p:cNvPicPr preferRelativeResize="0"/>
          <p:nvPr/>
        </p:nvPicPr>
        <p:blipFill>
          <a:blip r:embed="rId4">
            <a:alphaModFix/>
          </a:blip>
          <a:stretch>
            <a:fillRect/>
          </a:stretch>
        </p:blipFill>
        <p:spPr>
          <a:xfrm rot="6001206">
            <a:off x="1698991" y="2714821"/>
            <a:ext cx="12272242" cy="946011"/>
          </a:xfrm>
          <a:prstGeom prst="rect">
            <a:avLst/>
          </a:prstGeom>
          <a:noFill/>
          <a:ln>
            <a:noFill/>
          </a:ln>
          <a:effectLst>
            <a:outerShdw blurRad="214313" dist="171450" dir="5400000" algn="bl" rotWithShape="0">
              <a:srgbClr val="191919">
                <a:alpha val="64000"/>
              </a:srgbClr>
            </a:outerShdw>
          </a:effectLst>
        </p:spPr>
      </p:pic>
      <p:pic>
        <p:nvPicPr>
          <p:cNvPr id="304" name="Google Shape;304;p30"/>
          <p:cNvPicPr preferRelativeResize="0"/>
          <p:nvPr/>
        </p:nvPicPr>
        <p:blipFill>
          <a:blip r:embed="rId5">
            <a:alphaModFix/>
          </a:blip>
          <a:stretch>
            <a:fillRect/>
          </a:stretch>
        </p:blipFill>
        <p:spPr>
          <a:xfrm rot="-6441468">
            <a:off x="1554007" y="2265180"/>
            <a:ext cx="12356031" cy="952470"/>
          </a:xfrm>
          <a:prstGeom prst="rect">
            <a:avLst/>
          </a:prstGeom>
          <a:noFill/>
          <a:ln>
            <a:noFill/>
          </a:ln>
          <a:effectLst>
            <a:outerShdw blurRad="214313" dist="171450" dir="5400000" algn="bl" rotWithShape="0">
              <a:srgbClr val="191919">
                <a:alpha val="64000"/>
              </a:srgbClr>
            </a:outerShdw>
          </a:effectLst>
        </p:spPr>
      </p:pic>
      <p:sp>
        <p:nvSpPr>
          <p:cNvPr id="305" name="Google Shape;305;p30"/>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txBox="1">
            <a:spLocks noGrp="1"/>
          </p:cNvSpPr>
          <p:nvPr>
            <p:ph type="ctrTitle"/>
          </p:nvPr>
        </p:nvSpPr>
        <p:spPr>
          <a:xfrm>
            <a:off x="713100" y="754650"/>
            <a:ext cx="4101600" cy="16191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5200"/>
              <a:buNone/>
              <a:defRPr sz="4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307" name="Google Shape;307;p30"/>
          <p:cNvSpPr txBox="1">
            <a:spLocks noGrp="1"/>
          </p:cNvSpPr>
          <p:nvPr>
            <p:ph type="subTitle" idx="1"/>
          </p:nvPr>
        </p:nvSpPr>
        <p:spPr>
          <a:xfrm>
            <a:off x="713100" y="2373450"/>
            <a:ext cx="5216400" cy="202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pic>
        <p:nvPicPr>
          <p:cNvPr id="36" name="Google Shape;36;p4"/>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37" name="Google Shape;37;p4"/>
          <p:cNvPicPr preferRelativeResize="0"/>
          <p:nvPr/>
        </p:nvPicPr>
        <p:blipFill>
          <a:blip r:embed="rId3">
            <a:alphaModFix/>
          </a:blip>
          <a:stretch>
            <a:fillRect/>
          </a:stretch>
        </p:blipFill>
        <p:spPr>
          <a:xfrm rot="1603545">
            <a:off x="3326030" y="330183"/>
            <a:ext cx="12356028" cy="952471"/>
          </a:xfrm>
          <a:prstGeom prst="rect">
            <a:avLst/>
          </a:prstGeom>
          <a:noFill/>
          <a:ln>
            <a:noFill/>
          </a:ln>
          <a:effectLst>
            <a:outerShdw blurRad="214313" dist="171450" dir="5400000" algn="bl" rotWithShape="0">
              <a:srgbClr val="191919">
                <a:alpha val="64000"/>
              </a:srgbClr>
            </a:outerShdw>
          </a:effectLst>
        </p:spPr>
      </p:pic>
      <p:pic>
        <p:nvPicPr>
          <p:cNvPr id="38" name="Google Shape;38;p4"/>
          <p:cNvPicPr preferRelativeResize="0"/>
          <p:nvPr/>
        </p:nvPicPr>
        <p:blipFill>
          <a:blip r:embed="rId4">
            <a:alphaModFix/>
          </a:blip>
          <a:stretch>
            <a:fillRect/>
          </a:stretch>
        </p:blipFill>
        <p:spPr>
          <a:xfrm rot="1016562">
            <a:off x="1318377" y="-201287"/>
            <a:ext cx="12272241" cy="946011"/>
          </a:xfrm>
          <a:prstGeom prst="rect">
            <a:avLst/>
          </a:prstGeom>
          <a:noFill/>
          <a:ln>
            <a:noFill/>
          </a:ln>
          <a:effectLst>
            <a:outerShdw blurRad="214313" dist="171450" dir="5400000" algn="bl" rotWithShape="0">
              <a:srgbClr val="191919">
                <a:alpha val="64000"/>
              </a:srgbClr>
            </a:outerShdw>
          </a:effectLst>
        </p:spPr>
      </p:pic>
      <p:sp>
        <p:nvSpPr>
          <p:cNvPr id="39" name="Google Shape;39;p4"/>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a:spLocks noGrp="1"/>
          </p:cNvSpPr>
          <p:nvPr>
            <p:ph type="ctrTitle"/>
          </p:nvPr>
        </p:nvSpPr>
        <p:spPr>
          <a:xfrm>
            <a:off x="2222550"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 name="Google Shape;41;p4"/>
          <p:cNvSpPr txBox="1">
            <a:spLocks noGrp="1"/>
          </p:cNvSpPr>
          <p:nvPr>
            <p:ph type="body" idx="1"/>
          </p:nvPr>
        </p:nvSpPr>
        <p:spPr>
          <a:xfrm>
            <a:off x="713225" y="1909050"/>
            <a:ext cx="3718200" cy="2699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CUSTOM_11_1">
    <p:spTree>
      <p:nvGrpSpPr>
        <p:cNvPr id="1" name="Shape 308"/>
        <p:cNvGrpSpPr/>
        <p:nvPr/>
      </p:nvGrpSpPr>
      <p:grpSpPr>
        <a:xfrm>
          <a:off x="0" y="0"/>
          <a:ext cx="0" cy="0"/>
          <a:chOff x="0" y="0"/>
          <a:chExt cx="0" cy="0"/>
        </a:xfrm>
      </p:grpSpPr>
      <p:pic>
        <p:nvPicPr>
          <p:cNvPr id="309" name="Google Shape;309;p31"/>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310" name="Google Shape;310;p31"/>
          <p:cNvPicPr preferRelativeResize="0"/>
          <p:nvPr/>
        </p:nvPicPr>
        <p:blipFill>
          <a:blip r:embed="rId3">
            <a:alphaModFix/>
          </a:blip>
          <a:stretch>
            <a:fillRect/>
          </a:stretch>
        </p:blipFill>
        <p:spPr>
          <a:xfrm rot="-3914259" flipH="1">
            <a:off x="-5052832" y="259443"/>
            <a:ext cx="12272244" cy="946011"/>
          </a:xfrm>
          <a:prstGeom prst="rect">
            <a:avLst/>
          </a:prstGeom>
          <a:noFill/>
          <a:ln>
            <a:noFill/>
          </a:ln>
          <a:effectLst>
            <a:outerShdw blurRad="214313" dist="171450" dir="5400000" algn="bl" rotWithShape="0">
              <a:srgbClr val="191919">
                <a:alpha val="64000"/>
              </a:srgbClr>
            </a:outerShdw>
          </a:effectLst>
        </p:spPr>
      </p:pic>
      <p:sp>
        <p:nvSpPr>
          <p:cNvPr id="311" name="Google Shape;311;p31"/>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txBox="1">
            <a:spLocks noGrp="1"/>
          </p:cNvSpPr>
          <p:nvPr>
            <p:ph type="ctrTitle"/>
          </p:nvPr>
        </p:nvSpPr>
        <p:spPr>
          <a:xfrm>
            <a:off x="1651075" y="2123575"/>
            <a:ext cx="5841900" cy="1722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4000" b="0">
                <a:solidFill>
                  <a:schemeClr val="lt2"/>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13" name="Google Shape;313;p31"/>
          <p:cNvSpPr txBox="1">
            <a:spLocks noGrp="1"/>
          </p:cNvSpPr>
          <p:nvPr>
            <p:ph type="subTitle" idx="1"/>
          </p:nvPr>
        </p:nvSpPr>
        <p:spPr>
          <a:xfrm>
            <a:off x="713250" y="3845100"/>
            <a:ext cx="7717500" cy="7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4" name="Google Shape;314;p31"/>
          <p:cNvSpPr>
            <a:spLocks noGrp="1"/>
          </p:cNvSpPr>
          <p:nvPr>
            <p:ph type="pic" idx="2"/>
          </p:nvPr>
        </p:nvSpPr>
        <p:spPr>
          <a:xfrm rot="145172">
            <a:off x="-55248" y="-309573"/>
            <a:ext cx="9245242" cy="2136996"/>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315"/>
        <p:cNvGrpSpPr/>
        <p:nvPr/>
      </p:nvGrpSpPr>
      <p:grpSpPr>
        <a:xfrm>
          <a:off x="0" y="0"/>
          <a:ext cx="0" cy="0"/>
          <a:chOff x="0" y="0"/>
          <a:chExt cx="0" cy="0"/>
        </a:xfrm>
      </p:grpSpPr>
      <p:pic>
        <p:nvPicPr>
          <p:cNvPr id="316" name="Google Shape;316;p32"/>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317" name="Google Shape;317;p32"/>
          <p:cNvPicPr preferRelativeResize="0"/>
          <p:nvPr/>
        </p:nvPicPr>
        <p:blipFill>
          <a:blip r:embed="rId3">
            <a:alphaModFix/>
          </a:blip>
          <a:stretch>
            <a:fillRect/>
          </a:stretch>
        </p:blipFill>
        <p:spPr>
          <a:xfrm rot="1603545">
            <a:off x="3326030" y="330183"/>
            <a:ext cx="12356028" cy="952471"/>
          </a:xfrm>
          <a:prstGeom prst="rect">
            <a:avLst/>
          </a:prstGeom>
          <a:noFill/>
          <a:ln>
            <a:noFill/>
          </a:ln>
          <a:effectLst>
            <a:outerShdw blurRad="214313" dist="171450" dir="5400000" algn="bl" rotWithShape="0">
              <a:srgbClr val="191919">
                <a:alpha val="64000"/>
              </a:srgbClr>
            </a:outerShdw>
          </a:effectLst>
        </p:spPr>
      </p:pic>
      <p:pic>
        <p:nvPicPr>
          <p:cNvPr id="318" name="Google Shape;318;p32"/>
          <p:cNvPicPr preferRelativeResize="0"/>
          <p:nvPr/>
        </p:nvPicPr>
        <p:blipFill>
          <a:blip r:embed="rId4">
            <a:alphaModFix/>
          </a:blip>
          <a:stretch>
            <a:fillRect/>
          </a:stretch>
        </p:blipFill>
        <p:spPr>
          <a:xfrm rot="1016562">
            <a:off x="1318377" y="-201287"/>
            <a:ext cx="12272241" cy="946011"/>
          </a:xfrm>
          <a:prstGeom prst="rect">
            <a:avLst/>
          </a:prstGeom>
          <a:noFill/>
          <a:ln>
            <a:noFill/>
          </a:ln>
          <a:effectLst>
            <a:outerShdw blurRad="214313" dist="171450" dir="5400000" algn="bl" rotWithShape="0">
              <a:srgbClr val="191919">
                <a:alpha val="64000"/>
              </a:srgbClr>
            </a:outerShdw>
          </a:effectLst>
        </p:spPr>
      </p:pic>
      <p:sp>
        <p:nvSpPr>
          <p:cNvPr id="319" name="Google Shape;319;p32"/>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txBox="1">
            <a:spLocks noGrp="1"/>
          </p:cNvSpPr>
          <p:nvPr>
            <p:ph type="ctrTitle"/>
          </p:nvPr>
        </p:nvSpPr>
        <p:spPr>
          <a:xfrm>
            <a:off x="2222550"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321"/>
        <p:cNvGrpSpPr/>
        <p:nvPr/>
      </p:nvGrpSpPr>
      <p:grpSpPr>
        <a:xfrm>
          <a:off x="0" y="0"/>
          <a:ext cx="0" cy="0"/>
          <a:chOff x="0" y="0"/>
          <a:chExt cx="0" cy="0"/>
        </a:xfrm>
      </p:grpSpPr>
      <p:pic>
        <p:nvPicPr>
          <p:cNvPr id="322" name="Google Shape;322;p33"/>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323" name="Google Shape;323;p33"/>
          <p:cNvPicPr preferRelativeResize="0"/>
          <p:nvPr/>
        </p:nvPicPr>
        <p:blipFill>
          <a:blip r:embed="rId3">
            <a:alphaModFix/>
          </a:blip>
          <a:stretch>
            <a:fillRect/>
          </a:stretch>
        </p:blipFill>
        <p:spPr>
          <a:xfrm rot="-1603545" flipH="1">
            <a:off x="-6406367" y="330183"/>
            <a:ext cx="12356028" cy="952471"/>
          </a:xfrm>
          <a:prstGeom prst="rect">
            <a:avLst/>
          </a:prstGeom>
          <a:noFill/>
          <a:ln>
            <a:noFill/>
          </a:ln>
          <a:effectLst>
            <a:outerShdw blurRad="214313" dist="171450" dir="5400000" algn="bl" rotWithShape="0">
              <a:srgbClr val="191919">
                <a:alpha val="64000"/>
              </a:srgbClr>
            </a:outerShdw>
          </a:effectLst>
        </p:spPr>
      </p:pic>
      <p:pic>
        <p:nvPicPr>
          <p:cNvPr id="324" name="Google Shape;324;p33"/>
          <p:cNvPicPr preferRelativeResize="0"/>
          <p:nvPr/>
        </p:nvPicPr>
        <p:blipFill>
          <a:blip r:embed="rId4">
            <a:alphaModFix/>
          </a:blip>
          <a:stretch>
            <a:fillRect/>
          </a:stretch>
        </p:blipFill>
        <p:spPr>
          <a:xfrm rot="-1016562" flipH="1">
            <a:off x="-4314927" y="-201287"/>
            <a:ext cx="12272241" cy="946011"/>
          </a:xfrm>
          <a:prstGeom prst="rect">
            <a:avLst/>
          </a:prstGeom>
          <a:noFill/>
          <a:ln>
            <a:noFill/>
          </a:ln>
          <a:effectLst>
            <a:outerShdw blurRad="214313" dist="171450" dir="5400000" algn="bl" rotWithShape="0">
              <a:srgbClr val="191919">
                <a:alpha val="64000"/>
              </a:srgbClr>
            </a:outerShdw>
          </a:effectLst>
        </p:spPr>
      </p:pic>
      <p:sp>
        <p:nvSpPr>
          <p:cNvPr id="325" name="Google Shape;325;p33"/>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txBox="1">
            <a:spLocks noGrp="1"/>
          </p:cNvSpPr>
          <p:nvPr>
            <p:ph type="ctrTitle"/>
          </p:nvPr>
        </p:nvSpPr>
        <p:spPr>
          <a:xfrm>
            <a:off x="2222550" y="539375"/>
            <a:ext cx="46989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327"/>
        <p:cNvGrpSpPr/>
        <p:nvPr/>
      </p:nvGrpSpPr>
      <p:grpSpPr>
        <a:xfrm>
          <a:off x="0" y="0"/>
          <a:ext cx="0" cy="0"/>
          <a:chOff x="0" y="0"/>
          <a:chExt cx="0" cy="0"/>
        </a:xfrm>
      </p:grpSpPr>
      <p:pic>
        <p:nvPicPr>
          <p:cNvPr id="328" name="Google Shape;328;p34"/>
          <p:cNvPicPr preferRelativeResize="0"/>
          <p:nvPr/>
        </p:nvPicPr>
        <p:blipFill>
          <a:blip r:embed="rId2">
            <a:alphaModFix/>
          </a:blip>
          <a:stretch>
            <a:fillRect/>
          </a:stretch>
        </p:blipFill>
        <p:spPr>
          <a:xfrm rot="-3420411" flipH="1">
            <a:off x="962013" y="4109132"/>
            <a:ext cx="12507378" cy="964138"/>
          </a:xfrm>
          <a:prstGeom prst="rect">
            <a:avLst/>
          </a:prstGeom>
          <a:noFill/>
          <a:ln>
            <a:noFill/>
          </a:ln>
          <a:effectLst>
            <a:outerShdw blurRad="214313" dist="171450" dir="5400000" algn="bl" rotWithShape="0">
              <a:srgbClr val="191919">
                <a:alpha val="64000"/>
              </a:srgbClr>
            </a:outerShdw>
          </a:effectLst>
        </p:spPr>
      </p:pic>
      <p:pic>
        <p:nvPicPr>
          <p:cNvPr id="329" name="Google Shape;329;p34"/>
          <p:cNvPicPr preferRelativeResize="0"/>
          <p:nvPr/>
        </p:nvPicPr>
        <p:blipFill>
          <a:blip r:embed="rId3">
            <a:alphaModFix/>
          </a:blip>
          <a:stretch>
            <a:fillRect/>
          </a:stretch>
        </p:blipFill>
        <p:spPr>
          <a:xfrm rot="4182369" flipH="1">
            <a:off x="1554735" y="1961165"/>
            <a:ext cx="12356026" cy="952471"/>
          </a:xfrm>
          <a:prstGeom prst="rect">
            <a:avLst/>
          </a:prstGeom>
          <a:noFill/>
          <a:ln>
            <a:noFill/>
          </a:ln>
          <a:effectLst>
            <a:outerShdw blurRad="214313" dist="171450" dir="5400000" algn="bl" rotWithShape="0">
              <a:srgbClr val="191919">
                <a:alpha val="64000"/>
              </a:srgbClr>
            </a:outerShdw>
          </a:effectLst>
        </p:spPr>
      </p:pic>
      <p:pic>
        <p:nvPicPr>
          <p:cNvPr id="330" name="Google Shape;330;p34"/>
          <p:cNvPicPr preferRelativeResize="0"/>
          <p:nvPr/>
        </p:nvPicPr>
        <p:blipFill>
          <a:blip r:embed="rId4">
            <a:alphaModFix/>
          </a:blip>
          <a:stretch>
            <a:fillRect/>
          </a:stretch>
        </p:blipFill>
        <p:spPr>
          <a:xfrm rot="4724677" flipH="1">
            <a:off x="2060563" y="1564981"/>
            <a:ext cx="12272242" cy="946011"/>
          </a:xfrm>
          <a:prstGeom prst="rect">
            <a:avLst/>
          </a:prstGeom>
          <a:noFill/>
          <a:ln>
            <a:noFill/>
          </a:ln>
          <a:effectLst>
            <a:outerShdw blurRad="214313" dist="171450" dir="5400000" algn="bl" rotWithShape="0">
              <a:srgbClr val="191919">
                <a:alpha val="64000"/>
              </a:srgbClr>
            </a:outerShdw>
          </a:effectLst>
        </p:spPr>
      </p:pic>
      <p:pic>
        <p:nvPicPr>
          <p:cNvPr id="331" name="Google Shape;331;p34"/>
          <p:cNvPicPr preferRelativeResize="0"/>
          <p:nvPr/>
        </p:nvPicPr>
        <p:blipFill rotWithShape="1">
          <a:blip r:embed="rId5">
            <a:alphaModFix amt="32000"/>
          </a:blip>
          <a:srcRect l="405" t="444" r="702" b="848"/>
          <a:stretch/>
        </p:blipFill>
        <p:spPr>
          <a:xfrm flipH="1">
            <a:off x="150" y="600"/>
            <a:ext cx="9165300" cy="5142900"/>
          </a:xfrm>
          <a:prstGeom prst="rect">
            <a:avLst/>
          </a:prstGeom>
          <a:noFill/>
          <a:ln>
            <a:noFill/>
          </a:ln>
        </p:spPr>
      </p:pic>
      <p:sp>
        <p:nvSpPr>
          <p:cNvPr id="332" name="Google Shape;332;p34"/>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txBox="1">
            <a:spLocks noGrp="1"/>
          </p:cNvSpPr>
          <p:nvPr>
            <p:ph type="ctrTitle"/>
          </p:nvPr>
        </p:nvSpPr>
        <p:spPr>
          <a:xfrm>
            <a:off x="713100" y="539375"/>
            <a:ext cx="5697600" cy="1141800"/>
          </a:xfrm>
          <a:prstGeom prst="rect">
            <a:avLst/>
          </a:prstGeom>
        </p:spPr>
        <p:txBody>
          <a:bodyPr spcFirstLastPara="1" wrap="square" lIns="91425" tIns="91425" rIns="91425" bIns="91425" anchor="t" anchorCtr="0">
            <a:noAutofit/>
          </a:bodyPr>
          <a:lstStyle>
            <a:lvl1pPr lvl="0" algn="l" rtl="0">
              <a:lnSpc>
                <a:spcPct val="80000"/>
              </a:lnSpc>
              <a:spcBef>
                <a:spcPts val="0"/>
              </a:spcBef>
              <a:spcAft>
                <a:spcPts val="0"/>
              </a:spcAft>
              <a:buSzPts val="5200"/>
              <a:buNone/>
              <a:defRPr sz="85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334" name="Google Shape;334;p34"/>
          <p:cNvSpPr txBox="1">
            <a:spLocks noGrp="1"/>
          </p:cNvSpPr>
          <p:nvPr>
            <p:ph type="subTitle" idx="1"/>
          </p:nvPr>
        </p:nvSpPr>
        <p:spPr>
          <a:xfrm>
            <a:off x="713100" y="1650800"/>
            <a:ext cx="5697600" cy="15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35" name="Google Shape;335;p34"/>
          <p:cNvSpPr txBox="1"/>
          <p:nvPr/>
        </p:nvSpPr>
        <p:spPr>
          <a:xfrm>
            <a:off x="714000" y="3975600"/>
            <a:ext cx="5216400" cy="615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a:solidFill>
                  <a:schemeClr val="lt1"/>
                </a:solidFill>
                <a:latin typeface="Darker Grotesque SemiBold"/>
                <a:ea typeface="Darker Grotesque SemiBold"/>
                <a:cs typeface="Darker Grotesque SemiBold"/>
                <a:sym typeface="Darker Grotesque SemiBold"/>
              </a:rPr>
              <a:t>CREDITS: This presentation template was created by </a:t>
            </a:r>
            <a:r>
              <a:rPr lang="en">
                <a:solidFill>
                  <a:schemeClr val="lt1"/>
                </a:solidFill>
                <a:uFill>
                  <a:noFill/>
                </a:uFill>
                <a:latin typeface="Darker Grotesque Black"/>
                <a:ea typeface="Darker Grotesque Black"/>
                <a:cs typeface="Darker Grotesque Black"/>
                <a:sym typeface="Darker Grotesque Black"/>
                <a:hlinkClick r:id="rId6">
                  <a:extLst>
                    <a:ext uri="{A12FA001-AC4F-418D-AE19-62706E023703}">
                      <ahyp:hlinkClr xmlns:ahyp="http://schemas.microsoft.com/office/drawing/2018/hyperlinkcolor" val="tx"/>
                    </a:ext>
                  </a:extLst>
                </a:hlinkClick>
              </a:rPr>
              <a:t>Slidesgo</a:t>
            </a:r>
            <a:r>
              <a:rPr lang="en">
                <a:solidFill>
                  <a:schemeClr val="lt1"/>
                </a:solidFill>
                <a:latin typeface="Darker Grotesque SemiBold"/>
                <a:ea typeface="Darker Grotesque SemiBold"/>
                <a:cs typeface="Darker Grotesque SemiBold"/>
                <a:sym typeface="Darker Grotesque SemiBold"/>
              </a:rPr>
              <a:t>, including icons by </a:t>
            </a:r>
            <a:r>
              <a:rPr lang="en">
                <a:solidFill>
                  <a:schemeClr val="lt1"/>
                </a:solidFill>
                <a:uFill>
                  <a:noFill/>
                </a:uFill>
                <a:latin typeface="Darker Grotesque Black"/>
                <a:ea typeface="Darker Grotesque Black"/>
                <a:cs typeface="Darker Grotesque Black"/>
                <a:sym typeface="Darker Grotesque Black"/>
                <a:hlinkClick r:id="rId7">
                  <a:extLst>
                    <a:ext uri="{A12FA001-AC4F-418D-AE19-62706E023703}">
                      <ahyp:hlinkClr xmlns:ahyp="http://schemas.microsoft.com/office/drawing/2018/hyperlinkcolor" val="tx"/>
                    </a:ext>
                  </a:extLst>
                </a:hlinkClick>
              </a:rPr>
              <a:t>Flaticon</a:t>
            </a:r>
            <a:r>
              <a:rPr lang="en">
                <a:solidFill>
                  <a:schemeClr val="lt1"/>
                </a:solidFill>
                <a:latin typeface="Darker Grotesque SemiBold"/>
                <a:ea typeface="Darker Grotesque SemiBold"/>
                <a:cs typeface="Darker Grotesque SemiBold"/>
                <a:sym typeface="Darker Grotesque SemiBold"/>
              </a:rPr>
              <a:t> and infographics &amp; images by </a:t>
            </a:r>
            <a:r>
              <a:rPr lang="en">
                <a:solidFill>
                  <a:schemeClr val="lt1"/>
                </a:solidFill>
                <a:uFill>
                  <a:noFill/>
                </a:uFill>
                <a:latin typeface="Darker Grotesque Black"/>
                <a:ea typeface="Darker Grotesque Black"/>
                <a:cs typeface="Darker Grotesque Black"/>
                <a:sym typeface="Darker Grotesque Black"/>
                <a:hlinkClick r:id="rId8">
                  <a:extLst>
                    <a:ext uri="{A12FA001-AC4F-418D-AE19-62706E023703}">
                      <ahyp:hlinkClr xmlns:ahyp="http://schemas.microsoft.com/office/drawing/2018/hyperlinkcolor" val="tx"/>
                    </a:ext>
                  </a:extLst>
                </a:hlinkClick>
              </a:rPr>
              <a:t>Freepik</a:t>
            </a:r>
            <a:endParaRPr>
              <a:solidFill>
                <a:schemeClr val="lt1"/>
              </a:solidFill>
              <a:latin typeface="Darker Grotesque Black"/>
              <a:ea typeface="Darker Grotesque Black"/>
              <a:cs typeface="Darker Grotesque Black"/>
              <a:sym typeface="Darker Grotesque Black"/>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36"/>
        <p:cNvGrpSpPr/>
        <p:nvPr/>
      </p:nvGrpSpPr>
      <p:grpSpPr>
        <a:xfrm>
          <a:off x="0" y="0"/>
          <a:ext cx="0" cy="0"/>
          <a:chOff x="0" y="0"/>
          <a:chExt cx="0" cy="0"/>
        </a:xfrm>
      </p:grpSpPr>
      <p:pic>
        <p:nvPicPr>
          <p:cNvPr id="337" name="Google Shape;337;p35"/>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338" name="Google Shape;338;p35"/>
          <p:cNvPicPr preferRelativeResize="0"/>
          <p:nvPr/>
        </p:nvPicPr>
        <p:blipFill>
          <a:blip r:embed="rId3">
            <a:alphaModFix/>
          </a:blip>
          <a:stretch>
            <a:fillRect/>
          </a:stretch>
        </p:blipFill>
        <p:spPr>
          <a:xfrm rot="7105373" flipH="1">
            <a:off x="-6326410" y="968626"/>
            <a:ext cx="13068489" cy="1007390"/>
          </a:xfrm>
          <a:prstGeom prst="rect">
            <a:avLst/>
          </a:prstGeom>
          <a:noFill/>
          <a:ln>
            <a:noFill/>
          </a:ln>
          <a:effectLst>
            <a:outerShdw blurRad="214313" dist="171450" dir="5400000" algn="bl" rotWithShape="0">
              <a:srgbClr val="191919">
                <a:alpha val="64000"/>
              </a:srgbClr>
            </a:outerShdw>
          </a:effectLst>
        </p:spPr>
      </p:pic>
      <p:pic>
        <p:nvPicPr>
          <p:cNvPr id="339" name="Google Shape;339;p35"/>
          <p:cNvPicPr preferRelativeResize="0"/>
          <p:nvPr/>
        </p:nvPicPr>
        <p:blipFill>
          <a:blip r:embed="rId4">
            <a:alphaModFix/>
          </a:blip>
          <a:stretch>
            <a:fillRect/>
          </a:stretch>
        </p:blipFill>
        <p:spPr>
          <a:xfrm rot="7789526" flipH="1">
            <a:off x="-4442497" y="347136"/>
            <a:ext cx="12507379" cy="964138"/>
          </a:xfrm>
          <a:prstGeom prst="rect">
            <a:avLst/>
          </a:prstGeom>
          <a:noFill/>
          <a:ln>
            <a:noFill/>
          </a:ln>
          <a:effectLst>
            <a:outerShdw blurRad="214313" dist="171450" dir="5400000" algn="bl" rotWithShape="0">
              <a:srgbClr val="191919">
                <a:alpha val="64000"/>
              </a:srgbClr>
            </a:outerShdw>
          </a:effectLst>
        </p:spPr>
      </p:pic>
      <p:pic>
        <p:nvPicPr>
          <p:cNvPr id="340" name="Google Shape;340;p35"/>
          <p:cNvPicPr preferRelativeResize="0"/>
          <p:nvPr/>
        </p:nvPicPr>
        <p:blipFill>
          <a:blip r:embed="rId5">
            <a:alphaModFix/>
          </a:blip>
          <a:stretch>
            <a:fillRect/>
          </a:stretch>
        </p:blipFill>
        <p:spPr>
          <a:xfrm rot="-6552449" flipH="1">
            <a:off x="-4793087" y="2878139"/>
            <a:ext cx="12272242" cy="946011"/>
          </a:xfrm>
          <a:prstGeom prst="rect">
            <a:avLst/>
          </a:prstGeom>
          <a:noFill/>
          <a:ln>
            <a:noFill/>
          </a:ln>
          <a:effectLst>
            <a:outerShdw blurRad="214313" dist="171450" dir="5400000" algn="bl" rotWithShape="0">
              <a:srgbClr val="191919">
                <a:alpha val="64000"/>
              </a:srgbClr>
            </a:outerShdw>
          </a:effectLst>
        </p:spPr>
      </p:pic>
      <p:sp>
        <p:nvSpPr>
          <p:cNvPr id="341" name="Google Shape;341;p35"/>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5"/>
          <p:cNvPicPr preferRelativeResize="0"/>
          <p:nvPr/>
        </p:nvPicPr>
        <p:blipFill>
          <a:blip r:embed="rId6">
            <a:alphaModFix/>
          </a:blip>
          <a:stretch>
            <a:fillRect/>
          </a:stretch>
        </p:blipFill>
        <p:spPr>
          <a:xfrm rot="1603545">
            <a:off x="3326030" y="330183"/>
            <a:ext cx="12356028" cy="952471"/>
          </a:xfrm>
          <a:prstGeom prst="rect">
            <a:avLst/>
          </a:prstGeom>
          <a:noFill/>
          <a:ln>
            <a:noFill/>
          </a:ln>
          <a:effectLst>
            <a:outerShdw blurRad="214313" dist="171450" dir="5400000" algn="bl" rotWithShape="0">
              <a:srgbClr val="191919">
                <a:alpha val="64000"/>
              </a:srgbClr>
            </a:outerShdw>
          </a:effectLst>
        </p:spPr>
      </p:pic>
      <p:pic>
        <p:nvPicPr>
          <p:cNvPr id="343" name="Google Shape;343;p35"/>
          <p:cNvPicPr preferRelativeResize="0"/>
          <p:nvPr/>
        </p:nvPicPr>
        <p:blipFill>
          <a:blip r:embed="rId5">
            <a:alphaModFix/>
          </a:blip>
          <a:stretch>
            <a:fillRect/>
          </a:stretch>
        </p:blipFill>
        <p:spPr>
          <a:xfrm rot="1016562">
            <a:off x="1318377" y="-201287"/>
            <a:ext cx="12272241" cy="946011"/>
          </a:xfrm>
          <a:prstGeom prst="rect">
            <a:avLst/>
          </a:prstGeom>
          <a:noFill/>
          <a:ln>
            <a:noFill/>
          </a:ln>
          <a:effectLst>
            <a:outerShdw blurRad="214313" dist="171450" dir="5400000" algn="bl" rotWithShape="0">
              <a:srgbClr val="191919">
                <a:alpha val="64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44"/>
        <p:cNvGrpSpPr/>
        <p:nvPr/>
      </p:nvGrpSpPr>
      <p:grpSpPr>
        <a:xfrm>
          <a:off x="0" y="0"/>
          <a:ext cx="0" cy="0"/>
          <a:chOff x="0" y="0"/>
          <a:chExt cx="0" cy="0"/>
        </a:xfrm>
      </p:grpSpPr>
      <p:pic>
        <p:nvPicPr>
          <p:cNvPr id="345" name="Google Shape;345;p36"/>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346" name="Google Shape;346;p36"/>
          <p:cNvPicPr preferRelativeResize="0"/>
          <p:nvPr/>
        </p:nvPicPr>
        <p:blipFill>
          <a:blip r:embed="rId3">
            <a:alphaModFix/>
          </a:blip>
          <a:stretch>
            <a:fillRect/>
          </a:stretch>
        </p:blipFill>
        <p:spPr>
          <a:xfrm rot="-1103368">
            <a:off x="2152096" y="4064618"/>
            <a:ext cx="12272242" cy="946011"/>
          </a:xfrm>
          <a:prstGeom prst="rect">
            <a:avLst/>
          </a:prstGeom>
          <a:noFill/>
          <a:ln>
            <a:noFill/>
          </a:ln>
          <a:effectLst>
            <a:outerShdw blurRad="214313" dist="171450" dir="5400000" algn="bl" rotWithShape="0">
              <a:srgbClr val="191919">
                <a:alpha val="64000"/>
              </a:srgbClr>
            </a:outerShdw>
          </a:effectLst>
        </p:spPr>
      </p:pic>
      <p:pic>
        <p:nvPicPr>
          <p:cNvPr id="347" name="Google Shape;347;p36"/>
          <p:cNvPicPr preferRelativeResize="0"/>
          <p:nvPr/>
        </p:nvPicPr>
        <p:blipFill>
          <a:blip r:embed="rId4">
            <a:alphaModFix/>
          </a:blip>
          <a:stretch>
            <a:fillRect/>
          </a:stretch>
        </p:blipFill>
        <p:spPr>
          <a:xfrm rot="1185179">
            <a:off x="538452" y="-69337"/>
            <a:ext cx="12356029" cy="952470"/>
          </a:xfrm>
          <a:prstGeom prst="rect">
            <a:avLst/>
          </a:prstGeom>
          <a:noFill/>
          <a:ln>
            <a:noFill/>
          </a:ln>
          <a:effectLst>
            <a:outerShdw blurRad="214313" dist="171450" dir="5400000" algn="bl" rotWithShape="0">
              <a:srgbClr val="191919">
                <a:alpha val="64000"/>
              </a:srgbClr>
            </a:outerShdw>
          </a:effectLst>
        </p:spPr>
      </p:pic>
      <p:pic>
        <p:nvPicPr>
          <p:cNvPr id="348" name="Google Shape;348;p36"/>
          <p:cNvPicPr preferRelativeResize="0"/>
          <p:nvPr/>
        </p:nvPicPr>
        <p:blipFill>
          <a:blip r:embed="rId5">
            <a:alphaModFix/>
          </a:blip>
          <a:stretch>
            <a:fillRect/>
          </a:stretch>
        </p:blipFill>
        <p:spPr>
          <a:xfrm rot="4409424">
            <a:off x="-5797922" y="3054714"/>
            <a:ext cx="12197168" cy="940226"/>
          </a:xfrm>
          <a:prstGeom prst="rect">
            <a:avLst/>
          </a:prstGeom>
          <a:noFill/>
          <a:ln>
            <a:noFill/>
          </a:ln>
          <a:effectLst>
            <a:outerShdw blurRad="214313" dist="171450" dir="5400000" algn="bl" rotWithShape="0">
              <a:srgbClr val="191919">
                <a:alpha val="64000"/>
              </a:srgbClr>
            </a:outerShdw>
          </a:effectLst>
        </p:spPr>
      </p:pic>
      <p:pic>
        <p:nvPicPr>
          <p:cNvPr id="349" name="Google Shape;349;p36"/>
          <p:cNvPicPr preferRelativeResize="0"/>
          <p:nvPr/>
        </p:nvPicPr>
        <p:blipFill>
          <a:blip r:embed="rId3">
            <a:alphaModFix/>
          </a:blip>
          <a:stretch>
            <a:fillRect/>
          </a:stretch>
        </p:blipFill>
        <p:spPr>
          <a:xfrm rot="598197">
            <a:off x="-1453716" y="-778995"/>
            <a:ext cx="12272243" cy="946011"/>
          </a:xfrm>
          <a:prstGeom prst="rect">
            <a:avLst/>
          </a:prstGeom>
          <a:noFill/>
          <a:ln>
            <a:noFill/>
          </a:ln>
          <a:effectLst>
            <a:outerShdw blurRad="214313" dist="171450" dir="5400000" algn="bl" rotWithShape="0">
              <a:srgbClr val="191919">
                <a:alpha val="64000"/>
              </a:srgbClr>
            </a:outerShdw>
          </a:effectLst>
        </p:spPr>
      </p:pic>
      <p:sp>
        <p:nvSpPr>
          <p:cNvPr id="350" name="Google Shape;350;p36"/>
          <p:cNvSpPr/>
          <p:nvPr/>
        </p:nvSpPr>
        <p:spPr>
          <a:xfrm rot="10800000" flipH="1">
            <a:off x="2017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51"/>
        <p:cNvGrpSpPr/>
        <p:nvPr/>
      </p:nvGrpSpPr>
      <p:grpSpPr>
        <a:xfrm>
          <a:off x="0" y="0"/>
          <a:ext cx="0" cy="0"/>
          <a:chOff x="0" y="0"/>
          <a:chExt cx="0" cy="0"/>
        </a:xfrm>
      </p:grpSpPr>
      <p:sp>
        <p:nvSpPr>
          <p:cNvPr id="352" name="Google Shape;352;p37"/>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354" name="Google Shape;354;p37"/>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355" name="Google Shape;355;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356" name="Google Shape;356;p3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57" name="Google Shape;35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pic>
        <p:nvPicPr>
          <p:cNvPr id="43" name="Google Shape;43;p5"/>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44" name="Google Shape;44;p5"/>
          <p:cNvPicPr preferRelativeResize="0"/>
          <p:nvPr/>
        </p:nvPicPr>
        <p:blipFill>
          <a:blip r:embed="rId3">
            <a:alphaModFix/>
          </a:blip>
          <a:stretch>
            <a:fillRect/>
          </a:stretch>
        </p:blipFill>
        <p:spPr>
          <a:xfrm rot="-3256506" flipH="1">
            <a:off x="-5260050" y="-123963"/>
            <a:ext cx="12197164" cy="940226"/>
          </a:xfrm>
          <a:prstGeom prst="rect">
            <a:avLst/>
          </a:prstGeom>
          <a:noFill/>
          <a:ln>
            <a:noFill/>
          </a:ln>
          <a:effectLst>
            <a:outerShdw blurRad="214313" dist="171450" dir="5400000" algn="bl" rotWithShape="0">
              <a:srgbClr val="191919">
                <a:alpha val="64000"/>
              </a:srgbClr>
            </a:outerShdw>
          </a:effectLst>
        </p:spPr>
      </p:pic>
      <p:pic>
        <p:nvPicPr>
          <p:cNvPr id="45" name="Google Shape;45;p5"/>
          <p:cNvPicPr preferRelativeResize="0"/>
          <p:nvPr/>
        </p:nvPicPr>
        <p:blipFill>
          <a:blip r:embed="rId4">
            <a:alphaModFix/>
          </a:blip>
          <a:stretch>
            <a:fillRect/>
          </a:stretch>
        </p:blipFill>
        <p:spPr>
          <a:xfrm rot="-1460576" flipH="1">
            <a:off x="-4485306" y="-569659"/>
            <a:ext cx="13068490" cy="1007390"/>
          </a:xfrm>
          <a:prstGeom prst="rect">
            <a:avLst/>
          </a:prstGeom>
          <a:noFill/>
          <a:ln>
            <a:noFill/>
          </a:ln>
          <a:effectLst>
            <a:outerShdw blurRad="214313" dist="171450" dir="5400000" algn="bl" rotWithShape="0">
              <a:srgbClr val="191919">
                <a:alpha val="64000"/>
              </a:srgbClr>
            </a:outerShdw>
          </a:effectLst>
        </p:spPr>
      </p:pic>
      <p:pic>
        <p:nvPicPr>
          <p:cNvPr id="46" name="Google Shape;46;p5"/>
          <p:cNvPicPr preferRelativeResize="0"/>
          <p:nvPr/>
        </p:nvPicPr>
        <p:blipFill>
          <a:blip r:embed="rId5">
            <a:alphaModFix/>
          </a:blip>
          <a:stretch>
            <a:fillRect/>
          </a:stretch>
        </p:blipFill>
        <p:spPr>
          <a:xfrm rot="-1016562" flipH="1">
            <a:off x="958598" y="4731438"/>
            <a:ext cx="12272241" cy="946011"/>
          </a:xfrm>
          <a:prstGeom prst="rect">
            <a:avLst/>
          </a:prstGeom>
          <a:noFill/>
          <a:ln>
            <a:noFill/>
          </a:ln>
          <a:effectLst>
            <a:outerShdw blurRad="214313" dist="171450" dir="5400000" algn="bl" rotWithShape="0">
              <a:srgbClr val="191919">
                <a:alpha val="64000"/>
              </a:srgbClr>
            </a:outerShdw>
          </a:effectLst>
        </p:spPr>
      </p:pic>
      <p:sp>
        <p:nvSpPr>
          <p:cNvPr id="47" name="Google Shape;47;p5"/>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txBox="1">
            <a:spLocks noGrp="1"/>
          </p:cNvSpPr>
          <p:nvPr>
            <p:ph type="ctrTitle"/>
          </p:nvPr>
        </p:nvSpPr>
        <p:spPr>
          <a:xfrm>
            <a:off x="2535200" y="539375"/>
            <a:ext cx="40740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5"/>
          <p:cNvSpPr txBox="1">
            <a:spLocks noGrp="1"/>
          </p:cNvSpPr>
          <p:nvPr>
            <p:ph type="subTitle" idx="1"/>
          </p:nvPr>
        </p:nvSpPr>
        <p:spPr>
          <a:xfrm>
            <a:off x="1015388" y="3061250"/>
            <a:ext cx="33996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5"/>
          <p:cNvSpPr txBox="1">
            <a:spLocks noGrp="1"/>
          </p:cNvSpPr>
          <p:nvPr>
            <p:ph type="subTitle" idx="2"/>
          </p:nvPr>
        </p:nvSpPr>
        <p:spPr>
          <a:xfrm>
            <a:off x="1015388" y="3366674"/>
            <a:ext cx="3399600" cy="92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5"/>
          <p:cNvSpPr txBox="1">
            <a:spLocks noGrp="1"/>
          </p:cNvSpPr>
          <p:nvPr>
            <p:ph type="subTitle" idx="3"/>
          </p:nvPr>
        </p:nvSpPr>
        <p:spPr>
          <a:xfrm>
            <a:off x="4729413" y="3061250"/>
            <a:ext cx="3399600" cy="44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Rubik Distressed"/>
              <a:buNone/>
              <a:defRPr sz="2200">
                <a:latin typeface="Rubik Black"/>
                <a:ea typeface="Rubik Black"/>
                <a:cs typeface="Rubik Black"/>
                <a:sym typeface="Rubik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5"/>
          <p:cNvSpPr txBox="1">
            <a:spLocks noGrp="1"/>
          </p:cNvSpPr>
          <p:nvPr>
            <p:ph type="subTitle" idx="4"/>
          </p:nvPr>
        </p:nvSpPr>
        <p:spPr>
          <a:xfrm>
            <a:off x="4729413" y="3366674"/>
            <a:ext cx="3399600" cy="92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6"/>
          <p:cNvPicPr preferRelativeResize="0"/>
          <p:nvPr/>
        </p:nvPicPr>
        <p:blipFill rotWithShape="1">
          <a:blip r:embed="rId2">
            <a:alphaModFix amt="32000"/>
          </a:blip>
          <a:srcRect l="405" t="444" r="702" b="848"/>
          <a:stretch/>
        </p:blipFill>
        <p:spPr>
          <a:xfrm flipH="1">
            <a:off x="150" y="600"/>
            <a:ext cx="9165300" cy="5142900"/>
          </a:xfrm>
          <a:prstGeom prst="rect">
            <a:avLst/>
          </a:prstGeom>
          <a:noFill/>
          <a:ln>
            <a:noFill/>
          </a:ln>
        </p:spPr>
      </p:pic>
      <p:pic>
        <p:nvPicPr>
          <p:cNvPr id="55" name="Google Shape;55;p6"/>
          <p:cNvPicPr preferRelativeResize="0"/>
          <p:nvPr/>
        </p:nvPicPr>
        <p:blipFill>
          <a:blip r:embed="rId3">
            <a:alphaModFix/>
          </a:blip>
          <a:stretch>
            <a:fillRect/>
          </a:stretch>
        </p:blipFill>
        <p:spPr>
          <a:xfrm rot="-1603545" flipH="1">
            <a:off x="-6627417" y="330183"/>
            <a:ext cx="12356028" cy="952471"/>
          </a:xfrm>
          <a:prstGeom prst="rect">
            <a:avLst/>
          </a:prstGeom>
          <a:noFill/>
          <a:ln>
            <a:noFill/>
          </a:ln>
          <a:effectLst>
            <a:outerShdw blurRad="214313" dist="171450" dir="5400000" algn="bl" rotWithShape="0">
              <a:srgbClr val="191919">
                <a:alpha val="64000"/>
              </a:srgbClr>
            </a:outerShdw>
          </a:effectLst>
        </p:spPr>
      </p:pic>
      <p:pic>
        <p:nvPicPr>
          <p:cNvPr id="56" name="Google Shape;56;p6"/>
          <p:cNvPicPr preferRelativeResize="0"/>
          <p:nvPr/>
        </p:nvPicPr>
        <p:blipFill>
          <a:blip r:embed="rId4">
            <a:alphaModFix/>
          </a:blip>
          <a:stretch>
            <a:fillRect/>
          </a:stretch>
        </p:blipFill>
        <p:spPr>
          <a:xfrm rot="-1016562" flipH="1">
            <a:off x="-4535977" y="-201287"/>
            <a:ext cx="12272241" cy="946011"/>
          </a:xfrm>
          <a:prstGeom prst="rect">
            <a:avLst/>
          </a:prstGeom>
          <a:noFill/>
          <a:ln>
            <a:noFill/>
          </a:ln>
          <a:effectLst>
            <a:outerShdw blurRad="214313" dist="171450" dir="5400000" algn="bl" rotWithShape="0">
              <a:srgbClr val="191919">
                <a:alpha val="64000"/>
              </a:srgbClr>
            </a:outerShdw>
          </a:effectLst>
        </p:spPr>
      </p:pic>
      <p:sp>
        <p:nvSpPr>
          <p:cNvPr id="57" name="Google Shape;57;p6"/>
          <p:cNvSpPr/>
          <p:nvPr/>
        </p:nvSpPr>
        <p:spPr>
          <a:xfrm rot="10800000">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txBox="1">
            <a:spLocks noGrp="1"/>
          </p:cNvSpPr>
          <p:nvPr>
            <p:ph type="ctrTitle"/>
          </p:nvPr>
        </p:nvSpPr>
        <p:spPr>
          <a:xfrm>
            <a:off x="3387825" y="539375"/>
            <a:ext cx="23685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pic>
        <p:nvPicPr>
          <p:cNvPr id="60" name="Google Shape;60;p7"/>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sp>
        <p:nvSpPr>
          <p:cNvPr id="61" name="Google Shape;61;p7"/>
          <p:cNvSpPr/>
          <p:nvPr/>
        </p:nvSpPr>
        <p:spPr>
          <a:xfrm flipH="1">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ctrTitle"/>
          </p:nvPr>
        </p:nvSpPr>
        <p:spPr>
          <a:xfrm>
            <a:off x="4056950" y="894325"/>
            <a:ext cx="4373700" cy="22062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5200"/>
              <a:buNone/>
              <a:defRPr sz="4000" b="0">
                <a:solidFill>
                  <a:schemeClr val="lt2"/>
                </a:solidFill>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pic>
        <p:nvPicPr>
          <p:cNvPr id="63" name="Google Shape;63;p7"/>
          <p:cNvPicPr preferRelativeResize="0"/>
          <p:nvPr/>
        </p:nvPicPr>
        <p:blipFill>
          <a:blip r:embed="rId3">
            <a:alphaModFix/>
          </a:blip>
          <a:stretch>
            <a:fillRect/>
          </a:stretch>
        </p:blipFill>
        <p:spPr>
          <a:xfrm rot="399895">
            <a:off x="-4071633" y="4279267"/>
            <a:ext cx="12272243" cy="946011"/>
          </a:xfrm>
          <a:prstGeom prst="rect">
            <a:avLst/>
          </a:prstGeom>
          <a:noFill/>
          <a:ln>
            <a:noFill/>
          </a:ln>
          <a:effectLst>
            <a:outerShdw blurRad="214313" dist="171450" dir="5400000" algn="bl" rotWithShape="0">
              <a:srgbClr val="191919">
                <a:alpha val="64000"/>
              </a:srgbClr>
            </a:outerShdw>
          </a:effectLst>
        </p:spPr>
      </p:pic>
      <p:sp>
        <p:nvSpPr>
          <p:cNvPr id="64" name="Google Shape;64;p7"/>
          <p:cNvSpPr txBox="1">
            <a:spLocks noGrp="1"/>
          </p:cNvSpPr>
          <p:nvPr>
            <p:ph type="subTitle" idx="1"/>
          </p:nvPr>
        </p:nvSpPr>
        <p:spPr>
          <a:xfrm>
            <a:off x="4057025" y="3100175"/>
            <a:ext cx="4373700" cy="114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000">
                <a:latin typeface="Darker Grotesque SemiBold"/>
                <a:ea typeface="Darker Grotesque SemiBold"/>
                <a:cs typeface="Darker Grotesque SemiBold"/>
                <a:sym typeface="Darker Grotesque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65" name="Google Shape;65;p7"/>
          <p:cNvSpPr>
            <a:spLocks noGrp="1"/>
          </p:cNvSpPr>
          <p:nvPr>
            <p:ph type="pic" idx="2"/>
          </p:nvPr>
        </p:nvSpPr>
        <p:spPr>
          <a:xfrm rot="-390453">
            <a:off x="-591402" y="-305875"/>
            <a:ext cx="3663504" cy="568139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pic>
        <p:nvPicPr>
          <p:cNvPr id="67" name="Google Shape;67;p8"/>
          <p:cNvPicPr preferRelativeResize="0"/>
          <p:nvPr/>
        </p:nvPicPr>
        <p:blipFill rotWithShape="1">
          <a:blip r:embed="rId2">
            <a:alphaModFix amt="32000"/>
          </a:blip>
          <a:srcRect l="405" t="444" r="702" b="848"/>
          <a:stretch/>
        </p:blipFill>
        <p:spPr>
          <a:xfrm rot="10800000">
            <a:off x="150" y="0"/>
            <a:ext cx="9165300" cy="5142900"/>
          </a:xfrm>
          <a:prstGeom prst="rect">
            <a:avLst/>
          </a:prstGeom>
          <a:noFill/>
          <a:ln>
            <a:noFill/>
          </a:ln>
        </p:spPr>
      </p:pic>
      <p:pic>
        <p:nvPicPr>
          <p:cNvPr id="68" name="Google Shape;68;p8"/>
          <p:cNvPicPr preferRelativeResize="0"/>
          <p:nvPr/>
        </p:nvPicPr>
        <p:blipFill>
          <a:blip r:embed="rId3">
            <a:alphaModFix/>
          </a:blip>
          <a:stretch>
            <a:fillRect/>
          </a:stretch>
        </p:blipFill>
        <p:spPr>
          <a:xfrm rot="2497986">
            <a:off x="-6135530" y="2933865"/>
            <a:ext cx="13068489" cy="1007390"/>
          </a:xfrm>
          <a:prstGeom prst="rect">
            <a:avLst/>
          </a:prstGeom>
          <a:noFill/>
          <a:ln>
            <a:noFill/>
          </a:ln>
          <a:effectLst>
            <a:outerShdw blurRad="214313" dist="171450" dir="5400000" algn="bl" rotWithShape="0">
              <a:srgbClr val="191919">
                <a:alpha val="64000"/>
              </a:srgbClr>
            </a:outerShdw>
          </a:effectLst>
        </p:spPr>
      </p:pic>
      <p:pic>
        <p:nvPicPr>
          <p:cNvPr id="69" name="Google Shape;69;p8"/>
          <p:cNvPicPr preferRelativeResize="0"/>
          <p:nvPr/>
        </p:nvPicPr>
        <p:blipFill>
          <a:blip r:embed="rId4">
            <a:alphaModFix/>
          </a:blip>
          <a:stretch>
            <a:fillRect/>
          </a:stretch>
        </p:blipFill>
        <p:spPr>
          <a:xfrm rot="-1103368">
            <a:off x="1319767" y="4198343"/>
            <a:ext cx="12272242" cy="946011"/>
          </a:xfrm>
          <a:prstGeom prst="rect">
            <a:avLst/>
          </a:prstGeom>
          <a:noFill/>
          <a:ln>
            <a:noFill/>
          </a:ln>
          <a:effectLst>
            <a:outerShdw blurRad="214313" dist="171450" dir="5400000" algn="bl" rotWithShape="0">
              <a:srgbClr val="191919">
                <a:alpha val="64000"/>
              </a:srgbClr>
            </a:outerShdw>
          </a:effectLst>
        </p:spPr>
      </p:pic>
      <p:pic>
        <p:nvPicPr>
          <p:cNvPr id="70" name="Google Shape;70;p8"/>
          <p:cNvPicPr preferRelativeResize="0"/>
          <p:nvPr/>
        </p:nvPicPr>
        <p:blipFill>
          <a:blip r:embed="rId5">
            <a:alphaModFix/>
          </a:blip>
          <a:stretch>
            <a:fillRect/>
          </a:stretch>
        </p:blipFill>
        <p:spPr>
          <a:xfrm rot="502608">
            <a:off x="-2997792" y="4189282"/>
            <a:ext cx="12507378" cy="964138"/>
          </a:xfrm>
          <a:prstGeom prst="rect">
            <a:avLst/>
          </a:prstGeom>
          <a:noFill/>
          <a:ln>
            <a:noFill/>
          </a:ln>
          <a:effectLst>
            <a:outerShdw blurRad="214313" dist="171450" dir="5400000" algn="bl" rotWithShape="0">
              <a:srgbClr val="191919">
                <a:alpha val="64000"/>
              </a:srgbClr>
            </a:outerShdw>
          </a:effectLst>
        </p:spPr>
      </p:pic>
      <p:pic>
        <p:nvPicPr>
          <p:cNvPr id="71" name="Google Shape;71;p8"/>
          <p:cNvPicPr preferRelativeResize="0"/>
          <p:nvPr/>
        </p:nvPicPr>
        <p:blipFill>
          <a:blip r:embed="rId6">
            <a:alphaModFix/>
          </a:blip>
          <a:stretch>
            <a:fillRect/>
          </a:stretch>
        </p:blipFill>
        <p:spPr>
          <a:xfrm rot="4372150">
            <a:off x="2252710" y="1159576"/>
            <a:ext cx="12356029" cy="952471"/>
          </a:xfrm>
          <a:prstGeom prst="rect">
            <a:avLst/>
          </a:prstGeom>
          <a:noFill/>
          <a:ln>
            <a:noFill/>
          </a:ln>
          <a:effectLst>
            <a:outerShdw blurRad="214313" dist="171450" dir="5400000" algn="bl" rotWithShape="0">
              <a:srgbClr val="191919">
                <a:alpha val="64000"/>
              </a:srgbClr>
            </a:outerShdw>
          </a:effectLst>
        </p:spPr>
      </p:pic>
      <p:pic>
        <p:nvPicPr>
          <p:cNvPr id="72" name="Google Shape;72;p8"/>
          <p:cNvPicPr preferRelativeResize="0"/>
          <p:nvPr/>
        </p:nvPicPr>
        <p:blipFill>
          <a:blip r:embed="rId7">
            <a:alphaModFix/>
          </a:blip>
          <a:stretch>
            <a:fillRect/>
          </a:stretch>
        </p:blipFill>
        <p:spPr>
          <a:xfrm rot="4409424">
            <a:off x="-5303976" y="3054714"/>
            <a:ext cx="12197168" cy="940226"/>
          </a:xfrm>
          <a:prstGeom prst="rect">
            <a:avLst/>
          </a:prstGeom>
          <a:noFill/>
          <a:ln>
            <a:noFill/>
          </a:ln>
          <a:effectLst>
            <a:outerShdw blurRad="214313" dist="171450" dir="5400000" algn="bl" rotWithShape="0">
              <a:srgbClr val="191919">
                <a:alpha val="64000"/>
              </a:srgbClr>
            </a:outerShdw>
          </a:effectLst>
        </p:spPr>
      </p:pic>
      <p:pic>
        <p:nvPicPr>
          <p:cNvPr id="73" name="Google Shape;73;p8"/>
          <p:cNvPicPr preferRelativeResize="0"/>
          <p:nvPr/>
        </p:nvPicPr>
        <p:blipFill>
          <a:blip r:embed="rId4">
            <a:alphaModFix/>
          </a:blip>
          <a:stretch>
            <a:fillRect/>
          </a:stretch>
        </p:blipFill>
        <p:spPr>
          <a:xfrm rot="1245637">
            <a:off x="2593192" y="266968"/>
            <a:ext cx="12272243" cy="946011"/>
          </a:xfrm>
          <a:prstGeom prst="rect">
            <a:avLst/>
          </a:prstGeom>
          <a:noFill/>
          <a:ln>
            <a:noFill/>
          </a:ln>
          <a:effectLst>
            <a:outerShdw blurRad="214313" dist="171450" dir="5400000" algn="bl" rotWithShape="0">
              <a:srgbClr val="191919">
                <a:alpha val="64000"/>
              </a:srgbClr>
            </a:outerShdw>
          </a:effectLst>
        </p:spPr>
      </p:pic>
      <p:pic>
        <p:nvPicPr>
          <p:cNvPr id="74" name="Google Shape;74;p8"/>
          <p:cNvPicPr preferRelativeResize="0"/>
          <p:nvPr/>
        </p:nvPicPr>
        <p:blipFill>
          <a:blip r:embed="rId8">
            <a:alphaModFix/>
          </a:blip>
          <a:stretch>
            <a:fillRect/>
          </a:stretch>
        </p:blipFill>
        <p:spPr>
          <a:xfrm rot="9793839">
            <a:off x="-7132377" y="529766"/>
            <a:ext cx="13245903" cy="1021067"/>
          </a:xfrm>
          <a:prstGeom prst="rect">
            <a:avLst/>
          </a:prstGeom>
          <a:noFill/>
          <a:ln>
            <a:noFill/>
          </a:ln>
          <a:effectLst>
            <a:outerShdw blurRad="214313" dist="171450" dir="5400000" algn="bl" rotWithShape="0">
              <a:srgbClr val="191919">
                <a:alpha val="64000"/>
              </a:srgbClr>
            </a:outerShdw>
          </a:effectLst>
        </p:spPr>
      </p:pic>
      <p:sp>
        <p:nvSpPr>
          <p:cNvPr id="75" name="Google Shape;75;p8"/>
          <p:cNvSpPr/>
          <p:nvPr/>
        </p:nvSpPr>
        <p:spPr>
          <a:xfrm>
            <a:off x="1425"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ctrTitle"/>
          </p:nvPr>
        </p:nvSpPr>
        <p:spPr>
          <a:xfrm>
            <a:off x="1564800" y="1527600"/>
            <a:ext cx="6014400" cy="2088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8000" b="0">
                <a:solidFill>
                  <a:schemeClr val="lt2"/>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pic>
        <p:nvPicPr>
          <p:cNvPr id="78" name="Google Shape;78;p9"/>
          <p:cNvPicPr preferRelativeResize="0"/>
          <p:nvPr/>
        </p:nvPicPr>
        <p:blipFill rotWithShape="1">
          <a:blip r:embed="rId2">
            <a:alphaModFix amt="32000"/>
          </a:blip>
          <a:srcRect l="405" t="444" r="702" b="848"/>
          <a:stretch/>
        </p:blipFill>
        <p:spPr>
          <a:xfrm>
            <a:off x="150" y="600"/>
            <a:ext cx="9165300" cy="5142900"/>
          </a:xfrm>
          <a:prstGeom prst="rect">
            <a:avLst/>
          </a:prstGeom>
          <a:noFill/>
          <a:ln>
            <a:noFill/>
          </a:ln>
        </p:spPr>
      </p:pic>
      <p:pic>
        <p:nvPicPr>
          <p:cNvPr id="79" name="Google Shape;79;p9"/>
          <p:cNvPicPr preferRelativeResize="0"/>
          <p:nvPr/>
        </p:nvPicPr>
        <p:blipFill>
          <a:blip r:embed="rId3">
            <a:alphaModFix/>
          </a:blip>
          <a:stretch>
            <a:fillRect/>
          </a:stretch>
        </p:blipFill>
        <p:spPr>
          <a:xfrm rot="-3229981" flipH="1">
            <a:off x="2167749" y="2735087"/>
            <a:ext cx="13068491" cy="1007390"/>
          </a:xfrm>
          <a:prstGeom prst="rect">
            <a:avLst/>
          </a:prstGeom>
          <a:noFill/>
          <a:ln>
            <a:noFill/>
          </a:ln>
          <a:effectLst>
            <a:outerShdw blurRad="214313" dist="171450" dir="5400000" algn="bl" rotWithShape="0">
              <a:srgbClr val="191919">
                <a:alpha val="64000"/>
              </a:srgbClr>
            </a:outerShdw>
          </a:effectLst>
        </p:spPr>
      </p:pic>
      <p:pic>
        <p:nvPicPr>
          <p:cNvPr id="80" name="Google Shape;80;p9"/>
          <p:cNvPicPr preferRelativeResize="0"/>
          <p:nvPr/>
        </p:nvPicPr>
        <p:blipFill>
          <a:blip r:embed="rId4">
            <a:alphaModFix/>
          </a:blip>
          <a:stretch>
            <a:fillRect/>
          </a:stretch>
        </p:blipFill>
        <p:spPr>
          <a:xfrm rot="1103368" flipH="1">
            <a:off x="-4123501" y="4400788"/>
            <a:ext cx="12272242" cy="946011"/>
          </a:xfrm>
          <a:prstGeom prst="rect">
            <a:avLst/>
          </a:prstGeom>
          <a:noFill/>
          <a:ln>
            <a:noFill/>
          </a:ln>
          <a:effectLst>
            <a:outerShdw blurRad="214313" dist="171450" dir="5400000" algn="bl" rotWithShape="0">
              <a:srgbClr val="191919">
                <a:alpha val="64000"/>
              </a:srgbClr>
            </a:outerShdw>
          </a:effectLst>
        </p:spPr>
      </p:pic>
      <p:pic>
        <p:nvPicPr>
          <p:cNvPr id="81" name="Google Shape;81;p9"/>
          <p:cNvPicPr preferRelativeResize="0"/>
          <p:nvPr/>
        </p:nvPicPr>
        <p:blipFill>
          <a:blip r:embed="rId5">
            <a:alphaModFix/>
          </a:blip>
          <a:stretch>
            <a:fillRect/>
          </a:stretch>
        </p:blipFill>
        <p:spPr>
          <a:xfrm rot="-1185179" flipH="1">
            <a:off x="-4385656" y="-1916"/>
            <a:ext cx="12356029" cy="952470"/>
          </a:xfrm>
          <a:prstGeom prst="rect">
            <a:avLst/>
          </a:prstGeom>
          <a:noFill/>
          <a:ln>
            <a:noFill/>
          </a:ln>
          <a:effectLst>
            <a:outerShdw blurRad="214313" dist="171450" dir="5400000" algn="bl" rotWithShape="0">
              <a:srgbClr val="191919">
                <a:alpha val="64000"/>
              </a:srgbClr>
            </a:outerShdw>
          </a:effectLst>
        </p:spPr>
      </p:pic>
      <p:pic>
        <p:nvPicPr>
          <p:cNvPr id="82" name="Google Shape;82;p9"/>
          <p:cNvPicPr preferRelativeResize="0"/>
          <p:nvPr/>
        </p:nvPicPr>
        <p:blipFill>
          <a:blip r:embed="rId5">
            <a:alphaModFix/>
          </a:blip>
          <a:stretch>
            <a:fillRect/>
          </a:stretch>
        </p:blipFill>
        <p:spPr>
          <a:xfrm rot="-3017154" flipH="1">
            <a:off x="-5467458" y="793597"/>
            <a:ext cx="12356031" cy="952471"/>
          </a:xfrm>
          <a:prstGeom prst="rect">
            <a:avLst/>
          </a:prstGeom>
          <a:noFill/>
          <a:ln>
            <a:noFill/>
          </a:ln>
          <a:effectLst>
            <a:outerShdw blurRad="214313" dist="171450" dir="5400000" algn="bl" rotWithShape="0">
              <a:srgbClr val="191919">
                <a:alpha val="64000"/>
              </a:srgbClr>
            </a:outerShdw>
          </a:effectLst>
        </p:spPr>
      </p:pic>
      <p:pic>
        <p:nvPicPr>
          <p:cNvPr id="83" name="Google Shape;83;p9"/>
          <p:cNvPicPr preferRelativeResize="0"/>
          <p:nvPr/>
        </p:nvPicPr>
        <p:blipFill>
          <a:blip r:embed="rId6">
            <a:alphaModFix/>
          </a:blip>
          <a:stretch>
            <a:fillRect/>
          </a:stretch>
        </p:blipFill>
        <p:spPr>
          <a:xfrm rot="-4409424" flipH="1">
            <a:off x="2519592" y="2989659"/>
            <a:ext cx="12197168" cy="940226"/>
          </a:xfrm>
          <a:prstGeom prst="rect">
            <a:avLst/>
          </a:prstGeom>
          <a:noFill/>
          <a:ln>
            <a:noFill/>
          </a:ln>
          <a:effectLst>
            <a:outerShdw blurRad="214313" dist="171450" dir="5400000" algn="bl" rotWithShape="0">
              <a:srgbClr val="191919">
                <a:alpha val="64000"/>
              </a:srgbClr>
            </a:outerShdw>
          </a:effectLst>
        </p:spPr>
      </p:pic>
      <p:pic>
        <p:nvPicPr>
          <p:cNvPr id="84" name="Google Shape;84;p9"/>
          <p:cNvPicPr preferRelativeResize="0"/>
          <p:nvPr/>
        </p:nvPicPr>
        <p:blipFill>
          <a:blip r:embed="rId4">
            <a:alphaModFix/>
          </a:blip>
          <a:stretch>
            <a:fillRect/>
          </a:stretch>
        </p:blipFill>
        <p:spPr>
          <a:xfrm rot="-598197" flipH="1">
            <a:off x="-2309702" y="-706800"/>
            <a:ext cx="12272243" cy="946011"/>
          </a:xfrm>
          <a:prstGeom prst="rect">
            <a:avLst/>
          </a:prstGeom>
          <a:noFill/>
          <a:ln>
            <a:noFill/>
          </a:ln>
          <a:effectLst>
            <a:outerShdw blurRad="214313" dist="171450" dir="5400000" algn="bl" rotWithShape="0">
              <a:srgbClr val="191919">
                <a:alpha val="64000"/>
              </a:srgbClr>
            </a:outerShdw>
          </a:effectLst>
        </p:spPr>
      </p:pic>
      <p:pic>
        <p:nvPicPr>
          <p:cNvPr id="85" name="Google Shape;85;p9"/>
          <p:cNvPicPr preferRelativeResize="0"/>
          <p:nvPr/>
        </p:nvPicPr>
        <p:blipFill>
          <a:blip r:embed="rId7">
            <a:alphaModFix/>
          </a:blip>
          <a:stretch>
            <a:fillRect/>
          </a:stretch>
        </p:blipFill>
        <p:spPr>
          <a:xfrm rot="-10053481" flipH="1">
            <a:off x="2965070" y="209662"/>
            <a:ext cx="13245902" cy="1021067"/>
          </a:xfrm>
          <a:prstGeom prst="rect">
            <a:avLst/>
          </a:prstGeom>
          <a:noFill/>
          <a:ln>
            <a:noFill/>
          </a:ln>
          <a:effectLst>
            <a:outerShdw blurRad="214313" dist="171450" dir="5400000" algn="bl" rotWithShape="0">
              <a:srgbClr val="191919">
                <a:alpha val="64000"/>
              </a:srgbClr>
            </a:outerShdw>
          </a:effectLst>
        </p:spPr>
      </p:pic>
      <p:sp>
        <p:nvSpPr>
          <p:cNvPr id="86" name="Google Shape;86;p9"/>
          <p:cNvSpPr/>
          <p:nvPr/>
        </p:nvSpPr>
        <p:spPr>
          <a:xfrm rot="10800000" flipH="1">
            <a:off x="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txBox="1">
            <a:spLocks noGrp="1"/>
          </p:cNvSpPr>
          <p:nvPr>
            <p:ph type="ctrTitle"/>
          </p:nvPr>
        </p:nvSpPr>
        <p:spPr>
          <a:xfrm>
            <a:off x="2138400" y="978675"/>
            <a:ext cx="4867500" cy="108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9"/>
          <p:cNvSpPr txBox="1">
            <a:spLocks noGrp="1"/>
          </p:cNvSpPr>
          <p:nvPr>
            <p:ph type="body" idx="1"/>
          </p:nvPr>
        </p:nvSpPr>
        <p:spPr>
          <a:xfrm>
            <a:off x="2138100" y="2196075"/>
            <a:ext cx="4867500" cy="2109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pic>
        <p:nvPicPr>
          <p:cNvPr id="90" name="Google Shape;90;p10"/>
          <p:cNvPicPr preferRelativeResize="0"/>
          <p:nvPr/>
        </p:nvPicPr>
        <p:blipFill rotWithShape="1">
          <a:blip r:embed="rId2">
            <a:alphaModFix amt="32000"/>
          </a:blip>
          <a:srcRect l="405" t="444" r="702" b="848"/>
          <a:stretch/>
        </p:blipFill>
        <p:spPr>
          <a:xfrm flipH="1">
            <a:off x="0" y="600"/>
            <a:ext cx="9165300" cy="5142900"/>
          </a:xfrm>
          <a:prstGeom prst="rect">
            <a:avLst/>
          </a:prstGeom>
          <a:noFill/>
          <a:ln>
            <a:noFill/>
          </a:ln>
        </p:spPr>
      </p:pic>
      <p:sp>
        <p:nvSpPr>
          <p:cNvPr id="91" name="Google Shape;91;p10"/>
          <p:cNvSpPr/>
          <p:nvPr/>
        </p:nvSpPr>
        <p:spPr>
          <a:xfrm rot="10800000">
            <a:off x="21450" y="0"/>
            <a:ext cx="9144000" cy="5143500"/>
          </a:xfrm>
          <a:prstGeom prst="rect">
            <a:avLst/>
          </a:prstGeom>
          <a:gradFill>
            <a:gsLst>
              <a:gs pos="0">
                <a:srgbClr val="000000">
                  <a:alpha val="0"/>
                </a:srgbClr>
              </a:gs>
              <a:gs pos="67000">
                <a:srgbClr val="000000">
                  <a:alpha val="0"/>
                </a:srgbClr>
              </a:gs>
              <a:gs pos="100000">
                <a:srgbClr val="000000">
                  <a:alpha val="74901"/>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ctrTitle"/>
          </p:nvPr>
        </p:nvSpPr>
        <p:spPr>
          <a:xfrm>
            <a:off x="1577900" y="3344925"/>
            <a:ext cx="5988900" cy="1246200"/>
          </a:xfrm>
          <a:prstGeom prst="rect">
            <a:avLst/>
          </a:prstGeom>
          <a:solidFill>
            <a:srgbClr val="252525">
              <a:alpha val="38100"/>
            </a:srgbClr>
          </a:solidFill>
          <a:effectLst>
            <a:outerShdw blurRad="185738" algn="bl" rotWithShape="0">
              <a:schemeClr val="dk1">
                <a:alpha val="78000"/>
              </a:schemeClr>
            </a:outerShdw>
          </a:effectLst>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4000" b="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83125"/>
            <a:ext cx="7717500" cy="6171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1pPr>
            <a:lvl2pPr lvl="1"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2pPr>
            <a:lvl3pPr lvl="2"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3pPr>
            <a:lvl4pPr lvl="3"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4pPr>
            <a:lvl5pPr lvl="4"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5pPr>
            <a:lvl6pPr lvl="5"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6pPr>
            <a:lvl7pPr lvl="6"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7pPr>
            <a:lvl8pPr lvl="7"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8pPr>
            <a:lvl9pPr lvl="8" algn="ctr">
              <a:spcBef>
                <a:spcPts val="0"/>
              </a:spcBef>
              <a:spcAft>
                <a:spcPts val="0"/>
              </a:spcAft>
              <a:buClr>
                <a:schemeClr val="lt1"/>
              </a:buClr>
              <a:buSzPts val="3200"/>
              <a:buFont typeface="Rubik Black"/>
              <a:buNone/>
              <a:defRPr sz="3200">
                <a:solidFill>
                  <a:schemeClr val="lt1"/>
                </a:solidFill>
                <a:latin typeface="Rubik Black"/>
                <a:ea typeface="Rubik Black"/>
                <a:cs typeface="Rubik Black"/>
                <a:sym typeface="Rubik Black"/>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1pPr>
            <a:lvl2pPr marL="914400" lvl="1"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2pPr>
            <a:lvl3pPr marL="1371600" lvl="2"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3pPr>
            <a:lvl4pPr marL="1828800" lvl="3"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4pPr>
            <a:lvl5pPr marL="2286000" lvl="4"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5pPr>
            <a:lvl6pPr marL="2743200" lvl="5"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6pPr>
            <a:lvl7pPr marL="3200400" lvl="6"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7pPr>
            <a:lvl8pPr marL="3657600" lvl="7"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8pPr>
            <a:lvl9pPr marL="4114800" lvl="8" indent="-317500">
              <a:lnSpc>
                <a:spcPct val="100000"/>
              </a:lnSpc>
              <a:spcBef>
                <a:spcPts val="0"/>
              </a:spcBef>
              <a:spcAft>
                <a:spcPts val="0"/>
              </a:spcAft>
              <a:buClr>
                <a:schemeClr val="lt1"/>
              </a:buClr>
              <a:buSzPts val="1400"/>
              <a:buFont typeface="Darker Grotesque SemiBold"/>
              <a:buChar char="■"/>
              <a:defRPr>
                <a:solidFill>
                  <a:schemeClr val="lt1"/>
                </a:solidFill>
                <a:latin typeface="Darker Grotesque SemiBold"/>
                <a:ea typeface="Darker Grotesque SemiBold"/>
                <a:cs typeface="Darker Grotesque SemiBold"/>
                <a:sym typeface="Darker Grotesque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racticalpie.com/gary-ridgeway-biography/#:~:text=He%20was%20frequently%20abused%20and,the%20matriarch%20of%20the%20family"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hyperlink" Target="https://youtube.com/shorts/HmNiWPfR3yQ?si=rpLWQR3UmV2owugb" TargetMode="External"/><Relationship Id="rId4" Type="http://schemas.openxmlformats.org/officeDocument/2006/relationships/hyperlink" Target="https://www.britannica.com/biography/Ted-Bun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ctrTitle"/>
          </p:nvPr>
        </p:nvSpPr>
        <p:spPr>
          <a:xfrm>
            <a:off x="1777925" y="1063575"/>
            <a:ext cx="5588700" cy="2307900"/>
          </a:xfrm>
          <a:prstGeom prst="rect">
            <a:avLst/>
          </a:prstGeom>
        </p:spPr>
        <p:txBody>
          <a:bodyPr spcFirstLastPara="1" wrap="square" lIns="91425" tIns="91425" rIns="91425" bIns="91425" anchor="b" anchorCtr="0">
            <a:noAutofit/>
          </a:bodyPr>
          <a:lstStyle/>
          <a:p>
            <a:pPr marL="0" lvl="0" indent="0" algn="ctr" rtl="0">
              <a:spcBef>
                <a:spcPts val="0"/>
              </a:spcBef>
              <a:spcAft>
                <a:spcPts val="200"/>
              </a:spcAft>
              <a:buNone/>
            </a:pPr>
            <a:r>
              <a:rPr lang="en"/>
              <a:t>Gary Ridgway</a:t>
            </a:r>
            <a:endParaRPr/>
          </a:p>
        </p:txBody>
      </p:sp>
      <p:sp>
        <p:nvSpPr>
          <p:cNvPr id="363" name="Google Shape;363;p38"/>
          <p:cNvSpPr txBox="1">
            <a:spLocks noGrp="1"/>
          </p:cNvSpPr>
          <p:nvPr>
            <p:ph type="subTitle" idx="1"/>
          </p:nvPr>
        </p:nvSpPr>
        <p:spPr>
          <a:xfrm>
            <a:off x="2332625" y="3574425"/>
            <a:ext cx="4478700" cy="50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Lasira Nicholson</a:t>
            </a:r>
            <a:endParaRPr/>
          </a:p>
          <a:p>
            <a:pPr marL="0" lvl="0" indent="0" algn="ctr" rtl="0">
              <a:spcBef>
                <a:spcPts val="0"/>
              </a:spcBef>
              <a:spcAft>
                <a:spcPts val="0"/>
              </a:spcAft>
              <a:buNone/>
            </a:pPr>
            <a:r>
              <a:rPr lang="en"/>
              <a:t>Cierra Daniel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9"/>
          <p:cNvSpPr txBox="1">
            <a:spLocks noGrp="1"/>
          </p:cNvSpPr>
          <p:nvPr>
            <p:ph type="ctrTitle"/>
          </p:nvPr>
        </p:nvSpPr>
        <p:spPr>
          <a:xfrm>
            <a:off x="2222550" y="539375"/>
            <a:ext cx="4698900" cy="1083600"/>
          </a:xfrm>
          <a:prstGeom prst="rect">
            <a:avLst/>
          </a:prstGeom>
        </p:spPr>
        <p:txBody>
          <a:bodyPr spcFirstLastPara="1" wrap="square" lIns="91425" tIns="91425" rIns="91425" bIns="91425" anchor="t" anchorCtr="0">
            <a:noAutofit/>
          </a:bodyPr>
          <a:lstStyle/>
          <a:p>
            <a:pPr marL="0" lvl="0" indent="0" algn="ctr" rtl="0">
              <a:spcBef>
                <a:spcPts val="0"/>
              </a:spcBef>
              <a:spcAft>
                <a:spcPts val="200"/>
              </a:spcAft>
              <a:buNone/>
            </a:pPr>
            <a:r>
              <a:rPr lang="en"/>
              <a:t>About Gary Ridgway.</a:t>
            </a:r>
            <a:endParaRPr/>
          </a:p>
        </p:txBody>
      </p:sp>
      <p:sp>
        <p:nvSpPr>
          <p:cNvPr id="369" name="Google Shape;369;p39"/>
          <p:cNvSpPr txBox="1">
            <a:spLocks noGrp="1"/>
          </p:cNvSpPr>
          <p:nvPr>
            <p:ph type="body" idx="1"/>
          </p:nvPr>
        </p:nvSpPr>
        <p:spPr>
          <a:xfrm>
            <a:off x="692100" y="1736600"/>
            <a:ext cx="3718200" cy="26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Gary ridgway born february 18th in 1949 from salt lake city utah. He is famous for admitting to the most serial killings. He confessed to 71 murders,  He is linked to the deaths of 48 young women: most were strangled to death around Seattle and tacoma washington area. It took nearly 20 years for Ridgway to be caught and brought to justice. There are suspicions of as many as 90 in total.</a:t>
            </a:r>
            <a:endParaRPr/>
          </a:p>
          <a:p>
            <a:pPr marL="0" lvl="0" indent="0" algn="l" rtl="0">
              <a:spcBef>
                <a:spcPts val="0"/>
              </a:spcBef>
              <a:spcAft>
                <a:spcPts val="0"/>
              </a:spcAft>
              <a:buNone/>
            </a:pPr>
            <a:endParaRPr/>
          </a:p>
        </p:txBody>
      </p:sp>
      <p:pic>
        <p:nvPicPr>
          <p:cNvPr id="370" name="Google Shape;370;p39"/>
          <p:cNvPicPr preferRelativeResize="0"/>
          <p:nvPr/>
        </p:nvPicPr>
        <p:blipFill>
          <a:blip r:embed="rId3">
            <a:alphaModFix/>
          </a:blip>
          <a:stretch>
            <a:fillRect/>
          </a:stretch>
        </p:blipFill>
        <p:spPr>
          <a:xfrm>
            <a:off x="4739927" y="1831700"/>
            <a:ext cx="3819773" cy="2508899"/>
          </a:xfrm>
          <a:prstGeom prst="rect">
            <a:avLst/>
          </a:prstGeom>
          <a:noFill/>
          <a:ln w="38100" cap="flat" cmpd="sng">
            <a:solidFill>
              <a:schemeClr val="lt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ctrTitle"/>
          </p:nvPr>
        </p:nvSpPr>
        <p:spPr>
          <a:xfrm>
            <a:off x="2085275" y="260475"/>
            <a:ext cx="4867500" cy="108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200"/>
              </a:spcAft>
              <a:buNone/>
            </a:pPr>
            <a:r>
              <a:rPr lang="en" sz="2400">
                <a:solidFill>
                  <a:schemeClr val="dk2"/>
                </a:solidFill>
                <a:latin typeface="Rubik ExtraBold"/>
                <a:ea typeface="Rubik ExtraBold"/>
                <a:cs typeface="Rubik ExtraBold"/>
                <a:sym typeface="Rubik ExtraBold"/>
              </a:rPr>
              <a:t>Timeline</a:t>
            </a:r>
            <a:endParaRPr sz="2400">
              <a:solidFill>
                <a:schemeClr val="dk2"/>
              </a:solidFill>
              <a:latin typeface="Rubik ExtraBold"/>
              <a:ea typeface="Rubik ExtraBold"/>
              <a:cs typeface="Rubik ExtraBold"/>
              <a:sym typeface="Rubik ExtraBold"/>
            </a:endParaRPr>
          </a:p>
        </p:txBody>
      </p:sp>
      <p:sp>
        <p:nvSpPr>
          <p:cNvPr id="376" name="Google Shape;376;p40"/>
          <p:cNvSpPr txBox="1">
            <a:spLocks noGrp="1"/>
          </p:cNvSpPr>
          <p:nvPr>
            <p:ph type="body" idx="1"/>
          </p:nvPr>
        </p:nvSpPr>
        <p:spPr>
          <a:xfrm>
            <a:off x="2138250" y="780800"/>
            <a:ext cx="4867500" cy="210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July 15, 1982: The body of Ridgway's first victim is discovered</a:t>
            </a:r>
            <a:endParaRPr/>
          </a:p>
          <a:p>
            <a:pPr marL="457200" lvl="0" indent="-317500" algn="l" rtl="0">
              <a:spcBef>
                <a:spcPts val="0"/>
              </a:spcBef>
              <a:spcAft>
                <a:spcPts val="0"/>
              </a:spcAft>
              <a:buSzPts val="1400"/>
              <a:buChar char="●"/>
            </a:pPr>
            <a:r>
              <a:rPr lang="en"/>
              <a:t>August 15; three more bodies were found</a:t>
            </a:r>
            <a:endParaRPr/>
          </a:p>
          <a:p>
            <a:pPr marL="457200" lvl="0" indent="-317500" algn="l" rtl="0">
              <a:spcBef>
                <a:spcPts val="0"/>
              </a:spcBef>
              <a:spcAft>
                <a:spcPts val="0"/>
              </a:spcAft>
              <a:buSzPts val="1400"/>
              <a:buChar char="●"/>
            </a:pPr>
            <a:r>
              <a:rPr lang="en"/>
              <a:t>August 16, 1982: A police task force is set up</a:t>
            </a:r>
            <a:endParaRPr/>
          </a:p>
          <a:p>
            <a:pPr marL="457200" lvl="0" indent="-317500" algn="l" rtl="0">
              <a:spcBef>
                <a:spcPts val="0"/>
              </a:spcBef>
              <a:spcAft>
                <a:spcPts val="0"/>
              </a:spcAft>
              <a:buSzPts val="1400"/>
              <a:buChar char="●"/>
            </a:pPr>
            <a:r>
              <a:rPr lang="en"/>
              <a:t>April 30, 1983: Ridgway first becomes a suspect</a:t>
            </a:r>
            <a:endParaRPr/>
          </a:p>
          <a:p>
            <a:pPr marL="457200" lvl="0" indent="-317500" algn="l" rtl="0">
              <a:spcBef>
                <a:spcPts val="0"/>
              </a:spcBef>
              <a:spcAft>
                <a:spcPts val="0"/>
              </a:spcAft>
              <a:buSzPts val="1400"/>
              <a:buChar char="●"/>
            </a:pPr>
            <a:r>
              <a:rPr lang="en"/>
              <a:t>May 1984: Ridgway passes a polygraph test</a:t>
            </a:r>
            <a:endParaRPr/>
          </a:p>
          <a:p>
            <a:pPr marL="457200" lvl="0" indent="-317500" algn="l" rtl="0">
              <a:spcBef>
                <a:spcPts val="0"/>
              </a:spcBef>
              <a:spcAft>
                <a:spcPts val="0"/>
              </a:spcAft>
              <a:buSzPts val="1400"/>
              <a:buChar char="●"/>
            </a:pPr>
            <a:r>
              <a:rPr lang="en"/>
              <a:t>1986: The police talk with Ted Bundy</a:t>
            </a:r>
            <a:endParaRPr/>
          </a:p>
          <a:p>
            <a:pPr marL="457200" lvl="0" indent="-317500" algn="l" rtl="0">
              <a:spcBef>
                <a:spcPts val="0"/>
              </a:spcBef>
              <a:spcAft>
                <a:spcPts val="0"/>
              </a:spcAft>
              <a:buSzPts val="1400"/>
              <a:buChar char="●"/>
            </a:pPr>
            <a:r>
              <a:rPr lang="en"/>
              <a:t>1987: Ridgway provides a DNA sample that would eventually be his downfall</a:t>
            </a:r>
            <a:endParaRPr/>
          </a:p>
          <a:p>
            <a:pPr marL="457200" lvl="0" indent="-317500" algn="l" rtl="0">
              <a:spcBef>
                <a:spcPts val="0"/>
              </a:spcBef>
              <a:spcAft>
                <a:spcPts val="0"/>
              </a:spcAft>
              <a:buSzPts val="1400"/>
              <a:buChar char="●"/>
            </a:pPr>
            <a:r>
              <a:rPr lang="en"/>
              <a:t>March 2001: DNA testing expands and connects Ridgway to three murders</a:t>
            </a:r>
            <a:endParaRPr/>
          </a:p>
          <a:p>
            <a:pPr marL="457200" lvl="0" indent="-317500" algn="l" rtl="0">
              <a:spcBef>
                <a:spcPts val="0"/>
              </a:spcBef>
              <a:spcAft>
                <a:spcPts val="0"/>
              </a:spcAft>
              <a:buSzPts val="1400"/>
              <a:buChar char="●"/>
            </a:pPr>
            <a:r>
              <a:rPr lang="en"/>
              <a:t>November 30, 2001: Police announce the arrest of the Green River Killer</a:t>
            </a:r>
            <a:endParaRPr/>
          </a:p>
          <a:p>
            <a:pPr marL="457200" lvl="0" indent="-317500" algn="l" rtl="0">
              <a:spcBef>
                <a:spcPts val="0"/>
              </a:spcBef>
              <a:spcAft>
                <a:spcPts val="0"/>
              </a:spcAft>
              <a:buSzPts val="1400"/>
              <a:buChar char="●"/>
            </a:pPr>
            <a:r>
              <a:rPr lang="en"/>
              <a:t>November 5, 2003: Ridgway pleads guilty</a:t>
            </a:r>
            <a:endParaRPr/>
          </a:p>
          <a:p>
            <a:pPr marL="457200" lvl="0" indent="-317500" algn="l" rtl="0">
              <a:spcBef>
                <a:spcPts val="0"/>
              </a:spcBef>
              <a:spcAft>
                <a:spcPts val="0"/>
              </a:spcAft>
              <a:buSzPts val="1400"/>
              <a:buChar char="●"/>
            </a:pPr>
            <a:r>
              <a:rPr lang="en"/>
              <a:t>December 18, 2003: Ridgway is sentenced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1"/>
          <p:cNvSpPr txBox="1">
            <a:spLocks noGrp="1"/>
          </p:cNvSpPr>
          <p:nvPr>
            <p:ph type="ctrTitle" idx="2"/>
          </p:nvPr>
        </p:nvSpPr>
        <p:spPr>
          <a:xfrm>
            <a:off x="1292700" y="1516738"/>
            <a:ext cx="6558600" cy="961200"/>
          </a:xfrm>
          <a:prstGeom prst="rect">
            <a:avLst/>
          </a:prstGeom>
        </p:spPr>
        <p:txBody>
          <a:bodyPr spcFirstLastPara="1" wrap="square" lIns="91425" tIns="91425" rIns="91425" bIns="91425" anchor="b" anchorCtr="0">
            <a:noAutofit/>
          </a:bodyPr>
          <a:lstStyle/>
          <a:p>
            <a:pPr marL="0" lvl="0" indent="0" algn="ctr" rtl="0">
              <a:spcBef>
                <a:spcPts val="0"/>
              </a:spcBef>
              <a:spcAft>
                <a:spcPts val="200"/>
              </a:spcAft>
              <a:buNone/>
            </a:pPr>
            <a:r>
              <a:rPr lang="en" sz="5500"/>
              <a:t>Things that led up to the killings</a:t>
            </a:r>
            <a:endParaRPr sz="5500"/>
          </a:p>
        </p:txBody>
      </p:sp>
      <p:sp>
        <p:nvSpPr>
          <p:cNvPr id="382" name="Google Shape;382;p41"/>
          <p:cNvSpPr txBox="1">
            <a:spLocks noGrp="1"/>
          </p:cNvSpPr>
          <p:nvPr>
            <p:ph type="body" idx="4294967295"/>
          </p:nvPr>
        </p:nvSpPr>
        <p:spPr>
          <a:xfrm>
            <a:off x="2143150" y="2477950"/>
            <a:ext cx="5024700" cy="18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ubik SemiBold"/>
                <a:ea typeface="Rubik SemiBold"/>
                <a:cs typeface="Rubik SemiBold"/>
                <a:sym typeface="Rubik SemiBold"/>
              </a:rPr>
              <a:t>Gary was raised in Seatac, Washington. His father was a bus driver, and his mother worked as a sales clerk. As an child gary was a bedwetter as a child.His mother would often belittle and make fun of him. She also frequently  abused him physically, verbally, and sexually. </a:t>
            </a:r>
            <a:endParaRPr>
              <a:latin typeface="Rubik SemiBold"/>
              <a:ea typeface="Rubik SemiBold"/>
              <a:cs typeface="Rubik SemiBold"/>
              <a:sym typeface="Rubik SemiBold"/>
            </a:endParaRPr>
          </a:p>
          <a:p>
            <a:pPr marL="0" lvl="0" indent="0" algn="l" rtl="0">
              <a:spcBef>
                <a:spcPts val="1200"/>
              </a:spcBef>
              <a:spcAft>
                <a:spcPts val="1200"/>
              </a:spcAft>
              <a:buNone/>
            </a:pPr>
            <a:endParaRPr>
              <a:latin typeface="Rubik SemiBold"/>
              <a:ea typeface="Rubik SemiBold"/>
              <a:cs typeface="Rubik SemiBold"/>
              <a:sym typeface="Rubik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ctrTitle" idx="2"/>
          </p:nvPr>
        </p:nvSpPr>
        <p:spPr>
          <a:xfrm>
            <a:off x="713100" y="608425"/>
            <a:ext cx="4369200" cy="1425900"/>
          </a:xfrm>
          <a:prstGeom prst="rect">
            <a:avLst/>
          </a:prstGeom>
        </p:spPr>
        <p:txBody>
          <a:bodyPr spcFirstLastPara="1" wrap="square" lIns="91425" tIns="91425" rIns="91425" bIns="91425" anchor="b" anchorCtr="0">
            <a:noAutofit/>
          </a:bodyPr>
          <a:lstStyle/>
          <a:p>
            <a:pPr marL="0" lvl="0" indent="0" algn="l" rtl="0">
              <a:spcBef>
                <a:spcPts val="0"/>
              </a:spcBef>
              <a:spcAft>
                <a:spcPts val="200"/>
              </a:spcAft>
              <a:buNone/>
            </a:pPr>
            <a:r>
              <a:rPr lang="en"/>
              <a:t>Warning signs</a:t>
            </a:r>
            <a:endParaRPr/>
          </a:p>
        </p:txBody>
      </p:sp>
      <p:sp>
        <p:nvSpPr>
          <p:cNvPr id="388" name="Google Shape;388;p42"/>
          <p:cNvSpPr txBox="1">
            <a:spLocks noGrp="1"/>
          </p:cNvSpPr>
          <p:nvPr>
            <p:ph type="body" idx="4294967295"/>
          </p:nvPr>
        </p:nvSpPr>
        <p:spPr>
          <a:xfrm>
            <a:off x="656975" y="2477850"/>
            <a:ext cx="4166400" cy="14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ubik SemiBold"/>
                <a:ea typeface="Rubik SemiBold"/>
                <a:cs typeface="Rubik SemiBold"/>
                <a:sym typeface="Rubik SemiBold"/>
              </a:rPr>
              <a:t>In gary’s teenage years he started to display behaviors of common serial killers such as setting fires, hurting animals. Gary also formed a sexual attraction for his mother due to the abuse that was forced upon him. When graduating high school at the age of 20 he stabbed a random 6 year old boy and sexually assaulted a girl.</a:t>
            </a:r>
            <a:r>
              <a:rPr lang="en"/>
              <a:t> </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3"/>
          <p:cNvSpPr txBox="1">
            <a:spLocks noGrp="1"/>
          </p:cNvSpPr>
          <p:nvPr>
            <p:ph type="ctrTitle"/>
          </p:nvPr>
        </p:nvSpPr>
        <p:spPr>
          <a:xfrm>
            <a:off x="2138100" y="468325"/>
            <a:ext cx="5655300" cy="1083600"/>
          </a:xfrm>
          <a:prstGeom prst="rect">
            <a:avLst/>
          </a:prstGeom>
        </p:spPr>
        <p:txBody>
          <a:bodyPr spcFirstLastPara="1" wrap="square" lIns="91425" tIns="91425" rIns="91425" bIns="91425" anchor="t" anchorCtr="0">
            <a:noAutofit/>
          </a:bodyPr>
          <a:lstStyle/>
          <a:p>
            <a:pPr marL="0" lvl="0" indent="0" algn="ctr" rtl="0">
              <a:spcBef>
                <a:spcPts val="0"/>
              </a:spcBef>
              <a:spcAft>
                <a:spcPts val="200"/>
              </a:spcAft>
              <a:buNone/>
            </a:pPr>
            <a:r>
              <a:rPr lang="en"/>
              <a:t>Conduct Disorder /Covert Antisocial Behavior</a:t>
            </a:r>
            <a:endParaRPr/>
          </a:p>
        </p:txBody>
      </p:sp>
      <p:sp>
        <p:nvSpPr>
          <p:cNvPr id="394" name="Google Shape;394;p43"/>
          <p:cNvSpPr txBox="1">
            <a:spLocks noGrp="1"/>
          </p:cNvSpPr>
          <p:nvPr>
            <p:ph type="body" idx="1"/>
          </p:nvPr>
        </p:nvSpPr>
        <p:spPr>
          <a:xfrm>
            <a:off x="1889575" y="2196075"/>
            <a:ext cx="5903700" cy="2109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a:latin typeface="Rubik"/>
                <a:ea typeface="Rubik"/>
                <a:cs typeface="Rubik"/>
                <a:sym typeface="Rubik"/>
              </a:rPr>
              <a:t>In his adolescent years, Gary displayed indications of conduct disorder through activities like setting fires, exhibiting cruelty towards animals, and fixating on crime stories. These behaviors are indicative of covert antisocial conduct, as seen in his aggressive actions.</a:t>
            </a:r>
            <a:endParaRPr sz="2000" b="1">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txBox="1">
            <a:spLocks noGrp="1"/>
          </p:cNvSpPr>
          <p:nvPr>
            <p:ph type="ctrTitle"/>
          </p:nvPr>
        </p:nvSpPr>
        <p:spPr>
          <a:xfrm>
            <a:off x="626825" y="0"/>
            <a:ext cx="68946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200"/>
              </a:spcAft>
              <a:buNone/>
            </a:pPr>
            <a:r>
              <a:rPr lang="en" sz="4200"/>
              <a:t>Possible Interventions</a:t>
            </a:r>
            <a:endParaRPr sz="4200"/>
          </a:p>
        </p:txBody>
      </p:sp>
      <p:sp>
        <p:nvSpPr>
          <p:cNvPr id="400" name="Google Shape;400;p44"/>
          <p:cNvSpPr txBox="1">
            <a:spLocks noGrp="1"/>
          </p:cNvSpPr>
          <p:nvPr>
            <p:ph type="subTitle" idx="1"/>
          </p:nvPr>
        </p:nvSpPr>
        <p:spPr>
          <a:xfrm>
            <a:off x="1991575" y="1603875"/>
            <a:ext cx="4478700" cy="1093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Cognitive-Behavioral treatment</a:t>
            </a:r>
            <a:endParaRPr/>
          </a:p>
          <a:p>
            <a:pPr marL="914400" lvl="0" indent="0" algn="l" rtl="0">
              <a:spcBef>
                <a:spcPts val="0"/>
              </a:spcBef>
              <a:spcAft>
                <a:spcPts val="0"/>
              </a:spcAft>
              <a:buNone/>
            </a:pPr>
            <a:r>
              <a:rPr lang="en"/>
              <a:t>emphasizes the control of deviant sexual arousal patterns, the modification of cognitive distortion and skills training.</a:t>
            </a:r>
            <a:endParaRPr/>
          </a:p>
          <a:p>
            <a:pPr marL="457200" lvl="0" indent="-406400" algn="l" rtl="0">
              <a:spcBef>
                <a:spcPts val="0"/>
              </a:spcBef>
              <a:spcAft>
                <a:spcPts val="0"/>
              </a:spcAft>
              <a:buSzPts val="2800"/>
              <a:buChar char="●"/>
            </a:pPr>
            <a:r>
              <a:rPr lang="en"/>
              <a:t>Therapeutic treatment in prison in solitude.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body" idx="4294967295"/>
          </p:nvPr>
        </p:nvSpPr>
        <p:spPr>
          <a:xfrm>
            <a:off x="1593950" y="1611800"/>
            <a:ext cx="5904000" cy="32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https://practicalpie.com/gary-ridgeway-biography/#:~:text=He%20was%20frequently%20abused%20and,the%20matriarch%20of%20the%20family</a:t>
            </a:r>
            <a:r>
              <a:rPr lang="en"/>
              <a:t>. </a:t>
            </a:r>
            <a:endParaRPr/>
          </a:p>
          <a:p>
            <a:pPr marL="0" lvl="0" indent="0" algn="l" rtl="0">
              <a:spcBef>
                <a:spcPts val="1200"/>
              </a:spcBef>
              <a:spcAft>
                <a:spcPts val="0"/>
              </a:spcAft>
              <a:buNone/>
            </a:pPr>
            <a:r>
              <a:rPr lang="en" u="sng">
                <a:solidFill>
                  <a:schemeClr val="hlink"/>
                </a:solidFill>
                <a:hlinkClick r:id="rId4"/>
              </a:rPr>
              <a:t>https://www.britannica.com/biography/Ted-Bundy</a:t>
            </a:r>
            <a:r>
              <a:rPr lang="en"/>
              <a:t> </a:t>
            </a:r>
            <a:endParaRPr/>
          </a:p>
          <a:p>
            <a:pPr marL="0" lvl="0" indent="0" algn="l" rtl="0">
              <a:spcBef>
                <a:spcPts val="1200"/>
              </a:spcBef>
              <a:spcAft>
                <a:spcPts val="1200"/>
              </a:spcAft>
              <a:buNone/>
            </a:pPr>
            <a:r>
              <a:rPr lang="en" u="sng">
                <a:solidFill>
                  <a:schemeClr val="hlink"/>
                </a:solidFill>
                <a:hlinkClick r:id="rId5"/>
              </a:rPr>
              <a:t>https://youtube.com/shorts/HmNiWPfR3yQ?si=rpLWQR3UmV2owugb</a:t>
            </a:r>
            <a:r>
              <a:rPr lang="en"/>
              <a:t> </a:t>
            </a:r>
            <a:endParaRPr/>
          </a:p>
        </p:txBody>
      </p:sp>
      <p:sp>
        <p:nvSpPr>
          <p:cNvPr id="406" name="Google Shape;406;p45"/>
          <p:cNvSpPr txBox="1"/>
          <p:nvPr/>
        </p:nvSpPr>
        <p:spPr>
          <a:xfrm>
            <a:off x="3146250" y="692950"/>
            <a:ext cx="28515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dk2"/>
                </a:solidFill>
                <a:latin typeface="Bitter"/>
                <a:ea typeface="Bitter"/>
                <a:cs typeface="Bitter"/>
                <a:sym typeface="Bitter"/>
              </a:rPr>
              <a:t>References</a:t>
            </a:r>
            <a:endParaRPr sz="3400" b="1">
              <a:solidFill>
                <a:schemeClr val="dk2"/>
              </a:solidFill>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name="Warning Yellow Tape Crime Scene Investigation for College by Slidesgo">
  <a:themeElements>
    <a:clrScheme name="Simple Light">
      <a:dk1>
        <a:srgbClr val="252525"/>
      </a:dk1>
      <a:lt1>
        <a:srgbClr val="FFFFFF"/>
      </a:lt1>
      <a:dk2>
        <a:srgbClr val="E94003"/>
      </a:dk2>
      <a:lt2>
        <a:srgbClr val="FDE3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Application>Microsoft Macintosh PowerPoint</Application>
  <PresentationFormat>On-screen Show (16:9)</PresentationFormat>
  <Paragraphs>31</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Darker Grotesque SemiBold</vt:lpstr>
      <vt:lpstr>Bitter</vt:lpstr>
      <vt:lpstr>Rubik</vt:lpstr>
      <vt:lpstr>Arial</vt:lpstr>
      <vt:lpstr>Darker Grotesque Black</vt:lpstr>
      <vt:lpstr>Nunito Light</vt:lpstr>
      <vt:lpstr>Rubik Distressed</vt:lpstr>
      <vt:lpstr>Rubik Black</vt:lpstr>
      <vt:lpstr>Rubik SemiBold</vt:lpstr>
      <vt:lpstr>Rubik ExtraBold</vt:lpstr>
      <vt:lpstr>Warning Yellow Tape Crime Scene Investigation for College by Slidesgo</vt:lpstr>
      <vt:lpstr>Gary Ridgway</vt:lpstr>
      <vt:lpstr>About Gary Ridgway.</vt:lpstr>
      <vt:lpstr>Timeline</vt:lpstr>
      <vt:lpstr>Things that led up to the killings</vt:lpstr>
      <vt:lpstr>Warning signs</vt:lpstr>
      <vt:lpstr>Conduct Disorder /Covert Antisocial Behavior</vt:lpstr>
      <vt:lpstr>Possible Interventions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Gary Ridgway</dc:title>
  <cp:lastModifiedBy>Nicholson, Lasira L.</cp:lastModifiedBy>
  <cp:revision>1</cp:revision>
  <dcterms:modified xsi:type="dcterms:W3CDTF">2023-11-17T19:32:19Z</dcterms:modified>
</cp:coreProperties>
</file>